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0.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1.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9.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1.xml" ContentType="application/vnd.openxmlformats-officedocument.drawingml.chartshapes+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sldIdLst>
    <p:sldId id="256" r:id="rId2"/>
    <p:sldId id="261" r:id="rId3"/>
    <p:sldId id="262" r:id="rId4"/>
    <p:sldId id="264" r:id="rId5"/>
    <p:sldId id="263" r:id="rId6"/>
    <p:sldId id="331" r:id="rId7"/>
    <p:sldId id="276" r:id="rId8"/>
    <p:sldId id="266" r:id="rId9"/>
    <p:sldId id="265" r:id="rId10"/>
    <p:sldId id="267" r:id="rId11"/>
    <p:sldId id="270" r:id="rId12"/>
    <p:sldId id="271" r:id="rId13"/>
    <p:sldId id="275" r:id="rId14"/>
    <p:sldId id="268" r:id="rId15"/>
    <p:sldId id="272" r:id="rId16"/>
    <p:sldId id="273" r:id="rId17"/>
    <p:sldId id="274" r:id="rId18"/>
    <p:sldId id="279" r:id="rId19"/>
    <p:sldId id="280" r:id="rId20"/>
    <p:sldId id="285" r:id="rId21"/>
    <p:sldId id="286" r:id="rId22"/>
    <p:sldId id="328" r:id="rId23"/>
    <p:sldId id="277" r:id="rId24"/>
    <p:sldId id="278" r:id="rId25"/>
    <p:sldId id="289" r:id="rId26"/>
    <p:sldId id="290" r:id="rId27"/>
    <p:sldId id="288" r:id="rId28"/>
    <p:sldId id="293" r:id="rId29"/>
    <p:sldId id="297" r:id="rId30"/>
    <p:sldId id="291" r:id="rId31"/>
    <p:sldId id="292" r:id="rId32"/>
    <p:sldId id="287" r:id="rId33"/>
    <p:sldId id="294" r:id="rId34"/>
    <p:sldId id="296" r:id="rId35"/>
    <p:sldId id="299" r:id="rId36"/>
    <p:sldId id="300" r:id="rId37"/>
    <p:sldId id="305" r:id="rId38"/>
    <p:sldId id="313" r:id="rId39"/>
    <p:sldId id="301" r:id="rId40"/>
    <p:sldId id="303" r:id="rId41"/>
    <p:sldId id="304" r:id="rId42"/>
    <p:sldId id="302" r:id="rId43"/>
    <p:sldId id="306" r:id="rId44"/>
    <p:sldId id="307" r:id="rId45"/>
    <p:sldId id="308" r:id="rId46"/>
    <p:sldId id="309" r:id="rId47"/>
    <p:sldId id="333" r:id="rId48"/>
    <p:sldId id="314" r:id="rId49"/>
    <p:sldId id="310" r:id="rId50"/>
    <p:sldId id="311" r:id="rId51"/>
    <p:sldId id="312" r:id="rId52"/>
    <p:sldId id="315" r:id="rId53"/>
    <p:sldId id="316" r:id="rId54"/>
    <p:sldId id="317" r:id="rId55"/>
    <p:sldId id="318" r:id="rId56"/>
    <p:sldId id="329" r:id="rId57"/>
    <p:sldId id="322" r:id="rId58"/>
    <p:sldId id="321" r:id="rId59"/>
    <p:sldId id="323" r:id="rId60"/>
    <p:sldId id="334" r:id="rId61"/>
    <p:sldId id="324" r:id="rId62"/>
    <p:sldId id="332" r:id="rId63"/>
    <p:sldId id="320" r:id="rId64"/>
    <p:sldId id="325" r:id="rId65"/>
    <p:sldId id="326" r:id="rId66"/>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69" autoAdjust="0"/>
    <p:restoredTop sz="67585" autoAdjust="0"/>
  </p:normalViewPr>
  <p:slideViewPr>
    <p:cSldViewPr>
      <p:cViewPr varScale="1">
        <p:scale>
          <a:sx n="84" d="100"/>
          <a:sy n="84" d="100"/>
        </p:scale>
        <p:origin x="2011" y="8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rts/_rels/chart1.xml.rels><?xml version="1.0" encoding="UTF-8" standalone="yes"?>
<Relationships xmlns="http://schemas.openxmlformats.org/package/2006/relationships"><Relationship Id="rId3" Type="http://schemas.openxmlformats.org/officeDocument/2006/relationships/oleObject" Target="&#24037;&#20316;&#31807;1"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Junhui\Documents\courses\&#23439;&#35266;&#32463;&#27982;&#19982;&#37329;&#34701;&#24066;&#22330;\resources\&#32654;&#22269;&#37329;&#34701;&#24066;&#22330;\US_Mortgage_Interest_Rate.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Junhui\Documents\courses\&#23439;&#35266;&#32463;&#27982;&#12289;&#37329;&#34701;&#24066;&#22330;&#21644;&#25919;&#31574;\resources\&#32654;&#22269;&#37329;&#34701;&#24066;&#22330;\US_Personal%20Consumption%20Expenditure.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Junhui\Documents\courses\&#23439;&#35266;&#32463;&#27982;&#19982;&#37329;&#34701;&#24066;&#22330;\resources\&#32654;&#22269;&#37329;&#34701;&#24066;&#22330;\US_China_Trade.xlsx" TargetMode="External"/><Relationship Id="rId2" Type="http://schemas.microsoft.com/office/2011/relationships/chartColorStyle" Target="colors12.xml"/><Relationship Id="rId1" Type="http://schemas.microsoft.com/office/2011/relationships/chartStyle" Target="style12.xml"/></Relationships>
</file>

<file path=ppt/charts/_rels/chart2.xml.rels><?xml version="1.0" encoding="UTF-8" standalone="yes"?>
<Relationships xmlns="http://schemas.openxmlformats.org/package/2006/relationships"><Relationship Id="rId3" Type="http://schemas.openxmlformats.org/officeDocument/2006/relationships/oleObject" Target="file:///C:\Users\junhu\AppData\Local\Temp\&#32654;&#22269;_&#20225;&#19994;&#20538;&#25910;&#30410;&#29575;_&#32654;&#38134;&#32654;&#22269;&#39640;&#25910;&#30410;&#20225;&#19994;&#20538;&#26377;&#25928;&#25910;&#30410;&#29575;.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junhu\Documents\courses\&#23439;&#35266;&#32463;&#27982;&#19982;&#37329;&#34701;&#24066;&#22330;\resources\&#32654;&#22269;&#37329;&#34701;&#24066;&#22330;\US_share_buyback.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Junhui\Documents\courses\&#23439;&#35266;&#32463;&#27982;&#12289;&#37329;&#34701;&#24066;&#22330;&#21644;&#25919;&#31574;\resources\&#32654;&#22269;&#37329;&#34701;&#24066;&#22330;\&#36127;&#20928;&#36164;&#20135;.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junhu\Documents\courses\&#23439;&#35266;&#32463;&#27982;&#19982;&#37329;&#34701;&#24066;&#22330;\resources\&#32654;&#22269;&#37329;&#34701;&#24066;&#22330;\US_SNP500_PE.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junhu\Documents\courses\&#23439;&#35266;&#32463;&#27982;&#19982;&#37329;&#34701;&#24066;&#22330;\resources\&#32654;&#22269;&#37329;&#34701;&#24066;&#22330;\US_SNP500_index.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junhu\Documents\courses\&#23439;&#35266;&#32463;&#27982;&#19982;&#37329;&#34701;&#24066;&#22330;\resources\&#32654;&#22269;&#37329;&#34701;&#24066;&#22330;\US_stock_bond_oil.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Junhui\Documents\courses\&#23439;&#35266;&#32463;&#27982;&#19982;&#37329;&#34701;&#24066;&#22330;\resources\&#32654;&#22269;&#37329;&#34701;&#24066;&#22330;\US_CCC_yield.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Junhui\Documents\courses\&#23439;&#35266;&#32463;&#27982;&#12289;&#37329;&#34701;&#24066;&#22330;&#21644;&#25919;&#31574;\resources\&#32654;&#22269;&#37329;&#34701;&#24066;&#22330;\US_high-yield_bond_issuance.xlsx" TargetMode="Externa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0"/>
          <c:order val="0"/>
          <c:tx>
            <c:strRef>
              <c:f>Sheet1!$B$1</c:f>
              <c:strCache>
                <c:ptCount val="1"/>
                <c:pt idx="0">
                  <c:v>SVXY</c:v>
                </c:pt>
              </c:strCache>
            </c:strRef>
          </c:tx>
          <c:spPr>
            <a:ln w="28575" cap="rnd">
              <a:solidFill>
                <a:schemeClr val="accent1"/>
              </a:solidFill>
              <a:round/>
            </a:ln>
            <a:effectLst/>
          </c:spPr>
          <c:marker>
            <c:symbol val="none"/>
          </c:marker>
          <c:cat>
            <c:numRef>
              <c:f>Sheet1!$A$2:$A$2390</c:f>
              <c:numCache>
                <c:formatCode>m/d/yyyy</c:formatCode>
                <c:ptCount val="2389"/>
                <c:pt idx="0">
                  <c:v>40820</c:v>
                </c:pt>
                <c:pt idx="1">
                  <c:v>40821</c:v>
                </c:pt>
                <c:pt idx="2">
                  <c:v>40822</c:v>
                </c:pt>
                <c:pt idx="3">
                  <c:v>40823</c:v>
                </c:pt>
                <c:pt idx="4">
                  <c:v>40826</c:v>
                </c:pt>
                <c:pt idx="5">
                  <c:v>40827</c:v>
                </c:pt>
                <c:pt idx="6">
                  <c:v>40828</c:v>
                </c:pt>
                <c:pt idx="7">
                  <c:v>40829</c:v>
                </c:pt>
                <c:pt idx="8">
                  <c:v>40830</c:v>
                </c:pt>
                <c:pt idx="9">
                  <c:v>40833</c:v>
                </c:pt>
                <c:pt idx="10">
                  <c:v>40834</c:v>
                </c:pt>
                <c:pt idx="11">
                  <c:v>40835</c:v>
                </c:pt>
                <c:pt idx="12">
                  <c:v>40836</c:v>
                </c:pt>
                <c:pt idx="13">
                  <c:v>40837</c:v>
                </c:pt>
                <c:pt idx="14">
                  <c:v>40840</c:v>
                </c:pt>
                <c:pt idx="15">
                  <c:v>40841</c:v>
                </c:pt>
                <c:pt idx="16">
                  <c:v>40842</c:v>
                </c:pt>
                <c:pt idx="17">
                  <c:v>40843</c:v>
                </c:pt>
                <c:pt idx="18">
                  <c:v>40844</c:v>
                </c:pt>
                <c:pt idx="19">
                  <c:v>40847</c:v>
                </c:pt>
                <c:pt idx="20">
                  <c:v>40848</c:v>
                </c:pt>
                <c:pt idx="21">
                  <c:v>40849</c:v>
                </c:pt>
                <c:pt idx="22">
                  <c:v>40850</c:v>
                </c:pt>
                <c:pt idx="23">
                  <c:v>40851</c:v>
                </c:pt>
                <c:pt idx="24">
                  <c:v>40854</c:v>
                </c:pt>
                <c:pt idx="25">
                  <c:v>40855</c:v>
                </c:pt>
                <c:pt idx="26">
                  <c:v>40856</c:v>
                </c:pt>
                <c:pt idx="27">
                  <c:v>40857</c:v>
                </c:pt>
                <c:pt idx="28">
                  <c:v>40858</c:v>
                </c:pt>
                <c:pt idx="29">
                  <c:v>40861</c:v>
                </c:pt>
                <c:pt idx="30">
                  <c:v>40862</c:v>
                </c:pt>
                <c:pt idx="31">
                  <c:v>40863</c:v>
                </c:pt>
                <c:pt idx="32">
                  <c:v>40864</c:v>
                </c:pt>
                <c:pt idx="33">
                  <c:v>40865</c:v>
                </c:pt>
                <c:pt idx="34">
                  <c:v>40868</c:v>
                </c:pt>
                <c:pt idx="35">
                  <c:v>40869</c:v>
                </c:pt>
                <c:pt idx="36">
                  <c:v>40870</c:v>
                </c:pt>
                <c:pt idx="37">
                  <c:v>40872</c:v>
                </c:pt>
                <c:pt idx="38">
                  <c:v>40875</c:v>
                </c:pt>
                <c:pt idx="39">
                  <c:v>40876</c:v>
                </c:pt>
                <c:pt idx="40">
                  <c:v>40877</c:v>
                </c:pt>
                <c:pt idx="41">
                  <c:v>40878</c:v>
                </c:pt>
                <c:pt idx="42">
                  <c:v>40879</c:v>
                </c:pt>
                <c:pt idx="43">
                  <c:v>40882</c:v>
                </c:pt>
                <c:pt idx="44">
                  <c:v>40883</c:v>
                </c:pt>
                <c:pt idx="45">
                  <c:v>40884</c:v>
                </c:pt>
                <c:pt idx="46">
                  <c:v>40885</c:v>
                </c:pt>
                <c:pt idx="47">
                  <c:v>40886</c:v>
                </c:pt>
                <c:pt idx="48">
                  <c:v>40889</c:v>
                </c:pt>
                <c:pt idx="49">
                  <c:v>40890</c:v>
                </c:pt>
                <c:pt idx="50">
                  <c:v>40891</c:v>
                </c:pt>
                <c:pt idx="51">
                  <c:v>40892</c:v>
                </c:pt>
                <c:pt idx="52">
                  <c:v>40893</c:v>
                </c:pt>
                <c:pt idx="53">
                  <c:v>40896</c:v>
                </c:pt>
                <c:pt idx="54">
                  <c:v>40897</c:v>
                </c:pt>
                <c:pt idx="55">
                  <c:v>40898</c:v>
                </c:pt>
                <c:pt idx="56">
                  <c:v>40899</c:v>
                </c:pt>
                <c:pt idx="57">
                  <c:v>40900</c:v>
                </c:pt>
                <c:pt idx="58">
                  <c:v>40904</c:v>
                </c:pt>
                <c:pt idx="59">
                  <c:v>40905</c:v>
                </c:pt>
                <c:pt idx="60">
                  <c:v>40906</c:v>
                </c:pt>
                <c:pt idx="61">
                  <c:v>40907</c:v>
                </c:pt>
                <c:pt idx="62">
                  <c:v>40911</c:v>
                </c:pt>
                <c:pt idx="63">
                  <c:v>40912</c:v>
                </c:pt>
                <c:pt idx="64">
                  <c:v>40913</c:v>
                </c:pt>
                <c:pt idx="65">
                  <c:v>40914</c:v>
                </c:pt>
                <c:pt idx="66">
                  <c:v>40917</c:v>
                </c:pt>
                <c:pt idx="67">
                  <c:v>40918</c:v>
                </c:pt>
                <c:pt idx="68">
                  <c:v>40919</c:v>
                </c:pt>
                <c:pt idx="69">
                  <c:v>40920</c:v>
                </c:pt>
                <c:pt idx="70">
                  <c:v>40921</c:v>
                </c:pt>
                <c:pt idx="71">
                  <c:v>40925</c:v>
                </c:pt>
                <c:pt idx="72">
                  <c:v>40926</c:v>
                </c:pt>
                <c:pt idx="73">
                  <c:v>40927</c:v>
                </c:pt>
                <c:pt idx="74">
                  <c:v>40928</c:v>
                </c:pt>
                <c:pt idx="75">
                  <c:v>40931</c:v>
                </c:pt>
                <c:pt idx="76">
                  <c:v>40932</c:v>
                </c:pt>
                <c:pt idx="77">
                  <c:v>40933</c:v>
                </c:pt>
                <c:pt idx="78">
                  <c:v>40934</c:v>
                </c:pt>
                <c:pt idx="79">
                  <c:v>40935</c:v>
                </c:pt>
                <c:pt idx="80">
                  <c:v>40938</c:v>
                </c:pt>
                <c:pt idx="81">
                  <c:v>40939</c:v>
                </c:pt>
                <c:pt idx="82">
                  <c:v>40940</c:v>
                </c:pt>
                <c:pt idx="83">
                  <c:v>40941</c:v>
                </c:pt>
                <c:pt idx="84">
                  <c:v>40942</c:v>
                </c:pt>
                <c:pt idx="85">
                  <c:v>40945</c:v>
                </c:pt>
                <c:pt idx="86">
                  <c:v>40946</c:v>
                </c:pt>
                <c:pt idx="87">
                  <c:v>40947</c:v>
                </c:pt>
                <c:pt idx="88">
                  <c:v>40948</c:v>
                </c:pt>
                <c:pt idx="89">
                  <c:v>40949</c:v>
                </c:pt>
                <c:pt idx="90">
                  <c:v>40952</c:v>
                </c:pt>
                <c:pt idx="91">
                  <c:v>40953</c:v>
                </c:pt>
                <c:pt idx="92">
                  <c:v>40954</c:v>
                </c:pt>
                <c:pt idx="93">
                  <c:v>40955</c:v>
                </c:pt>
                <c:pt idx="94">
                  <c:v>40956</c:v>
                </c:pt>
                <c:pt idx="95">
                  <c:v>40960</c:v>
                </c:pt>
                <c:pt idx="96">
                  <c:v>40961</c:v>
                </c:pt>
                <c:pt idx="97">
                  <c:v>40962</c:v>
                </c:pt>
                <c:pt idx="98">
                  <c:v>40963</c:v>
                </c:pt>
                <c:pt idx="99">
                  <c:v>40966</c:v>
                </c:pt>
                <c:pt idx="100">
                  <c:v>40967</c:v>
                </c:pt>
                <c:pt idx="101">
                  <c:v>40968</c:v>
                </c:pt>
                <c:pt idx="102">
                  <c:v>40969</c:v>
                </c:pt>
                <c:pt idx="103">
                  <c:v>40970</c:v>
                </c:pt>
                <c:pt idx="104">
                  <c:v>40973</c:v>
                </c:pt>
                <c:pt idx="105">
                  <c:v>40974</c:v>
                </c:pt>
                <c:pt idx="106">
                  <c:v>40975</c:v>
                </c:pt>
                <c:pt idx="107">
                  <c:v>40976</c:v>
                </c:pt>
                <c:pt idx="108">
                  <c:v>40977</c:v>
                </c:pt>
                <c:pt idx="109">
                  <c:v>40980</c:v>
                </c:pt>
                <c:pt idx="110">
                  <c:v>40981</c:v>
                </c:pt>
                <c:pt idx="111">
                  <c:v>40982</c:v>
                </c:pt>
                <c:pt idx="112">
                  <c:v>40983</c:v>
                </c:pt>
                <c:pt idx="113">
                  <c:v>40984</c:v>
                </c:pt>
                <c:pt idx="114">
                  <c:v>40987</c:v>
                </c:pt>
                <c:pt idx="115">
                  <c:v>40988</c:v>
                </c:pt>
                <c:pt idx="116">
                  <c:v>40989</c:v>
                </c:pt>
                <c:pt idx="117">
                  <c:v>40990</c:v>
                </c:pt>
                <c:pt idx="118">
                  <c:v>40991</c:v>
                </c:pt>
                <c:pt idx="119">
                  <c:v>40994</c:v>
                </c:pt>
                <c:pt idx="120">
                  <c:v>40995</c:v>
                </c:pt>
                <c:pt idx="121">
                  <c:v>40996</c:v>
                </c:pt>
                <c:pt idx="122">
                  <c:v>40997</c:v>
                </c:pt>
                <c:pt idx="123">
                  <c:v>40998</c:v>
                </c:pt>
                <c:pt idx="124">
                  <c:v>41001</c:v>
                </c:pt>
                <c:pt idx="125">
                  <c:v>41002</c:v>
                </c:pt>
                <c:pt idx="126">
                  <c:v>41003</c:v>
                </c:pt>
                <c:pt idx="127">
                  <c:v>41004</c:v>
                </c:pt>
                <c:pt idx="128">
                  <c:v>41008</c:v>
                </c:pt>
                <c:pt idx="129">
                  <c:v>41009</c:v>
                </c:pt>
                <c:pt idx="130">
                  <c:v>41010</c:v>
                </c:pt>
                <c:pt idx="131">
                  <c:v>41011</c:v>
                </c:pt>
                <c:pt idx="132">
                  <c:v>41012</c:v>
                </c:pt>
                <c:pt idx="133">
                  <c:v>41015</c:v>
                </c:pt>
                <c:pt idx="134">
                  <c:v>41016</c:v>
                </c:pt>
                <c:pt idx="135">
                  <c:v>41017</c:v>
                </c:pt>
                <c:pt idx="136">
                  <c:v>41018</c:v>
                </c:pt>
                <c:pt idx="137">
                  <c:v>41019</c:v>
                </c:pt>
                <c:pt idx="138">
                  <c:v>41022</c:v>
                </c:pt>
                <c:pt idx="139">
                  <c:v>41023</c:v>
                </c:pt>
                <c:pt idx="140">
                  <c:v>41024</c:v>
                </c:pt>
                <c:pt idx="141">
                  <c:v>41025</c:v>
                </c:pt>
                <c:pt idx="142">
                  <c:v>41026</c:v>
                </c:pt>
                <c:pt idx="143">
                  <c:v>41029</c:v>
                </c:pt>
                <c:pt idx="144">
                  <c:v>41030</c:v>
                </c:pt>
                <c:pt idx="145">
                  <c:v>41031</c:v>
                </c:pt>
                <c:pt idx="146">
                  <c:v>41032</c:v>
                </c:pt>
                <c:pt idx="147">
                  <c:v>41033</c:v>
                </c:pt>
                <c:pt idx="148">
                  <c:v>41036</c:v>
                </c:pt>
                <c:pt idx="149">
                  <c:v>41037</c:v>
                </c:pt>
                <c:pt idx="150">
                  <c:v>41038</c:v>
                </c:pt>
                <c:pt idx="151">
                  <c:v>41039</c:v>
                </c:pt>
                <c:pt idx="152">
                  <c:v>41040</c:v>
                </c:pt>
                <c:pt idx="153">
                  <c:v>41043</c:v>
                </c:pt>
                <c:pt idx="154">
                  <c:v>41044</c:v>
                </c:pt>
                <c:pt idx="155">
                  <c:v>41045</c:v>
                </c:pt>
                <c:pt idx="156">
                  <c:v>41046</c:v>
                </c:pt>
                <c:pt idx="157">
                  <c:v>41047</c:v>
                </c:pt>
                <c:pt idx="158">
                  <c:v>41050</c:v>
                </c:pt>
                <c:pt idx="159">
                  <c:v>41051</c:v>
                </c:pt>
                <c:pt idx="160">
                  <c:v>41052</c:v>
                </c:pt>
                <c:pt idx="161">
                  <c:v>41053</c:v>
                </c:pt>
                <c:pt idx="162">
                  <c:v>41054</c:v>
                </c:pt>
                <c:pt idx="163">
                  <c:v>41058</c:v>
                </c:pt>
                <c:pt idx="164">
                  <c:v>41059</c:v>
                </c:pt>
                <c:pt idx="165">
                  <c:v>41060</c:v>
                </c:pt>
                <c:pt idx="166">
                  <c:v>41061</c:v>
                </c:pt>
                <c:pt idx="167">
                  <c:v>41064</c:v>
                </c:pt>
                <c:pt idx="168">
                  <c:v>41065</c:v>
                </c:pt>
                <c:pt idx="169">
                  <c:v>41066</c:v>
                </c:pt>
                <c:pt idx="170">
                  <c:v>41067</c:v>
                </c:pt>
                <c:pt idx="171">
                  <c:v>41068</c:v>
                </c:pt>
                <c:pt idx="172">
                  <c:v>41071</c:v>
                </c:pt>
                <c:pt idx="173">
                  <c:v>41072</c:v>
                </c:pt>
                <c:pt idx="174">
                  <c:v>41073</c:v>
                </c:pt>
                <c:pt idx="175">
                  <c:v>41074</c:v>
                </c:pt>
                <c:pt idx="176">
                  <c:v>41075</c:v>
                </c:pt>
                <c:pt idx="177">
                  <c:v>41078</c:v>
                </c:pt>
                <c:pt idx="178">
                  <c:v>41079</c:v>
                </c:pt>
                <c:pt idx="179">
                  <c:v>41080</c:v>
                </c:pt>
                <c:pt idx="180">
                  <c:v>41081</c:v>
                </c:pt>
                <c:pt idx="181">
                  <c:v>41082</c:v>
                </c:pt>
                <c:pt idx="182">
                  <c:v>41085</c:v>
                </c:pt>
                <c:pt idx="183">
                  <c:v>41086</c:v>
                </c:pt>
                <c:pt idx="184">
                  <c:v>41087</c:v>
                </c:pt>
                <c:pt idx="185">
                  <c:v>41088</c:v>
                </c:pt>
                <c:pt idx="186">
                  <c:v>41089</c:v>
                </c:pt>
                <c:pt idx="187">
                  <c:v>41092</c:v>
                </c:pt>
                <c:pt idx="188">
                  <c:v>41093</c:v>
                </c:pt>
                <c:pt idx="189">
                  <c:v>41095</c:v>
                </c:pt>
                <c:pt idx="190">
                  <c:v>41096</c:v>
                </c:pt>
                <c:pt idx="191">
                  <c:v>41099</c:v>
                </c:pt>
                <c:pt idx="192">
                  <c:v>41100</c:v>
                </c:pt>
                <c:pt idx="193">
                  <c:v>41101</c:v>
                </c:pt>
                <c:pt idx="194">
                  <c:v>41102</c:v>
                </c:pt>
                <c:pt idx="195">
                  <c:v>41103</c:v>
                </c:pt>
                <c:pt idx="196">
                  <c:v>41106</c:v>
                </c:pt>
                <c:pt idx="197">
                  <c:v>41107</c:v>
                </c:pt>
                <c:pt idx="198">
                  <c:v>41108</c:v>
                </c:pt>
                <c:pt idx="199">
                  <c:v>41109</c:v>
                </c:pt>
                <c:pt idx="200">
                  <c:v>41110</c:v>
                </c:pt>
                <c:pt idx="201">
                  <c:v>41113</c:v>
                </c:pt>
                <c:pt idx="202">
                  <c:v>41114</c:v>
                </c:pt>
                <c:pt idx="203">
                  <c:v>41115</c:v>
                </c:pt>
                <c:pt idx="204">
                  <c:v>41116</c:v>
                </c:pt>
                <c:pt idx="205">
                  <c:v>41117</c:v>
                </c:pt>
                <c:pt idx="206">
                  <c:v>41120</c:v>
                </c:pt>
                <c:pt idx="207">
                  <c:v>41121</c:v>
                </c:pt>
                <c:pt idx="208">
                  <c:v>41122</c:v>
                </c:pt>
                <c:pt idx="209">
                  <c:v>41123</c:v>
                </c:pt>
                <c:pt idx="210">
                  <c:v>41124</c:v>
                </c:pt>
                <c:pt idx="211">
                  <c:v>41127</c:v>
                </c:pt>
                <c:pt idx="212">
                  <c:v>41128</c:v>
                </c:pt>
                <c:pt idx="213">
                  <c:v>41129</c:v>
                </c:pt>
                <c:pt idx="214">
                  <c:v>41130</c:v>
                </c:pt>
                <c:pt idx="215">
                  <c:v>41131</c:v>
                </c:pt>
                <c:pt idx="216">
                  <c:v>41134</c:v>
                </c:pt>
                <c:pt idx="217">
                  <c:v>41135</c:v>
                </c:pt>
                <c:pt idx="218">
                  <c:v>41136</c:v>
                </c:pt>
                <c:pt idx="219">
                  <c:v>41137</c:v>
                </c:pt>
                <c:pt idx="220">
                  <c:v>41138</c:v>
                </c:pt>
                <c:pt idx="221">
                  <c:v>41141</c:v>
                </c:pt>
                <c:pt idx="222">
                  <c:v>41142</c:v>
                </c:pt>
                <c:pt idx="223">
                  <c:v>41143</c:v>
                </c:pt>
                <c:pt idx="224">
                  <c:v>41144</c:v>
                </c:pt>
                <c:pt idx="225">
                  <c:v>41145</c:v>
                </c:pt>
                <c:pt idx="226">
                  <c:v>41148</c:v>
                </c:pt>
                <c:pt idx="227">
                  <c:v>41149</c:v>
                </c:pt>
                <c:pt idx="228">
                  <c:v>41150</c:v>
                </c:pt>
                <c:pt idx="229">
                  <c:v>41151</c:v>
                </c:pt>
                <c:pt idx="230">
                  <c:v>41152</c:v>
                </c:pt>
                <c:pt idx="231">
                  <c:v>41156</c:v>
                </c:pt>
                <c:pt idx="232">
                  <c:v>41157</c:v>
                </c:pt>
                <c:pt idx="233">
                  <c:v>41158</c:v>
                </c:pt>
                <c:pt idx="234">
                  <c:v>41159</c:v>
                </c:pt>
                <c:pt idx="235">
                  <c:v>41162</c:v>
                </c:pt>
                <c:pt idx="236">
                  <c:v>41163</c:v>
                </c:pt>
                <c:pt idx="237">
                  <c:v>41164</c:v>
                </c:pt>
                <c:pt idx="238">
                  <c:v>41165</c:v>
                </c:pt>
                <c:pt idx="239">
                  <c:v>41166</c:v>
                </c:pt>
                <c:pt idx="240">
                  <c:v>41169</c:v>
                </c:pt>
                <c:pt idx="241">
                  <c:v>41170</c:v>
                </c:pt>
                <c:pt idx="242">
                  <c:v>41171</c:v>
                </c:pt>
                <c:pt idx="243">
                  <c:v>41172</c:v>
                </c:pt>
                <c:pt idx="244">
                  <c:v>41173</c:v>
                </c:pt>
                <c:pt idx="245">
                  <c:v>41176</c:v>
                </c:pt>
                <c:pt idx="246">
                  <c:v>41177</c:v>
                </c:pt>
                <c:pt idx="247">
                  <c:v>41178</c:v>
                </c:pt>
                <c:pt idx="248">
                  <c:v>41179</c:v>
                </c:pt>
                <c:pt idx="249">
                  <c:v>41180</c:v>
                </c:pt>
                <c:pt idx="250">
                  <c:v>41183</c:v>
                </c:pt>
                <c:pt idx="251">
                  <c:v>41184</c:v>
                </c:pt>
                <c:pt idx="252">
                  <c:v>41185</c:v>
                </c:pt>
                <c:pt idx="253">
                  <c:v>41186</c:v>
                </c:pt>
                <c:pt idx="254">
                  <c:v>41187</c:v>
                </c:pt>
                <c:pt idx="255">
                  <c:v>41190</c:v>
                </c:pt>
                <c:pt idx="256">
                  <c:v>41191</c:v>
                </c:pt>
                <c:pt idx="257">
                  <c:v>41192</c:v>
                </c:pt>
                <c:pt idx="258">
                  <c:v>41193</c:v>
                </c:pt>
                <c:pt idx="259">
                  <c:v>41194</c:v>
                </c:pt>
                <c:pt idx="260">
                  <c:v>41197</c:v>
                </c:pt>
                <c:pt idx="261">
                  <c:v>41198</c:v>
                </c:pt>
                <c:pt idx="262">
                  <c:v>41199</c:v>
                </c:pt>
                <c:pt idx="263">
                  <c:v>41200</c:v>
                </c:pt>
                <c:pt idx="264">
                  <c:v>41201</c:v>
                </c:pt>
                <c:pt idx="265">
                  <c:v>41204</c:v>
                </c:pt>
                <c:pt idx="266">
                  <c:v>41205</c:v>
                </c:pt>
                <c:pt idx="267">
                  <c:v>41206</c:v>
                </c:pt>
                <c:pt idx="268">
                  <c:v>41207</c:v>
                </c:pt>
                <c:pt idx="269">
                  <c:v>41208</c:v>
                </c:pt>
                <c:pt idx="270">
                  <c:v>41213</c:v>
                </c:pt>
                <c:pt idx="271">
                  <c:v>41214</c:v>
                </c:pt>
                <c:pt idx="272">
                  <c:v>41215</c:v>
                </c:pt>
                <c:pt idx="273">
                  <c:v>41218</c:v>
                </c:pt>
                <c:pt idx="274">
                  <c:v>41219</c:v>
                </c:pt>
                <c:pt idx="275">
                  <c:v>41220</c:v>
                </c:pt>
                <c:pt idx="276">
                  <c:v>41221</c:v>
                </c:pt>
                <c:pt idx="277">
                  <c:v>41222</c:v>
                </c:pt>
                <c:pt idx="278">
                  <c:v>41225</c:v>
                </c:pt>
                <c:pt idx="279">
                  <c:v>41226</c:v>
                </c:pt>
                <c:pt idx="280">
                  <c:v>41227</c:v>
                </c:pt>
                <c:pt idx="281">
                  <c:v>41228</c:v>
                </c:pt>
                <c:pt idx="282">
                  <c:v>41229</c:v>
                </c:pt>
                <c:pt idx="283">
                  <c:v>41232</c:v>
                </c:pt>
                <c:pt idx="284">
                  <c:v>41233</c:v>
                </c:pt>
                <c:pt idx="285">
                  <c:v>41234</c:v>
                </c:pt>
                <c:pt idx="286">
                  <c:v>41236</c:v>
                </c:pt>
                <c:pt idx="287">
                  <c:v>41239</c:v>
                </c:pt>
                <c:pt idx="288">
                  <c:v>41240</c:v>
                </c:pt>
                <c:pt idx="289">
                  <c:v>41241</c:v>
                </c:pt>
                <c:pt idx="290">
                  <c:v>41242</c:v>
                </c:pt>
                <c:pt idx="291">
                  <c:v>41243</c:v>
                </c:pt>
                <c:pt idx="292">
                  <c:v>41246</c:v>
                </c:pt>
                <c:pt idx="293">
                  <c:v>41247</c:v>
                </c:pt>
                <c:pt idx="294">
                  <c:v>41248</c:v>
                </c:pt>
                <c:pt idx="295">
                  <c:v>41249</c:v>
                </c:pt>
                <c:pt idx="296">
                  <c:v>41250</c:v>
                </c:pt>
                <c:pt idx="297">
                  <c:v>41253</c:v>
                </c:pt>
                <c:pt idx="298">
                  <c:v>41254</c:v>
                </c:pt>
                <c:pt idx="299">
                  <c:v>41255</c:v>
                </c:pt>
                <c:pt idx="300">
                  <c:v>41256</c:v>
                </c:pt>
                <c:pt idx="301">
                  <c:v>41257</c:v>
                </c:pt>
                <c:pt idx="302">
                  <c:v>41260</c:v>
                </c:pt>
                <c:pt idx="303">
                  <c:v>41261</c:v>
                </c:pt>
                <c:pt idx="304">
                  <c:v>41262</c:v>
                </c:pt>
                <c:pt idx="305">
                  <c:v>41263</c:v>
                </c:pt>
                <c:pt idx="306">
                  <c:v>41264</c:v>
                </c:pt>
                <c:pt idx="307">
                  <c:v>41267</c:v>
                </c:pt>
                <c:pt idx="308">
                  <c:v>41269</c:v>
                </c:pt>
                <c:pt idx="309">
                  <c:v>41270</c:v>
                </c:pt>
                <c:pt idx="310">
                  <c:v>41271</c:v>
                </c:pt>
                <c:pt idx="311">
                  <c:v>41274</c:v>
                </c:pt>
                <c:pt idx="312">
                  <c:v>41276</c:v>
                </c:pt>
                <c:pt idx="313">
                  <c:v>41277</c:v>
                </c:pt>
                <c:pt idx="314">
                  <c:v>41278</c:v>
                </c:pt>
                <c:pt idx="315">
                  <c:v>41281</c:v>
                </c:pt>
                <c:pt idx="316">
                  <c:v>41282</c:v>
                </c:pt>
                <c:pt idx="317">
                  <c:v>41283</c:v>
                </c:pt>
                <c:pt idx="318">
                  <c:v>41284</c:v>
                </c:pt>
                <c:pt idx="319">
                  <c:v>41285</c:v>
                </c:pt>
                <c:pt idx="320">
                  <c:v>41288</c:v>
                </c:pt>
                <c:pt idx="321">
                  <c:v>41289</c:v>
                </c:pt>
                <c:pt idx="322">
                  <c:v>41290</c:v>
                </c:pt>
                <c:pt idx="323">
                  <c:v>41291</c:v>
                </c:pt>
                <c:pt idx="324">
                  <c:v>41292</c:v>
                </c:pt>
                <c:pt idx="325">
                  <c:v>41296</c:v>
                </c:pt>
                <c:pt idx="326">
                  <c:v>41297</c:v>
                </c:pt>
                <c:pt idx="327">
                  <c:v>41298</c:v>
                </c:pt>
                <c:pt idx="328">
                  <c:v>41299</c:v>
                </c:pt>
                <c:pt idx="329">
                  <c:v>41302</c:v>
                </c:pt>
                <c:pt idx="330">
                  <c:v>41303</c:v>
                </c:pt>
                <c:pt idx="331">
                  <c:v>41304</c:v>
                </c:pt>
                <c:pt idx="332">
                  <c:v>41305</c:v>
                </c:pt>
                <c:pt idx="333">
                  <c:v>41306</c:v>
                </c:pt>
                <c:pt idx="334">
                  <c:v>41309</c:v>
                </c:pt>
                <c:pt idx="335">
                  <c:v>41310</c:v>
                </c:pt>
                <c:pt idx="336">
                  <c:v>41311</c:v>
                </c:pt>
                <c:pt idx="337">
                  <c:v>41312</c:v>
                </c:pt>
                <c:pt idx="338">
                  <c:v>41313</c:v>
                </c:pt>
                <c:pt idx="339">
                  <c:v>41316</c:v>
                </c:pt>
                <c:pt idx="340">
                  <c:v>41317</c:v>
                </c:pt>
                <c:pt idx="341">
                  <c:v>41318</c:v>
                </c:pt>
                <c:pt idx="342">
                  <c:v>41319</c:v>
                </c:pt>
                <c:pt idx="343">
                  <c:v>41320</c:v>
                </c:pt>
                <c:pt idx="344">
                  <c:v>41324</c:v>
                </c:pt>
                <c:pt idx="345">
                  <c:v>41325</c:v>
                </c:pt>
                <c:pt idx="346">
                  <c:v>41326</c:v>
                </c:pt>
                <c:pt idx="347">
                  <c:v>41327</c:v>
                </c:pt>
                <c:pt idx="348">
                  <c:v>41330</c:v>
                </c:pt>
                <c:pt idx="349">
                  <c:v>41331</c:v>
                </c:pt>
                <c:pt idx="350">
                  <c:v>41332</c:v>
                </c:pt>
                <c:pt idx="351">
                  <c:v>41333</c:v>
                </c:pt>
                <c:pt idx="352">
                  <c:v>41334</c:v>
                </c:pt>
                <c:pt idx="353">
                  <c:v>41337</c:v>
                </c:pt>
                <c:pt idx="354">
                  <c:v>41338</c:v>
                </c:pt>
                <c:pt idx="355">
                  <c:v>41339</c:v>
                </c:pt>
                <c:pt idx="356">
                  <c:v>41340</c:v>
                </c:pt>
                <c:pt idx="357">
                  <c:v>41341</c:v>
                </c:pt>
                <c:pt idx="358">
                  <c:v>41344</c:v>
                </c:pt>
                <c:pt idx="359">
                  <c:v>41345</c:v>
                </c:pt>
                <c:pt idx="360">
                  <c:v>41346</c:v>
                </c:pt>
                <c:pt idx="361">
                  <c:v>41347</c:v>
                </c:pt>
                <c:pt idx="362">
                  <c:v>41348</c:v>
                </c:pt>
                <c:pt idx="363">
                  <c:v>41351</c:v>
                </c:pt>
                <c:pt idx="364">
                  <c:v>41352</c:v>
                </c:pt>
                <c:pt idx="365">
                  <c:v>41353</c:v>
                </c:pt>
                <c:pt idx="366">
                  <c:v>41354</c:v>
                </c:pt>
                <c:pt idx="367">
                  <c:v>41355</c:v>
                </c:pt>
                <c:pt idx="368">
                  <c:v>41358</c:v>
                </c:pt>
                <c:pt idx="369">
                  <c:v>41359</c:v>
                </c:pt>
                <c:pt idx="370">
                  <c:v>41360</c:v>
                </c:pt>
                <c:pt idx="371">
                  <c:v>41361</c:v>
                </c:pt>
                <c:pt idx="372">
                  <c:v>41365</c:v>
                </c:pt>
                <c:pt idx="373">
                  <c:v>41366</c:v>
                </c:pt>
                <c:pt idx="374">
                  <c:v>41367</c:v>
                </c:pt>
                <c:pt idx="375">
                  <c:v>41368</c:v>
                </c:pt>
                <c:pt idx="376">
                  <c:v>41369</c:v>
                </c:pt>
                <c:pt idx="377">
                  <c:v>41372</c:v>
                </c:pt>
                <c:pt idx="378">
                  <c:v>41373</c:v>
                </c:pt>
                <c:pt idx="379">
                  <c:v>41374</c:v>
                </c:pt>
                <c:pt idx="380">
                  <c:v>41375</c:v>
                </c:pt>
                <c:pt idx="381">
                  <c:v>41376</c:v>
                </c:pt>
                <c:pt idx="382">
                  <c:v>41379</c:v>
                </c:pt>
                <c:pt idx="383">
                  <c:v>41380</c:v>
                </c:pt>
                <c:pt idx="384">
                  <c:v>41381</c:v>
                </c:pt>
                <c:pt idx="385">
                  <c:v>41382</c:v>
                </c:pt>
                <c:pt idx="386">
                  <c:v>41383</c:v>
                </c:pt>
                <c:pt idx="387">
                  <c:v>41386</c:v>
                </c:pt>
                <c:pt idx="388">
                  <c:v>41387</c:v>
                </c:pt>
                <c:pt idx="389">
                  <c:v>41388</c:v>
                </c:pt>
                <c:pt idx="390">
                  <c:v>41389</c:v>
                </c:pt>
                <c:pt idx="391">
                  <c:v>41390</c:v>
                </c:pt>
                <c:pt idx="392">
                  <c:v>41393</c:v>
                </c:pt>
                <c:pt idx="393">
                  <c:v>41394</c:v>
                </c:pt>
                <c:pt idx="394">
                  <c:v>41395</c:v>
                </c:pt>
                <c:pt idx="395">
                  <c:v>41396</c:v>
                </c:pt>
                <c:pt idx="396">
                  <c:v>41397</c:v>
                </c:pt>
                <c:pt idx="397">
                  <c:v>41400</c:v>
                </c:pt>
                <c:pt idx="398">
                  <c:v>41401</c:v>
                </c:pt>
                <c:pt idx="399">
                  <c:v>41402</c:v>
                </c:pt>
                <c:pt idx="400">
                  <c:v>41403</c:v>
                </c:pt>
                <c:pt idx="401">
                  <c:v>41404</c:v>
                </c:pt>
                <c:pt idx="402">
                  <c:v>41407</c:v>
                </c:pt>
                <c:pt idx="403">
                  <c:v>41408</c:v>
                </c:pt>
                <c:pt idx="404">
                  <c:v>41409</c:v>
                </c:pt>
                <c:pt idx="405">
                  <c:v>41410</c:v>
                </c:pt>
                <c:pt idx="406">
                  <c:v>41411</c:v>
                </c:pt>
                <c:pt idx="407">
                  <c:v>41414</c:v>
                </c:pt>
                <c:pt idx="408">
                  <c:v>41415</c:v>
                </c:pt>
                <c:pt idx="409">
                  <c:v>41416</c:v>
                </c:pt>
                <c:pt idx="410">
                  <c:v>41417</c:v>
                </c:pt>
                <c:pt idx="411">
                  <c:v>41418</c:v>
                </c:pt>
                <c:pt idx="412">
                  <c:v>41422</c:v>
                </c:pt>
                <c:pt idx="413">
                  <c:v>41423</c:v>
                </c:pt>
                <c:pt idx="414">
                  <c:v>41424</c:v>
                </c:pt>
                <c:pt idx="415">
                  <c:v>41425</c:v>
                </c:pt>
                <c:pt idx="416">
                  <c:v>41428</c:v>
                </c:pt>
                <c:pt idx="417">
                  <c:v>41429</c:v>
                </c:pt>
                <c:pt idx="418">
                  <c:v>41430</c:v>
                </c:pt>
                <c:pt idx="419">
                  <c:v>41431</c:v>
                </c:pt>
                <c:pt idx="420">
                  <c:v>41432</c:v>
                </c:pt>
                <c:pt idx="421">
                  <c:v>41435</c:v>
                </c:pt>
                <c:pt idx="422">
                  <c:v>41436</c:v>
                </c:pt>
                <c:pt idx="423">
                  <c:v>41437</c:v>
                </c:pt>
                <c:pt idx="424">
                  <c:v>41438</c:v>
                </c:pt>
                <c:pt idx="425">
                  <c:v>41439</c:v>
                </c:pt>
                <c:pt idx="426">
                  <c:v>41442</c:v>
                </c:pt>
                <c:pt idx="427">
                  <c:v>41443</c:v>
                </c:pt>
                <c:pt idx="428">
                  <c:v>41444</c:v>
                </c:pt>
                <c:pt idx="429">
                  <c:v>41445</c:v>
                </c:pt>
                <c:pt idx="430">
                  <c:v>41446</c:v>
                </c:pt>
                <c:pt idx="431">
                  <c:v>41449</c:v>
                </c:pt>
                <c:pt idx="432">
                  <c:v>41450</c:v>
                </c:pt>
                <c:pt idx="433">
                  <c:v>41451</c:v>
                </c:pt>
                <c:pt idx="434">
                  <c:v>41452</c:v>
                </c:pt>
                <c:pt idx="435">
                  <c:v>41453</c:v>
                </c:pt>
                <c:pt idx="436">
                  <c:v>41456</c:v>
                </c:pt>
                <c:pt idx="437">
                  <c:v>41457</c:v>
                </c:pt>
                <c:pt idx="438">
                  <c:v>41458</c:v>
                </c:pt>
                <c:pt idx="439">
                  <c:v>41460</c:v>
                </c:pt>
                <c:pt idx="440">
                  <c:v>41463</c:v>
                </c:pt>
                <c:pt idx="441">
                  <c:v>41464</c:v>
                </c:pt>
                <c:pt idx="442">
                  <c:v>41465</c:v>
                </c:pt>
                <c:pt idx="443">
                  <c:v>41466</c:v>
                </c:pt>
                <c:pt idx="444">
                  <c:v>41467</c:v>
                </c:pt>
                <c:pt idx="445">
                  <c:v>41470</c:v>
                </c:pt>
                <c:pt idx="446">
                  <c:v>41471</c:v>
                </c:pt>
                <c:pt idx="447">
                  <c:v>41472</c:v>
                </c:pt>
                <c:pt idx="448">
                  <c:v>41473</c:v>
                </c:pt>
                <c:pt idx="449">
                  <c:v>41474</c:v>
                </c:pt>
                <c:pt idx="450">
                  <c:v>41477</c:v>
                </c:pt>
                <c:pt idx="451">
                  <c:v>41478</c:v>
                </c:pt>
                <c:pt idx="452">
                  <c:v>41479</c:v>
                </c:pt>
                <c:pt idx="453">
                  <c:v>41480</c:v>
                </c:pt>
                <c:pt idx="454">
                  <c:v>41481</c:v>
                </c:pt>
                <c:pt idx="455">
                  <c:v>41484</c:v>
                </c:pt>
                <c:pt idx="456">
                  <c:v>41485</c:v>
                </c:pt>
                <c:pt idx="457">
                  <c:v>41486</c:v>
                </c:pt>
                <c:pt idx="458">
                  <c:v>41487</c:v>
                </c:pt>
                <c:pt idx="459">
                  <c:v>41488</c:v>
                </c:pt>
                <c:pt idx="460">
                  <c:v>41491</c:v>
                </c:pt>
                <c:pt idx="461">
                  <c:v>41492</c:v>
                </c:pt>
                <c:pt idx="462">
                  <c:v>41493</c:v>
                </c:pt>
                <c:pt idx="463">
                  <c:v>41494</c:v>
                </c:pt>
                <c:pt idx="464">
                  <c:v>41495</c:v>
                </c:pt>
                <c:pt idx="465">
                  <c:v>41498</c:v>
                </c:pt>
                <c:pt idx="466">
                  <c:v>41499</c:v>
                </c:pt>
                <c:pt idx="467">
                  <c:v>41500</c:v>
                </c:pt>
                <c:pt idx="468">
                  <c:v>41501</c:v>
                </c:pt>
                <c:pt idx="469">
                  <c:v>41502</c:v>
                </c:pt>
                <c:pt idx="470">
                  <c:v>41505</c:v>
                </c:pt>
                <c:pt idx="471">
                  <c:v>41506</c:v>
                </c:pt>
                <c:pt idx="472">
                  <c:v>41507</c:v>
                </c:pt>
                <c:pt idx="473">
                  <c:v>41508</c:v>
                </c:pt>
                <c:pt idx="474">
                  <c:v>41509</c:v>
                </c:pt>
                <c:pt idx="475">
                  <c:v>41512</c:v>
                </c:pt>
                <c:pt idx="476">
                  <c:v>41513</c:v>
                </c:pt>
                <c:pt idx="477">
                  <c:v>41514</c:v>
                </c:pt>
                <c:pt idx="478">
                  <c:v>41515</c:v>
                </c:pt>
                <c:pt idx="479">
                  <c:v>41516</c:v>
                </c:pt>
                <c:pt idx="480">
                  <c:v>41520</c:v>
                </c:pt>
                <c:pt idx="481">
                  <c:v>41521</c:v>
                </c:pt>
                <c:pt idx="482">
                  <c:v>41522</c:v>
                </c:pt>
                <c:pt idx="483">
                  <c:v>41523</c:v>
                </c:pt>
                <c:pt idx="484">
                  <c:v>41526</c:v>
                </c:pt>
                <c:pt idx="485">
                  <c:v>41527</c:v>
                </c:pt>
                <c:pt idx="486">
                  <c:v>41528</c:v>
                </c:pt>
                <c:pt idx="487">
                  <c:v>41529</c:v>
                </c:pt>
                <c:pt idx="488">
                  <c:v>41530</c:v>
                </c:pt>
                <c:pt idx="489">
                  <c:v>41533</c:v>
                </c:pt>
                <c:pt idx="490">
                  <c:v>41534</c:v>
                </c:pt>
                <c:pt idx="491">
                  <c:v>41535</c:v>
                </c:pt>
                <c:pt idx="492">
                  <c:v>41536</c:v>
                </c:pt>
                <c:pt idx="493">
                  <c:v>41537</c:v>
                </c:pt>
                <c:pt idx="494">
                  <c:v>41540</c:v>
                </c:pt>
                <c:pt idx="495">
                  <c:v>41541</c:v>
                </c:pt>
                <c:pt idx="496">
                  <c:v>41542</c:v>
                </c:pt>
                <c:pt idx="497">
                  <c:v>41543</c:v>
                </c:pt>
                <c:pt idx="498">
                  <c:v>41544</c:v>
                </c:pt>
                <c:pt idx="499">
                  <c:v>41547</c:v>
                </c:pt>
                <c:pt idx="500">
                  <c:v>41548</c:v>
                </c:pt>
                <c:pt idx="501">
                  <c:v>41549</c:v>
                </c:pt>
                <c:pt idx="502">
                  <c:v>41550</c:v>
                </c:pt>
                <c:pt idx="503">
                  <c:v>41551</c:v>
                </c:pt>
                <c:pt idx="504">
                  <c:v>41554</c:v>
                </c:pt>
                <c:pt idx="505">
                  <c:v>41555</c:v>
                </c:pt>
                <c:pt idx="506">
                  <c:v>41556</c:v>
                </c:pt>
                <c:pt idx="507">
                  <c:v>41557</c:v>
                </c:pt>
                <c:pt idx="508">
                  <c:v>41558</c:v>
                </c:pt>
                <c:pt idx="509">
                  <c:v>41561</c:v>
                </c:pt>
                <c:pt idx="510">
                  <c:v>41562</c:v>
                </c:pt>
                <c:pt idx="511">
                  <c:v>41563</c:v>
                </c:pt>
                <c:pt idx="512">
                  <c:v>41564</c:v>
                </c:pt>
                <c:pt idx="513">
                  <c:v>41565</c:v>
                </c:pt>
                <c:pt idx="514">
                  <c:v>41568</c:v>
                </c:pt>
                <c:pt idx="515">
                  <c:v>41569</c:v>
                </c:pt>
                <c:pt idx="516">
                  <c:v>41570</c:v>
                </c:pt>
                <c:pt idx="517">
                  <c:v>41571</c:v>
                </c:pt>
                <c:pt idx="518">
                  <c:v>41572</c:v>
                </c:pt>
                <c:pt idx="519">
                  <c:v>41575</c:v>
                </c:pt>
                <c:pt idx="520">
                  <c:v>41576</c:v>
                </c:pt>
                <c:pt idx="521">
                  <c:v>41577</c:v>
                </c:pt>
                <c:pt idx="522">
                  <c:v>41578</c:v>
                </c:pt>
                <c:pt idx="523">
                  <c:v>41579</c:v>
                </c:pt>
                <c:pt idx="524">
                  <c:v>41582</c:v>
                </c:pt>
                <c:pt idx="525">
                  <c:v>41583</c:v>
                </c:pt>
                <c:pt idx="526">
                  <c:v>41584</c:v>
                </c:pt>
                <c:pt idx="527">
                  <c:v>41585</c:v>
                </c:pt>
                <c:pt idx="528">
                  <c:v>41586</c:v>
                </c:pt>
                <c:pt idx="529">
                  <c:v>41589</c:v>
                </c:pt>
                <c:pt idx="530">
                  <c:v>41590</c:v>
                </c:pt>
                <c:pt idx="531">
                  <c:v>41591</c:v>
                </c:pt>
                <c:pt idx="532">
                  <c:v>41592</c:v>
                </c:pt>
                <c:pt idx="533">
                  <c:v>41593</c:v>
                </c:pt>
                <c:pt idx="534">
                  <c:v>41596</c:v>
                </c:pt>
                <c:pt idx="535">
                  <c:v>41597</c:v>
                </c:pt>
                <c:pt idx="536">
                  <c:v>41598</c:v>
                </c:pt>
                <c:pt idx="537">
                  <c:v>41599</c:v>
                </c:pt>
                <c:pt idx="538">
                  <c:v>41600</c:v>
                </c:pt>
                <c:pt idx="539">
                  <c:v>41603</c:v>
                </c:pt>
                <c:pt idx="540">
                  <c:v>41604</c:v>
                </c:pt>
                <c:pt idx="541">
                  <c:v>41605</c:v>
                </c:pt>
                <c:pt idx="542">
                  <c:v>41607</c:v>
                </c:pt>
                <c:pt idx="543">
                  <c:v>41610</c:v>
                </c:pt>
                <c:pt idx="544">
                  <c:v>41611</c:v>
                </c:pt>
                <c:pt idx="545">
                  <c:v>41612</c:v>
                </c:pt>
                <c:pt idx="546">
                  <c:v>41613</c:v>
                </c:pt>
                <c:pt idx="547">
                  <c:v>41614</c:v>
                </c:pt>
                <c:pt idx="548">
                  <c:v>41617</c:v>
                </c:pt>
                <c:pt idx="549">
                  <c:v>41618</c:v>
                </c:pt>
                <c:pt idx="550">
                  <c:v>41619</c:v>
                </c:pt>
                <c:pt idx="551">
                  <c:v>41620</c:v>
                </c:pt>
                <c:pt idx="552">
                  <c:v>41621</c:v>
                </c:pt>
                <c:pt idx="553">
                  <c:v>41624</c:v>
                </c:pt>
                <c:pt idx="554">
                  <c:v>41625</c:v>
                </c:pt>
                <c:pt idx="555">
                  <c:v>41626</c:v>
                </c:pt>
                <c:pt idx="556">
                  <c:v>41627</c:v>
                </c:pt>
                <c:pt idx="557">
                  <c:v>41628</c:v>
                </c:pt>
                <c:pt idx="558">
                  <c:v>41631</c:v>
                </c:pt>
                <c:pt idx="559">
                  <c:v>41632</c:v>
                </c:pt>
                <c:pt idx="560">
                  <c:v>41634</c:v>
                </c:pt>
                <c:pt idx="561">
                  <c:v>41635</c:v>
                </c:pt>
                <c:pt idx="562">
                  <c:v>41638</c:v>
                </c:pt>
                <c:pt idx="563">
                  <c:v>41639</c:v>
                </c:pt>
                <c:pt idx="564">
                  <c:v>41641</c:v>
                </c:pt>
                <c:pt idx="565">
                  <c:v>41642</c:v>
                </c:pt>
                <c:pt idx="566">
                  <c:v>41645</c:v>
                </c:pt>
                <c:pt idx="567">
                  <c:v>41646</c:v>
                </c:pt>
                <c:pt idx="568">
                  <c:v>41647</c:v>
                </c:pt>
                <c:pt idx="569">
                  <c:v>41648</c:v>
                </c:pt>
                <c:pt idx="570">
                  <c:v>41649</c:v>
                </c:pt>
                <c:pt idx="571">
                  <c:v>41652</c:v>
                </c:pt>
                <c:pt idx="572">
                  <c:v>41653</c:v>
                </c:pt>
                <c:pt idx="573">
                  <c:v>41654</c:v>
                </c:pt>
                <c:pt idx="574">
                  <c:v>41655</c:v>
                </c:pt>
                <c:pt idx="575">
                  <c:v>41656</c:v>
                </c:pt>
                <c:pt idx="576">
                  <c:v>41660</c:v>
                </c:pt>
                <c:pt idx="577">
                  <c:v>41661</c:v>
                </c:pt>
                <c:pt idx="578">
                  <c:v>41662</c:v>
                </c:pt>
                <c:pt idx="579">
                  <c:v>41663</c:v>
                </c:pt>
                <c:pt idx="580">
                  <c:v>41666</c:v>
                </c:pt>
                <c:pt idx="581">
                  <c:v>41667</c:v>
                </c:pt>
                <c:pt idx="582">
                  <c:v>41668</c:v>
                </c:pt>
                <c:pt idx="583">
                  <c:v>41669</c:v>
                </c:pt>
                <c:pt idx="584">
                  <c:v>41670</c:v>
                </c:pt>
                <c:pt idx="585">
                  <c:v>41673</c:v>
                </c:pt>
                <c:pt idx="586">
                  <c:v>41674</c:v>
                </c:pt>
                <c:pt idx="587">
                  <c:v>41675</c:v>
                </c:pt>
                <c:pt idx="588">
                  <c:v>41676</c:v>
                </c:pt>
                <c:pt idx="589">
                  <c:v>41677</c:v>
                </c:pt>
                <c:pt idx="590">
                  <c:v>41680</c:v>
                </c:pt>
                <c:pt idx="591">
                  <c:v>41681</c:v>
                </c:pt>
                <c:pt idx="592">
                  <c:v>41682</c:v>
                </c:pt>
                <c:pt idx="593">
                  <c:v>41683</c:v>
                </c:pt>
                <c:pt idx="594">
                  <c:v>41684</c:v>
                </c:pt>
                <c:pt idx="595">
                  <c:v>41688</c:v>
                </c:pt>
                <c:pt idx="596">
                  <c:v>41689</c:v>
                </c:pt>
                <c:pt idx="597">
                  <c:v>41690</c:v>
                </c:pt>
                <c:pt idx="598">
                  <c:v>41691</c:v>
                </c:pt>
                <c:pt idx="599">
                  <c:v>41694</c:v>
                </c:pt>
                <c:pt idx="600">
                  <c:v>41695</c:v>
                </c:pt>
                <c:pt idx="601">
                  <c:v>41696</c:v>
                </c:pt>
                <c:pt idx="602">
                  <c:v>41697</c:v>
                </c:pt>
                <c:pt idx="603">
                  <c:v>41698</c:v>
                </c:pt>
                <c:pt idx="604">
                  <c:v>41701</c:v>
                </c:pt>
                <c:pt idx="605">
                  <c:v>41702</c:v>
                </c:pt>
                <c:pt idx="606">
                  <c:v>41703</c:v>
                </c:pt>
                <c:pt idx="607">
                  <c:v>41704</c:v>
                </c:pt>
                <c:pt idx="608">
                  <c:v>41705</c:v>
                </c:pt>
                <c:pt idx="609">
                  <c:v>41708</c:v>
                </c:pt>
                <c:pt idx="610">
                  <c:v>41709</c:v>
                </c:pt>
                <c:pt idx="611">
                  <c:v>41710</c:v>
                </c:pt>
                <c:pt idx="612">
                  <c:v>41711</c:v>
                </c:pt>
                <c:pt idx="613">
                  <c:v>41712</c:v>
                </c:pt>
                <c:pt idx="614">
                  <c:v>41715</c:v>
                </c:pt>
                <c:pt idx="615">
                  <c:v>41716</c:v>
                </c:pt>
                <c:pt idx="616">
                  <c:v>41717</c:v>
                </c:pt>
                <c:pt idx="617">
                  <c:v>41718</c:v>
                </c:pt>
                <c:pt idx="618">
                  <c:v>41719</c:v>
                </c:pt>
                <c:pt idx="619">
                  <c:v>41722</c:v>
                </c:pt>
                <c:pt idx="620">
                  <c:v>41723</c:v>
                </c:pt>
                <c:pt idx="621">
                  <c:v>41724</c:v>
                </c:pt>
                <c:pt idx="622">
                  <c:v>41725</c:v>
                </c:pt>
                <c:pt idx="623">
                  <c:v>41726</c:v>
                </c:pt>
                <c:pt idx="624">
                  <c:v>41729</c:v>
                </c:pt>
                <c:pt idx="625">
                  <c:v>41730</c:v>
                </c:pt>
                <c:pt idx="626">
                  <c:v>41731</c:v>
                </c:pt>
                <c:pt idx="627">
                  <c:v>41732</c:v>
                </c:pt>
                <c:pt idx="628">
                  <c:v>41733</c:v>
                </c:pt>
                <c:pt idx="629">
                  <c:v>41736</c:v>
                </c:pt>
                <c:pt idx="630">
                  <c:v>41737</c:v>
                </c:pt>
                <c:pt idx="631">
                  <c:v>41738</c:v>
                </c:pt>
                <c:pt idx="632">
                  <c:v>41739</c:v>
                </c:pt>
                <c:pt idx="633">
                  <c:v>41740</c:v>
                </c:pt>
                <c:pt idx="634">
                  <c:v>41743</c:v>
                </c:pt>
                <c:pt idx="635">
                  <c:v>41744</c:v>
                </c:pt>
                <c:pt idx="636">
                  <c:v>41745</c:v>
                </c:pt>
                <c:pt idx="637">
                  <c:v>41746</c:v>
                </c:pt>
                <c:pt idx="638">
                  <c:v>41750</c:v>
                </c:pt>
                <c:pt idx="639">
                  <c:v>41751</c:v>
                </c:pt>
                <c:pt idx="640">
                  <c:v>41752</c:v>
                </c:pt>
                <c:pt idx="641">
                  <c:v>41753</c:v>
                </c:pt>
                <c:pt idx="642">
                  <c:v>41754</c:v>
                </c:pt>
                <c:pt idx="643">
                  <c:v>41757</c:v>
                </c:pt>
                <c:pt idx="644">
                  <c:v>41758</c:v>
                </c:pt>
                <c:pt idx="645">
                  <c:v>41759</c:v>
                </c:pt>
                <c:pt idx="646">
                  <c:v>41760</c:v>
                </c:pt>
                <c:pt idx="647">
                  <c:v>41761</c:v>
                </c:pt>
                <c:pt idx="648">
                  <c:v>41764</c:v>
                </c:pt>
                <c:pt idx="649">
                  <c:v>41765</c:v>
                </c:pt>
                <c:pt idx="650">
                  <c:v>41766</c:v>
                </c:pt>
                <c:pt idx="651">
                  <c:v>41767</c:v>
                </c:pt>
                <c:pt idx="652">
                  <c:v>41768</c:v>
                </c:pt>
                <c:pt idx="653">
                  <c:v>41771</c:v>
                </c:pt>
                <c:pt idx="654">
                  <c:v>41772</c:v>
                </c:pt>
                <c:pt idx="655">
                  <c:v>41773</c:v>
                </c:pt>
                <c:pt idx="656">
                  <c:v>41774</c:v>
                </c:pt>
                <c:pt idx="657">
                  <c:v>41775</c:v>
                </c:pt>
                <c:pt idx="658">
                  <c:v>41778</c:v>
                </c:pt>
                <c:pt idx="659">
                  <c:v>41779</c:v>
                </c:pt>
                <c:pt idx="660">
                  <c:v>41780</c:v>
                </c:pt>
                <c:pt idx="661">
                  <c:v>41781</c:v>
                </c:pt>
                <c:pt idx="662">
                  <c:v>41782</c:v>
                </c:pt>
                <c:pt idx="663">
                  <c:v>41786</c:v>
                </c:pt>
                <c:pt idx="664">
                  <c:v>41787</c:v>
                </c:pt>
                <c:pt idx="665">
                  <c:v>41788</c:v>
                </c:pt>
                <c:pt idx="666">
                  <c:v>41789</c:v>
                </c:pt>
                <c:pt idx="667">
                  <c:v>41792</c:v>
                </c:pt>
                <c:pt idx="668">
                  <c:v>41793</c:v>
                </c:pt>
                <c:pt idx="669">
                  <c:v>41794</c:v>
                </c:pt>
                <c:pt idx="670">
                  <c:v>41795</c:v>
                </c:pt>
                <c:pt idx="671">
                  <c:v>41796</c:v>
                </c:pt>
                <c:pt idx="672">
                  <c:v>41799</c:v>
                </c:pt>
                <c:pt idx="673">
                  <c:v>41800</c:v>
                </c:pt>
                <c:pt idx="674">
                  <c:v>41801</c:v>
                </c:pt>
                <c:pt idx="675">
                  <c:v>41802</c:v>
                </c:pt>
                <c:pt idx="676">
                  <c:v>41803</c:v>
                </c:pt>
                <c:pt idx="677">
                  <c:v>41806</c:v>
                </c:pt>
                <c:pt idx="678">
                  <c:v>41807</c:v>
                </c:pt>
                <c:pt idx="679">
                  <c:v>41808</c:v>
                </c:pt>
                <c:pt idx="680">
                  <c:v>41809</c:v>
                </c:pt>
                <c:pt idx="681">
                  <c:v>41810</c:v>
                </c:pt>
                <c:pt idx="682">
                  <c:v>41813</c:v>
                </c:pt>
                <c:pt idx="683">
                  <c:v>41814</c:v>
                </c:pt>
                <c:pt idx="684">
                  <c:v>41815</c:v>
                </c:pt>
                <c:pt idx="685">
                  <c:v>41816</c:v>
                </c:pt>
                <c:pt idx="686">
                  <c:v>41817</c:v>
                </c:pt>
                <c:pt idx="687">
                  <c:v>41820</c:v>
                </c:pt>
                <c:pt idx="688">
                  <c:v>41821</c:v>
                </c:pt>
                <c:pt idx="689">
                  <c:v>41822</c:v>
                </c:pt>
                <c:pt idx="690">
                  <c:v>41823</c:v>
                </c:pt>
                <c:pt idx="691">
                  <c:v>41827</c:v>
                </c:pt>
                <c:pt idx="692">
                  <c:v>41828</c:v>
                </c:pt>
                <c:pt idx="693">
                  <c:v>41829</c:v>
                </c:pt>
                <c:pt idx="694">
                  <c:v>41830</c:v>
                </c:pt>
                <c:pt idx="695">
                  <c:v>41831</c:v>
                </c:pt>
                <c:pt idx="696">
                  <c:v>41834</c:v>
                </c:pt>
                <c:pt idx="697">
                  <c:v>41835</c:v>
                </c:pt>
                <c:pt idx="698">
                  <c:v>41836</c:v>
                </c:pt>
                <c:pt idx="699">
                  <c:v>41837</c:v>
                </c:pt>
                <c:pt idx="700">
                  <c:v>41838</c:v>
                </c:pt>
                <c:pt idx="701">
                  <c:v>41841</c:v>
                </c:pt>
                <c:pt idx="702">
                  <c:v>41842</c:v>
                </c:pt>
                <c:pt idx="703">
                  <c:v>41843</c:v>
                </c:pt>
                <c:pt idx="704">
                  <c:v>41844</c:v>
                </c:pt>
                <c:pt idx="705">
                  <c:v>41845</c:v>
                </c:pt>
                <c:pt idx="706">
                  <c:v>41848</c:v>
                </c:pt>
                <c:pt idx="707">
                  <c:v>41849</c:v>
                </c:pt>
                <c:pt idx="708">
                  <c:v>41850</c:v>
                </c:pt>
                <c:pt idx="709">
                  <c:v>41851</c:v>
                </c:pt>
                <c:pt idx="710">
                  <c:v>41852</c:v>
                </c:pt>
                <c:pt idx="711">
                  <c:v>41855</c:v>
                </c:pt>
                <c:pt idx="712">
                  <c:v>41856</c:v>
                </c:pt>
                <c:pt idx="713">
                  <c:v>41857</c:v>
                </c:pt>
                <c:pt idx="714">
                  <c:v>41858</c:v>
                </c:pt>
                <c:pt idx="715">
                  <c:v>41859</c:v>
                </c:pt>
                <c:pt idx="716">
                  <c:v>41862</c:v>
                </c:pt>
                <c:pt idx="717">
                  <c:v>41863</c:v>
                </c:pt>
                <c:pt idx="718">
                  <c:v>41864</c:v>
                </c:pt>
                <c:pt idx="719">
                  <c:v>41865</c:v>
                </c:pt>
                <c:pt idx="720">
                  <c:v>41866</c:v>
                </c:pt>
                <c:pt idx="721">
                  <c:v>41869</c:v>
                </c:pt>
                <c:pt idx="722">
                  <c:v>41870</c:v>
                </c:pt>
                <c:pt idx="723">
                  <c:v>41871</c:v>
                </c:pt>
                <c:pt idx="724">
                  <c:v>41872</c:v>
                </c:pt>
                <c:pt idx="725">
                  <c:v>41873</c:v>
                </c:pt>
                <c:pt idx="726">
                  <c:v>41876</c:v>
                </c:pt>
                <c:pt idx="727">
                  <c:v>41877</c:v>
                </c:pt>
                <c:pt idx="728">
                  <c:v>41878</c:v>
                </c:pt>
                <c:pt idx="729">
                  <c:v>41879</c:v>
                </c:pt>
                <c:pt idx="730">
                  <c:v>41880</c:v>
                </c:pt>
                <c:pt idx="731">
                  <c:v>41884</c:v>
                </c:pt>
                <c:pt idx="732">
                  <c:v>41885</c:v>
                </c:pt>
                <c:pt idx="733">
                  <c:v>41886</c:v>
                </c:pt>
                <c:pt idx="734">
                  <c:v>41887</c:v>
                </c:pt>
                <c:pt idx="735">
                  <c:v>41890</c:v>
                </c:pt>
                <c:pt idx="736">
                  <c:v>41891</c:v>
                </c:pt>
                <c:pt idx="737">
                  <c:v>41892</c:v>
                </c:pt>
                <c:pt idx="738">
                  <c:v>41893</c:v>
                </c:pt>
                <c:pt idx="739">
                  <c:v>41894</c:v>
                </c:pt>
                <c:pt idx="740">
                  <c:v>41897</c:v>
                </c:pt>
                <c:pt idx="741">
                  <c:v>41898</c:v>
                </c:pt>
                <c:pt idx="742">
                  <c:v>41899</c:v>
                </c:pt>
                <c:pt idx="743">
                  <c:v>41900</c:v>
                </c:pt>
                <c:pt idx="744">
                  <c:v>41901</c:v>
                </c:pt>
                <c:pt idx="745">
                  <c:v>41904</c:v>
                </c:pt>
                <c:pt idx="746">
                  <c:v>41905</c:v>
                </c:pt>
                <c:pt idx="747">
                  <c:v>41906</c:v>
                </c:pt>
                <c:pt idx="748">
                  <c:v>41907</c:v>
                </c:pt>
                <c:pt idx="749">
                  <c:v>41908</c:v>
                </c:pt>
                <c:pt idx="750">
                  <c:v>41911</c:v>
                </c:pt>
                <c:pt idx="751">
                  <c:v>41912</c:v>
                </c:pt>
                <c:pt idx="752">
                  <c:v>41913</c:v>
                </c:pt>
                <c:pt idx="753">
                  <c:v>41914</c:v>
                </c:pt>
                <c:pt idx="754">
                  <c:v>41915</c:v>
                </c:pt>
                <c:pt idx="755">
                  <c:v>41918</c:v>
                </c:pt>
                <c:pt idx="756">
                  <c:v>41919</c:v>
                </c:pt>
                <c:pt idx="757">
                  <c:v>41920</c:v>
                </c:pt>
                <c:pt idx="758">
                  <c:v>41921</c:v>
                </c:pt>
                <c:pt idx="759">
                  <c:v>41922</c:v>
                </c:pt>
                <c:pt idx="760">
                  <c:v>41925</c:v>
                </c:pt>
                <c:pt idx="761">
                  <c:v>41926</c:v>
                </c:pt>
                <c:pt idx="762">
                  <c:v>41927</c:v>
                </c:pt>
                <c:pt idx="763">
                  <c:v>41928</c:v>
                </c:pt>
                <c:pt idx="764">
                  <c:v>41929</c:v>
                </c:pt>
                <c:pt idx="765">
                  <c:v>41932</c:v>
                </c:pt>
                <c:pt idx="766">
                  <c:v>41933</c:v>
                </c:pt>
                <c:pt idx="767">
                  <c:v>41934</c:v>
                </c:pt>
                <c:pt idx="768">
                  <c:v>41935</c:v>
                </c:pt>
                <c:pt idx="769">
                  <c:v>41936</c:v>
                </c:pt>
                <c:pt idx="770">
                  <c:v>41939</c:v>
                </c:pt>
                <c:pt idx="771">
                  <c:v>41940</c:v>
                </c:pt>
                <c:pt idx="772">
                  <c:v>41941</c:v>
                </c:pt>
                <c:pt idx="773">
                  <c:v>41942</c:v>
                </c:pt>
                <c:pt idx="774">
                  <c:v>41943</c:v>
                </c:pt>
                <c:pt idx="775">
                  <c:v>41946</c:v>
                </c:pt>
                <c:pt idx="776">
                  <c:v>41947</c:v>
                </c:pt>
                <c:pt idx="777">
                  <c:v>41948</c:v>
                </c:pt>
                <c:pt idx="778">
                  <c:v>41949</c:v>
                </c:pt>
                <c:pt idx="779">
                  <c:v>41950</c:v>
                </c:pt>
                <c:pt idx="780">
                  <c:v>41953</c:v>
                </c:pt>
                <c:pt idx="781">
                  <c:v>41954</c:v>
                </c:pt>
                <c:pt idx="782">
                  <c:v>41955</c:v>
                </c:pt>
                <c:pt idx="783">
                  <c:v>41956</c:v>
                </c:pt>
                <c:pt idx="784">
                  <c:v>41957</c:v>
                </c:pt>
                <c:pt idx="785">
                  <c:v>41960</c:v>
                </c:pt>
                <c:pt idx="786">
                  <c:v>41961</c:v>
                </c:pt>
                <c:pt idx="787">
                  <c:v>41962</c:v>
                </c:pt>
                <c:pt idx="788">
                  <c:v>41963</c:v>
                </c:pt>
                <c:pt idx="789">
                  <c:v>41964</c:v>
                </c:pt>
                <c:pt idx="790">
                  <c:v>41967</c:v>
                </c:pt>
                <c:pt idx="791">
                  <c:v>41968</c:v>
                </c:pt>
                <c:pt idx="792">
                  <c:v>41969</c:v>
                </c:pt>
                <c:pt idx="793">
                  <c:v>41971</c:v>
                </c:pt>
                <c:pt idx="794">
                  <c:v>41974</c:v>
                </c:pt>
                <c:pt idx="795">
                  <c:v>41975</c:v>
                </c:pt>
                <c:pt idx="796">
                  <c:v>41976</c:v>
                </c:pt>
                <c:pt idx="797">
                  <c:v>41977</c:v>
                </c:pt>
                <c:pt idx="798">
                  <c:v>41978</c:v>
                </c:pt>
                <c:pt idx="799">
                  <c:v>41981</c:v>
                </c:pt>
                <c:pt idx="800">
                  <c:v>41982</c:v>
                </c:pt>
                <c:pt idx="801">
                  <c:v>41983</c:v>
                </c:pt>
                <c:pt idx="802">
                  <c:v>41984</c:v>
                </c:pt>
                <c:pt idx="803">
                  <c:v>41985</c:v>
                </c:pt>
                <c:pt idx="804">
                  <c:v>41988</c:v>
                </c:pt>
                <c:pt idx="805">
                  <c:v>41989</c:v>
                </c:pt>
                <c:pt idx="806">
                  <c:v>41990</c:v>
                </c:pt>
                <c:pt idx="807">
                  <c:v>41991</c:v>
                </c:pt>
                <c:pt idx="808">
                  <c:v>41992</c:v>
                </c:pt>
                <c:pt idx="809">
                  <c:v>41995</c:v>
                </c:pt>
                <c:pt idx="810">
                  <c:v>41996</c:v>
                </c:pt>
                <c:pt idx="811">
                  <c:v>41997</c:v>
                </c:pt>
                <c:pt idx="812">
                  <c:v>41999</c:v>
                </c:pt>
                <c:pt idx="813">
                  <c:v>42002</c:v>
                </c:pt>
                <c:pt idx="814">
                  <c:v>42003</c:v>
                </c:pt>
                <c:pt idx="815">
                  <c:v>42004</c:v>
                </c:pt>
                <c:pt idx="816">
                  <c:v>42006</c:v>
                </c:pt>
                <c:pt idx="817">
                  <c:v>42009</c:v>
                </c:pt>
                <c:pt idx="818">
                  <c:v>42010</c:v>
                </c:pt>
                <c:pt idx="819">
                  <c:v>42011</c:v>
                </c:pt>
                <c:pt idx="820">
                  <c:v>42012</c:v>
                </c:pt>
                <c:pt idx="821">
                  <c:v>42013</c:v>
                </c:pt>
                <c:pt idx="822">
                  <c:v>42016</c:v>
                </c:pt>
                <c:pt idx="823">
                  <c:v>42017</c:v>
                </c:pt>
                <c:pt idx="824">
                  <c:v>42018</c:v>
                </c:pt>
                <c:pt idx="825">
                  <c:v>42019</c:v>
                </c:pt>
                <c:pt idx="826">
                  <c:v>42020</c:v>
                </c:pt>
                <c:pt idx="827">
                  <c:v>42024</c:v>
                </c:pt>
                <c:pt idx="828">
                  <c:v>42025</c:v>
                </c:pt>
                <c:pt idx="829">
                  <c:v>42026</c:v>
                </c:pt>
                <c:pt idx="830">
                  <c:v>42027</c:v>
                </c:pt>
                <c:pt idx="831">
                  <c:v>42030</c:v>
                </c:pt>
                <c:pt idx="832">
                  <c:v>42031</c:v>
                </c:pt>
                <c:pt idx="833">
                  <c:v>42032</c:v>
                </c:pt>
                <c:pt idx="834">
                  <c:v>42033</c:v>
                </c:pt>
                <c:pt idx="835">
                  <c:v>42034</c:v>
                </c:pt>
                <c:pt idx="836">
                  <c:v>42037</c:v>
                </c:pt>
                <c:pt idx="837">
                  <c:v>42038</c:v>
                </c:pt>
                <c:pt idx="838">
                  <c:v>42039</c:v>
                </c:pt>
                <c:pt idx="839">
                  <c:v>42040</c:v>
                </c:pt>
                <c:pt idx="840">
                  <c:v>42041</c:v>
                </c:pt>
                <c:pt idx="841">
                  <c:v>42044</c:v>
                </c:pt>
                <c:pt idx="842">
                  <c:v>42045</c:v>
                </c:pt>
                <c:pt idx="843">
                  <c:v>42046</c:v>
                </c:pt>
                <c:pt idx="844">
                  <c:v>42047</c:v>
                </c:pt>
                <c:pt idx="845">
                  <c:v>42048</c:v>
                </c:pt>
                <c:pt idx="846">
                  <c:v>42052</c:v>
                </c:pt>
                <c:pt idx="847">
                  <c:v>42053</c:v>
                </c:pt>
                <c:pt idx="848">
                  <c:v>42054</c:v>
                </c:pt>
                <c:pt idx="849">
                  <c:v>42055</c:v>
                </c:pt>
                <c:pt idx="850">
                  <c:v>42058</c:v>
                </c:pt>
                <c:pt idx="851">
                  <c:v>42059</c:v>
                </c:pt>
                <c:pt idx="852">
                  <c:v>42060</c:v>
                </c:pt>
                <c:pt idx="853">
                  <c:v>42061</c:v>
                </c:pt>
                <c:pt idx="854">
                  <c:v>42062</c:v>
                </c:pt>
                <c:pt idx="855">
                  <c:v>42065</c:v>
                </c:pt>
                <c:pt idx="856">
                  <c:v>42066</c:v>
                </c:pt>
                <c:pt idx="857">
                  <c:v>42067</c:v>
                </c:pt>
                <c:pt idx="858">
                  <c:v>42068</c:v>
                </c:pt>
                <c:pt idx="859">
                  <c:v>42069</c:v>
                </c:pt>
                <c:pt idx="860">
                  <c:v>42072</c:v>
                </c:pt>
                <c:pt idx="861">
                  <c:v>42073</c:v>
                </c:pt>
                <c:pt idx="862">
                  <c:v>42074</c:v>
                </c:pt>
                <c:pt idx="863">
                  <c:v>42075</c:v>
                </c:pt>
                <c:pt idx="864">
                  <c:v>42076</c:v>
                </c:pt>
                <c:pt idx="865">
                  <c:v>42079</c:v>
                </c:pt>
                <c:pt idx="866">
                  <c:v>42080</c:v>
                </c:pt>
                <c:pt idx="867">
                  <c:v>42081</c:v>
                </c:pt>
                <c:pt idx="868">
                  <c:v>42082</c:v>
                </c:pt>
                <c:pt idx="869">
                  <c:v>42083</c:v>
                </c:pt>
                <c:pt idx="870">
                  <c:v>42086</c:v>
                </c:pt>
                <c:pt idx="871">
                  <c:v>42087</c:v>
                </c:pt>
                <c:pt idx="872">
                  <c:v>42088</c:v>
                </c:pt>
                <c:pt idx="873">
                  <c:v>42089</c:v>
                </c:pt>
                <c:pt idx="874">
                  <c:v>42090</c:v>
                </c:pt>
                <c:pt idx="875">
                  <c:v>42093</c:v>
                </c:pt>
                <c:pt idx="876">
                  <c:v>42094</c:v>
                </c:pt>
                <c:pt idx="877">
                  <c:v>42095</c:v>
                </c:pt>
                <c:pt idx="878">
                  <c:v>42096</c:v>
                </c:pt>
                <c:pt idx="879">
                  <c:v>42100</c:v>
                </c:pt>
                <c:pt idx="880">
                  <c:v>42101</c:v>
                </c:pt>
                <c:pt idx="881">
                  <c:v>42102</c:v>
                </c:pt>
                <c:pt idx="882">
                  <c:v>42103</c:v>
                </c:pt>
                <c:pt idx="883">
                  <c:v>42104</c:v>
                </c:pt>
                <c:pt idx="884">
                  <c:v>42107</c:v>
                </c:pt>
                <c:pt idx="885">
                  <c:v>42108</c:v>
                </c:pt>
                <c:pt idx="886">
                  <c:v>42109</c:v>
                </c:pt>
                <c:pt idx="887">
                  <c:v>42110</c:v>
                </c:pt>
                <c:pt idx="888">
                  <c:v>42111</c:v>
                </c:pt>
                <c:pt idx="889">
                  <c:v>42114</c:v>
                </c:pt>
                <c:pt idx="890">
                  <c:v>42115</c:v>
                </c:pt>
                <c:pt idx="891">
                  <c:v>42116</c:v>
                </c:pt>
                <c:pt idx="892">
                  <c:v>42117</c:v>
                </c:pt>
                <c:pt idx="893">
                  <c:v>42118</c:v>
                </c:pt>
                <c:pt idx="894">
                  <c:v>42121</c:v>
                </c:pt>
                <c:pt idx="895">
                  <c:v>42122</c:v>
                </c:pt>
                <c:pt idx="896">
                  <c:v>42123</c:v>
                </c:pt>
                <c:pt idx="897">
                  <c:v>42124</c:v>
                </c:pt>
                <c:pt idx="898">
                  <c:v>42125</c:v>
                </c:pt>
                <c:pt idx="899">
                  <c:v>42128</c:v>
                </c:pt>
                <c:pt idx="900">
                  <c:v>42129</c:v>
                </c:pt>
                <c:pt idx="901">
                  <c:v>42130</c:v>
                </c:pt>
                <c:pt idx="902">
                  <c:v>42131</c:v>
                </c:pt>
                <c:pt idx="903">
                  <c:v>42132</c:v>
                </c:pt>
                <c:pt idx="904">
                  <c:v>42135</c:v>
                </c:pt>
                <c:pt idx="905">
                  <c:v>42136</c:v>
                </c:pt>
                <c:pt idx="906">
                  <c:v>42137</c:v>
                </c:pt>
                <c:pt idx="907">
                  <c:v>42138</c:v>
                </c:pt>
                <c:pt idx="908">
                  <c:v>42139</c:v>
                </c:pt>
                <c:pt idx="909">
                  <c:v>42142</c:v>
                </c:pt>
                <c:pt idx="910">
                  <c:v>42143</c:v>
                </c:pt>
                <c:pt idx="911">
                  <c:v>42144</c:v>
                </c:pt>
                <c:pt idx="912">
                  <c:v>42145</c:v>
                </c:pt>
                <c:pt idx="913">
                  <c:v>42146</c:v>
                </c:pt>
                <c:pt idx="914">
                  <c:v>42150</c:v>
                </c:pt>
                <c:pt idx="915">
                  <c:v>42151</c:v>
                </c:pt>
                <c:pt idx="916">
                  <c:v>42152</c:v>
                </c:pt>
                <c:pt idx="917">
                  <c:v>42153</c:v>
                </c:pt>
                <c:pt idx="918">
                  <c:v>42156</c:v>
                </c:pt>
                <c:pt idx="919">
                  <c:v>42157</c:v>
                </c:pt>
                <c:pt idx="920">
                  <c:v>42158</c:v>
                </c:pt>
                <c:pt idx="921">
                  <c:v>42159</c:v>
                </c:pt>
                <c:pt idx="922">
                  <c:v>42160</c:v>
                </c:pt>
                <c:pt idx="923">
                  <c:v>42163</c:v>
                </c:pt>
                <c:pt idx="924">
                  <c:v>42164</c:v>
                </c:pt>
                <c:pt idx="925">
                  <c:v>42165</c:v>
                </c:pt>
                <c:pt idx="926">
                  <c:v>42166</c:v>
                </c:pt>
                <c:pt idx="927">
                  <c:v>42167</c:v>
                </c:pt>
                <c:pt idx="928">
                  <c:v>42170</c:v>
                </c:pt>
                <c:pt idx="929">
                  <c:v>42171</c:v>
                </c:pt>
                <c:pt idx="930">
                  <c:v>42172</c:v>
                </c:pt>
                <c:pt idx="931">
                  <c:v>42173</c:v>
                </c:pt>
                <c:pt idx="932">
                  <c:v>42174</c:v>
                </c:pt>
                <c:pt idx="933">
                  <c:v>42177</c:v>
                </c:pt>
                <c:pt idx="934">
                  <c:v>42178</c:v>
                </c:pt>
                <c:pt idx="935">
                  <c:v>42179</c:v>
                </c:pt>
                <c:pt idx="936">
                  <c:v>42180</c:v>
                </c:pt>
                <c:pt idx="937">
                  <c:v>42181</c:v>
                </c:pt>
                <c:pt idx="938">
                  <c:v>42184</c:v>
                </c:pt>
                <c:pt idx="939">
                  <c:v>42185</c:v>
                </c:pt>
                <c:pt idx="940">
                  <c:v>42186</c:v>
                </c:pt>
                <c:pt idx="941">
                  <c:v>42187</c:v>
                </c:pt>
                <c:pt idx="942">
                  <c:v>42191</c:v>
                </c:pt>
                <c:pt idx="943">
                  <c:v>42192</c:v>
                </c:pt>
                <c:pt idx="944">
                  <c:v>42193</c:v>
                </c:pt>
                <c:pt idx="945">
                  <c:v>42194</c:v>
                </c:pt>
                <c:pt idx="946">
                  <c:v>42195</c:v>
                </c:pt>
                <c:pt idx="947">
                  <c:v>42198</c:v>
                </c:pt>
                <c:pt idx="948">
                  <c:v>42199</c:v>
                </c:pt>
                <c:pt idx="949">
                  <c:v>42200</c:v>
                </c:pt>
                <c:pt idx="950">
                  <c:v>42201</c:v>
                </c:pt>
                <c:pt idx="951">
                  <c:v>42202</c:v>
                </c:pt>
                <c:pt idx="952">
                  <c:v>42205</c:v>
                </c:pt>
                <c:pt idx="953">
                  <c:v>42206</c:v>
                </c:pt>
                <c:pt idx="954">
                  <c:v>42207</c:v>
                </c:pt>
                <c:pt idx="955">
                  <c:v>42208</c:v>
                </c:pt>
                <c:pt idx="956">
                  <c:v>42209</c:v>
                </c:pt>
                <c:pt idx="957">
                  <c:v>42212</c:v>
                </c:pt>
                <c:pt idx="958">
                  <c:v>42213</c:v>
                </c:pt>
                <c:pt idx="959">
                  <c:v>42214</c:v>
                </c:pt>
                <c:pt idx="960">
                  <c:v>42215</c:v>
                </c:pt>
                <c:pt idx="961">
                  <c:v>42216</c:v>
                </c:pt>
                <c:pt idx="962">
                  <c:v>42219</c:v>
                </c:pt>
                <c:pt idx="963">
                  <c:v>42220</c:v>
                </c:pt>
                <c:pt idx="964">
                  <c:v>42221</c:v>
                </c:pt>
                <c:pt idx="965">
                  <c:v>42222</c:v>
                </c:pt>
                <c:pt idx="966">
                  <c:v>42223</c:v>
                </c:pt>
                <c:pt idx="967">
                  <c:v>42226</c:v>
                </c:pt>
                <c:pt idx="968">
                  <c:v>42227</c:v>
                </c:pt>
                <c:pt idx="969">
                  <c:v>42228</c:v>
                </c:pt>
                <c:pt idx="970">
                  <c:v>42229</c:v>
                </c:pt>
                <c:pt idx="971">
                  <c:v>42230</c:v>
                </c:pt>
                <c:pt idx="972">
                  <c:v>42233</c:v>
                </c:pt>
                <c:pt idx="973">
                  <c:v>42234</c:v>
                </c:pt>
                <c:pt idx="974">
                  <c:v>42235</c:v>
                </c:pt>
                <c:pt idx="975">
                  <c:v>42236</c:v>
                </c:pt>
                <c:pt idx="976">
                  <c:v>42237</c:v>
                </c:pt>
                <c:pt idx="977">
                  <c:v>42240</c:v>
                </c:pt>
                <c:pt idx="978">
                  <c:v>42241</c:v>
                </c:pt>
                <c:pt idx="979">
                  <c:v>42242</c:v>
                </c:pt>
                <c:pt idx="980">
                  <c:v>42243</c:v>
                </c:pt>
                <c:pt idx="981">
                  <c:v>42244</c:v>
                </c:pt>
                <c:pt idx="982">
                  <c:v>42247</c:v>
                </c:pt>
                <c:pt idx="983">
                  <c:v>42248</c:v>
                </c:pt>
                <c:pt idx="984">
                  <c:v>42249</c:v>
                </c:pt>
                <c:pt idx="985">
                  <c:v>42250</c:v>
                </c:pt>
                <c:pt idx="986">
                  <c:v>42251</c:v>
                </c:pt>
                <c:pt idx="987">
                  <c:v>42255</c:v>
                </c:pt>
                <c:pt idx="988">
                  <c:v>42256</c:v>
                </c:pt>
                <c:pt idx="989">
                  <c:v>42257</c:v>
                </c:pt>
                <c:pt idx="990">
                  <c:v>42258</c:v>
                </c:pt>
                <c:pt idx="991">
                  <c:v>42261</c:v>
                </c:pt>
                <c:pt idx="992">
                  <c:v>42262</c:v>
                </c:pt>
                <c:pt idx="993">
                  <c:v>42263</c:v>
                </c:pt>
                <c:pt idx="994">
                  <c:v>42264</c:v>
                </c:pt>
                <c:pt idx="995">
                  <c:v>42265</c:v>
                </c:pt>
                <c:pt idx="996">
                  <c:v>42268</c:v>
                </c:pt>
                <c:pt idx="997">
                  <c:v>42269</c:v>
                </c:pt>
                <c:pt idx="998">
                  <c:v>42270</c:v>
                </c:pt>
                <c:pt idx="999">
                  <c:v>42271</c:v>
                </c:pt>
                <c:pt idx="1000">
                  <c:v>42272</c:v>
                </c:pt>
                <c:pt idx="1001">
                  <c:v>42275</c:v>
                </c:pt>
                <c:pt idx="1002">
                  <c:v>42276</c:v>
                </c:pt>
                <c:pt idx="1003">
                  <c:v>42277</c:v>
                </c:pt>
                <c:pt idx="1004">
                  <c:v>42278</c:v>
                </c:pt>
                <c:pt idx="1005">
                  <c:v>42279</c:v>
                </c:pt>
                <c:pt idx="1006">
                  <c:v>42282</c:v>
                </c:pt>
                <c:pt idx="1007">
                  <c:v>42283</c:v>
                </c:pt>
                <c:pt idx="1008">
                  <c:v>42284</c:v>
                </c:pt>
                <c:pt idx="1009">
                  <c:v>42285</c:v>
                </c:pt>
                <c:pt idx="1010">
                  <c:v>42286</c:v>
                </c:pt>
                <c:pt idx="1011">
                  <c:v>42289</c:v>
                </c:pt>
                <c:pt idx="1012">
                  <c:v>42290</c:v>
                </c:pt>
                <c:pt idx="1013">
                  <c:v>42291</c:v>
                </c:pt>
                <c:pt idx="1014">
                  <c:v>42292</c:v>
                </c:pt>
                <c:pt idx="1015">
                  <c:v>42293</c:v>
                </c:pt>
                <c:pt idx="1016">
                  <c:v>42296</c:v>
                </c:pt>
                <c:pt idx="1017">
                  <c:v>42297</c:v>
                </c:pt>
                <c:pt idx="1018">
                  <c:v>42298</c:v>
                </c:pt>
                <c:pt idx="1019">
                  <c:v>42299</c:v>
                </c:pt>
                <c:pt idx="1020">
                  <c:v>42300</c:v>
                </c:pt>
                <c:pt idx="1021">
                  <c:v>42303</c:v>
                </c:pt>
                <c:pt idx="1022">
                  <c:v>42304</c:v>
                </c:pt>
                <c:pt idx="1023">
                  <c:v>42305</c:v>
                </c:pt>
                <c:pt idx="1024">
                  <c:v>42306</c:v>
                </c:pt>
                <c:pt idx="1025">
                  <c:v>42307</c:v>
                </c:pt>
                <c:pt idx="1026">
                  <c:v>42310</c:v>
                </c:pt>
                <c:pt idx="1027">
                  <c:v>42311</c:v>
                </c:pt>
                <c:pt idx="1028">
                  <c:v>42312</c:v>
                </c:pt>
                <c:pt idx="1029">
                  <c:v>42313</c:v>
                </c:pt>
                <c:pt idx="1030">
                  <c:v>42314</c:v>
                </c:pt>
                <c:pt idx="1031">
                  <c:v>42317</c:v>
                </c:pt>
                <c:pt idx="1032">
                  <c:v>42318</c:v>
                </c:pt>
                <c:pt idx="1033">
                  <c:v>42319</c:v>
                </c:pt>
                <c:pt idx="1034">
                  <c:v>42320</c:v>
                </c:pt>
                <c:pt idx="1035">
                  <c:v>42321</c:v>
                </c:pt>
                <c:pt idx="1036">
                  <c:v>42324</c:v>
                </c:pt>
                <c:pt idx="1037">
                  <c:v>42325</c:v>
                </c:pt>
                <c:pt idx="1038">
                  <c:v>42326</c:v>
                </c:pt>
                <c:pt idx="1039">
                  <c:v>42327</c:v>
                </c:pt>
                <c:pt idx="1040">
                  <c:v>42328</c:v>
                </c:pt>
                <c:pt idx="1041">
                  <c:v>42331</c:v>
                </c:pt>
                <c:pt idx="1042">
                  <c:v>42332</c:v>
                </c:pt>
                <c:pt idx="1043">
                  <c:v>42333</c:v>
                </c:pt>
                <c:pt idx="1044">
                  <c:v>42335</c:v>
                </c:pt>
                <c:pt idx="1045">
                  <c:v>42338</c:v>
                </c:pt>
                <c:pt idx="1046">
                  <c:v>42339</c:v>
                </c:pt>
                <c:pt idx="1047">
                  <c:v>42340</c:v>
                </c:pt>
                <c:pt idx="1048">
                  <c:v>42341</c:v>
                </c:pt>
                <c:pt idx="1049">
                  <c:v>42342</c:v>
                </c:pt>
                <c:pt idx="1050">
                  <c:v>42345</c:v>
                </c:pt>
                <c:pt idx="1051">
                  <c:v>42346</c:v>
                </c:pt>
                <c:pt idx="1052">
                  <c:v>42347</c:v>
                </c:pt>
                <c:pt idx="1053">
                  <c:v>42348</c:v>
                </c:pt>
                <c:pt idx="1054">
                  <c:v>42349</c:v>
                </c:pt>
                <c:pt idx="1055">
                  <c:v>42352</c:v>
                </c:pt>
                <c:pt idx="1056">
                  <c:v>42353</c:v>
                </c:pt>
                <c:pt idx="1057">
                  <c:v>42354</c:v>
                </c:pt>
                <c:pt idx="1058">
                  <c:v>42355</c:v>
                </c:pt>
                <c:pt idx="1059">
                  <c:v>42356</c:v>
                </c:pt>
                <c:pt idx="1060">
                  <c:v>42359</c:v>
                </c:pt>
                <c:pt idx="1061">
                  <c:v>42360</c:v>
                </c:pt>
                <c:pt idx="1062">
                  <c:v>42361</c:v>
                </c:pt>
                <c:pt idx="1063">
                  <c:v>42362</c:v>
                </c:pt>
                <c:pt idx="1064">
                  <c:v>42366</c:v>
                </c:pt>
                <c:pt idx="1065">
                  <c:v>42367</c:v>
                </c:pt>
                <c:pt idx="1066">
                  <c:v>42368</c:v>
                </c:pt>
                <c:pt idx="1067">
                  <c:v>42369</c:v>
                </c:pt>
                <c:pt idx="1068">
                  <c:v>42373</c:v>
                </c:pt>
                <c:pt idx="1069">
                  <c:v>42374</c:v>
                </c:pt>
                <c:pt idx="1070">
                  <c:v>42375</c:v>
                </c:pt>
                <c:pt idx="1071">
                  <c:v>42376</c:v>
                </c:pt>
                <c:pt idx="1072">
                  <c:v>42377</c:v>
                </c:pt>
                <c:pt idx="1073">
                  <c:v>42380</c:v>
                </c:pt>
                <c:pt idx="1074">
                  <c:v>42381</c:v>
                </c:pt>
                <c:pt idx="1075">
                  <c:v>42382</c:v>
                </c:pt>
                <c:pt idx="1076">
                  <c:v>42383</c:v>
                </c:pt>
                <c:pt idx="1077">
                  <c:v>42384</c:v>
                </c:pt>
                <c:pt idx="1078">
                  <c:v>42388</c:v>
                </c:pt>
                <c:pt idx="1079">
                  <c:v>42389</c:v>
                </c:pt>
                <c:pt idx="1080">
                  <c:v>42390</c:v>
                </c:pt>
                <c:pt idx="1081">
                  <c:v>42391</c:v>
                </c:pt>
                <c:pt idx="1082">
                  <c:v>42394</c:v>
                </c:pt>
                <c:pt idx="1083">
                  <c:v>42395</c:v>
                </c:pt>
                <c:pt idx="1084">
                  <c:v>42396</c:v>
                </c:pt>
                <c:pt idx="1085">
                  <c:v>42397</c:v>
                </c:pt>
                <c:pt idx="1086">
                  <c:v>42398</c:v>
                </c:pt>
                <c:pt idx="1087">
                  <c:v>42401</c:v>
                </c:pt>
                <c:pt idx="1088">
                  <c:v>42402</c:v>
                </c:pt>
                <c:pt idx="1089">
                  <c:v>42403</c:v>
                </c:pt>
                <c:pt idx="1090">
                  <c:v>42404</c:v>
                </c:pt>
                <c:pt idx="1091">
                  <c:v>42405</c:v>
                </c:pt>
                <c:pt idx="1092">
                  <c:v>42408</c:v>
                </c:pt>
                <c:pt idx="1093">
                  <c:v>42409</c:v>
                </c:pt>
                <c:pt idx="1094">
                  <c:v>42410</c:v>
                </c:pt>
                <c:pt idx="1095">
                  <c:v>42411</c:v>
                </c:pt>
                <c:pt idx="1096">
                  <c:v>42412</c:v>
                </c:pt>
                <c:pt idx="1097">
                  <c:v>42416</c:v>
                </c:pt>
                <c:pt idx="1098">
                  <c:v>42417</c:v>
                </c:pt>
                <c:pt idx="1099">
                  <c:v>42418</c:v>
                </c:pt>
                <c:pt idx="1100">
                  <c:v>42419</c:v>
                </c:pt>
                <c:pt idx="1101">
                  <c:v>42422</c:v>
                </c:pt>
                <c:pt idx="1102">
                  <c:v>42423</c:v>
                </c:pt>
                <c:pt idx="1103">
                  <c:v>42424</c:v>
                </c:pt>
                <c:pt idx="1104">
                  <c:v>42425</c:v>
                </c:pt>
                <c:pt idx="1105">
                  <c:v>42426</c:v>
                </c:pt>
                <c:pt idx="1106">
                  <c:v>42429</c:v>
                </c:pt>
                <c:pt idx="1107">
                  <c:v>42430</c:v>
                </c:pt>
                <c:pt idx="1108">
                  <c:v>42431</c:v>
                </c:pt>
                <c:pt idx="1109">
                  <c:v>42432</c:v>
                </c:pt>
                <c:pt idx="1110">
                  <c:v>42433</c:v>
                </c:pt>
                <c:pt idx="1111">
                  <c:v>42436</c:v>
                </c:pt>
                <c:pt idx="1112">
                  <c:v>42437</c:v>
                </c:pt>
                <c:pt idx="1113">
                  <c:v>42438</c:v>
                </c:pt>
                <c:pt idx="1114">
                  <c:v>42439</c:v>
                </c:pt>
                <c:pt idx="1115">
                  <c:v>42440</c:v>
                </c:pt>
                <c:pt idx="1116">
                  <c:v>42443</c:v>
                </c:pt>
                <c:pt idx="1117">
                  <c:v>42444</c:v>
                </c:pt>
                <c:pt idx="1118">
                  <c:v>42445</c:v>
                </c:pt>
                <c:pt idx="1119">
                  <c:v>42446</c:v>
                </c:pt>
                <c:pt idx="1120">
                  <c:v>42447</c:v>
                </c:pt>
                <c:pt idx="1121">
                  <c:v>42450</c:v>
                </c:pt>
                <c:pt idx="1122">
                  <c:v>42451</c:v>
                </c:pt>
                <c:pt idx="1123">
                  <c:v>42452</c:v>
                </c:pt>
                <c:pt idx="1124">
                  <c:v>42453</c:v>
                </c:pt>
                <c:pt idx="1125">
                  <c:v>42457</c:v>
                </c:pt>
                <c:pt idx="1126">
                  <c:v>42458</c:v>
                </c:pt>
                <c:pt idx="1127">
                  <c:v>42459</c:v>
                </c:pt>
                <c:pt idx="1128">
                  <c:v>42460</c:v>
                </c:pt>
                <c:pt idx="1129">
                  <c:v>42461</c:v>
                </c:pt>
                <c:pt idx="1130">
                  <c:v>42464</c:v>
                </c:pt>
                <c:pt idx="1131">
                  <c:v>42465</c:v>
                </c:pt>
                <c:pt idx="1132">
                  <c:v>42466</c:v>
                </c:pt>
                <c:pt idx="1133">
                  <c:v>42467</c:v>
                </c:pt>
                <c:pt idx="1134">
                  <c:v>42468</c:v>
                </c:pt>
                <c:pt idx="1135">
                  <c:v>42471</c:v>
                </c:pt>
                <c:pt idx="1136">
                  <c:v>42472</c:v>
                </c:pt>
                <c:pt idx="1137">
                  <c:v>42473</c:v>
                </c:pt>
                <c:pt idx="1138">
                  <c:v>42474</c:v>
                </c:pt>
                <c:pt idx="1139">
                  <c:v>42475</c:v>
                </c:pt>
                <c:pt idx="1140">
                  <c:v>42478</c:v>
                </c:pt>
                <c:pt idx="1141">
                  <c:v>42479</c:v>
                </c:pt>
                <c:pt idx="1142">
                  <c:v>42480</c:v>
                </c:pt>
                <c:pt idx="1143">
                  <c:v>42481</c:v>
                </c:pt>
                <c:pt idx="1144">
                  <c:v>42482</c:v>
                </c:pt>
                <c:pt idx="1145">
                  <c:v>42485</c:v>
                </c:pt>
                <c:pt idx="1146">
                  <c:v>42486</c:v>
                </c:pt>
                <c:pt idx="1147">
                  <c:v>42487</c:v>
                </c:pt>
                <c:pt idx="1148">
                  <c:v>42488</c:v>
                </c:pt>
                <c:pt idx="1149">
                  <c:v>42489</c:v>
                </c:pt>
                <c:pt idx="1150">
                  <c:v>42492</c:v>
                </c:pt>
                <c:pt idx="1151">
                  <c:v>42493</c:v>
                </c:pt>
                <c:pt idx="1152">
                  <c:v>42494</c:v>
                </c:pt>
                <c:pt idx="1153">
                  <c:v>42495</c:v>
                </c:pt>
                <c:pt idx="1154">
                  <c:v>42496</c:v>
                </c:pt>
                <c:pt idx="1155">
                  <c:v>42499</c:v>
                </c:pt>
                <c:pt idx="1156">
                  <c:v>42500</c:v>
                </c:pt>
                <c:pt idx="1157">
                  <c:v>42501</c:v>
                </c:pt>
                <c:pt idx="1158">
                  <c:v>42502</c:v>
                </c:pt>
                <c:pt idx="1159">
                  <c:v>42503</c:v>
                </c:pt>
                <c:pt idx="1160">
                  <c:v>42506</c:v>
                </c:pt>
                <c:pt idx="1161">
                  <c:v>42507</c:v>
                </c:pt>
                <c:pt idx="1162">
                  <c:v>42508</c:v>
                </c:pt>
                <c:pt idx="1163">
                  <c:v>42509</c:v>
                </c:pt>
                <c:pt idx="1164">
                  <c:v>42510</c:v>
                </c:pt>
                <c:pt idx="1165">
                  <c:v>42513</c:v>
                </c:pt>
                <c:pt idx="1166">
                  <c:v>42514</c:v>
                </c:pt>
                <c:pt idx="1167">
                  <c:v>42515</c:v>
                </c:pt>
                <c:pt idx="1168">
                  <c:v>42516</c:v>
                </c:pt>
                <c:pt idx="1169">
                  <c:v>42517</c:v>
                </c:pt>
                <c:pt idx="1170">
                  <c:v>42521</c:v>
                </c:pt>
                <c:pt idx="1171">
                  <c:v>42522</c:v>
                </c:pt>
                <c:pt idx="1172">
                  <c:v>42523</c:v>
                </c:pt>
                <c:pt idx="1173">
                  <c:v>42524</c:v>
                </c:pt>
                <c:pt idx="1174">
                  <c:v>42527</c:v>
                </c:pt>
                <c:pt idx="1175">
                  <c:v>42528</c:v>
                </c:pt>
                <c:pt idx="1176">
                  <c:v>42529</c:v>
                </c:pt>
                <c:pt idx="1177">
                  <c:v>42530</c:v>
                </c:pt>
                <c:pt idx="1178">
                  <c:v>42531</c:v>
                </c:pt>
                <c:pt idx="1179">
                  <c:v>42534</c:v>
                </c:pt>
                <c:pt idx="1180">
                  <c:v>42535</c:v>
                </c:pt>
                <c:pt idx="1181">
                  <c:v>42536</c:v>
                </c:pt>
                <c:pt idx="1182">
                  <c:v>42537</c:v>
                </c:pt>
                <c:pt idx="1183">
                  <c:v>42538</c:v>
                </c:pt>
                <c:pt idx="1184">
                  <c:v>42541</c:v>
                </c:pt>
                <c:pt idx="1185">
                  <c:v>42542</c:v>
                </c:pt>
                <c:pt idx="1186">
                  <c:v>42543</c:v>
                </c:pt>
                <c:pt idx="1187">
                  <c:v>42544</c:v>
                </c:pt>
                <c:pt idx="1188">
                  <c:v>42545</c:v>
                </c:pt>
                <c:pt idx="1189">
                  <c:v>42548</c:v>
                </c:pt>
                <c:pt idx="1190">
                  <c:v>42549</c:v>
                </c:pt>
                <c:pt idx="1191">
                  <c:v>42550</c:v>
                </c:pt>
                <c:pt idx="1192">
                  <c:v>42551</c:v>
                </c:pt>
                <c:pt idx="1193">
                  <c:v>42552</c:v>
                </c:pt>
                <c:pt idx="1194">
                  <c:v>42556</c:v>
                </c:pt>
                <c:pt idx="1195">
                  <c:v>42557</c:v>
                </c:pt>
                <c:pt idx="1196">
                  <c:v>42558</c:v>
                </c:pt>
                <c:pt idx="1197">
                  <c:v>42559</c:v>
                </c:pt>
                <c:pt idx="1198">
                  <c:v>42562</c:v>
                </c:pt>
                <c:pt idx="1199">
                  <c:v>42563</c:v>
                </c:pt>
                <c:pt idx="1200">
                  <c:v>42564</c:v>
                </c:pt>
                <c:pt idx="1201">
                  <c:v>42565</c:v>
                </c:pt>
                <c:pt idx="1202">
                  <c:v>42566</c:v>
                </c:pt>
                <c:pt idx="1203">
                  <c:v>42569</c:v>
                </c:pt>
                <c:pt idx="1204">
                  <c:v>42570</c:v>
                </c:pt>
                <c:pt idx="1205">
                  <c:v>42571</c:v>
                </c:pt>
                <c:pt idx="1206">
                  <c:v>42572</c:v>
                </c:pt>
                <c:pt idx="1207">
                  <c:v>42573</c:v>
                </c:pt>
                <c:pt idx="1208">
                  <c:v>42576</c:v>
                </c:pt>
                <c:pt idx="1209">
                  <c:v>42577</c:v>
                </c:pt>
                <c:pt idx="1210">
                  <c:v>42578</c:v>
                </c:pt>
                <c:pt idx="1211">
                  <c:v>42579</c:v>
                </c:pt>
                <c:pt idx="1212">
                  <c:v>42580</c:v>
                </c:pt>
                <c:pt idx="1213">
                  <c:v>42583</c:v>
                </c:pt>
                <c:pt idx="1214">
                  <c:v>42584</c:v>
                </c:pt>
                <c:pt idx="1215">
                  <c:v>42585</c:v>
                </c:pt>
                <c:pt idx="1216">
                  <c:v>42586</c:v>
                </c:pt>
                <c:pt idx="1217">
                  <c:v>42587</c:v>
                </c:pt>
                <c:pt idx="1218">
                  <c:v>42590</c:v>
                </c:pt>
                <c:pt idx="1219">
                  <c:v>42591</c:v>
                </c:pt>
                <c:pt idx="1220">
                  <c:v>42592</c:v>
                </c:pt>
                <c:pt idx="1221">
                  <c:v>42593</c:v>
                </c:pt>
                <c:pt idx="1222">
                  <c:v>42594</c:v>
                </c:pt>
                <c:pt idx="1223">
                  <c:v>42597</c:v>
                </c:pt>
                <c:pt idx="1224">
                  <c:v>42598</c:v>
                </c:pt>
                <c:pt idx="1225">
                  <c:v>42599</c:v>
                </c:pt>
                <c:pt idx="1226">
                  <c:v>42600</c:v>
                </c:pt>
                <c:pt idx="1227">
                  <c:v>42601</c:v>
                </c:pt>
                <c:pt idx="1228">
                  <c:v>42604</c:v>
                </c:pt>
                <c:pt idx="1229">
                  <c:v>42605</c:v>
                </c:pt>
                <c:pt idx="1230">
                  <c:v>42606</c:v>
                </c:pt>
                <c:pt idx="1231">
                  <c:v>42607</c:v>
                </c:pt>
                <c:pt idx="1232">
                  <c:v>42608</c:v>
                </c:pt>
                <c:pt idx="1233">
                  <c:v>42611</c:v>
                </c:pt>
                <c:pt idx="1234">
                  <c:v>42612</c:v>
                </c:pt>
                <c:pt idx="1235">
                  <c:v>42613</c:v>
                </c:pt>
                <c:pt idx="1236">
                  <c:v>42614</c:v>
                </c:pt>
                <c:pt idx="1237">
                  <c:v>42615</c:v>
                </c:pt>
                <c:pt idx="1238">
                  <c:v>42619</c:v>
                </c:pt>
                <c:pt idx="1239">
                  <c:v>42620</c:v>
                </c:pt>
                <c:pt idx="1240">
                  <c:v>42621</c:v>
                </c:pt>
                <c:pt idx="1241">
                  <c:v>42622</c:v>
                </c:pt>
                <c:pt idx="1242">
                  <c:v>42625</c:v>
                </c:pt>
                <c:pt idx="1243">
                  <c:v>42626</c:v>
                </c:pt>
                <c:pt idx="1244">
                  <c:v>42627</c:v>
                </c:pt>
                <c:pt idx="1245">
                  <c:v>42628</c:v>
                </c:pt>
                <c:pt idx="1246">
                  <c:v>42629</c:v>
                </c:pt>
                <c:pt idx="1247">
                  <c:v>42632</c:v>
                </c:pt>
                <c:pt idx="1248">
                  <c:v>42633</c:v>
                </c:pt>
                <c:pt idx="1249">
                  <c:v>42634</c:v>
                </c:pt>
                <c:pt idx="1250">
                  <c:v>42635</c:v>
                </c:pt>
                <c:pt idx="1251">
                  <c:v>42636</c:v>
                </c:pt>
                <c:pt idx="1252">
                  <c:v>42639</c:v>
                </c:pt>
                <c:pt idx="1253">
                  <c:v>42640</c:v>
                </c:pt>
                <c:pt idx="1254">
                  <c:v>42641</c:v>
                </c:pt>
                <c:pt idx="1255">
                  <c:v>42642</c:v>
                </c:pt>
                <c:pt idx="1256">
                  <c:v>42643</c:v>
                </c:pt>
                <c:pt idx="1257">
                  <c:v>42646</c:v>
                </c:pt>
                <c:pt idx="1258">
                  <c:v>42647</c:v>
                </c:pt>
                <c:pt idx="1259">
                  <c:v>42648</c:v>
                </c:pt>
                <c:pt idx="1260">
                  <c:v>42649</c:v>
                </c:pt>
                <c:pt idx="1261">
                  <c:v>42650</c:v>
                </c:pt>
                <c:pt idx="1262">
                  <c:v>42653</c:v>
                </c:pt>
                <c:pt idx="1263">
                  <c:v>42654</c:v>
                </c:pt>
                <c:pt idx="1264">
                  <c:v>42655</c:v>
                </c:pt>
                <c:pt idx="1265">
                  <c:v>42656</c:v>
                </c:pt>
                <c:pt idx="1266">
                  <c:v>42657</c:v>
                </c:pt>
                <c:pt idx="1267">
                  <c:v>42660</c:v>
                </c:pt>
                <c:pt idx="1268">
                  <c:v>42661</c:v>
                </c:pt>
                <c:pt idx="1269">
                  <c:v>42662</c:v>
                </c:pt>
                <c:pt idx="1270">
                  <c:v>42663</c:v>
                </c:pt>
                <c:pt idx="1271">
                  <c:v>42664</c:v>
                </c:pt>
                <c:pt idx="1272">
                  <c:v>42667</c:v>
                </c:pt>
                <c:pt idx="1273">
                  <c:v>42668</c:v>
                </c:pt>
                <c:pt idx="1274">
                  <c:v>42669</c:v>
                </c:pt>
                <c:pt idx="1275">
                  <c:v>42670</c:v>
                </c:pt>
                <c:pt idx="1276">
                  <c:v>42671</c:v>
                </c:pt>
                <c:pt idx="1277">
                  <c:v>42674</c:v>
                </c:pt>
                <c:pt idx="1278">
                  <c:v>42675</c:v>
                </c:pt>
                <c:pt idx="1279">
                  <c:v>42676</c:v>
                </c:pt>
                <c:pt idx="1280">
                  <c:v>42677</c:v>
                </c:pt>
                <c:pt idx="1281">
                  <c:v>42678</c:v>
                </c:pt>
                <c:pt idx="1282">
                  <c:v>42681</c:v>
                </c:pt>
                <c:pt idx="1283">
                  <c:v>42682</c:v>
                </c:pt>
                <c:pt idx="1284">
                  <c:v>42683</c:v>
                </c:pt>
                <c:pt idx="1285">
                  <c:v>42684</c:v>
                </c:pt>
                <c:pt idx="1286">
                  <c:v>42685</c:v>
                </c:pt>
                <c:pt idx="1287">
                  <c:v>42688</c:v>
                </c:pt>
                <c:pt idx="1288">
                  <c:v>42689</c:v>
                </c:pt>
                <c:pt idx="1289">
                  <c:v>42690</c:v>
                </c:pt>
                <c:pt idx="1290">
                  <c:v>42691</c:v>
                </c:pt>
                <c:pt idx="1291">
                  <c:v>42692</c:v>
                </c:pt>
                <c:pt idx="1292">
                  <c:v>42695</c:v>
                </c:pt>
                <c:pt idx="1293">
                  <c:v>42696</c:v>
                </c:pt>
                <c:pt idx="1294">
                  <c:v>42697</c:v>
                </c:pt>
                <c:pt idx="1295">
                  <c:v>42699</c:v>
                </c:pt>
                <c:pt idx="1296">
                  <c:v>42702</c:v>
                </c:pt>
                <c:pt idx="1297">
                  <c:v>42703</c:v>
                </c:pt>
                <c:pt idx="1298">
                  <c:v>42704</c:v>
                </c:pt>
                <c:pt idx="1299">
                  <c:v>42705</c:v>
                </c:pt>
                <c:pt idx="1300">
                  <c:v>42706</c:v>
                </c:pt>
                <c:pt idx="1301">
                  <c:v>42709</c:v>
                </c:pt>
                <c:pt idx="1302">
                  <c:v>42710</c:v>
                </c:pt>
                <c:pt idx="1303">
                  <c:v>42711</c:v>
                </c:pt>
                <c:pt idx="1304">
                  <c:v>42712</c:v>
                </c:pt>
                <c:pt idx="1305">
                  <c:v>42713</c:v>
                </c:pt>
                <c:pt idx="1306">
                  <c:v>42716</c:v>
                </c:pt>
                <c:pt idx="1307">
                  <c:v>42717</c:v>
                </c:pt>
                <c:pt idx="1308">
                  <c:v>42718</c:v>
                </c:pt>
                <c:pt idx="1309">
                  <c:v>42719</c:v>
                </c:pt>
                <c:pt idx="1310">
                  <c:v>42720</c:v>
                </c:pt>
                <c:pt idx="1311">
                  <c:v>42723</c:v>
                </c:pt>
                <c:pt idx="1312">
                  <c:v>42724</c:v>
                </c:pt>
                <c:pt idx="1313">
                  <c:v>42725</c:v>
                </c:pt>
                <c:pt idx="1314">
                  <c:v>42726</c:v>
                </c:pt>
                <c:pt idx="1315">
                  <c:v>42727</c:v>
                </c:pt>
                <c:pt idx="1316">
                  <c:v>42731</c:v>
                </c:pt>
                <c:pt idx="1317">
                  <c:v>42732</c:v>
                </c:pt>
                <c:pt idx="1318">
                  <c:v>42733</c:v>
                </c:pt>
                <c:pt idx="1319">
                  <c:v>42734</c:v>
                </c:pt>
                <c:pt idx="1320">
                  <c:v>42738</c:v>
                </c:pt>
                <c:pt idx="1321">
                  <c:v>42739</c:v>
                </c:pt>
                <c:pt idx="1322">
                  <c:v>42740</c:v>
                </c:pt>
                <c:pt idx="1323">
                  <c:v>42741</c:v>
                </c:pt>
                <c:pt idx="1324">
                  <c:v>42744</c:v>
                </c:pt>
                <c:pt idx="1325">
                  <c:v>42745</c:v>
                </c:pt>
                <c:pt idx="1326">
                  <c:v>42746</c:v>
                </c:pt>
                <c:pt idx="1327">
                  <c:v>42747</c:v>
                </c:pt>
                <c:pt idx="1328">
                  <c:v>42748</c:v>
                </c:pt>
                <c:pt idx="1329">
                  <c:v>42752</c:v>
                </c:pt>
                <c:pt idx="1330">
                  <c:v>42753</c:v>
                </c:pt>
                <c:pt idx="1331">
                  <c:v>42754</c:v>
                </c:pt>
                <c:pt idx="1332">
                  <c:v>42755</c:v>
                </c:pt>
                <c:pt idx="1333">
                  <c:v>42758</c:v>
                </c:pt>
                <c:pt idx="1334">
                  <c:v>42759</c:v>
                </c:pt>
                <c:pt idx="1335">
                  <c:v>42760</c:v>
                </c:pt>
                <c:pt idx="1336">
                  <c:v>42761</c:v>
                </c:pt>
                <c:pt idx="1337">
                  <c:v>42762</c:v>
                </c:pt>
                <c:pt idx="1338">
                  <c:v>42765</c:v>
                </c:pt>
                <c:pt idx="1339">
                  <c:v>42766</c:v>
                </c:pt>
                <c:pt idx="1340">
                  <c:v>42767</c:v>
                </c:pt>
                <c:pt idx="1341">
                  <c:v>42768</c:v>
                </c:pt>
                <c:pt idx="1342">
                  <c:v>42769</c:v>
                </c:pt>
                <c:pt idx="1343">
                  <c:v>42772</c:v>
                </c:pt>
                <c:pt idx="1344">
                  <c:v>42773</c:v>
                </c:pt>
                <c:pt idx="1345">
                  <c:v>42774</c:v>
                </c:pt>
                <c:pt idx="1346">
                  <c:v>42775</c:v>
                </c:pt>
                <c:pt idx="1347">
                  <c:v>42776</c:v>
                </c:pt>
                <c:pt idx="1348">
                  <c:v>42779</c:v>
                </c:pt>
                <c:pt idx="1349">
                  <c:v>42780</c:v>
                </c:pt>
                <c:pt idx="1350">
                  <c:v>42781</c:v>
                </c:pt>
                <c:pt idx="1351">
                  <c:v>42782</c:v>
                </c:pt>
                <c:pt idx="1352">
                  <c:v>42783</c:v>
                </c:pt>
                <c:pt idx="1353">
                  <c:v>42787</c:v>
                </c:pt>
                <c:pt idx="1354">
                  <c:v>42788</c:v>
                </c:pt>
                <c:pt idx="1355">
                  <c:v>42789</c:v>
                </c:pt>
                <c:pt idx="1356">
                  <c:v>42790</c:v>
                </c:pt>
                <c:pt idx="1357">
                  <c:v>42793</c:v>
                </c:pt>
                <c:pt idx="1358">
                  <c:v>42794</c:v>
                </c:pt>
                <c:pt idx="1359">
                  <c:v>42795</c:v>
                </c:pt>
                <c:pt idx="1360">
                  <c:v>42796</c:v>
                </c:pt>
                <c:pt idx="1361">
                  <c:v>42797</c:v>
                </c:pt>
                <c:pt idx="1362">
                  <c:v>42800</c:v>
                </c:pt>
                <c:pt idx="1363">
                  <c:v>42801</c:v>
                </c:pt>
                <c:pt idx="1364">
                  <c:v>42802</c:v>
                </c:pt>
                <c:pt idx="1365">
                  <c:v>42803</c:v>
                </c:pt>
                <c:pt idx="1366">
                  <c:v>42804</c:v>
                </c:pt>
                <c:pt idx="1367">
                  <c:v>42807</c:v>
                </c:pt>
                <c:pt idx="1368">
                  <c:v>42808</c:v>
                </c:pt>
                <c:pt idx="1369">
                  <c:v>42809</c:v>
                </c:pt>
                <c:pt idx="1370">
                  <c:v>42810</c:v>
                </c:pt>
                <c:pt idx="1371">
                  <c:v>42811</c:v>
                </c:pt>
                <c:pt idx="1372">
                  <c:v>42814</c:v>
                </c:pt>
                <c:pt idx="1373">
                  <c:v>42815</c:v>
                </c:pt>
                <c:pt idx="1374">
                  <c:v>42816</c:v>
                </c:pt>
                <c:pt idx="1375">
                  <c:v>42817</c:v>
                </c:pt>
                <c:pt idx="1376">
                  <c:v>42818</c:v>
                </c:pt>
                <c:pt idx="1377">
                  <c:v>42821</c:v>
                </c:pt>
                <c:pt idx="1378">
                  <c:v>42822</c:v>
                </c:pt>
                <c:pt idx="1379">
                  <c:v>42823</c:v>
                </c:pt>
                <c:pt idx="1380">
                  <c:v>42824</c:v>
                </c:pt>
                <c:pt idx="1381">
                  <c:v>42825</c:v>
                </c:pt>
                <c:pt idx="1382">
                  <c:v>42828</c:v>
                </c:pt>
                <c:pt idx="1383">
                  <c:v>42829</c:v>
                </c:pt>
                <c:pt idx="1384">
                  <c:v>42830</c:v>
                </c:pt>
                <c:pt idx="1385">
                  <c:v>42831</c:v>
                </c:pt>
                <c:pt idx="1386">
                  <c:v>42832</c:v>
                </c:pt>
                <c:pt idx="1387">
                  <c:v>42835</c:v>
                </c:pt>
                <c:pt idx="1388">
                  <c:v>42836</c:v>
                </c:pt>
                <c:pt idx="1389">
                  <c:v>42837</c:v>
                </c:pt>
                <c:pt idx="1390">
                  <c:v>42838</c:v>
                </c:pt>
                <c:pt idx="1391">
                  <c:v>42842</c:v>
                </c:pt>
                <c:pt idx="1392">
                  <c:v>42843</c:v>
                </c:pt>
                <c:pt idx="1393">
                  <c:v>42844</c:v>
                </c:pt>
                <c:pt idx="1394">
                  <c:v>42845</c:v>
                </c:pt>
                <c:pt idx="1395">
                  <c:v>42846</c:v>
                </c:pt>
                <c:pt idx="1396">
                  <c:v>42849</c:v>
                </c:pt>
                <c:pt idx="1397">
                  <c:v>42850</c:v>
                </c:pt>
                <c:pt idx="1398">
                  <c:v>42851</c:v>
                </c:pt>
                <c:pt idx="1399">
                  <c:v>42852</c:v>
                </c:pt>
                <c:pt idx="1400">
                  <c:v>42853</c:v>
                </c:pt>
                <c:pt idx="1401">
                  <c:v>42856</c:v>
                </c:pt>
                <c:pt idx="1402">
                  <c:v>42857</c:v>
                </c:pt>
                <c:pt idx="1403">
                  <c:v>42858</c:v>
                </c:pt>
                <c:pt idx="1404">
                  <c:v>42859</c:v>
                </c:pt>
                <c:pt idx="1405">
                  <c:v>42860</c:v>
                </c:pt>
                <c:pt idx="1406">
                  <c:v>42863</c:v>
                </c:pt>
                <c:pt idx="1407">
                  <c:v>42864</c:v>
                </c:pt>
                <c:pt idx="1408">
                  <c:v>42865</c:v>
                </c:pt>
                <c:pt idx="1409">
                  <c:v>42866</c:v>
                </c:pt>
                <c:pt idx="1410">
                  <c:v>42867</c:v>
                </c:pt>
                <c:pt idx="1411">
                  <c:v>42870</c:v>
                </c:pt>
                <c:pt idx="1412">
                  <c:v>42871</c:v>
                </c:pt>
                <c:pt idx="1413">
                  <c:v>42872</c:v>
                </c:pt>
                <c:pt idx="1414">
                  <c:v>42873</c:v>
                </c:pt>
                <c:pt idx="1415">
                  <c:v>42874</c:v>
                </c:pt>
                <c:pt idx="1416">
                  <c:v>42877</c:v>
                </c:pt>
                <c:pt idx="1417">
                  <c:v>42878</c:v>
                </c:pt>
                <c:pt idx="1418">
                  <c:v>42879</c:v>
                </c:pt>
                <c:pt idx="1419">
                  <c:v>42880</c:v>
                </c:pt>
                <c:pt idx="1420">
                  <c:v>42881</c:v>
                </c:pt>
                <c:pt idx="1421">
                  <c:v>42885</c:v>
                </c:pt>
                <c:pt idx="1422">
                  <c:v>42886</c:v>
                </c:pt>
                <c:pt idx="1423">
                  <c:v>42887</c:v>
                </c:pt>
                <c:pt idx="1424">
                  <c:v>42888</c:v>
                </c:pt>
                <c:pt idx="1425">
                  <c:v>42891</c:v>
                </c:pt>
                <c:pt idx="1426">
                  <c:v>42892</c:v>
                </c:pt>
                <c:pt idx="1427">
                  <c:v>42893</c:v>
                </c:pt>
                <c:pt idx="1428">
                  <c:v>42894</c:v>
                </c:pt>
                <c:pt idx="1429">
                  <c:v>42895</c:v>
                </c:pt>
                <c:pt idx="1430">
                  <c:v>42898</c:v>
                </c:pt>
                <c:pt idx="1431">
                  <c:v>42899</c:v>
                </c:pt>
                <c:pt idx="1432">
                  <c:v>42900</c:v>
                </c:pt>
                <c:pt idx="1433">
                  <c:v>42901</c:v>
                </c:pt>
                <c:pt idx="1434">
                  <c:v>42902</c:v>
                </c:pt>
                <c:pt idx="1435">
                  <c:v>42905</c:v>
                </c:pt>
                <c:pt idx="1436">
                  <c:v>42906</c:v>
                </c:pt>
                <c:pt idx="1437">
                  <c:v>42907</c:v>
                </c:pt>
                <c:pt idx="1438">
                  <c:v>42908</c:v>
                </c:pt>
                <c:pt idx="1439">
                  <c:v>42909</c:v>
                </c:pt>
                <c:pt idx="1440">
                  <c:v>42912</c:v>
                </c:pt>
                <c:pt idx="1441">
                  <c:v>42913</c:v>
                </c:pt>
                <c:pt idx="1442">
                  <c:v>42914</c:v>
                </c:pt>
                <c:pt idx="1443">
                  <c:v>42915</c:v>
                </c:pt>
                <c:pt idx="1444">
                  <c:v>42916</c:v>
                </c:pt>
                <c:pt idx="1445">
                  <c:v>42919</c:v>
                </c:pt>
                <c:pt idx="1446">
                  <c:v>42921</c:v>
                </c:pt>
                <c:pt idx="1447">
                  <c:v>42922</c:v>
                </c:pt>
                <c:pt idx="1448">
                  <c:v>42923</c:v>
                </c:pt>
                <c:pt idx="1449">
                  <c:v>42926</c:v>
                </c:pt>
                <c:pt idx="1450">
                  <c:v>42927</c:v>
                </c:pt>
                <c:pt idx="1451">
                  <c:v>42928</c:v>
                </c:pt>
                <c:pt idx="1452">
                  <c:v>42929</c:v>
                </c:pt>
                <c:pt idx="1453">
                  <c:v>42930</c:v>
                </c:pt>
                <c:pt idx="1454">
                  <c:v>42933</c:v>
                </c:pt>
                <c:pt idx="1455">
                  <c:v>42934</c:v>
                </c:pt>
                <c:pt idx="1456">
                  <c:v>42935</c:v>
                </c:pt>
                <c:pt idx="1457">
                  <c:v>42936</c:v>
                </c:pt>
                <c:pt idx="1458">
                  <c:v>42937</c:v>
                </c:pt>
                <c:pt idx="1459">
                  <c:v>42940</c:v>
                </c:pt>
                <c:pt idx="1460">
                  <c:v>42941</c:v>
                </c:pt>
                <c:pt idx="1461">
                  <c:v>42942</c:v>
                </c:pt>
                <c:pt idx="1462">
                  <c:v>42943</c:v>
                </c:pt>
                <c:pt idx="1463">
                  <c:v>42944</c:v>
                </c:pt>
                <c:pt idx="1464">
                  <c:v>42947</c:v>
                </c:pt>
                <c:pt idx="1465">
                  <c:v>42948</c:v>
                </c:pt>
                <c:pt idx="1466">
                  <c:v>42949</c:v>
                </c:pt>
                <c:pt idx="1467">
                  <c:v>42950</c:v>
                </c:pt>
                <c:pt idx="1468">
                  <c:v>42951</c:v>
                </c:pt>
                <c:pt idx="1469">
                  <c:v>42954</c:v>
                </c:pt>
                <c:pt idx="1470">
                  <c:v>42955</c:v>
                </c:pt>
                <c:pt idx="1471">
                  <c:v>42956</c:v>
                </c:pt>
                <c:pt idx="1472">
                  <c:v>42957</c:v>
                </c:pt>
                <c:pt idx="1473">
                  <c:v>42958</c:v>
                </c:pt>
                <c:pt idx="1474">
                  <c:v>42961</c:v>
                </c:pt>
                <c:pt idx="1475">
                  <c:v>42962</c:v>
                </c:pt>
                <c:pt idx="1476">
                  <c:v>42963</c:v>
                </c:pt>
                <c:pt idx="1477">
                  <c:v>42964</c:v>
                </c:pt>
                <c:pt idx="1478">
                  <c:v>42965</c:v>
                </c:pt>
                <c:pt idx="1479">
                  <c:v>42968</c:v>
                </c:pt>
                <c:pt idx="1480">
                  <c:v>42969</c:v>
                </c:pt>
                <c:pt idx="1481">
                  <c:v>42970</c:v>
                </c:pt>
                <c:pt idx="1482">
                  <c:v>42971</c:v>
                </c:pt>
                <c:pt idx="1483">
                  <c:v>42972</c:v>
                </c:pt>
                <c:pt idx="1484">
                  <c:v>42975</c:v>
                </c:pt>
                <c:pt idx="1485">
                  <c:v>42976</c:v>
                </c:pt>
                <c:pt idx="1486">
                  <c:v>42977</c:v>
                </c:pt>
                <c:pt idx="1487">
                  <c:v>42978</c:v>
                </c:pt>
                <c:pt idx="1488">
                  <c:v>42979</c:v>
                </c:pt>
                <c:pt idx="1489">
                  <c:v>42983</c:v>
                </c:pt>
                <c:pt idx="1490">
                  <c:v>42984</c:v>
                </c:pt>
                <c:pt idx="1491">
                  <c:v>42985</c:v>
                </c:pt>
                <c:pt idx="1492">
                  <c:v>42986</c:v>
                </c:pt>
                <c:pt idx="1493">
                  <c:v>42989</c:v>
                </c:pt>
                <c:pt idx="1494">
                  <c:v>42990</c:v>
                </c:pt>
                <c:pt idx="1495">
                  <c:v>42991</c:v>
                </c:pt>
                <c:pt idx="1496">
                  <c:v>42992</c:v>
                </c:pt>
                <c:pt idx="1497">
                  <c:v>42993</c:v>
                </c:pt>
                <c:pt idx="1498">
                  <c:v>42996</c:v>
                </c:pt>
                <c:pt idx="1499">
                  <c:v>42997</c:v>
                </c:pt>
                <c:pt idx="1500">
                  <c:v>42998</c:v>
                </c:pt>
                <c:pt idx="1501">
                  <c:v>42999</c:v>
                </c:pt>
                <c:pt idx="1502">
                  <c:v>43000</c:v>
                </c:pt>
                <c:pt idx="1503">
                  <c:v>43003</c:v>
                </c:pt>
                <c:pt idx="1504">
                  <c:v>43004</c:v>
                </c:pt>
                <c:pt idx="1505">
                  <c:v>43005</c:v>
                </c:pt>
                <c:pt idx="1506">
                  <c:v>43006</c:v>
                </c:pt>
                <c:pt idx="1507">
                  <c:v>43007</c:v>
                </c:pt>
                <c:pt idx="1508">
                  <c:v>43010</c:v>
                </c:pt>
                <c:pt idx="1509">
                  <c:v>43011</c:v>
                </c:pt>
                <c:pt idx="1510">
                  <c:v>43012</c:v>
                </c:pt>
                <c:pt idx="1511">
                  <c:v>43013</c:v>
                </c:pt>
                <c:pt idx="1512">
                  <c:v>43014</c:v>
                </c:pt>
                <c:pt idx="1513">
                  <c:v>43017</c:v>
                </c:pt>
                <c:pt idx="1514">
                  <c:v>43018</c:v>
                </c:pt>
                <c:pt idx="1515">
                  <c:v>43019</c:v>
                </c:pt>
                <c:pt idx="1516">
                  <c:v>43020</c:v>
                </c:pt>
                <c:pt idx="1517">
                  <c:v>43021</c:v>
                </c:pt>
                <c:pt idx="1518">
                  <c:v>43024</c:v>
                </c:pt>
                <c:pt idx="1519">
                  <c:v>43025</c:v>
                </c:pt>
                <c:pt idx="1520">
                  <c:v>43026</c:v>
                </c:pt>
                <c:pt idx="1521">
                  <c:v>43027</c:v>
                </c:pt>
                <c:pt idx="1522">
                  <c:v>43028</c:v>
                </c:pt>
                <c:pt idx="1523">
                  <c:v>43031</c:v>
                </c:pt>
                <c:pt idx="1524">
                  <c:v>43032</c:v>
                </c:pt>
                <c:pt idx="1525">
                  <c:v>43033</c:v>
                </c:pt>
                <c:pt idx="1526">
                  <c:v>43034</c:v>
                </c:pt>
                <c:pt idx="1527">
                  <c:v>43035</c:v>
                </c:pt>
                <c:pt idx="1528">
                  <c:v>43038</c:v>
                </c:pt>
                <c:pt idx="1529">
                  <c:v>43039</c:v>
                </c:pt>
                <c:pt idx="1530">
                  <c:v>43040</c:v>
                </c:pt>
                <c:pt idx="1531">
                  <c:v>43041</c:v>
                </c:pt>
                <c:pt idx="1532">
                  <c:v>43042</c:v>
                </c:pt>
                <c:pt idx="1533">
                  <c:v>43045</c:v>
                </c:pt>
                <c:pt idx="1534">
                  <c:v>43046</c:v>
                </c:pt>
                <c:pt idx="1535">
                  <c:v>43047</c:v>
                </c:pt>
                <c:pt idx="1536">
                  <c:v>43048</c:v>
                </c:pt>
                <c:pt idx="1537">
                  <c:v>43049</c:v>
                </c:pt>
                <c:pt idx="1538">
                  <c:v>43052</c:v>
                </c:pt>
                <c:pt idx="1539">
                  <c:v>43053</c:v>
                </c:pt>
                <c:pt idx="1540">
                  <c:v>43054</c:v>
                </c:pt>
                <c:pt idx="1541">
                  <c:v>43055</c:v>
                </c:pt>
                <c:pt idx="1542">
                  <c:v>43056</c:v>
                </c:pt>
                <c:pt idx="1543">
                  <c:v>43059</c:v>
                </c:pt>
                <c:pt idx="1544">
                  <c:v>43060</c:v>
                </c:pt>
                <c:pt idx="1545">
                  <c:v>43061</c:v>
                </c:pt>
                <c:pt idx="1546">
                  <c:v>43063</c:v>
                </c:pt>
                <c:pt idx="1547">
                  <c:v>43066</c:v>
                </c:pt>
                <c:pt idx="1548">
                  <c:v>43067</c:v>
                </c:pt>
                <c:pt idx="1549">
                  <c:v>43068</c:v>
                </c:pt>
                <c:pt idx="1550">
                  <c:v>43069</c:v>
                </c:pt>
                <c:pt idx="1551">
                  <c:v>43070</c:v>
                </c:pt>
                <c:pt idx="1552">
                  <c:v>43073</c:v>
                </c:pt>
                <c:pt idx="1553">
                  <c:v>43074</c:v>
                </c:pt>
                <c:pt idx="1554">
                  <c:v>43075</c:v>
                </c:pt>
                <c:pt idx="1555">
                  <c:v>43076</c:v>
                </c:pt>
                <c:pt idx="1556">
                  <c:v>43077</c:v>
                </c:pt>
                <c:pt idx="1557">
                  <c:v>43080</c:v>
                </c:pt>
                <c:pt idx="1558">
                  <c:v>43081</c:v>
                </c:pt>
                <c:pt idx="1559">
                  <c:v>43082</c:v>
                </c:pt>
                <c:pt idx="1560">
                  <c:v>43083</c:v>
                </c:pt>
                <c:pt idx="1561">
                  <c:v>43084</c:v>
                </c:pt>
                <c:pt idx="1562">
                  <c:v>43087</c:v>
                </c:pt>
                <c:pt idx="1563">
                  <c:v>43088</c:v>
                </c:pt>
                <c:pt idx="1564">
                  <c:v>43089</c:v>
                </c:pt>
                <c:pt idx="1565">
                  <c:v>43090</c:v>
                </c:pt>
                <c:pt idx="1566">
                  <c:v>43091</c:v>
                </c:pt>
                <c:pt idx="1567">
                  <c:v>43095</c:v>
                </c:pt>
                <c:pt idx="1568">
                  <c:v>43096</c:v>
                </c:pt>
                <c:pt idx="1569">
                  <c:v>43097</c:v>
                </c:pt>
                <c:pt idx="1570">
                  <c:v>43098</c:v>
                </c:pt>
                <c:pt idx="1571">
                  <c:v>43102</c:v>
                </c:pt>
                <c:pt idx="1572">
                  <c:v>43103</c:v>
                </c:pt>
                <c:pt idx="1573">
                  <c:v>43104</c:v>
                </c:pt>
                <c:pt idx="1574">
                  <c:v>43105</c:v>
                </c:pt>
                <c:pt idx="1575">
                  <c:v>43108</c:v>
                </c:pt>
                <c:pt idx="1576">
                  <c:v>43109</c:v>
                </c:pt>
                <c:pt idx="1577">
                  <c:v>43110</c:v>
                </c:pt>
                <c:pt idx="1578">
                  <c:v>43111</c:v>
                </c:pt>
                <c:pt idx="1579">
                  <c:v>43112</c:v>
                </c:pt>
                <c:pt idx="1580">
                  <c:v>43116</c:v>
                </c:pt>
                <c:pt idx="1581">
                  <c:v>43117</c:v>
                </c:pt>
                <c:pt idx="1582">
                  <c:v>43118</c:v>
                </c:pt>
                <c:pt idx="1583">
                  <c:v>43119</c:v>
                </c:pt>
                <c:pt idx="1584">
                  <c:v>43122</c:v>
                </c:pt>
                <c:pt idx="1585">
                  <c:v>43123</c:v>
                </c:pt>
                <c:pt idx="1586">
                  <c:v>43124</c:v>
                </c:pt>
                <c:pt idx="1587">
                  <c:v>43125</c:v>
                </c:pt>
                <c:pt idx="1588">
                  <c:v>43126</c:v>
                </c:pt>
                <c:pt idx="1589">
                  <c:v>43129</c:v>
                </c:pt>
                <c:pt idx="1590">
                  <c:v>43130</c:v>
                </c:pt>
                <c:pt idx="1591">
                  <c:v>43131</c:v>
                </c:pt>
                <c:pt idx="1592">
                  <c:v>43132</c:v>
                </c:pt>
                <c:pt idx="1593">
                  <c:v>43133</c:v>
                </c:pt>
                <c:pt idx="1594">
                  <c:v>43136</c:v>
                </c:pt>
                <c:pt idx="1595">
                  <c:v>43137</c:v>
                </c:pt>
                <c:pt idx="1596">
                  <c:v>43138</c:v>
                </c:pt>
                <c:pt idx="1597">
                  <c:v>43139</c:v>
                </c:pt>
                <c:pt idx="1598">
                  <c:v>43140</c:v>
                </c:pt>
                <c:pt idx="1599">
                  <c:v>43143</c:v>
                </c:pt>
                <c:pt idx="1600">
                  <c:v>43144</c:v>
                </c:pt>
                <c:pt idx="1601">
                  <c:v>43145</c:v>
                </c:pt>
                <c:pt idx="1602">
                  <c:v>43146</c:v>
                </c:pt>
                <c:pt idx="1603">
                  <c:v>43147</c:v>
                </c:pt>
                <c:pt idx="1604">
                  <c:v>43151</c:v>
                </c:pt>
                <c:pt idx="1605">
                  <c:v>43152</c:v>
                </c:pt>
                <c:pt idx="1606">
                  <c:v>43153</c:v>
                </c:pt>
                <c:pt idx="1607">
                  <c:v>43154</c:v>
                </c:pt>
                <c:pt idx="1608">
                  <c:v>43157</c:v>
                </c:pt>
                <c:pt idx="1609">
                  <c:v>43158</c:v>
                </c:pt>
                <c:pt idx="1610">
                  <c:v>43159</c:v>
                </c:pt>
                <c:pt idx="1611">
                  <c:v>43160</c:v>
                </c:pt>
                <c:pt idx="1612">
                  <c:v>43161</c:v>
                </c:pt>
                <c:pt idx="1613">
                  <c:v>43164</c:v>
                </c:pt>
                <c:pt idx="1614">
                  <c:v>43165</c:v>
                </c:pt>
                <c:pt idx="1615">
                  <c:v>43166</c:v>
                </c:pt>
                <c:pt idx="1616">
                  <c:v>43167</c:v>
                </c:pt>
                <c:pt idx="1617">
                  <c:v>43168</c:v>
                </c:pt>
                <c:pt idx="1618">
                  <c:v>43171</c:v>
                </c:pt>
                <c:pt idx="1619">
                  <c:v>43172</c:v>
                </c:pt>
                <c:pt idx="1620">
                  <c:v>43173</c:v>
                </c:pt>
                <c:pt idx="1621">
                  <c:v>43174</c:v>
                </c:pt>
                <c:pt idx="1622">
                  <c:v>43175</c:v>
                </c:pt>
                <c:pt idx="1623">
                  <c:v>43178</c:v>
                </c:pt>
                <c:pt idx="1624">
                  <c:v>43179</c:v>
                </c:pt>
                <c:pt idx="1625">
                  <c:v>43180</c:v>
                </c:pt>
                <c:pt idx="1626">
                  <c:v>43181</c:v>
                </c:pt>
                <c:pt idx="1627">
                  <c:v>43182</c:v>
                </c:pt>
                <c:pt idx="1628">
                  <c:v>43185</c:v>
                </c:pt>
                <c:pt idx="1629">
                  <c:v>43186</c:v>
                </c:pt>
                <c:pt idx="1630">
                  <c:v>43187</c:v>
                </c:pt>
                <c:pt idx="1631">
                  <c:v>43188</c:v>
                </c:pt>
                <c:pt idx="1632">
                  <c:v>43192</c:v>
                </c:pt>
                <c:pt idx="1633">
                  <c:v>43193</c:v>
                </c:pt>
                <c:pt idx="1634">
                  <c:v>43194</c:v>
                </c:pt>
                <c:pt idx="1635">
                  <c:v>43195</c:v>
                </c:pt>
                <c:pt idx="1636">
                  <c:v>43196</c:v>
                </c:pt>
                <c:pt idx="1637">
                  <c:v>43199</c:v>
                </c:pt>
                <c:pt idx="1638">
                  <c:v>43200</c:v>
                </c:pt>
                <c:pt idx="1639">
                  <c:v>43201</c:v>
                </c:pt>
                <c:pt idx="1640">
                  <c:v>43202</c:v>
                </c:pt>
                <c:pt idx="1641">
                  <c:v>43203</c:v>
                </c:pt>
                <c:pt idx="1642">
                  <c:v>43206</c:v>
                </c:pt>
                <c:pt idx="1643">
                  <c:v>43207</c:v>
                </c:pt>
                <c:pt idx="1644">
                  <c:v>43208</c:v>
                </c:pt>
                <c:pt idx="1645">
                  <c:v>43209</c:v>
                </c:pt>
                <c:pt idx="1646">
                  <c:v>43210</c:v>
                </c:pt>
                <c:pt idx="1647">
                  <c:v>43213</c:v>
                </c:pt>
                <c:pt idx="1648">
                  <c:v>43214</c:v>
                </c:pt>
                <c:pt idx="1649">
                  <c:v>43215</c:v>
                </c:pt>
                <c:pt idx="1650">
                  <c:v>43216</c:v>
                </c:pt>
                <c:pt idx="1651">
                  <c:v>43217</c:v>
                </c:pt>
                <c:pt idx="1652">
                  <c:v>43220</c:v>
                </c:pt>
                <c:pt idx="1653">
                  <c:v>43221</c:v>
                </c:pt>
                <c:pt idx="1654">
                  <c:v>43222</c:v>
                </c:pt>
                <c:pt idx="1655">
                  <c:v>43223</c:v>
                </c:pt>
                <c:pt idx="1656">
                  <c:v>43224</c:v>
                </c:pt>
                <c:pt idx="1657">
                  <c:v>43227</c:v>
                </c:pt>
                <c:pt idx="1658">
                  <c:v>43228</c:v>
                </c:pt>
                <c:pt idx="1659">
                  <c:v>43229</c:v>
                </c:pt>
                <c:pt idx="1660">
                  <c:v>43230</c:v>
                </c:pt>
                <c:pt idx="1661">
                  <c:v>43231</c:v>
                </c:pt>
                <c:pt idx="1662">
                  <c:v>43234</c:v>
                </c:pt>
                <c:pt idx="1663">
                  <c:v>43235</c:v>
                </c:pt>
                <c:pt idx="1664">
                  <c:v>43236</c:v>
                </c:pt>
                <c:pt idx="1665">
                  <c:v>43237</c:v>
                </c:pt>
                <c:pt idx="1666">
                  <c:v>43238</c:v>
                </c:pt>
                <c:pt idx="1667">
                  <c:v>43241</c:v>
                </c:pt>
                <c:pt idx="1668">
                  <c:v>43242</c:v>
                </c:pt>
                <c:pt idx="1669">
                  <c:v>43243</c:v>
                </c:pt>
                <c:pt idx="1670">
                  <c:v>43244</c:v>
                </c:pt>
                <c:pt idx="1671">
                  <c:v>43245</c:v>
                </c:pt>
                <c:pt idx="1672">
                  <c:v>43249</c:v>
                </c:pt>
                <c:pt idx="1673">
                  <c:v>43250</c:v>
                </c:pt>
                <c:pt idx="1674">
                  <c:v>43251</c:v>
                </c:pt>
                <c:pt idx="1675">
                  <c:v>43252</c:v>
                </c:pt>
                <c:pt idx="1676">
                  <c:v>43255</c:v>
                </c:pt>
                <c:pt idx="1677">
                  <c:v>43256</c:v>
                </c:pt>
                <c:pt idx="1678">
                  <c:v>43257</c:v>
                </c:pt>
                <c:pt idx="1679">
                  <c:v>43258</c:v>
                </c:pt>
                <c:pt idx="1680">
                  <c:v>43259</c:v>
                </c:pt>
                <c:pt idx="1681">
                  <c:v>43262</c:v>
                </c:pt>
                <c:pt idx="1682">
                  <c:v>43263</c:v>
                </c:pt>
                <c:pt idx="1683">
                  <c:v>43264</c:v>
                </c:pt>
                <c:pt idx="1684">
                  <c:v>43265</c:v>
                </c:pt>
                <c:pt idx="1685">
                  <c:v>43266</c:v>
                </c:pt>
                <c:pt idx="1686">
                  <c:v>43269</c:v>
                </c:pt>
                <c:pt idx="1687">
                  <c:v>43270</c:v>
                </c:pt>
                <c:pt idx="1688">
                  <c:v>43271</c:v>
                </c:pt>
                <c:pt idx="1689">
                  <c:v>43272</c:v>
                </c:pt>
                <c:pt idx="1690">
                  <c:v>43273</c:v>
                </c:pt>
                <c:pt idx="1691">
                  <c:v>43276</c:v>
                </c:pt>
                <c:pt idx="1692">
                  <c:v>43277</c:v>
                </c:pt>
                <c:pt idx="1693">
                  <c:v>43278</c:v>
                </c:pt>
                <c:pt idx="1694">
                  <c:v>43279</c:v>
                </c:pt>
                <c:pt idx="1695">
                  <c:v>43280</c:v>
                </c:pt>
                <c:pt idx="1696">
                  <c:v>43283</c:v>
                </c:pt>
                <c:pt idx="1697">
                  <c:v>43284</c:v>
                </c:pt>
                <c:pt idx="1698">
                  <c:v>43286</c:v>
                </c:pt>
                <c:pt idx="1699">
                  <c:v>43287</c:v>
                </c:pt>
                <c:pt idx="1700">
                  <c:v>43290</c:v>
                </c:pt>
                <c:pt idx="1701">
                  <c:v>43291</c:v>
                </c:pt>
                <c:pt idx="1702">
                  <c:v>43292</c:v>
                </c:pt>
                <c:pt idx="1703">
                  <c:v>43293</c:v>
                </c:pt>
                <c:pt idx="1704">
                  <c:v>43294</c:v>
                </c:pt>
                <c:pt idx="1705">
                  <c:v>43297</c:v>
                </c:pt>
                <c:pt idx="1706">
                  <c:v>43298</c:v>
                </c:pt>
                <c:pt idx="1707">
                  <c:v>43299</c:v>
                </c:pt>
                <c:pt idx="1708">
                  <c:v>43300</c:v>
                </c:pt>
                <c:pt idx="1709">
                  <c:v>43301</c:v>
                </c:pt>
                <c:pt idx="1710">
                  <c:v>43304</c:v>
                </c:pt>
                <c:pt idx="1711">
                  <c:v>43305</c:v>
                </c:pt>
                <c:pt idx="1712">
                  <c:v>43306</c:v>
                </c:pt>
                <c:pt idx="1713">
                  <c:v>43307</c:v>
                </c:pt>
                <c:pt idx="1714">
                  <c:v>43308</c:v>
                </c:pt>
                <c:pt idx="1715">
                  <c:v>43311</c:v>
                </c:pt>
                <c:pt idx="1716">
                  <c:v>43312</c:v>
                </c:pt>
                <c:pt idx="1717">
                  <c:v>43313</c:v>
                </c:pt>
                <c:pt idx="1718">
                  <c:v>43314</c:v>
                </c:pt>
                <c:pt idx="1719">
                  <c:v>43315</c:v>
                </c:pt>
                <c:pt idx="1720">
                  <c:v>43318</c:v>
                </c:pt>
                <c:pt idx="1721">
                  <c:v>43319</c:v>
                </c:pt>
                <c:pt idx="1722">
                  <c:v>43320</c:v>
                </c:pt>
                <c:pt idx="1723">
                  <c:v>43321</c:v>
                </c:pt>
                <c:pt idx="1724">
                  <c:v>43322</c:v>
                </c:pt>
                <c:pt idx="1725">
                  <c:v>43325</c:v>
                </c:pt>
                <c:pt idx="1726">
                  <c:v>43326</c:v>
                </c:pt>
                <c:pt idx="1727">
                  <c:v>43327</c:v>
                </c:pt>
                <c:pt idx="1728">
                  <c:v>43328</c:v>
                </c:pt>
                <c:pt idx="1729">
                  <c:v>43329</c:v>
                </c:pt>
                <c:pt idx="1730">
                  <c:v>43332</c:v>
                </c:pt>
                <c:pt idx="1731">
                  <c:v>43333</c:v>
                </c:pt>
                <c:pt idx="1732">
                  <c:v>43334</c:v>
                </c:pt>
                <c:pt idx="1733">
                  <c:v>43335</c:v>
                </c:pt>
                <c:pt idx="1734">
                  <c:v>43336</c:v>
                </c:pt>
                <c:pt idx="1735">
                  <c:v>43339</c:v>
                </c:pt>
                <c:pt idx="1736">
                  <c:v>43340</c:v>
                </c:pt>
                <c:pt idx="1737">
                  <c:v>43341</c:v>
                </c:pt>
                <c:pt idx="1738">
                  <c:v>43342</c:v>
                </c:pt>
                <c:pt idx="1739">
                  <c:v>43343</c:v>
                </c:pt>
                <c:pt idx="1740">
                  <c:v>43347</c:v>
                </c:pt>
                <c:pt idx="1741">
                  <c:v>43348</c:v>
                </c:pt>
                <c:pt idx="1742">
                  <c:v>43349</c:v>
                </c:pt>
                <c:pt idx="1743">
                  <c:v>43350</c:v>
                </c:pt>
                <c:pt idx="1744">
                  <c:v>43353</c:v>
                </c:pt>
                <c:pt idx="1745">
                  <c:v>43354</c:v>
                </c:pt>
                <c:pt idx="1746">
                  <c:v>43355</c:v>
                </c:pt>
                <c:pt idx="1747">
                  <c:v>43356</c:v>
                </c:pt>
                <c:pt idx="1748">
                  <c:v>43357</c:v>
                </c:pt>
                <c:pt idx="1749">
                  <c:v>43360</c:v>
                </c:pt>
                <c:pt idx="1750">
                  <c:v>43361</c:v>
                </c:pt>
                <c:pt idx="1751">
                  <c:v>43362</c:v>
                </c:pt>
                <c:pt idx="1752">
                  <c:v>43363</c:v>
                </c:pt>
                <c:pt idx="1753">
                  <c:v>43364</c:v>
                </c:pt>
                <c:pt idx="1754">
                  <c:v>43367</c:v>
                </c:pt>
                <c:pt idx="1755">
                  <c:v>43368</c:v>
                </c:pt>
                <c:pt idx="1756">
                  <c:v>43369</c:v>
                </c:pt>
                <c:pt idx="1757">
                  <c:v>43370</c:v>
                </c:pt>
                <c:pt idx="1758">
                  <c:v>43371</c:v>
                </c:pt>
                <c:pt idx="1759">
                  <c:v>43374</c:v>
                </c:pt>
                <c:pt idx="1760">
                  <c:v>43375</c:v>
                </c:pt>
                <c:pt idx="1761">
                  <c:v>43376</c:v>
                </c:pt>
                <c:pt idx="1762">
                  <c:v>43377</c:v>
                </c:pt>
                <c:pt idx="1763">
                  <c:v>43378</c:v>
                </c:pt>
                <c:pt idx="1764">
                  <c:v>43381</c:v>
                </c:pt>
                <c:pt idx="1765">
                  <c:v>43382</c:v>
                </c:pt>
                <c:pt idx="1766">
                  <c:v>43383</c:v>
                </c:pt>
                <c:pt idx="1767">
                  <c:v>43384</c:v>
                </c:pt>
                <c:pt idx="1768">
                  <c:v>43385</c:v>
                </c:pt>
                <c:pt idx="1769">
                  <c:v>43388</c:v>
                </c:pt>
                <c:pt idx="1770">
                  <c:v>43389</c:v>
                </c:pt>
                <c:pt idx="1771">
                  <c:v>43390</c:v>
                </c:pt>
                <c:pt idx="1772">
                  <c:v>43391</c:v>
                </c:pt>
                <c:pt idx="1773">
                  <c:v>43392</c:v>
                </c:pt>
                <c:pt idx="1774">
                  <c:v>43395</c:v>
                </c:pt>
                <c:pt idx="1775">
                  <c:v>43396</c:v>
                </c:pt>
                <c:pt idx="1776">
                  <c:v>43397</c:v>
                </c:pt>
                <c:pt idx="1777">
                  <c:v>43398</c:v>
                </c:pt>
                <c:pt idx="1778">
                  <c:v>43399</c:v>
                </c:pt>
                <c:pt idx="1779">
                  <c:v>43402</c:v>
                </c:pt>
                <c:pt idx="1780">
                  <c:v>43403</c:v>
                </c:pt>
                <c:pt idx="1781">
                  <c:v>43404</c:v>
                </c:pt>
                <c:pt idx="1782">
                  <c:v>43405</c:v>
                </c:pt>
                <c:pt idx="1783">
                  <c:v>43406</c:v>
                </c:pt>
                <c:pt idx="1784">
                  <c:v>43409</c:v>
                </c:pt>
                <c:pt idx="1785">
                  <c:v>43410</c:v>
                </c:pt>
                <c:pt idx="1786">
                  <c:v>43411</c:v>
                </c:pt>
                <c:pt idx="1787">
                  <c:v>43412</c:v>
                </c:pt>
                <c:pt idx="1788">
                  <c:v>43413</c:v>
                </c:pt>
                <c:pt idx="1789">
                  <c:v>43416</c:v>
                </c:pt>
                <c:pt idx="1790">
                  <c:v>43417</c:v>
                </c:pt>
                <c:pt idx="1791">
                  <c:v>43418</c:v>
                </c:pt>
                <c:pt idx="1792">
                  <c:v>43419</c:v>
                </c:pt>
                <c:pt idx="1793">
                  <c:v>43420</c:v>
                </c:pt>
                <c:pt idx="1794">
                  <c:v>43423</c:v>
                </c:pt>
                <c:pt idx="1795">
                  <c:v>43424</c:v>
                </c:pt>
                <c:pt idx="1796">
                  <c:v>43425</c:v>
                </c:pt>
                <c:pt idx="1797">
                  <c:v>43427</c:v>
                </c:pt>
                <c:pt idx="1798">
                  <c:v>43430</c:v>
                </c:pt>
                <c:pt idx="1799">
                  <c:v>43431</c:v>
                </c:pt>
                <c:pt idx="1800">
                  <c:v>43432</c:v>
                </c:pt>
                <c:pt idx="1801">
                  <c:v>43433</c:v>
                </c:pt>
                <c:pt idx="1802">
                  <c:v>43434</c:v>
                </c:pt>
                <c:pt idx="1803">
                  <c:v>43437</c:v>
                </c:pt>
                <c:pt idx="1804">
                  <c:v>43438</c:v>
                </c:pt>
                <c:pt idx="1805">
                  <c:v>43440</c:v>
                </c:pt>
                <c:pt idx="1806">
                  <c:v>43441</c:v>
                </c:pt>
                <c:pt idx="1807">
                  <c:v>43444</c:v>
                </c:pt>
                <c:pt idx="1808">
                  <c:v>43445</c:v>
                </c:pt>
                <c:pt idx="1809">
                  <c:v>43446</c:v>
                </c:pt>
                <c:pt idx="1810">
                  <c:v>43447</c:v>
                </c:pt>
                <c:pt idx="1811">
                  <c:v>43448</c:v>
                </c:pt>
                <c:pt idx="1812">
                  <c:v>43451</c:v>
                </c:pt>
                <c:pt idx="1813">
                  <c:v>43452</c:v>
                </c:pt>
                <c:pt idx="1814">
                  <c:v>43453</c:v>
                </c:pt>
                <c:pt idx="1815">
                  <c:v>43454</c:v>
                </c:pt>
                <c:pt idx="1816">
                  <c:v>43455</c:v>
                </c:pt>
                <c:pt idx="1817">
                  <c:v>43458</c:v>
                </c:pt>
                <c:pt idx="1818">
                  <c:v>43460</c:v>
                </c:pt>
                <c:pt idx="1819">
                  <c:v>43461</c:v>
                </c:pt>
                <c:pt idx="1820">
                  <c:v>43462</c:v>
                </c:pt>
                <c:pt idx="1821">
                  <c:v>43465</c:v>
                </c:pt>
                <c:pt idx="1822">
                  <c:v>43467</c:v>
                </c:pt>
                <c:pt idx="1823">
                  <c:v>43468</c:v>
                </c:pt>
                <c:pt idx="1824">
                  <c:v>43469</c:v>
                </c:pt>
                <c:pt idx="1825">
                  <c:v>43472</c:v>
                </c:pt>
                <c:pt idx="1826">
                  <c:v>43473</c:v>
                </c:pt>
                <c:pt idx="1827">
                  <c:v>43474</c:v>
                </c:pt>
                <c:pt idx="1828">
                  <c:v>43475</c:v>
                </c:pt>
                <c:pt idx="1829">
                  <c:v>43476</c:v>
                </c:pt>
                <c:pt idx="1830">
                  <c:v>43479</c:v>
                </c:pt>
                <c:pt idx="1831">
                  <c:v>43480</c:v>
                </c:pt>
                <c:pt idx="1832">
                  <c:v>43481</c:v>
                </c:pt>
                <c:pt idx="1833">
                  <c:v>43482</c:v>
                </c:pt>
                <c:pt idx="1834">
                  <c:v>43483</c:v>
                </c:pt>
                <c:pt idx="1835">
                  <c:v>43487</c:v>
                </c:pt>
                <c:pt idx="1836">
                  <c:v>43488</c:v>
                </c:pt>
                <c:pt idx="1837">
                  <c:v>43489</c:v>
                </c:pt>
                <c:pt idx="1838">
                  <c:v>43490</c:v>
                </c:pt>
                <c:pt idx="1839">
                  <c:v>43493</c:v>
                </c:pt>
                <c:pt idx="1840">
                  <c:v>43494</c:v>
                </c:pt>
                <c:pt idx="1841">
                  <c:v>43495</c:v>
                </c:pt>
                <c:pt idx="1842">
                  <c:v>43496</c:v>
                </c:pt>
                <c:pt idx="1843">
                  <c:v>43497</c:v>
                </c:pt>
                <c:pt idx="1844">
                  <c:v>43500</c:v>
                </c:pt>
                <c:pt idx="1845">
                  <c:v>43501</c:v>
                </c:pt>
                <c:pt idx="1846">
                  <c:v>43502</c:v>
                </c:pt>
                <c:pt idx="1847">
                  <c:v>43503</c:v>
                </c:pt>
                <c:pt idx="1848">
                  <c:v>43504</c:v>
                </c:pt>
                <c:pt idx="1849">
                  <c:v>43507</c:v>
                </c:pt>
                <c:pt idx="1850">
                  <c:v>43508</c:v>
                </c:pt>
                <c:pt idx="1851">
                  <c:v>43509</c:v>
                </c:pt>
                <c:pt idx="1852">
                  <c:v>43510</c:v>
                </c:pt>
                <c:pt idx="1853">
                  <c:v>43511</c:v>
                </c:pt>
                <c:pt idx="1854">
                  <c:v>43515</c:v>
                </c:pt>
                <c:pt idx="1855">
                  <c:v>43516</c:v>
                </c:pt>
                <c:pt idx="1856">
                  <c:v>43517</c:v>
                </c:pt>
                <c:pt idx="1857">
                  <c:v>43518</c:v>
                </c:pt>
                <c:pt idx="1858">
                  <c:v>43521</c:v>
                </c:pt>
                <c:pt idx="1859">
                  <c:v>43522</c:v>
                </c:pt>
                <c:pt idx="1860">
                  <c:v>43523</c:v>
                </c:pt>
                <c:pt idx="1861">
                  <c:v>43524</c:v>
                </c:pt>
                <c:pt idx="1862">
                  <c:v>43525</c:v>
                </c:pt>
                <c:pt idx="1863">
                  <c:v>43528</c:v>
                </c:pt>
                <c:pt idx="1864">
                  <c:v>43529</c:v>
                </c:pt>
                <c:pt idx="1865">
                  <c:v>43530</c:v>
                </c:pt>
                <c:pt idx="1866">
                  <c:v>43531</c:v>
                </c:pt>
                <c:pt idx="1867">
                  <c:v>43532</c:v>
                </c:pt>
                <c:pt idx="1868">
                  <c:v>43535</c:v>
                </c:pt>
                <c:pt idx="1869">
                  <c:v>43536</c:v>
                </c:pt>
                <c:pt idx="1870">
                  <c:v>43537</c:v>
                </c:pt>
                <c:pt idx="1871">
                  <c:v>43538</c:v>
                </c:pt>
                <c:pt idx="1872">
                  <c:v>43539</c:v>
                </c:pt>
                <c:pt idx="1873">
                  <c:v>43542</c:v>
                </c:pt>
                <c:pt idx="1874">
                  <c:v>43543</c:v>
                </c:pt>
                <c:pt idx="1875">
                  <c:v>43544</c:v>
                </c:pt>
                <c:pt idx="1876">
                  <c:v>43545</c:v>
                </c:pt>
                <c:pt idx="1877">
                  <c:v>43546</c:v>
                </c:pt>
                <c:pt idx="1878">
                  <c:v>43549</c:v>
                </c:pt>
                <c:pt idx="1879">
                  <c:v>43550</c:v>
                </c:pt>
                <c:pt idx="1880">
                  <c:v>43551</c:v>
                </c:pt>
                <c:pt idx="1881">
                  <c:v>43552</c:v>
                </c:pt>
                <c:pt idx="1882">
                  <c:v>43553</c:v>
                </c:pt>
                <c:pt idx="1883">
                  <c:v>43556</c:v>
                </c:pt>
                <c:pt idx="1884">
                  <c:v>43557</c:v>
                </c:pt>
                <c:pt idx="1885">
                  <c:v>43558</c:v>
                </c:pt>
                <c:pt idx="1886">
                  <c:v>43559</c:v>
                </c:pt>
                <c:pt idx="1887">
                  <c:v>43560</c:v>
                </c:pt>
                <c:pt idx="1888">
                  <c:v>43563</c:v>
                </c:pt>
                <c:pt idx="1889">
                  <c:v>43564</c:v>
                </c:pt>
                <c:pt idx="1890">
                  <c:v>43565</c:v>
                </c:pt>
                <c:pt idx="1891">
                  <c:v>43566</c:v>
                </c:pt>
                <c:pt idx="1892">
                  <c:v>43567</c:v>
                </c:pt>
                <c:pt idx="1893">
                  <c:v>43570</c:v>
                </c:pt>
                <c:pt idx="1894">
                  <c:v>43571</c:v>
                </c:pt>
                <c:pt idx="1895">
                  <c:v>43572</c:v>
                </c:pt>
                <c:pt idx="1896">
                  <c:v>43573</c:v>
                </c:pt>
                <c:pt idx="1897">
                  <c:v>43577</c:v>
                </c:pt>
                <c:pt idx="1898">
                  <c:v>43578</c:v>
                </c:pt>
                <c:pt idx="1899">
                  <c:v>43579</c:v>
                </c:pt>
                <c:pt idx="1900">
                  <c:v>43580</c:v>
                </c:pt>
                <c:pt idx="1901">
                  <c:v>43581</c:v>
                </c:pt>
                <c:pt idx="1902">
                  <c:v>43584</c:v>
                </c:pt>
                <c:pt idx="1903">
                  <c:v>43585</c:v>
                </c:pt>
                <c:pt idx="1904">
                  <c:v>43586</c:v>
                </c:pt>
                <c:pt idx="1905">
                  <c:v>43587</c:v>
                </c:pt>
                <c:pt idx="1906">
                  <c:v>43588</c:v>
                </c:pt>
                <c:pt idx="1907">
                  <c:v>43591</c:v>
                </c:pt>
                <c:pt idx="1908">
                  <c:v>43592</c:v>
                </c:pt>
                <c:pt idx="1909">
                  <c:v>43593</c:v>
                </c:pt>
                <c:pt idx="1910">
                  <c:v>43594</c:v>
                </c:pt>
                <c:pt idx="1911">
                  <c:v>43595</c:v>
                </c:pt>
                <c:pt idx="1912">
                  <c:v>43598</c:v>
                </c:pt>
                <c:pt idx="1913">
                  <c:v>43599</c:v>
                </c:pt>
                <c:pt idx="1914">
                  <c:v>43600</c:v>
                </c:pt>
                <c:pt idx="1915">
                  <c:v>43601</c:v>
                </c:pt>
                <c:pt idx="1916">
                  <c:v>43602</c:v>
                </c:pt>
                <c:pt idx="1917">
                  <c:v>43605</c:v>
                </c:pt>
                <c:pt idx="1918">
                  <c:v>43606</c:v>
                </c:pt>
                <c:pt idx="1919">
                  <c:v>43607</c:v>
                </c:pt>
                <c:pt idx="1920">
                  <c:v>43608</c:v>
                </c:pt>
                <c:pt idx="1921">
                  <c:v>43609</c:v>
                </c:pt>
                <c:pt idx="1922">
                  <c:v>43613</c:v>
                </c:pt>
                <c:pt idx="1923">
                  <c:v>43614</c:v>
                </c:pt>
                <c:pt idx="1924">
                  <c:v>43615</c:v>
                </c:pt>
                <c:pt idx="1925">
                  <c:v>43616</c:v>
                </c:pt>
                <c:pt idx="1926">
                  <c:v>43619</c:v>
                </c:pt>
                <c:pt idx="1927">
                  <c:v>43620</c:v>
                </c:pt>
                <c:pt idx="1928">
                  <c:v>43621</c:v>
                </c:pt>
                <c:pt idx="1929">
                  <c:v>43622</c:v>
                </c:pt>
                <c:pt idx="1930">
                  <c:v>43623</c:v>
                </c:pt>
                <c:pt idx="1931">
                  <c:v>43626</c:v>
                </c:pt>
                <c:pt idx="1932">
                  <c:v>43627</c:v>
                </c:pt>
                <c:pt idx="1933">
                  <c:v>43628</c:v>
                </c:pt>
                <c:pt idx="1934">
                  <c:v>43629</c:v>
                </c:pt>
                <c:pt idx="1935">
                  <c:v>43630</c:v>
                </c:pt>
                <c:pt idx="1936">
                  <c:v>43633</c:v>
                </c:pt>
                <c:pt idx="1937">
                  <c:v>43634</c:v>
                </c:pt>
                <c:pt idx="1938">
                  <c:v>43635</c:v>
                </c:pt>
                <c:pt idx="1939">
                  <c:v>43636</c:v>
                </c:pt>
                <c:pt idx="1940">
                  <c:v>43637</c:v>
                </c:pt>
                <c:pt idx="1941">
                  <c:v>43640</c:v>
                </c:pt>
                <c:pt idx="1942">
                  <c:v>43641</c:v>
                </c:pt>
                <c:pt idx="1943">
                  <c:v>43642</c:v>
                </c:pt>
                <c:pt idx="1944">
                  <c:v>43643</c:v>
                </c:pt>
                <c:pt idx="1945">
                  <c:v>43644</c:v>
                </c:pt>
                <c:pt idx="1946">
                  <c:v>43647</c:v>
                </c:pt>
                <c:pt idx="1947">
                  <c:v>43648</c:v>
                </c:pt>
                <c:pt idx="1948">
                  <c:v>43649</c:v>
                </c:pt>
                <c:pt idx="1949">
                  <c:v>43651</c:v>
                </c:pt>
                <c:pt idx="1950">
                  <c:v>43654</c:v>
                </c:pt>
                <c:pt idx="1951">
                  <c:v>43655</c:v>
                </c:pt>
                <c:pt idx="1952">
                  <c:v>43656</c:v>
                </c:pt>
                <c:pt idx="1953">
                  <c:v>43657</c:v>
                </c:pt>
                <c:pt idx="1954">
                  <c:v>43658</c:v>
                </c:pt>
                <c:pt idx="1955">
                  <c:v>43661</c:v>
                </c:pt>
                <c:pt idx="1956">
                  <c:v>43662</c:v>
                </c:pt>
                <c:pt idx="1957">
                  <c:v>43663</c:v>
                </c:pt>
                <c:pt idx="1958">
                  <c:v>43664</c:v>
                </c:pt>
                <c:pt idx="1959">
                  <c:v>43665</c:v>
                </c:pt>
                <c:pt idx="1960">
                  <c:v>43668</c:v>
                </c:pt>
                <c:pt idx="1961">
                  <c:v>43669</c:v>
                </c:pt>
                <c:pt idx="1962">
                  <c:v>43670</c:v>
                </c:pt>
                <c:pt idx="1963">
                  <c:v>43671</c:v>
                </c:pt>
                <c:pt idx="1964">
                  <c:v>43672</c:v>
                </c:pt>
                <c:pt idx="1965">
                  <c:v>43675</c:v>
                </c:pt>
                <c:pt idx="1966">
                  <c:v>43676</c:v>
                </c:pt>
                <c:pt idx="1967">
                  <c:v>43677</c:v>
                </c:pt>
                <c:pt idx="1968">
                  <c:v>43678</c:v>
                </c:pt>
                <c:pt idx="1969">
                  <c:v>43679</c:v>
                </c:pt>
                <c:pt idx="1970">
                  <c:v>43682</c:v>
                </c:pt>
                <c:pt idx="1971">
                  <c:v>43683</c:v>
                </c:pt>
                <c:pt idx="1972">
                  <c:v>43684</c:v>
                </c:pt>
                <c:pt idx="1973">
                  <c:v>43685</c:v>
                </c:pt>
                <c:pt idx="1974">
                  <c:v>43686</c:v>
                </c:pt>
                <c:pt idx="1975">
                  <c:v>43689</c:v>
                </c:pt>
                <c:pt idx="1976">
                  <c:v>43690</c:v>
                </c:pt>
                <c:pt idx="1977">
                  <c:v>43691</c:v>
                </c:pt>
                <c:pt idx="1978">
                  <c:v>43692</c:v>
                </c:pt>
                <c:pt idx="1979">
                  <c:v>43693</c:v>
                </c:pt>
                <c:pt idx="1980">
                  <c:v>43696</c:v>
                </c:pt>
                <c:pt idx="1981">
                  <c:v>43697</c:v>
                </c:pt>
                <c:pt idx="1982">
                  <c:v>43698</c:v>
                </c:pt>
                <c:pt idx="1983">
                  <c:v>43699</c:v>
                </c:pt>
                <c:pt idx="1984">
                  <c:v>43700</c:v>
                </c:pt>
                <c:pt idx="1985">
                  <c:v>43703</c:v>
                </c:pt>
                <c:pt idx="1986">
                  <c:v>43704</c:v>
                </c:pt>
                <c:pt idx="1987">
                  <c:v>43705</c:v>
                </c:pt>
                <c:pt idx="1988">
                  <c:v>43706</c:v>
                </c:pt>
                <c:pt idx="1989">
                  <c:v>43707</c:v>
                </c:pt>
                <c:pt idx="1990">
                  <c:v>43711</c:v>
                </c:pt>
                <c:pt idx="1991">
                  <c:v>43712</c:v>
                </c:pt>
                <c:pt idx="1992">
                  <c:v>43713</c:v>
                </c:pt>
                <c:pt idx="1993">
                  <c:v>43714</c:v>
                </c:pt>
                <c:pt idx="1994">
                  <c:v>43717</c:v>
                </c:pt>
                <c:pt idx="1995">
                  <c:v>43718</c:v>
                </c:pt>
                <c:pt idx="1996">
                  <c:v>43719</c:v>
                </c:pt>
                <c:pt idx="1997">
                  <c:v>43720</c:v>
                </c:pt>
                <c:pt idx="1998">
                  <c:v>43721</c:v>
                </c:pt>
                <c:pt idx="1999">
                  <c:v>43724</c:v>
                </c:pt>
                <c:pt idx="2000">
                  <c:v>43725</c:v>
                </c:pt>
                <c:pt idx="2001">
                  <c:v>43726</c:v>
                </c:pt>
                <c:pt idx="2002">
                  <c:v>43727</c:v>
                </c:pt>
                <c:pt idx="2003">
                  <c:v>43728</c:v>
                </c:pt>
                <c:pt idx="2004">
                  <c:v>43731</c:v>
                </c:pt>
                <c:pt idx="2005">
                  <c:v>43732</c:v>
                </c:pt>
                <c:pt idx="2006">
                  <c:v>43733</c:v>
                </c:pt>
                <c:pt idx="2007">
                  <c:v>43734</c:v>
                </c:pt>
                <c:pt idx="2008">
                  <c:v>43735</c:v>
                </c:pt>
                <c:pt idx="2009">
                  <c:v>43738</c:v>
                </c:pt>
                <c:pt idx="2010">
                  <c:v>43739</c:v>
                </c:pt>
                <c:pt idx="2011">
                  <c:v>43740</c:v>
                </c:pt>
                <c:pt idx="2012">
                  <c:v>43741</c:v>
                </c:pt>
                <c:pt idx="2013">
                  <c:v>43742</c:v>
                </c:pt>
                <c:pt idx="2014">
                  <c:v>43745</c:v>
                </c:pt>
                <c:pt idx="2015">
                  <c:v>43746</c:v>
                </c:pt>
                <c:pt idx="2016">
                  <c:v>43747</c:v>
                </c:pt>
                <c:pt idx="2017">
                  <c:v>43748</c:v>
                </c:pt>
                <c:pt idx="2018">
                  <c:v>43749</c:v>
                </c:pt>
                <c:pt idx="2019">
                  <c:v>43752</c:v>
                </c:pt>
                <c:pt idx="2020">
                  <c:v>43753</c:v>
                </c:pt>
                <c:pt idx="2021">
                  <c:v>43754</c:v>
                </c:pt>
                <c:pt idx="2022">
                  <c:v>43755</c:v>
                </c:pt>
                <c:pt idx="2023">
                  <c:v>43756</c:v>
                </c:pt>
                <c:pt idx="2024">
                  <c:v>43759</c:v>
                </c:pt>
                <c:pt idx="2025">
                  <c:v>43760</c:v>
                </c:pt>
                <c:pt idx="2026">
                  <c:v>43761</c:v>
                </c:pt>
                <c:pt idx="2027">
                  <c:v>43762</c:v>
                </c:pt>
                <c:pt idx="2028">
                  <c:v>43763</c:v>
                </c:pt>
                <c:pt idx="2029">
                  <c:v>43766</c:v>
                </c:pt>
                <c:pt idx="2030">
                  <c:v>43767</c:v>
                </c:pt>
                <c:pt idx="2031">
                  <c:v>43768</c:v>
                </c:pt>
                <c:pt idx="2032">
                  <c:v>43769</c:v>
                </c:pt>
                <c:pt idx="2033">
                  <c:v>43770</c:v>
                </c:pt>
                <c:pt idx="2034">
                  <c:v>43773</c:v>
                </c:pt>
                <c:pt idx="2035">
                  <c:v>43774</c:v>
                </c:pt>
                <c:pt idx="2036">
                  <c:v>43775</c:v>
                </c:pt>
                <c:pt idx="2037">
                  <c:v>43776</c:v>
                </c:pt>
                <c:pt idx="2038">
                  <c:v>43777</c:v>
                </c:pt>
                <c:pt idx="2039">
                  <c:v>43780</c:v>
                </c:pt>
                <c:pt idx="2040">
                  <c:v>43781</c:v>
                </c:pt>
                <c:pt idx="2041">
                  <c:v>43782</c:v>
                </c:pt>
                <c:pt idx="2042">
                  <c:v>43783</c:v>
                </c:pt>
                <c:pt idx="2043">
                  <c:v>43784</c:v>
                </c:pt>
                <c:pt idx="2044">
                  <c:v>43787</c:v>
                </c:pt>
                <c:pt idx="2045">
                  <c:v>43788</c:v>
                </c:pt>
                <c:pt idx="2046">
                  <c:v>43789</c:v>
                </c:pt>
                <c:pt idx="2047">
                  <c:v>43790</c:v>
                </c:pt>
                <c:pt idx="2048">
                  <c:v>43791</c:v>
                </c:pt>
                <c:pt idx="2049">
                  <c:v>43794</c:v>
                </c:pt>
                <c:pt idx="2050">
                  <c:v>43795</c:v>
                </c:pt>
                <c:pt idx="2051">
                  <c:v>43796</c:v>
                </c:pt>
                <c:pt idx="2052">
                  <c:v>43798</c:v>
                </c:pt>
                <c:pt idx="2053">
                  <c:v>43801</c:v>
                </c:pt>
                <c:pt idx="2054">
                  <c:v>43802</c:v>
                </c:pt>
                <c:pt idx="2055">
                  <c:v>43803</c:v>
                </c:pt>
                <c:pt idx="2056">
                  <c:v>43804</c:v>
                </c:pt>
                <c:pt idx="2057">
                  <c:v>43805</c:v>
                </c:pt>
                <c:pt idx="2058">
                  <c:v>43808</c:v>
                </c:pt>
                <c:pt idx="2059">
                  <c:v>43809</c:v>
                </c:pt>
                <c:pt idx="2060">
                  <c:v>43810</c:v>
                </c:pt>
                <c:pt idx="2061">
                  <c:v>43811</c:v>
                </c:pt>
                <c:pt idx="2062">
                  <c:v>43812</c:v>
                </c:pt>
                <c:pt idx="2063">
                  <c:v>43815</c:v>
                </c:pt>
                <c:pt idx="2064">
                  <c:v>43816</c:v>
                </c:pt>
                <c:pt idx="2065">
                  <c:v>43817</c:v>
                </c:pt>
                <c:pt idx="2066">
                  <c:v>43818</c:v>
                </c:pt>
                <c:pt idx="2067">
                  <c:v>43819</c:v>
                </c:pt>
                <c:pt idx="2068">
                  <c:v>43822</c:v>
                </c:pt>
                <c:pt idx="2069">
                  <c:v>43823</c:v>
                </c:pt>
                <c:pt idx="2070">
                  <c:v>43825</c:v>
                </c:pt>
                <c:pt idx="2071">
                  <c:v>43826</c:v>
                </c:pt>
                <c:pt idx="2072">
                  <c:v>43829</c:v>
                </c:pt>
                <c:pt idx="2073">
                  <c:v>43830</c:v>
                </c:pt>
                <c:pt idx="2074">
                  <c:v>43832</c:v>
                </c:pt>
                <c:pt idx="2075">
                  <c:v>43833</c:v>
                </c:pt>
                <c:pt idx="2076">
                  <c:v>43836</c:v>
                </c:pt>
                <c:pt idx="2077">
                  <c:v>43837</c:v>
                </c:pt>
                <c:pt idx="2078">
                  <c:v>43838</c:v>
                </c:pt>
                <c:pt idx="2079">
                  <c:v>43839</c:v>
                </c:pt>
                <c:pt idx="2080">
                  <c:v>43840</c:v>
                </c:pt>
                <c:pt idx="2081">
                  <c:v>43843</c:v>
                </c:pt>
                <c:pt idx="2082">
                  <c:v>43844</c:v>
                </c:pt>
                <c:pt idx="2083">
                  <c:v>43845</c:v>
                </c:pt>
                <c:pt idx="2084">
                  <c:v>43846</c:v>
                </c:pt>
                <c:pt idx="2085">
                  <c:v>43847</c:v>
                </c:pt>
                <c:pt idx="2086">
                  <c:v>43851</c:v>
                </c:pt>
                <c:pt idx="2087">
                  <c:v>43852</c:v>
                </c:pt>
                <c:pt idx="2088">
                  <c:v>43853</c:v>
                </c:pt>
                <c:pt idx="2089">
                  <c:v>43854</c:v>
                </c:pt>
                <c:pt idx="2090">
                  <c:v>43857</c:v>
                </c:pt>
                <c:pt idx="2091">
                  <c:v>43858</c:v>
                </c:pt>
                <c:pt idx="2092">
                  <c:v>43859</c:v>
                </c:pt>
                <c:pt idx="2093">
                  <c:v>43860</c:v>
                </c:pt>
                <c:pt idx="2094">
                  <c:v>43861</c:v>
                </c:pt>
                <c:pt idx="2095">
                  <c:v>43864</c:v>
                </c:pt>
                <c:pt idx="2096">
                  <c:v>43865</c:v>
                </c:pt>
                <c:pt idx="2097">
                  <c:v>43866</c:v>
                </c:pt>
                <c:pt idx="2098">
                  <c:v>43867</c:v>
                </c:pt>
                <c:pt idx="2099">
                  <c:v>43868</c:v>
                </c:pt>
                <c:pt idx="2100">
                  <c:v>43871</c:v>
                </c:pt>
                <c:pt idx="2101">
                  <c:v>43872</c:v>
                </c:pt>
                <c:pt idx="2102">
                  <c:v>43873</c:v>
                </c:pt>
                <c:pt idx="2103">
                  <c:v>43874</c:v>
                </c:pt>
                <c:pt idx="2104">
                  <c:v>43875</c:v>
                </c:pt>
                <c:pt idx="2105">
                  <c:v>43879</c:v>
                </c:pt>
                <c:pt idx="2106">
                  <c:v>43880</c:v>
                </c:pt>
                <c:pt idx="2107">
                  <c:v>43881</c:v>
                </c:pt>
                <c:pt idx="2108">
                  <c:v>43882</c:v>
                </c:pt>
                <c:pt idx="2109">
                  <c:v>43885</c:v>
                </c:pt>
                <c:pt idx="2110">
                  <c:v>43886</c:v>
                </c:pt>
                <c:pt idx="2111">
                  <c:v>43887</c:v>
                </c:pt>
                <c:pt idx="2112">
                  <c:v>43888</c:v>
                </c:pt>
                <c:pt idx="2113">
                  <c:v>43889</c:v>
                </c:pt>
                <c:pt idx="2114">
                  <c:v>43892</c:v>
                </c:pt>
                <c:pt idx="2115">
                  <c:v>43893</c:v>
                </c:pt>
                <c:pt idx="2116">
                  <c:v>43894</c:v>
                </c:pt>
                <c:pt idx="2117">
                  <c:v>43895</c:v>
                </c:pt>
                <c:pt idx="2118">
                  <c:v>43896</c:v>
                </c:pt>
                <c:pt idx="2119">
                  <c:v>43899</c:v>
                </c:pt>
                <c:pt idx="2120">
                  <c:v>43900</c:v>
                </c:pt>
                <c:pt idx="2121">
                  <c:v>43901</c:v>
                </c:pt>
                <c:pt idx="2122">
                  <c:v>43902</c:v>
                </c:pt>
                <c:pt idx="2123">
                  <c:v>43903</c:v>
                </c:pt>
                <c:pt idx="2124">
                  <c:v>43906</c:v>
                </c:pt>
                <c:pt idx="2125">
                  <c:v>43907</c:v>
                </c:pt>
                <c:pt idx="2126">
                  <c:v>43908</c:v>
                </c:pt>
                <c:pt idx="2127">
                  <c:v>43909</c:v>
                </c:pt>
                <c:pt idx="2128">
                  <c:v>43910</c:v>
                </c:pt>
                <c:pt idx="2129">
                  <c:v>43913</c:v>
                </c:pt>
                <c:pt idx="2130">
                  <c:v>43914</c:v>
                </c:pt>
                <c:pt idx="2131">
                  <c:v>43915</c:v>
                </c:pt>
                <c:pt idx="2132">
                  <c:v>43916</c:v>
                </c:pt>
                <c:pt idx="2133">
                  <c:v>43917</c:v>
                </c:pt>
                <c:pt idx="2134">
                  <c:v>43920</c:v>
                </c:pt>
                <c:pt idx="2135">
                  <c:v>43921</c:v>
                </c:pt>
                <c:pt idx="2136">
                  <c:v>43922</c:v>
                </c:pt>
                <c:pt idx="2137">
                  <c:v>43923</c:v>
                </c:pt>
                <c:pt idx="2138">
                  <c:v>43924</c:v>
                </c:pt>
                <c:pt idx="2139">
                  <c:v>43927</c:v>
                </c:pt>
                <c:pt idx="2140">
                  <c:v>43928</c:v>
                </c:pt>
                <c:pt idx="2141">
                  <c:v>43929</c:v>
                </c:pt>
                <c:pt idx="2142">
                  <c:v>43930</c:v>
                </c:pt>
                <c:pt idx="2143">
                  <c:v>43934</c:v>
                </c:pt>
                <c:pt idx="2144">
                  <c:v>43935</c:v>
                </c:pt>
                <c:pt idx="2145">
                  <c:v>43936</c:v>
                </c:pt>
                <c:pt idx="2146">
                  <c:v>43937</c:v>
                </c:pt>
                <c:pt idx="2147">
                  <c:v>43938</c:v>
                </c:pt>
                <c:pt idx="2148">
                  <c:v>43941</c:v>
                </c:pt>
                <c:pt idx="2149">
                  <c:v>43942</c:v>
                </c:pt>
                <c:pt idx="2150">
                  <c:v>43943</c:v>
                </c:pt>
                <c:pt idx="2151">
                  <c:v>43944</c:v>
                </c:pt>
                <c:pt idx="2152">
                  <c:v>43945</c:v>
                </c:pt>
                <c:pt idx="2153">
                  <c:v>43948</c:v>
                </c:pt>
                <c:pt idx="2154">
                  <c:v>43949</c:v>
                </c:pt>
                <c:pt idx="2155">
                  <c:v>43950</c:v>
                </c:pt>
                <c:pt idx="2156">
                  <c:v>43951</c:v>
                </c:pt>
                <c:pt idx="2157">
                  <c:v>43952</c:v>
                </c:pt>
                <c:pt idx="2158">
                  <c:v>43955</c:v>
                </c:pt>
                <c:pt idx="2159">
                  <c:v>43956</c:v>
                </c:pt>
                <c:pt idx="2160">
                  <c:v>43957</c:v>
                </c:pt>
                <c:pt idx="2161">
                  <c:v>43958</c:v>
                </c:pt>
                <c:pt idx="2162">
                  <c:v>43959</c:v>
                </c:pt>
                <c:pt idx="2163">
                  <c:v>43962</c:v>
                </c:pt>
                <c:pt idx="2164">
                  <c:v>43963</c:v>
                </c:pt>
                <c:pt idx="2165">
                  <c:v>43964</c:v>
                </c:pt>
                <c:pt idx="2166">
                  <c:v>43965</c:v>
                </c:pt>
                <c:pt idx="2167">
                  <c:v>43966</c:v>
                </c:pt>
                <c:pt idx="2168">
                  <c:v>43969</c:v>
                </c:pt>
                <c:pt idx="2169">
                  <c:v>43970</c:v>
                </c:pt>
                <c:pt idx="2170">
                  <c:v>43971</c:v>
                </c:pt>
                <c:pt idx="2171">
                  <c:v>43972</c:v>
                </c:pt>
                <c:pt idx="2172">
                  <c:v>43973</c:v>
                </c:pt>
                <c:pt idx="2173">
                  <c:v>43977</c:v>
                </c:pt>
                <c:pt idx="2174">
                  <c:v>43978</c:v>
                </c:pt>
                <c:pt idx="2175">
                  <c:v>43979</c:v>
                </c:pt>
                <c:pt idx="2176">
                  <c:v>43980</c:v>
                </c:pt>
                <c:pt idx="2177">
                  <c:v>43983</c:v>
                </c:pt>
                <c:pt idx="2178">
                  <c:v>43984</c:v>
                </c:pt>
                <c:pt idx="2179">
                  <c:v>43985</c:v>
                </c:pt>
                <c:pt idx="2180">
                  <c:v>43986</c:v>
                </c:pt>
                <c:pt idx="2181">
                  <c:v>43987</c:v>
                </c:pt>
                <c:pt idx="2182">
                  <c:v>43990</c:v>
                </c:pt>
                <c:pt idx="2183">
                  <c:v>43991</c:v>
                </c:pt>
                <c:pt idx="2184">
                  <c:v>43992</c:v>
                </c:pt>
                <c:pt idx="2185">
                  <c:v>43993</c:v>
                </c:pt>
                <c:pt idx="2186">
                  <c:v>43994</c:v>
                </c:pt>
                <c:pt idx="2187">
                  <c:v>43997</c:v>
                </c:pt>
                <c:pt idx="2188">
                  <c:v>43998</c:v>
                </c:pt>
                <c:pt idx="2189">
                  <c:v>43999</c:v>
                </c:pt>
                <c:pt idx="2190">
                  <c:v>44000</c:v>
                </c:pt>
                <c:pt idx="2191">
                  <c:v>44001</c:v>
                </c:pt>
                <c:pt idx="2192">
                  <c:v>44004</c:v>
                </c:pt>
                <c:pt idx="2193">
                  <c:v>44005</c:v>
                </c:pt>
                <c:pt idx="2194">
                  <c:v>44006</c:v>
                </c:pt>
                <c:pt idx="2195">
                  <c:v>44007</c:v>
                </c:pt>
                <c:pt idx="2196">
                  <c:v>44008</c:v>
                </c:pt>
                <c:pt idx="2197">
                  <c:v>44011</c:v>
                </c:pt>
                <c:pt idx="2198">
                  <c:v>44012</c:v>
                </c:pt>
                <c:pt idx="2199">
                  <c:v>44013</c:v>
                </c:pt>
                <c:pt idx="2200">
                  <c:v>44014</c:v>
                </c:pt>
                <c:pt idx="2201">
                  <c:v>44018</c:v>
                </c:pt>
                <c:pt idx="2202">
                  <c:v>44019</c:v>
                </c:pt>
                <c:pt idx="2203">
                  <c:v>44020</c:v>
                </c:pt>
                <c:pt idx="2204">
                  <c:v>44021</c:v>
                </c:pt>
                <c:pt idx="2205">
                  <c:v>44022</c:v>
                </c:pt>
                <c:pt idx="2206">
                  <c:v>44025</c:v>
                </c:pt>
                <c:pt idx="2207">
                  <c:v>44026</c:v>
                </c:pt>
                <c:pt idx="2208">
                  <c:v>44027</c:v>
                </c:pt>
                <c:pt idx="2209">
                  <c:v>44028</c:v>
                </c:pt>
                <c:pt idx="2210">
                  <c:v>44029</c:v>
                </c:pt>
                <c:pt idx="2211">
                  <c:v>44032</c:v>
                </c:pt>
                <c:pt idx="2212">
                  <c:v>44033</c:v>
                </c:pt>
                <c:pt idx="2213">
                  <c:v>44034</c:v>
                </c:pt>
                <c:pt idx="2214">
                  <c:v>44035</c:v>
                </c:pt>
                <c:pt idx="2215">
                  <c:v>44036</c:v>
                </c:pt>
                <c:pt idx="2216">
                  <c:v>44039</c:v>
                </c:pt>
                <c:pt idx="2217">
                  <c:v>44040</c:v>
                </c:pt>
                <c:pt idx="2218">
                  <c:v>44041</c:v>
                </c:pt>
                <c:pt idx="2219">
                  <c:v>44042</c:v>
                </c:pt>
                <c:pt idx="2220">
                  <c:v>44043</c:v>
                </c:pt>
                <c:pt idx="2221">
                  <c:v>44046</c:v>
                </c:pt>
                <c:pt idx="2222">
                  <c:v>44047</c:v>
                </c:pt>
                <c:pt idx="2223">
                  <c:v>44048</c:v>
                </c:pt>
                <c:pt idx="2224">
                  <c:v>44049</c:v>
                </c:pt>
                <c:pt idx="2225">
                  <c:v>44050</c:v>
                </c:pt>
                <c:pt idx="2226">
                  <c:v>44053</c:v>
                </c:pt>
                <c:pt idx="2227">
                  <c:v>44054</c:v>
                </c:pt>
                <c:pt idx="2228">
                  <c:v>44055</c:v>
                </c:pt>
                <c:pt idx="2229">
                  <c:v>44056</c:v>
                </c:pt>
                <c:pt idx="2230">
                  <c:v>44057</c:v>
                </c:pt>
                <c:pt idx="2231">
                  <c:v>44060</c:v>
                </c:pt>
                <c:pt idx="2232">
                  <c:v>44061</c:v>
                </c:pt>
                <c:pt idx="2233">
                  <c:v>44062</c:v>
                </c:pt>
                <c:pt idx="2234">
                  <c:v>44063</c:v>
                </c:pt>
                <c:pt idx="2235">
                  <c:v>44064</c:v>
                </c:pt>
                <c:pt idx="2236">
                  <c:v>44067</c:v>
                </c:pt>
                <c:pt idx="2237">
                  <c:v>44068</c:v>
                </c:pt>
                <c:pt idx="2238">
                  <c:v>44069</c:v>
                </c:pt>
                <c:pt idx="2239">
                  <c:v>44070</c:v>
                </c:pt>
                <c:pt idx="2240">
                  <c:v>44071</c:v>
                </c:pt>
                <c:pt idx="2241">
                  <c:v>44074</c:v>
                </c:pt>
                <c:pt idx="2242">
                  <c:v>44075</c:v>
                </c:pt>
                <c:pt idx="2243">
                  <c:v>44076</c:v>
                </c:pt>
                <c:pt idx="2244">
                  <c:v>44077</c:v>
                </c:pt>
                <c:pt idx="2245">
                  <c:v>44078</c:v>
                </c:pt>
                <c:pt idx="2246">
                  <c:v>44082</c:v>
                </c:pt>
                <c:pt idx="2247">
                  <c:v>44083</c:v>
                </c:pt>
                <c:pt idx="2248">
                  <c:v>44084</c:v>
                </c:pt>
                <c:pt idx="2249">
                  <c:v>44085</c:v>
                </c:pt>
                <c:pt idx="2250">
                  <c:v>44088</c:v>
                </c:pt>
                <c:pt idx="2251">
                  <c:v>44089</c:v>
                </c:pt>
                <c:pt idx="2252">
                  <c:v>44090</c:v>
                </c:pt>
                <c:pt idx="2253">
                  <c:v>44091</c:v>
                </c:pt>
                <c:pt idx="2254">
                  <c:v>44092</c:v>
                </c:pt>
                <c:pt idx="2255">
                  <c:v>44095</c:v>
                </c:pt>
                <c:pt idx="2256">
                  <c:v>44096</c:v>
                </c:pt>
                <c:pt idx="2257">
                  <c:v>44097</c:v>
                </c:pt>
                <c:pt idx="2258">
                  <c:v>44098</c:v>
                </c:pt>
                <c:pt idx="2259">
                  <c:v>44099</c:v>
                </c:pt>
                <c:pt idx="2260">
                  <c:v>44102</c:v>
                </c:pt>
                <c:pt idx="2261">
                  <c:v>44103</c:v>
                </c:pt>
                <c:pt idx="2262">
                  <c:v>44104</c:v>
                </c:pt>
                <c:pt idx="2263">
                  <c:v>44105</c:v>
                </c:pt>
                <c:pt idx="2264">
                  <c:v>44106</c:v>
                </c:pt>
                <c:pt idx="2265">
                  <c:v>44109</c:v>
                </c:pt>
                <c:pt idx="2266">
                  <c:v>44110</c:v>
                </c:pt>
                <c:pt idx="2267">
                  <c:v>44111</c:v>
                </c:pt>
                <c:pt idx="2268">
                  <c:v>44112</c:v>
                </c:pt>
                <c:pt idx="2269">
                  <c:v>44113</c:v>
                </c:pt>
                <c:pt idx="2270">
                  <c:v>44116</c:v>
                </c:pt>
                <c:pt idx="2271">
                  <c:v>44117</c:v>
                </c:pt>
                <c:pt idx="2272">
                  <c:v>44118</c:v>
                </c:pt>
                <c:pt idx="2273">
                  <c:v>44119</c:v>
                </c:pt>
                <c:pt idx="2274">
                  <c:v>44120</c:v>
                </c:pt>
                <c:pt idx="2275">
                  <c:v>44123</c:v>
                </c:pt>
                <c:pt idx="2276">
                  <c:v>44124</c:v>
                </c:pt>
                <c:pt idx="2277">
                  <c:v>44125</c:v>
                </c:pt>
                <c:pt idx="2278">
                  <c:v>44126</c:v>
                </c:pt>
                <c:pt idx="2279">
                  <c:v>44127</c:v>
                </c:pt>
                <c:pt idx="2280">
                  <c:v>44130</c:v>
                </c:pt>
                <c:pt idx="2281">
                  <c:v>44131</c:v>
                </c:pt>
                <c:pt idx="2282">
                  <c:v>44132</c:v>
                </c:pt>
                <c:pt idx="2283">
                  <c:v>44133</c:v>
                </c:pt>
                <c:pt idx="2284">
                  <c:v>44134</c:v>
                </c:pt>
                <c:pt idx="2285">
                  <c:v>44137</c:v>
                </c:pt>
                <c:pt idx="2286">
                  <c:v>44138</c:v>
                </c:pt>
                <c:pt idx="2287">
                  <c:v>44139</c:v>
                </c:pt>
                <c:pt idx="2288">
                  <c:v>44140</c:v>
                </c:pt>
                <c:pt idx="2289">
                  <c:v>44141</c:v>
                </c:pt>
                <c:pt idx="2290">
                  <c:v>44144</c:v>
                </c:pt>
                <c:pt idx="2291">
                  <c:v>44145</c:v>
                </c:pt>
                <c:pt idx="2292">
                  <c:v>44146</c:v>
                </c:pt>
                <c:pt idx="2293">
                  <c:v>44147</c:v>
                </c:pt>
                <c:pt idx="2294">
                  <c:v>44148</c:v>
                </c:pt>
                <c:pt idx="2295">
                  <c:v>44151</c:v>
                </c:pt>
                <c:pt idx="2296">
                  <c:v>44152</c:v>
                </c:pt>
                <c:pt idx="2297">
                  <c:v>44153</c:v>
                </c:pt>
                <c:pt idx="2298">
                  <c:v>44154</c:v>
                </c:pt>
                <c:pt idx="2299">
                  <c:v>44155</c:v>
                </c:pt>
                <c:pt idx="2300">
                  <c:v>44158</c:v>
                </c:pt>
                <c:pt idx="2301">
                  <c:v>44159</c:v>
                </c:pt>
                <c:pt idx="2302">
                  <c:v>44160</c:v>
                </c:pt>
                <c:pt idx="2303">
                  <c:v>44162</c:v>
                </c:pt>
                <c:pt idx="2304">
                  <c:v>44165</c:v>
                </c:pt>
                <c:pt idx="2305">
                  <c:v>44166</c:v>
                </c:pt>
                <c:pt idx="2306">
                  <c:v>44167</c:v>
                </c:pt>
                <c:pt idx="2307">
                  <c:v>44168</c:v>
                </c:pt>
                <c:pt idx="2308">
                  <c:v>44169</c:v>
                </c:pt>
                <c:pt idx="2309">
                  <c:v>44172</c:v>
                </c:pt>
                <c:pt idx="2310">
                  <c:v>44173</c:v>
                </c:pt>
                <c:pt idx="2311">
                  <c:v>44174</c:v>
                </c:pt>
                <c:pt idx="2312">
                  <c:v>44175</c:v>
                </c:pt>
                <c:pt idx="2313">
                  <c:v>44176</c:v>
                </c:pt>
                <c:pt idx="2314">
                  <c:v>44179</c:v>
                </c:pt>
                <c:pt idx="2315">
                  <c:v>44180</c:v>
                </c:pt>
                <c:pt idx="2316">
                  <c:v>44181</c:v>
                </c:pt>
                <c:pt idx="2317">
                  <c:v>44182</c:v>
                </c:pt>
                <c:pt idx="2318">
                  <c:v>44183</c:v>
                </c:pt>
                <c:pt idx="2319">
                  <c:v>44186</c:v>
                </c:pt>
                <c:pt idx="2320">
                  <c:v>44187</c:v>
                </c:pt>
                <c:pt idx="2321">
                  <c:v>44188</c:v>
                </c:pt>
                <c:pt idx="2322">
                  <c:v>44189</c:v>
                </c:pt>
                <c:pt idx="2323">
                  <c:v>44193</c:v>
                </c:pt>
                <c:pt idx="2324">
                  <c:v>44194</c:v>
                </c:pt>
                <c:pt idx="2325">
                  <c:v>44195</c:v>
                </c:pt>
                <c:pt idx="2326">
                  <c:v>44196</c:v>
                </c:pt>
                <c:pt idx="2327">
                  <c:v>44200</c:v>
                </c:pt>
                <c:pt idx="2328">
                  <c:v>44201</c:v>
                </c:pt>
                <c:pt idx="2329">
                  <c:v>44202</c:v>
                </c:pt>
                <c:pt idx="2330">
                  <c:v>44203</c:v>
                </c:pt>
                <c:pt idx="2331">
                  <c:v>44204</c:v>
                </c:pt>
                <c:pt idx="2332">
                  <c:v>44207</c:v>
                </c:pt>
                <c:pt idx="2333">
                  <c:v>44208</c:v>
                </c:pt>
                <c:pt idx="2334">
                  <c:v>44209</c:v>
                </c:pt>
                <c:pt idx="2335">
                  <c:v>44210</c:v>
                </c:pt>
                <c:pt idx="2336">
                  <c:v>44211</c:v>
                </c:pt>
                <c:pt idx="2337">
                  <c:v>44215</c:v>
                </c:pt>
                <c:pt idx="2338">
                  <c:v>44216</c:v>
                </c:pt>
                <c:pt idx="2339">
                  <c:v>44217</c:v>
                </c:pt>
                <c:pt idx="2340">
                  <c:v>44218</c:v>
                </c:pt>
                <c:pt idx="2341">
                  <c:v>44221</c:v>
                </c:pt>
                <c:pt idx="2342">
                  <c:v>44222</c:v>
                </c:pt>
                <c:pt idx="2343">
                  <c:v>44223</c:v>
                </c:pt>
                <c:pt idx="2344">
                  <c:v>44224</c:v>
                </c:pt>
                <c:pt idx="2345">
                  <c:v>44225</c:v>
                </c:pt>
                <c:pt idx="2346">
                  <c:v>44228</c:v>
                </c:pt>
                <c:pt idx="2347">
                  <c:v>44229</c:v>
                </c:pt>
                <c:pt idx="2348">
                  <c:v>44230</c:v>
                </c:pt>
                <c:pt idx="2349">
                  <c:v>44231</c:v>
                </c:pt>
                <c:pt idx="2350">
                  <c:v>44232</c:v>
                </c:pt>
                <c:pt idx="2351">
                  <c:v>44235</c:v>
                </c:pt>
                <c:pt idx="2352">
                  <c:v>44236</c:v>
                </c:pt>
                <c:pt idx="2353">
                  <c:v>44237</c:v>
                </c:pt>
                <c:pt idx="2354">
                  <c:v>44238</c:v>
                </c:pt>
                <c:pt idx="2355">
                  <c:v>44239</c:v>
                </c:pt>
                <c:pt idx="2356">
                  <c:v>44243</c:v>
                </c:pt>
                <c:pt idx="2357">
                  <c:v>44244</c:v>
                </c:pt>
                <c:pt idx="2358">
                  <c:v>44245</c:v>
                </c:pt>
                <c:pt idx="2359">
                  <c:v>44246</c:v>
                </c:pt>
                <c:pt idx="2360">
                  <c:v>44249</c:v>
                </c:pt>
                <c:pt idx="2361">
                  <c:v>44250</c:v>
                </c:pt>
                <c:pt idx="2362">
                  <c:v>44251</c:v>
                </c:pt>
                <c:pt idx="2363">
                  <c:v>44252</c:v>
                </c:pt>
                <c:pt idx="2364">
                  <c:v>44253</c:v>
                </c:pt>
                <c:pt idx="2365">
                  <c:v>44256</c:v>
                </c:pt>
                <c:pt idx="2366">
                  <c:v>44257</c:v>
                </c:pt>
                <c:pt idx="2367">
                  <c:v>44258</c:v>
                </c:pt>
                <c:pt idx="2368">
                  <c:v>44259</c:v>
                </c:pt>
                <c:pt idx="2369">
                  <c:v>44260</c:v>
                </c:pt>
                <c:pt idx="2370">
                  <c:v>44263</c:v>
                </c:pt>
                <c:pt idx="2371">
                  <c:v>44264</c:v>
                </c:pt>
                <c:pt idx="2372">
                  <c:v>44265</c:v>
                </c:pt>
                <c:pt idx="2373">
                  <c:v>44266</c:v>
                </c:pt>
                <c:pt idx="2374">
                  <c:v>44267</c:v>
                </c:pt>
                <c:pt idx="2375">
                  <c:v>44270</c:v>
                </c:pt>
                <c:pt idx="2376">
                  <c:v>44271</c:v>
                </c:pt>
                <c:pt idx="2377">
                  <c:v>44272</c:v>
                </c:pt>
                <c:pt idx="2378">
                  <c:v>44273</c:v>
                </c:pt>
                <c:pt idx="2379">
                  <c:v>44274</c:v>
                </c:pt>
                <c:pt idx="2380">
                  <c:v>44277</c:v>
                </c:pt>
                <c:pt idx="2381">
                  <c:v>44278</c:v>
                </c:pt>
                <c:pt idx="2382">
                  <c:v>44279</c:v>
                </c:pt>
                <c:pt idx="2383">
                  <c:v>44280</c:v>
                </c:pt>
                <c:pt idx="2384">
                  <c:v>44281</c:v>
                </c:pt>
                <c:pt idx="2385">
                  <c:v>44284</c:v>
                </c:pt>
                <c:pt idx="2386">
                  <c:v>44285</c:v>
                </c:pt>
                <c:pt idx="2387">
                  <c:v>44286</c:v>
                </c:pt>
                <c:pt idx="2388">
                  <c:v>44287</c:v>
                </c:pt>
              </c:numCache>
            </c:numRef>
          </c:cat>
          <c:val>
            <c:numRef>
              <c:f>Sheet1!$B$2:$B$2390</c:f>
              <c:numCache>
                <c:formatCode>General</c:formatCode>
                <c:ptCount val="2389"/>
                <c:pt idx="0">
                  <c:v>21.049999</c:v>
                </c:pt>
                <c:pt idx="1">
                  <c:v>22.695</c:v>
                </c:pt>
                <c:pt idx="2">
                  <c:v>23.165001</c:v>
                </c:pt>
                <c:pt idx="3">
                  <c:v>23.344999000000001</c:v>
                </c:pt>
                <c:pt idx="4">
                  <c:v>24.299999</c:v>
                </c:pt>
                <c:pt idx="5">
                  <c:v>24.629999000000002</c:v>
                </c:pt>
                <c:pt idx="6">
                  <c:v>26.344999000000001</c:v>
                </c:pt>
                <c:pt idx="7">
                  <c:v>26.135000000000002</c:v>
                </c:pt>
                <c:pt idx="8">
                  <c:v>27.875</c:v>
                </c:pt>
                <c:pt idx="9">
                  <c:v>24.809999000000001</c:v>
                </c:pt>
                <c:pt idx="10">
                  <c:v>25.67</c:v>
                </c:pt>
                <c:pt idx="11">
                  <c:v>23.959999</c:v>
                </c:pt>
                <c:pt idx="12">
                  <c:v>23.754999000000002</c:v>
                </c:pt>
                <c:pt idx="13">
                  <c:v>24.924999</c:v>
                </c:pt>
                <c:pt idx="14">
                  <c:v>26.530000999999999</c:v>
                </c:pt>
                <c:pt idx="15">
                  <c:v>24.73</c:v>
                </c:pt>
                <c:pt idx="16">
                  <c:v>25.559999000000001</c:v>
                </c:pt>
                <c:pt idx="17">
                  <c:v>28.915001</c:v>
                </c:pt>
                <c:pt idx="18">
                  <c:v>29.389999</c:v>
                </c:pt>
                <c:pt idx="19">
                  <c:v>26.219999000000001</c:v>
                </c:pt>
                <c:pt idx="20">
                  <c:v>22.315000999999999</c:v>
                </c:pt>
                <c:pt idx="21">
                  <c:v>23.055</c:v>
                </c:pt>
                <c:pt idx="22">
                  <c:v>24.18</c:v>
                </c:pt>
                <c:pt idx="23">
                  <c:v>23.704999999999998</c:v>
                </c:pt>
                <c:pt idx="24">
                  <c:v>23.860001</c:v>
                </c:pt>
                <c:pt idx="25">
                  <c:v>25.004999000000002</c:v>
                </c:pt>
                <c:pt idx="26">
                  <c:v>20.209999</c:v>
                </c:pt>
                <c:pt idx="27">
                  <c:v>21.450001</c:v>
                </c:pt>
                <c:pt idx="28">
                  <c:v>22.375</c:v>
                </c:pt>
                <c:pt idx="29">
                  <c:v>21.82</c:v>
                </c:pt>
                <c:pt idx="30">
                  <c:v>22.045000000000002</c:v>
                </c:pt>
                <c:pt idx="31">
                  <c:v>20.995000999999998</c:v>
                </c:pt>
                <c:pt idx="32">
                  <c:v>19.985001</c:v>
                </c:pt>
                <c:pt idx="33">
                  <c:v>20.625</c:v>
                </c:pt>
                <c:pt idx="34">
                  <c:v>20.420000000000002</c:v>
                </c:pt>
                <c:pt idx="35">
                  <c:v>20.834999</c:v>
                </c:pt>
                <c:pt idx="36">
                  <c:v>19.889999</c:v>
                </c:pt>
                <c:pt idx="37">
                  <c:v>19.625</c:v>
                </c:pt>
                <c:pt idx="38">
                  <c:v>20.504999000000002</c:v>
                </c:pt>
                <c:pt idx="39">
                  <c:v>20.889999</c:v>
                </c:pt>
                <c:pt idx="40">
                  <c:v>22.809999000000001</c:v>
                </c:pt>
                <c:pt idx="41">
                  <c:v>23.274999999999999</c:v>
                </c:pt>
                <c:pt idx="42">
                  <c:v>23.379999000000002</c:v>
                </c:pt>
                <c:pt idx="43">
                  <c:v>23.41</c:v>
                </c:pt>
                <c:pt idx="44">
                  <c:v>23.504999000000002</c:v>
                </c:pt>
                <c:pt idx="45">
                  <c:v>22.780000999999999</c:v>
                </c:pt>
                <c:pt idx="46">
                  <c:v>21.74</c:v>
                </c:pt>
                <c:pt idx="47">
                  <c:v>23.23</c:v>
                </c:pt>
                <c:pt idx="48">
                  <c:v>23.059999000000001</c:v>
                </c:pt>
                <c:pt idx="49">
                  <c:v>23.110001</c:v>
                </c:pt>
                <c:pt idx="50">
                  <c:v>23.120000999999998</c:v>
                </c:pt>
                <c:pt idx="51">
                  <c:v>23.98</c:v>
                </c:pt>
                <c:pt idx="52">
                  <c:v>24.174999</c:v>
                </c:pt>
                <c:pt idx="53">
                  <c:v>24.35</c:v>
                </c:pt>
                <c:pt idx="54">
                  <c:v>25.860001</c:v>
                </c:pt>
                <c:pt idx="55">
                  <c:v>27.620000999999998</c:v>
                </c:pt>
                <c:pt idx="56">
                  <c:v>27.49</c:v>
                </c:pt>
                <c:pt idx="57">
                  <c:v>26.85</c:v>
                </c:pt>
                <c:pt idx="58">
                  <c:v>27.014999</c:v>
                </c:pt>
                <c:pt idx="59">
                  <c:v>25.860001</c:v>
                </c:pt>
                <c:pt idx="60">
                  <c:v>26.514999</c:v>
                </c:pt>
                <c:pt idx="61">
                  <c:v>26.139999</c:v>
                </c:pt>
                <c:pt idx="62">
                  <c:v>27.445</c:v>
                </c:pt>
                <c:pt idx="63">
                  <c:v>27.954999999999998</c:v>
                </c:pt>
                <c:pt idx="64">
                  <c:v>28.614999999999998</c:v>
                </c:pt>
                <c:pt idx="65">
                  <c:v>29.08</c:v>
                </c:pt>
                <c:pt idx="66">
                  <c:v>29.48</c:v>
                </c:pt>
                <c:pt idx="67">
                  <c:v>30.049999</c:v>
                </c:pt>
                <c:pt idx="68">
                  <c:v>29.540001</c:v>
                </c:pt>
                <c:pt idx="69">
                  <c:v>29.950001</c:v>
                </c:pt>
                <c:pt idx="70">
                  <c:v>29.190000999999999</c:v>
                </c:pt>
                <c:pt idx="71">
                  <c:v>29.434999000000001</c:v>
                </c:pt>
                <c:pt idx="72">
                  <c:v>30.49</c:v>
                </c:pt>
                <c:pt idx="73">
                  <c:v>31.325001</c:v>
                </c:pt>
                <c:pt idx="74">
                  <c:v>32.264999000000003</c:v>
                </c:pt>
                <c:pt idx="75">
                  <c:v>33.07</c:v>
                </c:pt>
                <c:pt idx="76">
                  <c:v>32.904998999999997</c:v>
                </c:pt>
                <c:pt idx="77">
                  <c:v>34.389999000000003</c:v>
                </c:pt>
                <c:pt idx="78">
                  <c:v>34.25</c:v>
                </c:pt>
                <c:pt idx="79">
                  <c:v>35.110000999999997</c:v>
                </c:pt>
                <c:pt idx="80">
                  <c:v>34</c:v>
                </c:pt>
                <c:pt idx="81">
                  <c:v>34.060001</c:v>
                </c:pt>
                <c:pt idx="82">
                  <c:v>34.924999</c:v>
                </c:pt>
                <c:pt idx="83">
                  <c:v>35.979999999999997</c:v>
                </c:pt>
                <c:pt idx="84">
                  <c:v>37.909999999999997</c:v>
                </c:pt>
                <c:pt idx="85">
                  <c:v>38.284999999999997</c:v>
                </c:pt>
                <c:pt idx="86">
                  <c:v>38.005001</c:v>
                </c:pt>
                <c:pt idx="87">
                  <c:v>37.185001</c:v>
                </c:pt>
                <c:pt idx="88">
                  <c:v>35.294998</c:v>
                </c:pt>
                <c:pt idx="89">
                  <c:v>32.110000999999997</c:v>
                </c:pt>
                <c:pt idx="90">
                  <c:v>34.840000000000003</c:v>
                </c:pt>
                <c:pt idx="91">
                  <c:v>33.665000999999997</c:v>
                </c:pt>
                <c:pt idx="92">
                  <c:v>31.695</c:v>
                </c:pt>
                <c:pt idx="93">
                  <c:v>32.849997999999999</c:v>
                </c:pt>
                <c:pt idx="94">
                  <c:v>33.340000000000003</c:v>
                </c:pt>
                <c:pt idx="95">
                  <c:v>33.365001999999997</c:v>
                </c:pt>
                <c:pt idx="96">
                  <c:v>34.235000999999997</c:v>
                </c:pt>
                <c:pt idx="97">
                  <c:v>36.5</c:v>
                </c:pt>
                <c:pt idx="98">
                  <c:v>35.104999999999997</c:v>
                </c:pt>
                <c:pt idx="99">
                  <c:v>34.825001</c:v>
                </c:pt>
                <c:pt idx="100">
                  <c:v>35.18</c:v>
                </c:pt>
                <c:pt idx="101">
                  <c:v>35.729999999999997</c:v>
                </c:pt>
                <c:pt idx="102">
                  <c:v>36.424999</c:v>
                </c:pt>
                <c:pt idx="103">
                  <c:v>36.18</c:v>
                </c:pt>
                <c:pt idx="104">
                  <c:v>36.25</c:v>
                </c:pt>
                <c:pt idx="105">
                  <c:v>33.404998999999997</c:v>
                </c:pt>
                <c:pt idx="106">
                  <c:v>35.025002000000001</c:v>
                </c:pt>
                <c:pt idx="107">
                  <c:v>36.360000999999997</c:v>
                </c:pt>
                <c:pt idx="108">
                  <c:v>37.090000000000003</c:v>
                </c:pt>
                <c:pt idx="109">
                  <c:v>38.770000000000003</c:v>
                </c:pt>
                <c:pt idx="110">
                  <c:v>40.599997999999999</c:v>
                </c:pt>
                <c:pt idx="111">
                  <c:v>39.195</c:v>
                </c:pt>
                <c:pt idx="112">
                  <c:v>39.709999000000003</c:v>
                </c:pt>
                <c:pt idx="113">
                  <c:v>39.82</c:v>
                </c:pt>
                <c:pt idx="114">
                  <c:v>42.264999000000003</c:v>
                </c:pt>
                <c:pt idx="115">
                  <c:v>44.169998</c:v>
                </c:pt>
                <c:pt idx="116">
                  <c:v>46.299999</c:v>
                </c:pt>
                <c:pt idx="117">
                  <c:v>45.669998</c:v>
                </c:pt>
                <c:pt idx="118">
                  <c:v>48.860000999999997</c:v>
                </c:pt>
                <c:pt idx="119">
                  <c:v>53.505001</c:v>
                </c:pt>
                <c:pt idx="120">
                  <c:v>48.244999</c:v>
                </c:pt>
                <c:pt idx="121">
                  <c:v>47.634998000000003</c:v>
                </c:pt>
                <c:pt idx="122">
                  <c:v>47.924999</c:v>
                </c:pt>
                <c:pt idx="123">
                  <c:v>49.064999</c:v>
                </c:pt>
                <c:pt idx="124">
                  <c:v>49.104999999999997</c:v>
                </c:pt>
                <c:pt idx="125">
                  <c:v>48.235000999999997</c:v>
                </c:pt>
                <c:pt idx="126">
                  <c:v>47.099997999999999</c:v>
                </c:pt>
                <c:pt idx="127">
                  <c:v>46.025002000000001</c:v>
                </c:pt>
                <c:pt idx="128">
                  <c:v>43.224997999999999</c:v>
                </c:pt>
                <c:pt idx="129">
                  <c:v>39.715000000000003</c:v>
                </c:pt>
                <c:pt idx="130">
                  <c:v>40.705002</c:v>
                </c:pt>
                <c:pt idx="131">
                  <c:v>44.290000999999997</c:v>
                </c:pt>
                <c:pt idx="132">
                  <c:v>41.549999</c:v>
                </c:pt>
                <c:pt idx="133">
                  <c:v>42.200001</c:v>
                </c:pt>
                <c:pt idx="134">
                  <c:v>44.5</c:v>
                </c:pt>
                <c:pt idx="135">
                  <c:v>43.705002</c:v>
                </c:pt>
                <c:pt idx="136">
                  <c:v>43.380001</c:v>
                </c:pt>
                <c:pt idx="137">
                  <c:v>44.794998</c:v>
                </c:pt>
                <c:pt idx="138">
                  <c:v>43.34</c:v>
                </c:pt>
                <c:pt idx="139">
                  <c:v>44.310001</c:v>
                </c:pt>
                <c:pt idx="140">
                  <c:v>47.080002</c:v>
                </c:pt>
                <c:pt idx="141">
                  <c:v>48.669998</c:v>
                </c:pt>
                <c:pt idx="142">
                  <c:v>48.779998999999997</c:v>
                </c:pt>
                <c:pt idx="143">
                  <c:v>47.685001</c:v>
                </c:pt>
                <c:pt idx="144">
                  <c:v>49.099997999999999</c:v>
                </c:pt>
                <c:pt idx="145">
                  <c:v>48.740001999999997</c:v>
                </c:pt>
                <c:pt idx="146">
                  <c:v>47.705002</c:v>
                </c:pt>
                <c:pt idx="147">
                  <c:v>45.57</c:v>
                </c:pt>
                <c:pt idx="148">
                  <c:v>46.209999000000003</c:v>
                </c:pt>
                <c:pt idx="149">
                  <c:v>45.82</c:v>
                </c:pt>
                <c:pt idx="150">
                  <c:v>44</c:v>
                </c:pt>
                <c:pt idx="151">
                  <c:v>45.41</c:v>
                </c:pt>
                <c:pt idx="152">
                  <c:v>44.68</c:v>
                </c:pt>
                <c:pt idx="153">
                  <c:v>42.040000999999997</c:v>
                </c:pt>
                <c:pt idx="154">
                  <c:v>40</c:v>
                </c:pt>
                <c:pt idx="155">
                  <c:v>38.509998000000003</c:v>
                </c:pt>
                <c:pt idx="156">
                  <c:v>36.659999999999997</c:v>
                </c:pt>
                <c:pt idx="157">
                  <c:v>34.200001</c:v>
                </c:pt>
                <c:pt idx="158">
                  <c:v>37.904998999999997</c:v>
                </c:pt>
                <c:pt idx="159">
                  <c:v>36.380001</c:v>
                </c:pt>
                <c:pt idx="160">
                  <c:v>37.080002</c:v>
                </c:pt>
                <c:pt idx="161">
                  <c:v>36.75</c:v>
                </c:pt>
                <c:pt idx="162">
                  <c:v>37.215000000000003</c:v>
                </c:pt>
                <c:pt idx="163">
                  <c:v>38.909999999999997</c:v>
                </c:pt>
                <c:pt idx="164">
                  <c:v>36.290000999999997</c:v>
                </c:pt>
                <c:pt idx="165">
                  <c:v>35.599997999999999</c:v>
                </c:pt>
                <c:pt idx="166">
                  <c:v>32.654998999999997</c:v>
                </c:pt>
                <c:pt idx="167">
                  <c:v>34.055</c:v>
                </c:pt>
                <c:pt idx="168">
                  <c:v>34.700001</c:v>
                </c:pt>
                <c:pt idx="169">
                  <c:v>37.270000000000003</c:v>
                </c:pt>
                <c:pt idx="170">
                  <c:v>37.654998999999997</c:v>
                </c:pt>
                <c:pt idx="171">
                  <c:v>39.665000999999997</c:v>
                </c:pt>
                <c:pt idx="172">
                  <c:v>36.220001000000003</c:v>
                </c:pt>
                <c:pt idx="173">
                  <c:v>36.68</c:v>
                </c:pt>
                <c:pt idx="174">
                  <c:v>34.764999000000003</c:v>
                </c:pt>
                <c:pt idx="175">
                  <c:v>36.994999</c:v>
                </c:pt>
                <c:pt idx="176">
                  <c:v>38.459999000000003</c:v>
                </c:pt>
                <c:pt idx="177">
                  <c:v>41.735000999999997</c:v>
                </c:pt>
                <c:pt idx="178">
                  <c:v>42.48</c:v>
                </c:pt>
                <c:pt idx="179">
                  <c:v>44.244999</c:v>
                </c:pt>
                <c:pt idx="180">
                  <c:v>38.919998</c:v>
                </c:pt>
                <c:pt idx="181">
                  <c:v>43.040000999999997</c:v>
                </c:pt>
                <c:pt idx="182">
                  <c:v>39.865001999999997</c:v>
                </c:pt>
                <c:pt idx="183">
                  <c:v>41.16</c:v>
                </c:pt>
                <c:pt idx="184">
                  <c:v>40.779998999999997</c:v>
                </c:pt>
                <c:pt idx="185">
                  <c:v>42.07</c:v>
                </c:pt>
                <c:pt idx="186">
                  <c:v>44.915000999999997</c:v>
                </c:pt>
                <c:pt idx="187">
                  <c:v>47.755001</c:v>
                </c:pt>
                <c:pt idx="188">
                  <c:v>48.715000000000003</c:v>
                </c:pt>
                <c:pt idx="189">
                  <c:v>46.919998</c:v>
                </c:pt>
                <c:pt idx="190">
                  <c:v>47.244999</c:v>
                </c:pt>
                <c:pt idx="191">
                  <c:v>47.720001000000003</c:v>
                </c:pt>
                <c:pt idx="192">
                  <c:v>46.395000000000003</c:v>
                </c:pt>
                <c:pt idx="193">
                  <c:v>47.775002000000001</c:v>
                </c:pt>
                <c:pt idx="194">
                  <c:v>47.314999</c:v>
                </c:pt>
                <c:pt idx="195">
                  <c:v>50.084999000000003</c:v>
                </c:pt>
                <c:pt idx="196">
                  <c:v>50.645000000000003</c:v>
                </c:pt>
                <c:pt idx="197">
                  <c:v>52.459999000000003</c:v>
                </c:pt>
                <c:pt idx="198">
                  <c:v>51.895000000000003</c:v>
                </c:pt>
                <c:pt idx="199">
                  <c:v>53.075001</c:v>
                </c:pt>
                <c:pt idx="200">
                  <c:v>50.25</c:v>
                </c:pt>
                <c:pt idx="201">
                  <c:v>46.744999</c:v>
                </c:pt>
                <c:pt idx="202">
                  <c:v>44.970001000000003</c:v>
                </c:pt>
                <c:pt idx="203">
                  <c:v>45.415000999999997</c:v>
                </c:pt>
                <c:pt idx="204">
                  <c:v>48.939999</c:v>
                </c:pt>
                <c:pt idx="205">
                  <c:v>50.130001</c:v>
                </c:pt>
                <c:pt idx="206">
                  <c:v>49.084999000000003</c:v>
                </c:pt>
                <c:pt idx="207">
                  <c:v>47.630001</c:v>
                </c:pt>
                <c:pt idx="208">
                  <c:v>48.66</c:v>
                </c:pt>
                <c:pt idx="209">
                  <c:v>49.75</c:v>
                </c:pt>
                <c:pt idx="210">
                  <c:v>53.23</c:v>
                </c:pt>
                <c:pt idx="211">
                  <c:v>54.445</c:v>
                </c:pt>
                <c:pt idx="212">
                  <c:v>52.849997999999999</c:v>
                </c:pt>
                <c:pt idx="213">
                  <c:v>55.005001</c:v>
                </c:pt>
                <c:pt idx="214">
                  <c:v>55.224997999999999</c:v>
                </c:pt>
                <c:pt idx="215">
                  <c:v>56.209999000000003</c:v>
                </c:pt>
                <c:pt idx="216">
                  <c:v>57.744999</c:v>
                </c:pt>
                <c:pt idx="217">
                  <c:v>54.759998000000003</c:v>
                </c:pt>
                <c:pt idx="218">
                  <c:v>54.77</c:v>
                </c:pt>
                <c:pt idx="219">
                  <c:v>55.865001999999997</c:v>
                </c:pt>
                <c:pt idx="220">
                  <c:v>57.349997999999999</c:v>
                </c:pt>
                <c:pt idx="221">
                  <c:v>57.395000000000003</c:v>
                </c:pt>
                <c:pt idx="222">
                  <c:v>55.84</c:v>
                </c:pt>
                <c:pt idx="223">
                  <c:v>55.43</c:v>
                </c:pt>
                <c:pt idx="224">
                  <c:v>54.275002000000001</c:v>
                </c:pt>
                <c:pt idx="225">
                  <c:v>56.435001</c:v>
                </c:pt>
                <c:pt idx="226">
                  <c:v>56.115001999999997</c:v>
                </c:pt>
                <c:pt idx="227">
                  <c:v>55.060001</c:v>
                </c:pt>
                <c:pt idx="228">
                  <c:v>54.790000999999997</c:v>
                </c:pt>
                <c:pt idx="229">
                  <c:v>53.66</c:v>
                </c:pt>
                <c:pt idx="230">
                  <c:v>55.264999000000003</c:v>
                </c:pt>
                <c:pt idx="231">
                  <c:v>55.834999000000003</c:v>
                </c:pt>
                <c:pt idx="232">
                  <c:v>57.235000999999997</c:v>
                </c:pt>
                <c:pt idx="233">
                  <c:v>63.290000999999997</c:v>
                </c:pt>
                <c:pt idx="234">
                  <c:v>66.860000999999997</c:v>
                </c:pt>
                <c:pt idx="235">
                  <c:v>63.055</c:v>
                </c:pt>
                <c:pt idx="236">
                  <c:v>63.34</c:v>
                </c:pt>
                <c:pt idx="237">
                  <c:v>65</c:v>
                </c:pt>
                <c:pt idx="238">
                  <c:v>69.720000999999996</c:v>
                </c:pt>
                <c:pt idx="239">
                  <c:v>67.330001999999993</c:v>
                </c:pt>
                <c:pt idx="240">
                  <c:v>67.675003000000004</c:v>
                </c:pt>
                <c:pt idx="241">
                  <c:v>69.449996999999996</c:v>
                </c:pt>
                <c:pt idx="242">
                  <c:v>69.569999999999993</c:v>
                </c:pt>
                <c:pt idx="243">
                  <c:v>70.260002</c:v>
                </c:pt>
                <c:pt idx="244">
                  <c:v>70.684997999999993</c:v>
                </c:pt>
                <c:pt idx="245">
                  <c:v>71.635002</c:v>
                </c:pt>
                <c:pt idx="246">
                  <c:v>66.279999000000004</c:v>
                </c:pt>
                <c:pt idx="247">
                  <c:v>63.630001</c:v>
                </c:pt>
                <c:pt idx="248">
                  <c:v>69.474997999999999</c:v>
                </c:pt>
                <c:pt idx="249">
                  <c:v>67.370002999999997</c:v>
                </c:pt>
                <c:pt idx="250">
                  <c:v>66.730002999999996</c:v>
                </c:pt>
                <c:pt idx="251">
                  <c:v>68.065002000000007</c:v>
                </c:pt>
                <c:pt idx="252">
                  <c:v>68.315002000000007</c:v>
                </c:pt>
                <c:pt idx="253">
                  <c:v>69.949996999999996</c:v>
                </c:pt>
                <c:pt idx="254">
                  <c:v>70.870002999999997</c:v>
                </c:pt>
                <c:pt idx="255">
                  <c:v>70.080001999999993</c:v>
                </c:pt>
                <c:pt idx="256">
                  <c:v>67.029999000000004</c:v>
                </c:pt>
                <c:pt idx="257">
                  <c:v>67.790001000000004</c:v>
                </c:pt>
                <c:pt idx="258">
                  <c:v>68.440002000000007</c:v>
                </c:pt>
                <c:pt idx="259">
                  <c:v>68</c:v>
                </c:pt>
                <c:pt idx="260">
                  <c:v>70.319999999999993</c:v>
                </c:pt>
                <c:pt idx="261">
                  <c:v>71.889999000000003</c:v>
                </c:pt>
                <c:pt idx="262">
                  <c:v>72.849997999999999</c:v>
                </c:pt>
                <c:pt idx="263">
                  <c:v>72.949996999999996</c:v>
                </c:pt>
                <c:pt idx="264">
                  <c:v>68.360000999999997</c:v>
                </c:pt>
                <c:pt idx="265">
                  <c:v>69.239998</c:v>
                </c:pt>
                <c:pt idx="266">
                  <c:v>63.68</c:v>
                </c:pt>
                <c:pt idx="267">
                  <c:v>63.139999000000003</c:v>
                </c:pt>
                <c:pt idx="268">
                  <c:v>64.769997000000004</c:v>
                </c:pt>
                <c:pt idx="269">
                  <c:v>64.940002000000007</c:v>
                </c:pt>
                <c:pt idx="270">
                  <c:v>63.549999</c:v>
                </c:pt>
                <c:pt idx="271">
                  <c:v>68.680000000000007</c:v>
                </c:pt>
                <c:pt idx="272">
                  <c:v>66.879997000000003</c:v>
                </c:pt>
                <c:pt idx="273">
                  <c:v>65.589995999999999</c:v>
                </c:pt>
                <c:pt idx="274">
                  <c:v>67.860000999999997</c:v>
                </c:pt>
                <c:pt idx="275">
                  <c:v>62.459999000000003</c:v>
                </c:pt>
                <c:pt idx="276">
                  <c:v>61.93</c:v>
                </c:pt>
                <c:pt idx="277">
                  <c:v>61.970001000000003</c:v>
                </c:pt>
                <c:pt idx="278">
                  <c:v>65.970000999999996</c:v>
                </c:pt>
                <c:pt idx="279">
                  <c:v>65.830001999999993</c:v>
                </c:pt>
                <c:pt idx="280">
                  <c:v>63.599997999999999</c:v>
                </c:pt>
                <c:pt idx="281">
                  <c:v>62.91</c:v>
                </c:pt>
                <c:pt idx="282">
                  <c:v>65.819999999999993</c:v>
                </c:pt>
                <c:pt idx="283">
                  <c:v>71.459998999999996</c:v>
                </c:pt>
                <c:pt idx="284">
                  <c:v>72.620002999999997</c:v>
                </c:pt>
                <c:pt idx="285">
                  <c:v>72.139999000000003</c:v>
                </c:pt>
                <c:pt idx="286">
                  <c:v>75.290001000000004</c:v>
                </c:pt>
                <c:pt idx="287">
                  <c:v>75.910004000000001</c:v>
                </c:pt>
                <c:pt idx="288">
                  <c:v>74.230002999999996</c:v>
                </c:pt>
                <c:pt idx="289">
                  <c:v>76.25</c:v>
                </c:pt>
                <c:pt idx="290">
                  <c:v>77.279999000000004</c:v>
                </c:pt>
                <c:pt idx="291">
                  <c:v>75.769997000000004</c:v>
                </c:pt>
                <c:pt idx="292">
                  <c:v>74.360000999999997</c:v>
                </c:pt>
                <c:pt idx="293">
                  <c:v>72.959998999999996</c:v>
                </c:pt>
                <c:pt idx="294">
                  <c:v>74.169998000000007</c:v>
                </c:pt>
                <c:pt idx="295">
                  <c:v>73.309997999999993</c:v>
                </c:pt>
                <c:pt idx="296">
                  <c:v>75.830001999999993</c:v>
                </c:pt>
                <c:pt idx="297">
                  <c:v>74.910004000000001</c:v>
                </c:pt>
                <c:pt idx="298">
                  <c:v>77.370002999999997</c:v>
                </c:pt>
                <c:pt idx="299">
                  <c:v>75.449996999999996</c:v>
                </c:pt>
                <c:pt idx="300">
                  <c:v>74.010002</c:v>
                </c:pt>
                <c:pt idx="301">
                  <c:v>73.519997000000004</c:v>
                </c:pt>
                <c:pt idx="302">
                  <c:v>76</c:v>
                </c:pt>
                <c:pt idx="303">
                  <c:v>78.839995999999999</c:v>
                </c:pt>
                <c:pt idx="304">
                  <c:v>74.160004000000001</c:v>
                </c:pt>
                <c:pt idx="305">
                  <c:v>72.449996999999996</c:v>
                </c:pt>
                <c:pt idx="306">
                  <c:v>67.699996999999996</c:v>
                </c:pt>
                <c:pt idx="307">
                  <c:v>68.949996999999996</c:v>
                </c:pt>
                <c:pt idx="308">
                  <c:v>65.25</c:v>
                </c:pt>
                <c:pt idx="309">
                  <c:v>65.209998999999996</c:v>
                </c:pt>
                <c:pt idx="310">
                  <c:v>61.849997999999999</c:v>
                </c:pt>
                <c:pt idx="311">
                  <c:v>65.449996999999996</c:v>
                </c:pt>
                <c:pt idx="312">
                  <c:v>73.459998999999996</c:v>
                </c:pt>
                <c:pt idx="313">
                  <c:v>72.849997999999999</c:v>
                </c:pt>
                <c:pt idx="314">
                  <c:v>74.330001999999993</c:v>
                </c:pt>
                <c:pt idx="315">
                  <c:v>74.300003000000004</c:v>
                </c:pt>
                <c:pt idx="316">
                  <c:v>75.150002000000001</c:v>
                </c:pt>
                <c:pt idx="317">
                  <c:v>75.040001000000004</c:v>
                </c:pt>
                <c:pt idx="318">
                  <c:v>76.910004000000001</c:v>
                </c:pt>
                <c:pt idx="319">
                  <c:v>77.139999000000003</c:v>
                </c:pt>
                <c:pt idx="320">
                  <c:v>78.480002999999996</c:v>
                </c:pt>
                <c:pt idx="321">
                  <c:v>78.449996999999996</c:v>
                </c:pt>
                <c:pt idx="322">
                  <c:v>80.209998999999996</c:v>
                </c:pt>
                <c:pt idx="323">
                  <c:v>79.639999000000003</c:v>
                </c:pt>
                <c:pt idx="324">
                  <c:v>84.639999000000003</c:v>
                </c:pt>
                <c:pt idx="325">
                  <c:v>87.220000999999996</c:v>
                </c:pt>
                <c:pt idx="326">
                  <c:v>89.489998</c:v>
                </c:pt>
                <c:pt idx="327">
                  <c:v>88.959998999999996</c:v>
                </c:pt>
                <c:pt idx="328">
                  <c:v>88.279999000000004</c:v>
                </c:pt>
                <c:pt idx="329">
                  <c:v>85.800003000000004</c:v>
                </c:pt>
                <c:pt idx="330">
                  <c:v>88.510002</c:v>
                </c:pt>
                <c:pt idx="331">
                  <c:v>82.940002000000007</c:v>
                </c:pt>
                <c:pt idx="332">
                  <c:v>82.559997999999993</c:v>
                </c:pt>
                <c:pt idx="333">
                  <c:v>86.730002999999996</c:v>
                </c:pt>
                <c:pt idx="334">
                  <c:v>81.080001999999993</c:v>
                </c:pt>
                <c:pt idx="335">
                  <c:v>84.599997999999999</c:v>
                </c:pt>
                <c:pt idx="336">
                  <c:v>84.989998</c:v>
                </c:pt>
                <c:pt idx="337">
                  <c:v>85.290001000000004</c:v>
                </c:pt>
                <c:pt idx="338">
                  <c:v>86.93</c:v>
                </c:pt>
                <c:pt idx="339">
                  <c:v>88.150002000000001</c:v>
                </c:pt>
                <c:pt idx="340">
                  <c:v>89.300003000000004</c:v>
                </c:pt>
                <c:pt idx="341">
                  <c:v>88.980002999999996</c:v>
                </c:pt>
                <c:pt idx="342">
                  <c:v>90.230002999999996</c:v>
                </c:pt>
                <c:pt idx="343">
                  <c:v>90.93</c:v>
                </c:pt>
                <c:pt idx="344">
                  <c:v>94.739998</c:v>
                </c:pt>
                <c:pt idx="345">
                  <c:v>85.510002</c:v>
                </c:pt>
                <c:pt idx="346">
                  <c:v>84.720000999999996</c:v>
                </c:pt>
                <c:pt idx="347">
                  <c:v>87.580001999999993</c:v>
                </c:pt>
                <c:pt idx="348">
                  <c:v>75.339995999999999</c:v>
                </c:pt>
                <c:pt idx="349">
                  <c:v>76.620002999999997</c:v>
                </c:pt>
                <c:pt idx="350">
                  <c:v>81.510002</c:v>
                </c:pt>
                <c:pt idx="351">
                  <c:v>79.120002999999997</c:v>
                </c:pt>
                <c:pt idx="352">
                  <c:v>77.900002000000001</c:v>
                </c:pt>
                <c:pt idx="353">
                  <c:v>81.93</c:v>
                </c:pt>
                <c:pt idx="354">
                  <c:v>84.57</c:v>
                </c:pt>
                <c:pt idx="355">
                  <c:v>84.040001000000004</c:v>
                </c:pt>
                <c:pt idx="356">
                  <c:v>85.82</c:v>
                </c:pt>
                <c:pt idx="357">
                  <c:v>86.949996999999996</c:v>
                </c:pt>
                <c:pt idx="358">
                  <c:v>90.589995999999999</c:v>
                </c:pt>
                <c:pt idx="359">
                  <c:v>88.989998</c:v>
                </c:pt>
                <c:pt idx="360">
                  <c:v>89.489998</c:v>
                </c:pt>
                <c:pt idx="361">
                  <c:v>91.169998000000007</c:v>
                </c:pt>
                <c:pt idx="362">
                  <c:v>91.25</c:v>
                </c:pt>
                <c:pt idx="363">
                  <c:v>86.529999000000004</c:v>
                </c:pt>
                <c:pt idx="364">
                  <c:v>86.150002000000001</c:v>
                </c:pt>
                <c:pt idx="365">
                  <c:v>91.010002</c:v>
                </c:pt>
                <c:pt idx="366">
                  <c:v>88.279999000000004</c:v>
                </c:pt>
                <c:pt idx="367">
                  <c:v>88.57</c:v>
                </c:pt>
                <c:pt idx="368">
                  <c:v>89.389999000000003</c:v>
                </c:pt>
                <c:pt idx="369">
                  <c:v>91.980002999999996</c:v>
                </c:pt>
                <c:pt idx="370">
                  <c:v>91.260002</c:v>
                </c:pt>
                <c:pt idx="371">
                  <c:v>91.080001999999993</c:v>
                </c:pt>
                <c:pt idx="372">
                  <c:v>91.18</c:v>
                </c:pt>
                <c:pt idx="373">
                  <c:v>94.059997999999993</c:v>
                </c:pt>
                <c:pt idx="374">
                  <c:v>90.610000999999997</c:v>
                </c:pt>
                <c:pt idx="375">
                  <c:v>92.150002000000001</c:v>
                </c:pt>
                <c:pt idx="376">
                  <c:v>91.790001000000004</c:v>
                </c:pt>
                <c:pt idx="377">
                  <c:v>94.110000999999997</c:v>
                </c:pt>
                <c:pt idx="378">
                  <c:v>95.419998000000007</c:v>
                </c:pt>
                <c:pt idx="379">
                  <c:v>97.809997999999993</c:v>
                </c:pt>
                <c:pt idx="380">
                  <c:v>98.349997999999999</c:v>
                </c:pt>
                <c:pt idx="381">
                  <c:v>100.099998</c:v>
                </c:pt>
                <c:pt idx="382">
                  <c:v>88.5</c:v>
                </c:pt>
                <c:pt idx="383">
                  <c:v>92.449996999999996</c:v>
                </c:pt>
                <c:pt idx="384">
                  <c:v>82.440002000000007</c:v>
                </c:pt>
                <c:pt idx="385">
                  <c:v>78.209998999999996</c:v>
                </c:pt>
                <c:pt idx="386">
                  <c:v>83.370002999999997</c:v>
                </c:pt>
                <c:pt idx="387">
                  <c:v>85.639999000000003</c:v>
                </c:pt>
                <c:pt idx="388">
                  <c:v>89.790001000000004</c:v>
                </c:pt>
                <c:pt idx="389">
                  <c:v>89.730002999999996</c:v>
                </c:pt>
                <c:pt idx="390">
                  <c:v>88.660004000000001</c:v>
                </c:pt>
                <c:pt idx="391">
                  <c:v>88.589995999999999</c:v>
                </c:pt>
                <c:pt idx="392">
                  <c:v>89.07</c:v>
                </c:pt>
                <c:pt idx="393">
                  <c:v>89.980002999999996</c:v>
                </c:pt>
                <c:pt idx="394">
                  <c:v>86.040001000000004</c:v>
                </c:pt>
                <c:pt idx="395">
                  <c:v>89.139999000000003</c:v>
                </c:pt>
                <c:pt idx="396">
                  <c:v>91.050003000000004</c:v>
                </c:pt>
                <c:pt idx="397">
                  <c:v>92.57</c:v>
                </c:pt>
                <c:pt idx="398">
                  <c:v>93.300003000000004</c:v>
                </c:pt>
                <c:pt idx="399">
                  <c:v>92.790001000000004</c:v>
                </c:pt>
                <c:pt idx="400">
                  <c:v>91.019997000000004</c:v>
                </c:pt>
                <c:pt idx="401">
                  <c:v>91.870002999999997</c:v>
                </c:pt>
                <c:pt idx="402">
                  <c:v>92.57</c:v>
                </c:pt>
                <c:pt idx="403">
                  <c:v>93.269997000000004</c:v>
                </c:pt>
                <c:pt idx="404">
                  <c:v>92.629997000000003</c:v>
                </c:pt>
                <c:pt idx="405">
                  <c:v>91.629997000000003</c:v>
                </c:pt>
                <c:pt idx="406">
                  <c:v>94.059997999999993</c:v>
                </c:pt>
                <c:pt idx="407">
                  <c:v>92.779999000000004</c:v>
                </c:pt>
                <c:pt idx="408">
                  <c:v>92.110000999999997</c:v>
                </c:pt>
                <c:pt idx="409">
                  <c:v>91.050003000000004</c:v>
                </c:pt>
                <c:pt idx="410">
                  <c:v>90.190002000000007</c:v>
                </c:pt>
                <c:pt idx="411">
                  <c:v>90.279999000000004</c:v>
                </c:pt>
                <c:pt idx="412">
                  <c:v>92.790001000000004</c:v>
                </c:pt>
                <c:pt idx="413">
                  <c:v>91.410004000000001</c:v>
                </c:pt>
                <c:pt idx="414">
                  <c:v>91.5</c:v>
                </c:pt>
                <c:pt idx="415">
                  <c:v>88.099997999999999</c:v>
                </c:pt>
                <c:pt idx="416">
                  <c:v>88.449996999999996</c:v>
                </c:pt>
                <c:pt idx="417">
                  <c:v>87.489998</c:v>
                </c:pt>
                <c:pt idx="418">
                  <c:v>83.550003000000004</c:v>
                </c:pt>
                <c:pt idx="419">
                  <c:v>84.510002</c:v>
                </c:pt>
                <c:pt idx="420">
                  <c:v>88.550003000000004</c:v>
                </c:pt>
                <c:pt idx="421">
                  <c:v>89.489998</c:v>
                </c:pt>
                <c:pt idx="422">
                  <c:v>83.690002000000007</c:v>
                </c:pt>
                <c:pt idx="423">
                  <c:v>78.680000000000007</c:v>
                </c:pt>
                <c:pt idx="424">
                  <c:v>82.419998000000007</c:v>
                </c:pt>
                <c:pt idx="425">
                  <c:v>80.300003000000004</c:v>
                </c:pt>
                <c:pt idx="426">
                  <c:v>81.489998</c:v>
                </c:pt>
                <c:pt idx="427">
                  <c:v>82.760002</c:v>
                </c:pt>
                <c:pt idx="428">
                  <c:v>82.529999000000004</c:v>
                </c:pt>
                <c:pt idx="429">
                  <c:v>73.389999000000003</c:v>
                </c:pt>
                <c:pt idx="430">
                  <c:v>75.830001999999993</c:v>
                </c:pt>
                <c:pt idx="431">
                  <c:v>71.470000999999996</c:v>
                </c:pt>
                <c:pt idx="432">
                  <c:v>73.319999999999993</c:v>
                </c:pt>
                <c:pt idx="433">
                  <c:v>75.050003000000004</c:v>
                </c:pt>
                <c:pt idx="434">
                  <c:v>78.029999000000004</c:v>
                </c:pt>
                <c:pt idx="435">
                  <c:v>78.449996999999996</c:v>
                </c:pt>
                <c:pt idx="436">
                  <c:v>81.050003000000004</c:v>
                </c:pt>
                <c:pt idx="437">
                  <c:v>79.669998000000007</c:v>
                </c:pt>
                <c:pt idx="438">
                  <c:v>80.860000999999997</c:v>
                </c:pt>
                <c:pt idx="439">
                  <c:v>85.010002</c:v>
                </c:pt>
                <c:pt idx="440">
                  <c:v>88.599997999999999</c:v>
                </c:pt>
                <c:pt idx="441">
                  <c:v>90.510002</c:v>
                </c:pt>
                <c:pt idx="442">
                  <c:v>91.339995999999999</c:v>
                </c:pt>
                <c:pt idx="443">
                  <c:v>93.949996999999996</c:v>
                </c:pt>
                <c:pt idx="444">
                  <c:v>93.010002</c:v>
                </c:pt>
                <c:pt idx="445">
                  <c:v>94.970000999999996</c:v>
                </c:pt>
                <c:pt idx="446">
                  <c:v>92.379997000000003</c:v>
                </c:pt>
                <c:pt idx="447">
                  <c:v>95.440002000000007</c:v>
                </c:pt>
                <c:pt idx="448">
                  <c:v>97.019997000000004</c:v>
                </c:pt>
                <c:pt idx="449">
                  <c:v>99.089995999999999</c:v>
                </c:pt>
                <c:pt idx="450">
                  <c:v>101.41999800000001</c:v>
                </c:pt>
                <c:pt idx="451">
                  <c:v>101.870003</c:v>
                </c:pt>
                <c:pt idx="452">
                  <c:v>100.69000200000001</c:v>
                </c:pt>
                <c:pt idx="453">
                  <c:v>103.019997</c:v>
                </c:pt>
                <c:pt idx="454">
                  <c:v>103.25</c:v>
                </c:pt>
                <c:pt idx="455">
                  <c:v>102.07</c:v>
                </c:pt>
                <c:pt idx="456">
                  <c:v>103.83000199999999</c:v>
                </c:pt>
                <c:pt idx="457">
                  <c:v>106.199997</c:v>
                </c:pt>
                <c:pt idx="458">
                  <c:v>109.620003</c:v>
                </c:pt>
                <c:pt idx="459">
                  <c:v>112.480003</c:v>
                </c:pt>
                <c:pt idx="460">
                  <c:v>113.760002</c:v>
                </c:pt>
                <c:pt idx="461">
                  <c:v>110.400002</c:v>
                </c:pt>
                <c:pt idx="462">
                  <c:v>109</c:v>
                </c:pt>
                <c:pt idx="463">
                  <c:v>110.66999800000001</c:v>
                </c:pt>
                <c:pt idx="464">
                  <c:v>109.239998</c:v>
                </c:pt>
                <c:pt idx="465">
                  <c:v>109.69000200000001</c:v>
                </c:pt>
                <c:pt idx="466">
                  <c:v>110.949997</c:v>
                </c:pt>
                <c:pt idx="467">
                  <c:v>109.68</c:v>
                </c:pt>
                <c:pt idx="468">
                  <c:v>104.110001</c:v>
                </c:pt>
                <c:pt idx="469">
                  <c:v>106.010002</c:v>
                </c:pt>
                <c:pt idx="470">
                  <c:v>103.410004</c:v>
                </c:pt>
                <c:pt idx="471">
                  <c:v>104.08000199999999</c:v>
                </c:pt>
                <c:pt idx="472">
                  <c:v>102.160004</c:v>
                </c:pt>
                <c:pt idx="473">
                  <c:v>104.730003</c:v>
                </c:pt>
                <c:pt idx="474">
                  <c:v>107.160004</c:v>
                </c:pt>
                <c:pt idx="475">
                  <c:v>103.41999800000001</c:v>
                </c:pt>
                <c:pt idx="476">
                  <c:v>94.959998999999996</c:v>
                </c:pt>
                <c:pt idx="477">
                  <c:v>95.040001000000004</c:v>
                </c:pt>
                <c:pt idx="478">
                  <c:v>93.230002999999996</c:v>
                </c:pt>
                <c:pt idx="479">
                  <c:v>92.150002000000001</c:v>
                </c:pt>
                <c:pt idx="480">
                  <c:v>95.410004000000001</c:v>
                </c:pt>
                <c:pt idx="481">
                  <c:v>95.669998000000007</c:v>
                </c:pt>
                <c:pt idx="482">
                  <c:v>97.970000999999996</c:v>
                </c:pt>
                <c:pt idx="483">
                  <c:v>97.220000999999996</c:v>
                </c:pt>
                <c:pt idx="484">
                  <c:v>100.80999799999999</c:v>
                </c:pt>
                <c:pt idx="485">
                  <c:v>104.480003</c:v>
                </c:pt>
                <c:pt idx="486">
                  <c:v>107.83000199999999</c:v>
                </c:pt>
                <c:pt idx="487">
                  <c:v>106</c:v>
                </c:pt>
                <c:pt idx="488">
                  <c:v>107.93</c:v>
                </c:pt>
                <c:pt idx="489">
                  <c:v>108.58000199999999</c:v>
                </c:pt>
                <c:pt idx="490">
                  <c:v>109.82</c:v>
                </c:pt>
                <c:pt idx="491">
                  <c:v>114.05999799999999</c:v>
                </c:pt>
                <c:pt idx="492">
                  <c:v>114.5</c:v>
                </c:pt>
                <c:pt idx="493">
                  <c:v>112.18</c:v>
                </c:pt>
                <c:pt idx="494">
                  <c:v>111.05999799999999</c:v>
                </c:pt>
                <c:pt idx="495">
                  <c:v>111.150002</c:v>
                </c:pt>
                <c:pt idx="496">
                  <c:v>111.83000199999999</c:v>
                </c:pt>
                <c:pt idx="497">
                  <c:v>113.779999</c:v>
                </c:pt>
                <c:pt idx="498">
                  <c:v>109.199997</c:v>
                </c:pt>
                <c:pt idx="499">
                  <c:v>105.139999</c:v>
                </c:pt>
                <c:pt idx="500">
                  <c:v>108.800003</c:v>
                </c:pt>
                <c:pt idx="501">
                  <c:v>105.529999</c:v>
                </c:pt>
                <c:pt idx="502">
                  <c:v>101.470001</c:v>
                </c:pt>
                <c:pt idx="503">
                  <c:v>101.849998</c:v>
                </c:pt>
                <c:pt idx="504">
                  <c:v>94.309997999999993</c:v>
                </c:pt>
                <c:pt idx="505">
                  <c:v>89.620002999999997</c:v>
                </c:pt>
                <c:pt idx="506">
                  <c:v>92.75</c:v>
                </c:pt>
                <c:pt idx="507">
                  <c:v>101.55999799999999</c:v>
                </c:pt>
                <c:pt idx="508">
                  <c:v>103.639999</c:v>
                </c:pt>
                <c:pt idx="509">
                  <c:v>102.33000199999999</c:v>
                </c:pt>
                <c:pt idx="510">
                  <c:v>96.040001000000004</c:v>
                </c:pt>
                <c:pt idx="511">
                  <c:v>107.44000200000001</c:v>
                </c:pt>
                <c:pt idx="512">
                  <c:v>113.80999799999999</c:v>
                </c:pt>
                <c:pt idx="513">
                  <c:v>114.33000199999999</c:v>
                </c:pt>
                <c:pt idx="514">
                  <c:v>113.720001</c:v>
                </c:pt>
                <c:pt idx="515">
                  <c:v>113.529999</c:v>
                </c:pt>
                <c:pt idx="516">
                  <c:v>112.730003</c:v>
                </c:pt>
                <c:pt idx="517">
                  <c:v>114.290001</c:v>
                </c:pt>
                <c:pt idx="518">
                  <c:v>114.75</c:v>
                </c:pt>
                <c:pt idx="519">
                  <c:v>113.889999</c:v>
                </c:pt>
                <c:pt idx="520">
                  <c:v>114.889999</c:v>
                </c:pt>
                <c:pt idx="521">
                  <c:v>113.389999</c:v>
                </c:pt>
                <c:pt idx="522">
                  <c:v>113.989998</c:v>
                </c:pt>
                <c:pt idx="523">
                  <c:v>114.69000200000001</c:v>
                </c:pt>
                <c:pt idx="524">
                  <c:v>117.540001</c:v>
                </c:pt>
                <c:pt idx="525">
                  <c:v>117.959999</c:v>
                </c:pt>
                <c:pt idx="526">
                  <c:v>119.779999</c:v>
                </c:pt>
                <c:pt idx="527">
                  <c:v>115.589996</c:v>
                </c:pt>
                <c:pt idx="528">
                  <c:v>120.25</c:v>
                </c:pt>
                <c:pt idx="529">
                  <c:v>120.82</c:v>
                </c:pt>
                <c:pt idx="530">
                  <c:v>121.07</c:v>
                </c:pt>
                <c:pt idx="531">
                  <c:v>121.489998</c:v>
                </c:pt>
                <c:pt idx="532">
                  <c:v>122.910004</c:v>
                </c:pt>
                <c:pt idx="533">
                  <c:v>124.540001</c:v>
                </c:pt>
                <c:pt idx="534">
                  <c:v>124.360001</c:v>
                </c:pt>
                <c:pt idx="535">
                  <c:v>122.860001</c:v>
                </c:pt>
                <c:pt idx="536">
                  <c:v>125.32</c:v>
                </c:pt>
                <c:pt idx="537">
                  <c:v>129.63000500000001</c:v>
                </c:pt>
                <c:pt idx="538">
                  <c:v>131.39999399999999</c:v>
                </c:pt>
                <c:pt idx="539">
                  <c:v>130.86000100000001</c:v>
                </c:pt>
                <c:pt idx="540">
                  <c:v>130.11999499999999</c:v>
                </c:pt>
                <c:pt idx="541">
                  <c:v>130.050003</c:v>
                </c:pt>
                <c:pt idx="542">
                  <c:v>128.490005</c:v>
                </c:pt>
                <c:pt idx="543">
                  <c:v>127.519997</c:v>
                </c:pt>
                <c:pt idx="544">
                  <c:v>124.209999</c:v>
                </c:pt>
                <c:pt idx="545">
                  <c:v>125.55999799999999</c:v>
                </c:pt>
                <c:pt idx="546">
                  <c:v>124.589996</c:v>
                </c:pt>
                <c:pt idx="547">
                  <c:v>128.949997</c:v>
                </c:pt>
                <c:pt idx="548">
                  <c:v>129.88999899999999</c:v>
                </c:pt>
                <c:pt idx="549">
                  <c:v>129.25</c:v>
                </c:pt>
                <c:pt idx="550">
                  <c:v>123.18</c:v>
                </c:pt>
                <c:pt idx="551">
                  <c:v>122.650002</c:v>
                </c:pt>
                <c:pt idx="552">
                  <c:v>122.370003</c:v>
                </c:pt>
                <c:pt idx="553">
                  <c:v>122.339996</c:v>
                </c:pt>
                <c:pt idx="554">
                  <c:v>122.66999800000001</c:v>
                </c:pt>
                <c:pt idx="555">
                  <c:v>131.33000200000001</c:v>
                </c:pt>
                <c:pt idx="556">
                  <c:v>130.020004</c:v>
                </c:pt>
                <c:pt idx="557">
                  <c:v>129.33999600000001</c:v>
                </c:pt>
                <c:pt idx="558">
                  <c:v>134.029999</c:v>
                </c:pt>
                <c:pt idx="559">
                  <c:v>136.61000100000001</c:v>
                </c:pt>
                <c:pt idx="560">
                  <c:v>139.009995</c:v>
                </c:pt>
                <c:pt idx="561">
                  <c:v>136.979996</c:v>
                </c:pt>
                <c:pt idx="562">
                  <c:v>134.86000100000001</c:v>
                </c:pt>
                <c:pt idx="563">
                  <c:v>134.94000199999999</c:v>
                </c:pt>
                <c:pt idx="564">
                  <c:v>132.229996</c:v>
                </c:pt>
                <c:pt idx="565">
                  <c:v>133.029999</c:v>
                </c:pt>
                <c:pt idx="566">
                  <c:v>134.61999499999999</c:v>
                </c:pt>
                <c:pt idx="567">
                  <c:v>137.770004</c:v>
                </c:pt>
                <c:pt idx="568">
                  <c:v>137.53999300000001</c:v>
                </c:pt>
                <c:pt idx="569">
                  <c:v>137.179993</c:v>
                </c:pt>
                <c:pt idx="570">
                  <c:v>140.39999399999999</c:v>
                </c:pt>
                <c:pt idx="571">
                  <c:v>135.529999</c:v>
                </c:pt>
                <c:pt idx="572">
                  <c:v>140.929993</c:v>
                </c:pt>
                <c:pt idx="573">
                  <c:v>140.479996</c:v>
                </c:pt>
                <c:pt idx="574">
                  <c:v>139.75</c:v>
                </c:pt>
                <c:pt idx="575">
                  <c:v>139.509995</c:v>
                </c:pt>
                <c:pt idx="576">
                  <c:v>141.08999600000001</c:v>
                </c:pt>
                <c:pt idx="577">
                  <c:v>143.259995</c:v>
                </c:pt>
                <c:pt idx="578">
                  <c:v>139.38000500000001</c:v>
                </c:pt>
                <c:pt idx="579">
                  <c:v>126.779999</c:v>
                </c:pt>
                <c:pt idx="580">
                  <c:v>123.620003</c:v>
                </c:pt>
                <c:pt idx="581">
                  <c:v>128.63999899999999</c:v>
                </c:pt>
                <c:pt idx="582">
                  <c:v>120.05999799999999</c:v>
                </c:pt>
                <c:pt idx="583">
                  <c:v>121.720001</c:v>
                </c:pt>
                <c:pt idx="584">
                  <c:v>112.519997</c:v>
                </c:pt>
                <c:pt idx="585">
                  <c:v>104.44000200000001</c:v>
                </c:pt>
                <c:pt idx="586">
                  <c:v>106.139999</c:v>
                </c:pt>
                <c:pt idx="587">
                  <c:v>102.360001</c:v>
                </c:pt>
                <c:pt idx="588">
                  <c:v>112.32</c:v>
                </c:pt>
                <c:pt idx="589">
                  <c:v>119.040001</c:v>
                </c:pt>
                <c:pt idx="590">
                  <c:v>118.91999800000001</c:v>
                </c:pt>
                <c:pt idx="591">
                  <c:v>123.41999800000001</c:v>
                </c:pt>
                <c:pt idx="592">
                  <c:v>125.91999800000001</c:v>
                </c:pt>
                <c:pt idx="593">
                  <c:v>126.91999800000001</c:v>
                </c:pt>
                <c:pt idx="594">
                  <c:v>128.800003</c:v>
                </c:pt>
                <c:pt idx="595">
                  <c:v>130.46000699999999</c:v>
                </c:pt>
                <c:pt idx="596">
                  <c:v>121.55999799999999</c:v>
                </c:pt>
                <c:pt idx="597">
                  <c:v>126.199997</c:v>
                </c:pt>
                <c:pt idx="598">
                  <c:v>124.959999</c:v>
                </c:pt>
                <c:pt idx="599">
                  <c:v>125.839996</c:v>
                </c:pt>
                <c:pt idx="600">
                  <c:v>125.760002</c:v>
                </c:pt>
                <c:pt idx="601">
                  <c:v>124.099998</c:v>
                </c:pt>
                <c:pt idx="602">
                  <c:v>124.459999</c:v>
                </c:pt>
                <c:pt idx="603">
                  <c:v>122.400002</c:v>
                </c:pt>
                <c:pt idx="604">
                  <c:v>115.459999</c:v>
                </c:pt>
                <c:pt idx="605">
                  <c:v>122.639999</c:v>
                </c:pt>
                <c:pt idx="606">
                  <c:v>122.5</c:v>
                </c:pt>
                <c:pt idx="607">
                  <c:v>123.400002</c:v>
                </c:pt>
                <c:pt idx="608">
                  <c:v>120.540001</c:v>
                </c:pt>
                <c:pt idx="609">
                  <c:v>121.18</c:v>
                </c:pt>
                <c:pt idx="610">
                  <c:v>119.459999</c:v>
                </c:pt>
                <c:pt idx="611">
                  <c:v>119.660004</c:v>
                </c:pt>
                <c:pt idx="612">
                  <c:v>114.699997</c:v>
                </c:pt>
                <c:pt idx="613">
                  <c:v>111.540001</c:v>
                </c:pt>
                <c:pt idx="614">
                  <c:v>116.55999799999999</c:v>
                </c:pt>
                <c:pt idx="615">
                  <c:v>120.900002</c:v>
                </c:pt>
                <c:pt idx="616">
                  <c:v>118.55999799999999</c:v>
                </c:pt>
                <c:pt idx="617">
                  <c:v>119.360001</c:v>
                </c:pt>
                <c:pt idx="618">
                  <c:v>118.480003</c:v>
                </c:pt>
                <c:pt idx="619">
                  <c:v>118.160004</c:v>
                </c:pt>
                <c:pt idx="620">
                  <c:v>119.699997</c:v>
                </c:pt>
                <c:pt idx="621">
                  <c:v>117.519997</c:v>
                </c:pt>
                <c:pt idx="622">
                  <c:v>119.019997</c:v>
                </c:pt>
                <c:pt idx="623">
                  <c:v>120.220001</c:v>
                </c:pt>
                <c:pt idx="624">
                  <c:v>123.94000200000001</c:v>
                </c:pt>
                <c:pt idx="625">
                  <c:v>128.13999899999999</c:v>
                </c:pt>
                <c:pt idx="626">
                  <c:v>127.239998</c:v>
                </c:pt>
                <c:pt idx="627">
                  <c:v>127.41999800000001</c:v>
                </c:pt>
                <c:pt idx="628">
                  <c:v>124.720001</c:v>
                </c:pt>
                <c:pt idx="629">
                  <c:v>121.959999</c:v>
                </c:pt>
                <c:pt idx="630">
                  <c:v>124.18</c:v>
                </c:pt>
                <c:pt idx="631">
                  <c:v>127.139999</c:v>
                </c:pt>
                <c:pt idx="632">
                  <c:v>119.519997</c:v>
                </c:pt>
                <c:pt idx="633">
                  <c:v>115.779999</c:v>
                </c:pt>
                <c:pt idx="634">
                  <c:v>116.739998</c:v>
                </c:pt>
                <c:pt idx="635">
                  <c:v>118.040001</c:v>
                </c:pt>
                <c:pt idx="636">
                  <c:v>122.220001</c:v>
                </c:pt>
                <c:pt idx="637">
                  <c:v>123.980003</c:v>
                </c:pt>
                <c:pt idx="638">
                  <c:v>126.360001</c:v>
                </c:pt>
                <c:pt idx="639">
                  <c:v>126.699997</c:v>
                </c:pt>
                <c:pt idx="640">
                  <c:v>126.040001</c:v>
                </c:pt>
                <c:pt idx="641">
                  <c:v>124.55999799999999</c:v>
                </c:pt>
                <c:pt idx="642">
                  <c:v>123.660004</c:v>
                </c:pt>
                <c:pt idx="643">
                  <c:v>126.339996</c:v>
                </c:pt>
                <c:pt idx="644">
                  <c:v>128.61999499999999</c:v>
                </c:pt>
                <c:pt idx="645">
                  <c:v>128.44000199999999</c:v>
                </c:pt>
                <c:pt idx="646">
                  <c:v>128.58000200000001</c:v>
                </c:pt>
                <c:pt idx="647">
                  <c:v>129.300003</c:v>
                </c:pt>
                <c:pt idx="648">
                  <c:v>130.60000600000001</c:v>
                </c:pt>
                <c:pt idx="649">
                  <c:v>129.44000199999999</c:v>
                </c:pt>
                <c:pt idx="650">
                  <c:v>132.16000399999999</c:v>
                </c:pt>
                <c:pt idx="651">
                  <c:v>131.779999</c:v>
                </c:pt>
                <c:pt idx="652">
                  <c:v>134.699997</c:v>
                </c:pt>
                <c:pt idx="653">
                  <c:v>138.58000200000001</c:v>
                </c:pt>
                <c:pt idx="654">
                  <c:v>138.259995</c:v>
                </c:pt>
                <c:pt idx="655">
                  <c:v>139.03999300000001</c:v>
                </c:pt>
                <c:pt idx="656">
                  <c:v>137.38000500000001</c:v>
                </c:pt>
                <c:pt idx="657">
                  <c:v>140.720001</c:v>
                </c:pt>
                <c:pt idx="658">
                  <c:v>142.41999799999999</c:v>
                </c:pt>
                <c:pt idx="659">
                  <c:v>143.66000399999999</c:v>
                </c:pt>
                <c:pt idx="660">
                  <c:v>145.759995</c:v>
                </c:pt>
                <c:pt idx="661">
                  <c:v>145.89999399999999</c:v>
                </c:pt>
                <c:pt idx="662">
                  <c:v>147.020004</c:v>
                </c:pt>
                <c:pt idx="663">
                  <c:v>151.55999800000001</c:v>
                </c:pt>
                <c:pt idx="664">
                  <c:v>151.979996</c:v>
                </c:pt>
                <c:pt idx="665">
                  <c:v>152.520004</c:v>
                </c:pt>
                <c:pt idx="666">
                  <c:v>152.779999</c:v>
                </c:pt>
                <c:pt idx="667">
                  <c:v>153.83999600000001</c:v>
                </c:pt>
                <c:pt idx="668">
                  <c:v>153.16000399999999</c:v>
                </c:pt>
                <c:pt idx="669">
                  <c:v>154.779999</c:v>
                </c:pt>
                <c:pt idx="670">
                  <c:v>160.199997</c:v>
                </c:pt>
                <c:pt idx="671">
                  <c:v>168.220001</c:v>
                </c:pt>
                <c:pt idx="672">
                  <c:v>166</c:v>
                </c:pt>
                <c:pt idx="673">
                  <c:v>168.94000199999999</c:v>
                </c:pt>
                <c:pt idx="674">
                  <c:v>165.199997</c:v>
                </c:pt>
                <c:pt idx="675">
                  <c:v>157.08000200000001</c:v>
                </c:pt>
                <c:pt idx="676">
                  <c:v>159.820007</c:v>
                </c:pt>
                <c:pt idx="677">
                  <c:v>160.08000200000001</c:v>
                </c:pt>
                <c:pt idx="678">
                  <c:v>165.320007</c:v>
                </c:pt>
                <c:pt idx="679">
                  <c:v>174.36000100000001</c:v>
                </c:pt>
                <c:pt idx="680">
                  <c:v>173.66000399999999</c:v>
                </c:pt>
                <c:pt idx="681">
                  <c:v>171.240005</c:v>
                </c:pt>
                <c:pt idx="682">
                  <c:v>175.44000199999999</c:v>
                </c:pt>
                <c:pt idx="683">
                  <c:v>169</c:v>
                </c:pt>
                <c:pt idx="684">
                  <c:v>175.38000500000001</c:v>
                </c:pt>
                <c:pt idx="685">
                  <c:v>173.320007</c:v>
                </c:pt>
                <c:pt idx="686">
                  <c:v>174.779999</c:v>
                </c:pt>
                <c:pt idx="687">
                  <c:v>176.53999300000001</c:v>
                </c:pt>
                <c:pt idx="688">
                  <c:v>181.020004</c:v>
                </c:pt>
                <c:pt idx="689">
                  <c:v>182.820007</c:v>
                </c:pt>
                <c:pt idx="690">
                  <c:v>185.39999399999999</c:v>
                </c:pt>
                <c:pt idx="691">
                  <c:v>181.39999399999999</c:v>
                </c:pt>
                <c:pt idx="692">
                  <c:v>178.53999300000001</c:v>
                </c:pt>
                <c:pt idx="693">
                  <c:v>182.08000200000001</c:v>
                </c:pt>
                <c:pt idx="694">
                  <c:v>175.55999800000001</c:v>
                </c:pt>
                <c:pt idx="695">
                  <c:v>177.720001</c:v>
                </c:pt>
                <c:pt idx="696">
                  <c:v>182.41999799999999</c:v>
                </c:pt>
                <c:pt idx="697">
                  <c:v>179.03999300000001</c:v>
                </c:pt>
                <c:pt idx="698">
                  <c:v>183.53999300000001</c:v>
                </c:pt>
                <c:pt idx="699">
                  <c:v>166.199997</c:v>
                </c:pt>
                <c:pt idx="700">
                  <c:v>178.199997</c:v>
                </c:pt>
                <c:pt idx="701">
                  <c:v>174.08000200000001</c:v>
                </c:pt>
                <c:pt idx="702">
                  <c:v>177.520004</c:v>
                </c:pt>
                <c:pt idx="703">
                  <c:v>175.91999799999999</c:v>
                </c:pt>
                <c:pt idx="704">
                  <c:v>177.179993</c:v>
                </c:pt>
                <c:pt idx="705">
                  <c:v>171.83999600000001</c:v>
                </c:pt>
                <c:pt idx="706">
                  <c:v>172.61999499999999</c:v>
                </c:pt>
                <c:pt idx="707">
                  <c:v>173.05999800000001</c:v>
                </c:pt>
                <c:pt idx="708">
                  <c:v>170.179993</c:v>
                </c:pt>
                <c:pt idx="709">
                  <c:v>155.63999899999999</c:v>
                </c:pt>
                <c:pt idx="710">
                  <c:v>148.020004</c:v>
                </c:pt>
                <c:pt idx="711">
                  <c:v>154.259995</c:v>
                </c:pt>
                <c:pt idx="712">
                  <c:v>143.479996</c:v>
                </c:pt>
                <c:pt idx="713">
                  <c:v>142.91999799999999</c:v>
                </c:pt>
                <c:pt idx="714">
                  <c:v>139.979996</c:v>
                </c:pt>
                <c:pt idx="715">
                  <c:v>145.259995</c:v>
                </c:pt>
                <c:pt idx="716">
                  <c:v>151.240005</c:v>
                </c:pt>
                <c:pt idx="717">
                  <c:v>152.199997</c:v>
                </c:pt>
                <c:pt idx="718">
                  <c:v>160.800003</c:v>
                </c:pt>
                <c:pt idx="719">
                  <c:v>165.86000100000001</c:v>
                </c:pt>
                <c:pt idx="720">
                  <c:v>165.89999399999999</c:v>
                </c:pt>
                <c:pt idx="721">
                  <c:v>172.36000100000001</c:v>
                </c:pt>
                <c:pt idx="722">
                  <c:v>173.88000500000001</c:v>
                </c:pt>
                <c:pt idx="723">
                  <c:v>172.55999800000001</c:v>
                </c:pt>
                <c:pt idx="724">
                  <c:v>172.13999899999999</c:v>
                </c:pt>
                <c:pt idx="725">
                  <c:v>172.83999600000001</c:v>
                </c:pt>
                <c:pt idx="726">
                  <c:v>174.5</c:v>
                </c:pt>
                <c:pt idx="727">
                  <c:v>172.86000100000001</c:v>
                </c:pt>
                <c:pt idx="728">
                  <c:v>171.820007</c:v>
                </c:pt>
                <c:pt idx="729">
                  <c:v>168.94000199999999</c:v>
                </c:pt>
                <c:pt idx="730">
                  <c:v>170.05999800000001</c:v>
                </c:pt>
                <c:pt idx="731">
                  <c:v>168.91999799999999</c:v>
                </c:pt>
                <c:pt idx="732">
                  <c:v>170.89999399999999</c:v>
                </c:pt>
                <c:pt idx="733">
                  <c:v>170.58000200000001</c:v>
                </c:pt>
                <c:pt idx="734">
                  <c:v>174.020004</c:v>
                </c:pt>
                <c:pt idx="735">
                  <c:v>173.679993</c:v>
                </c:pt>
                <c:pt idx="736">
                  <c:v>168.91999799999999</c:v>
                </c:pt>
                <c:pt idx="737">
                  <c:v>170.10000600000001</c:v>
                </c:pt>
                <c:pt idx="738">
                  <c:v>170.58000200000001</c:v>
                </c:pt>
                <c:pt idx="739">
                  <c:v>166.86000100000001</c:v>
                </c:pt>
                <c:pt idx="740">
                  <c:v>162.58000200000001</c:v>
                </c:pt>
                <c:pt idx="741">
                  <c:v>170.39999399999999</c:v>
                </c:pt>
                <c:pt idx="742">
                  <c:v>171.89999399999999</c:v>
                </c:pt>
                <c:pt idx="743">
                  <c:v>174.38000500000001</c:v>
                </c:pt>
                <c:pt idx="744">
                  <c:v>174.279999</c:v>
                </c:pt>
                <c:pt idx="745">
                  <c:v>168.240005</c:v>
                </c:pt>
                <c:pt idx="746">
                  <c:v>162</c:v>
                </c:pt>
                <c:pt idx="747">
                  <c:v>167.03999300000001</c:v>
                </c:pt>
                <c:pt idx="748">
                  <c:v>154.5</c:v>
                </c:pt>
                <c:pt idx="749">
                  <c:v>159.800003</c:v>
                </c:pt>
                <c:pt idx="750">
                  <c:v>152.16000399999999</c:v>
                </c:pt>
                <c:pt idx="751">
                  <c:v>149.88000500000001</c:v>
                </c:pt>
                <c:pt idx="752">
                  <c:v>146.759995</c:v>
                </c:pt>
                <c:pt idx="753">
                  <c:v>147.88000500000001</c:v>
                </c:pt>
                <c:pt idx="754">
                  <c:v>156.83999600000001</c:v>
                </c:pt>
                <c:pt idx="755">
                  <c:v>154.10000600000001</c:v>
                </c:pt>
                <c:pt idx="756">
                  <c:v>143.240005</c:v>
                </c:pt>
                <c:pt idx="757">
                  <c:v>154.88000500000001</c:v>
                </c:pt>
                <c:pt idx="758">
                  <c:v>140.479996</c:v>
                </c:pt>
                <c:pt idx="759">
                  <c:v>124.91999800000001</c:v>
                </c:pt>
                <c:pt idx="760">
                  <c:v>112.699997</c:v>
                </c:pt>
                <c:pt idx="761">
                  <c:v>113.41999800000001</c:v>
                </c:pt>
                <c:pt idx="762">
                  <c:v>111.18</c:v>
                </c:pt>
                <c:pt idx="763">
                  <c:v>106.519997</c:v>
                </c:pt>
                <c:pt idx="764">
                  <c:v>111.019997</c:v>
                </c:pt>
                <c:pt idx="765">
                  <c:v>119.599998</c:v>
                </c:pt>
                <c:pt idx="766">
                  <c:v>128.46000699999999</c:v>
                </c:pt>
                <c:pt idx="767">
                  <c:v>118.08000199999999</c:v>
                </c:pt>
                <c:pt idx="768">
                  <c:v>125.519997</c:v>
                </c:pt>
                <c:pt idx="769">
                  <c:v>126.860001</c:v>
                </c:pt>
                <c:pt idx="770">
                  <c:v>128.60000600000001</c:v>
                </c:pt>
                <c:pt idx="771">
                  <c:v>137.16000399999999</c:v>
                </c:pt>
                <c:pt idx="772">
                  <c:v>134.759995</c:v>
                </c:pt>
                <c:pt idx="773">
                  <c:v>134.11999499999999</c:v>
                </c:pt>
                <c:pt idx="774">
                  <c:v>137.63999899999999</c:v>
                </c:pt>
                <c:pt idx="775">
                  <c:v>135.36000100000001</c:v>
                </c:pt>
                <c:pt idx="776">
                  <c:v>136.320007</c:v>
                </c:pt>
                <c:pt idx="777">
                  <c:v>138.11999499999999</c:v>
                </c:pt>
                <c:pt idx="778">
                  <c:v>141.55999800000001</c:v>
                </c:pt>
                <c:pt idx="779">
                  <c:v>143.60000600000001</c:v>
                </c:pt>
                <c:pt idx="780">
                  <c:v>148.96000699999999</c:v>
                </c:pt>
                <c:pt idx="781">
                  <c:v>149.16000399999999</c:v>
                </c:pt>
                <c:pt idx="782">
                  <c:v>147.240005</c:v>
                </c:pt>
                <c:pt idx="783">
                  <c:v>145.44000199999999</c:v>
                </c:pt>
                <c:pt idx="784">
                  <c:v>145</c:v>
                </c:pt>
                <c:pt idx="785">
                  <c:v>145.199997</c:v>
                </c:pt>
                <c:pt idx="786">
                  <c:v>147.91999799999999</c:v>
                </c:pt>
                <c:pt idx="787">
                  <c:v>144.220001</c:v>
                </c:pt>
                <c:pt idx="788">
                  <c:v>145.740005</c:v>
                </c:pt>
                <c:pt idx="789">
                  <c:v>148.679993</c:v>
                </c:pt>
                <c:pt idx="790">
                  <c:v>151.779999</c:v>
                </c:pt>
                <c:pt idx="791">
                  <c:v>153</c:v>
                </c:pt>
                <c:pt idx="792">
                  <c:v>155.39999399999999</c:v>
                </c:pt>
                <c:pt idx="793">
                  <c:v>151.199997</c:v>
                </c:pt>
                <c:pt idx="794">
                  <c:v>144.759995</c:v>
                </c:pt>
                <c:pt idx="795">
                  <c:v>152.39999399999999</c:v>
                </c:pt>
                <c:pt idx="796">
                  <c:v>154.759995</c:v>
                </c:pt>
                <c:pt idx="797">
                  <c:v>154.55999800000001</c:v>
                </c:pt>
                <c:pt idx="798">
                  <c:v>157.08000200000001</c:v>
                </c:pt>
                <c:pt idx="799">
                  <c:v>150.83999600000001</c:v>
                </c:pt>
                <c:pt idx="800">
                  <c:v>148.96000699999999</c:v>
                </c:pt>
                <c:pt idx="801">
                  <c:v>133.679993</c:v>
                </c:pt>
                <c:pt idx="802">
                  <c:v>125.120003</c:v>
                </c:pt>
                <c:pt idx="803">
                  <c:v>118</c:v>
                </c:pt>
                <c:pt idx="804">
                  <c:v>120.720001</c:v>
                </c:pt>
                <c:pt idx="805">
                  <c:v>115.139999</c:v>
                </c:pt>
                <c:pt idx="806">
                  <c:v>125.660004</c:v>
                </c:pt>
                <c:pt idx="807">
                  <c:v>129.699997</c:v>
                </c:pt>
                <c:pt idx="808">
                  <c:v>130.63999899999999</c:v>
                </c:pt>
                <c:pt idx="809">
                  <c:v>137</c:v>
                </c:pt>
                <c:pt idx="810">
                  <c:v>136.740005</c:v>
                </c:pt>
                <c:pt idx="811">
                  <c:v>137.759995</c:v>
                </c:pt>
                <c:pt idx="812">
                  <c:v>136.44000199999999</c:v>
                </c:pt>
                <c:pt idx="813">
                  <c:v>136.66000399999999</c:v>
                </c:pt>
                <c:pt idx="814">
                  <c:v>133.259995</c:v>
                </c:pt>
                <c:pt idx="815">
                  <c:v>122.32</c:v>
                </c:pt>
                <c:pt idx="816">
                  <c:v>124.540001</c:v>
                </c:pt>
                <c:pt idx="817">
                  <c:v>115.91999800000001</c:v>
                </c:pt>
                <c:pt idx="818">
                  <c:v>112.959999</c:v>
                </c:pt>
                <c:pt idx="819">
                  <c:v>116.639999</c:v>
                </c:pt>
                <c:pt idx="820">
                  <c:v>123.879997</c:v>
                </c:pt>
                <c:pt idx="821">
                  <c:v>119.32</c:v>
                </c:pt>
                <c:pt idx="822">
                  <c:v>113.519997</c:v>
                </c:pt>
                <c:pt idx="823">
                  <c:v>110.239998</c:v>
                </c:pt>
                <c:pt idx="824">
                  <c:v>108.199997</c:v>
                </c:pt>
                <c:pt idx="825">
                  <c:v>104.959999</c:v>
                </c:pt>
                <c:pt idx="826">
                  <c:v>106.839996</c:v>
                </c:pt>
                <c:pt idx="827">
                  <c:v>107.839996</c:v>
                </c:pt>
                <c:pt idx="828">
                  <c:v>112.980003</c:v>
                </c:pt>
                <c:pt idx="829">
                  <c:v>120.339996</c:v>
                </c:pt>
                <c:pt idx="830">
                  <c:v>117.199997</c:v>
                </c:pt>
                <c:pt idx="831">
                  <c:v>122.459999</c:v>
                </c:pt>
                <c:pt idx="832">
                  <c:v>116.599998</c:v>
                </c:pt>
                <c:pt idx="833">
                  <c:v>106.519997</c:v>
                </c:pt>
                <c:pt idx="834">
                  <c:v>109.040001</c:v>
                </c:pt>
                <c:pt idx="835">
                  <c:v>97.699996999999996</c:v>
                </c:pt>
                <c:pt idx="836">
                  <c:v>103.739998</c:v>
                </c:pt>
                <c:pt idx="837">
                  <c:v>108.760002</c:v>
                </c:pt>
                <c:pt idx="838">
                  <c:v>105.620003</c:v>
                </c:pt>
                <c:pt idx="839">
                  <c:v>109.239998</c:v>
                </c:pt>
                <c:pt idx="840">
                  <c:v>104.639999</c:v>
                </c:pt>
                <c:pt idx="841">
                  <c:v>104.120003</c:v>
                </c:pt>
                <c:pt idx="842">
                  <c:v>108.019997</c:v>
                </c:pt>
                <c:pt idx="843">
                  <c:v>107.260002</c:v>
                </c:pt>
                <c:pt idx="844">
                  <c:v>114.019997</c:v>
                </c:pt>
                <c:pt idx="845">
                  <c:v>115.480003</c:v>
                </c:pt>
                <c:pt idx="846">
                  <c:v>115.120003</c:v>
                </c:pt>
                <c:pt idx="847">
                  <c:v>115.900002</c:v>
                </c:pt>
                <c:pt idx="848">
                  <c:v>118.779999</c:v>
                </c:pt>
                <c:pt idx="849">
                  <c:v>122.839996</c:v>
                </c:pt>
                <c:pt idx="850">
                  <c:v>122.239998</c:v>
                </c:pt>
                <c:pt idx="851">
                  <c:v>127.44000200000001</c:v>
                </c:pt>
                <c:pt idx="852">
                  <c:v>126.44000200000001</c:v>
                </c:pt>
                <c:pt idx="853">
                  <c:v>127.860001</c:v>
                </c:pt>
                <c:pt idx="854">
                  <c:v>128.66000399999999</c:v>
                </c:pt>
                <c:pt idx="855">
                  <c:v>132.91999799999999</c:v>
                </c:pt>
                <c:pt idx="856">
                  <c:v>129.96000699999999</c:v>
                </c:pt>
                <c:pt idx="857">
                  <c:v>130.279999</c:v>
                </c:pt>
                <c:pt idx="858">
                  <c:v>131.86000100000001</c:v>
                </c:pt>
                <c:pt idx="859">
                  <c:v>125.959999</c:v>
                </c:pt>
                <c:pt idx="860">
                  <c:v>127.760002</c:v>
                </c:pt>
                <c:pt idx="861">
                  <c:v>123.599998</c:v>
                </c:pt>
                <c:pt idx="862">
                  <c:v>120.519997</c:v>
                </c:pt>
                <c:pt idx="863">
                  <c:v>127.68</c:v>
                </c:pt>
                <c:pt idx="864">
                  <c:v>124.760002</c:v>
                </c:pt>
                <c:pt idx="865">
                  <c:v>127.720001</c:v>
                </c:pt>
                <c:pt idx="866">
                  <c:v>128.33999600000001</c:v>
                </c:pt>
                <c:pt idx="867">
                  <c:v>133.979996</c:v>
                </c:pt>
                <c:pt idx="868">
                  <c:v>133.720001</c:v>
                </c:pt>
                <c:pt idx="869">
                  <c:v>135.96000699999999</c:v>
                </c:pt>
                <c:pt idx="870">
                  <c:v>138.39999399999999</c:v>
                </c:pt>
                <c:pt idx="871">
                  <c:v>138.96000699999999</c:v>
                </c:pt>
                <c:pt idx="872">
                  <c:v>132.720001</c:v>
                </c:pt>
                <c:pt idx="873">
                  <c:v>133.800003</c:v>
                </c:pt>
                <c:pt idx="874">
                  <c:v>135.46000699999999</c:v>
                </c:pt>
                <c:pt idx="875">
                  <c:v>139.479996</c:v>
                </c:pt>
                <c:pt idx="876">
                  <c:v>136.08000200000001</c:v>
                </c:pt>
                <c:pt idx="877">
                  <c:v>136.03999300000001</c:v>
                </c:pt>
                <c:pt idx="878">
                  <c:v>138.88000500000001</c:v>
                </c:pt>
                <c:pt idx="879">
                  <c:v>141.979996</c:v>
                </c:pt>
                <c:pt idx="880">
                  <c:v>142.240005</c:v>
                </c:pt>
                <c:pt idx="881">
                  <c:v>144.88000500000001</c:v>
                </c:pt>
                <c:pt idx="882">
                  <c:v>149.720001</c:v>
                </c:pt>
                <c:pt idx="883">
                  <c:v>156.679993</c:v>
                </c:pt>
                <c:pt idx="884">
                  <c:v>151.820007</c:v>
                </c:pt>
                <c:pt idx="885">
                  <c:v>153.5</c:v>
                </c:pt>
                <c:pt idx="886">
                  <c:v>156.89999399999999</c:v>
                </c:pt>
                <c:pt idx="887">
                  <c:v>160.020004</c:v>
                </c:pt>
                <c:pt idx="888">
                  <c:v>154.38000500000001</c:v>
                </c:pt>
                <c:pt idx="889">
                  <c:v>159.759995</c:v>
                </c:pt>
                <c:pt idx="890">
                  <c:v>159.61999499999999</c:v>
                </c:pt>
                <c:pt idx="891">
                  <c:v>161.479996</c:v>
                </c:pt>
                <c:pt idx="892">
                  <c:v>163.020004</c:v>
                </c:pt>
                <c:pt idx="893">
                  <c:v>164.61999499999999</c:v>
                </c:pt>
                <c:pt idx="894">
                  <c:v>159.83999600000001</c:v>
                </c:pt>
                <c:pt idx="895">
                  <c:v>165.33999600000001</c:v>
                </c:pt>
                <c:pt idx="896">
                  <c:v>160.800003</c:v>
                </c:pt>
                <c:pt idx="897">
                  <c:v>156.36000100000001</c:v>
                </c:pt>
                <c:pt idx="898">
                  <c:v>163.91999799999999</c:v>
                </c:pt>
                <c:pt idx="899">
                  <c:v>163.740005</c:v>
                </c:pt>
                <c:pt idx="900">
                  <c:v>158.10000600000001</c:v>
                </c:pt>
                <c:pt idx="901">
                  <c:v>155.46000699999999</c:v>
                </c:pt>
                <c:pt idx="902">
                  <c:v>156.679993</c:v>
                </c:pt>
                <c:pt idx="903">
                  <c:v>164.89999399999999</c:v>
                </c:pt>
                <c:pt idx="904">
                  <c:v>160.39999399999999</c:v>
                </c:pt>
                <c:pt idx="905">
                  <c:v>161.10000600000001</c:v>
                </c:pt>
                <c:pt idx="906">
                  <c:v>163.94000199999999</c:v>
                </c:pt>
                <c:pt idx="907">
                  <c:v>167.279999</c:v>
                </c:pt>
                <c:pt idx="908">
                  <c:v>168.60000600000001</c:v>
                </c:pt>
                <c:pt idx="909">
                  <c:v>174.300003</c:v>
                </c:pt>
                <c:pt idx="910">
                  <c:v>176.58000200000001</c:v>
                </c:pt>
                <c:pt idx="911">
                  <c:v>176.10000600000001</c:v>
                </c:pt>
                <c:pt idx="912">
                  <c:v>181</c:v>
                </c:pt>
                <c:pt idx="913">
                  <c:v>180.63999899999999</c:v>
                </c:pt>
                <c:pt idx="914">
                  <c:v>173.61999499999999</c:v>
                </c:pt>
                <c:pt idx="915">
                  <c:v>180.10000600000001</c:v>
                </c:pt>
                <c:pt idx="916">
                  <c:v>178.38000500000001</c:v>
                </c:pt>
                <c:pt idx="917">
                  <c:v>177</c:v>
                </c:pt>
                <c:pt idx="918">
                  <c:v>178.800003</c:v>
                </c:pt>
                <c:pt idx="919">
                  <c:v>176.08000200000001</c:v>
                </c:pt>
                <c:pt idx="920">
                  <c:v>179</c:v>
                </c:pt>
                <c:pt idx="921">
                  <c:v>172.86000100000001</c:v>
                </c:pt>
                <c:pt idx="922">
                  <c:v>175.63999899999999</c:v>
                </c:pt>
                <c:pt idx="923">
                  <c:v>171.979996</c:v>
                </c:pt>
                <c:pt idx="924">
                  <c:v>174.05999800000001</c:v>
                </c:pt>
                <c:pt idx="925">
                  <c:v>181.53999300000001</c:v>
                </c:pt>
                <c:pt idx="926">
                  <c:v>185.33999600000001</c:v>
                </c:pt>
                <c:pt idx="927">
                  <c:v>183.10000600000001</c:v>
                </c:pt>
                <c:pt idx="928">
                  <c:v>175.03999300000001</c:v>
                </c:pt>
                <c:pt idx="929">
                  <c:v>178.220001</c:v>
                </c:pt>
                <c:pt idx="930">
                  <c:v>178.66000399999999</c:v>
                </c:pt>
                <c:pt idx="931">
                  <c:v>183.83999600000001</c:v>
                </c:pt>
                <c:pt idx="932">
                  <c:v>181.779999</c:v>
                </c:pt>
                <c:pt idx="933">
                  <c:v>189.779999</c:v>
                </c:pt>
                <c:pt idx="934">
                  <c:v>194.800003</c:v>
                </c:pt>
                <c:pt idx="935">
                  <c:v>190.89999399999999</c:v>
                </c:pt>
                <c:pt idx="936">
                  <c:v>189.199997</c:v>
                </c:pt>
                <c:pt idx="937">
                  <c:v>190.259995</c:v>
                </c:pt>
                <c:pt idx="938">
                  <c:v>158.88000500000001</c:v>
                </c:pt>
                <c:pt idx="939">
                  <c:v>158.11999499999999</c:v>
                </c:pt>
                <c:pt idx="940">
                  <c:v>169.479996</c:v>
                </c:pt>
                <c:pt idx="941">
                  <c:v>158.94000199999999</c:v>
                </c:pt>
                <c:pt idx="942">
                  <c:v>154.91999799999999</c:v>
                </c:pt>
                <c:pt idx="943">
                  <c:v>163.020004</c:v>
                </c:pt>
                <c:pt idx="944">
                  <c:v>146.679993</c:v>
                </c:pt>
                <c:pt idx="945">
                  <c:v>145.36000100000001</c:v>
                </c:pt>
                <c:pt idx="946">
                  <c:v>156.16000399999999</c:v>
                </c:pt>
                <c:pt idx="947">
                  <c:v>171.36000100000001</c:v>
                </c:pt>
                <c:pt idx="948">
                  <c:v>172.61999499999999</c:v>
                </c:pt>
                <c:pt idx="949">
                  <c:v>172.94000199999999</c:v>
                </c:pt>
                <c:pt idx="950">
                  <c:v>184.96000699999999</c:v>
                </c:pt>
                <c:pt idx="951">
                  <c:v>186.240005</c:v>
                </c:pt>
                <c:pt idx="952">
                  <c:v>186.91999799999999</c:v>
                </c:pt>
                <c:pt idx="953">
                  <c:v>188.33999600000001</c:v>
                </c:pt>
                <c:pt idx="954">
                  <c:v>189.179993</c:v>
                </c:pt>
                <c:pt idx="955">
                  <c:v>187.020004</c:v>
                </c:pt>
                <c:pt idx="956">
                  <c:v>180.44000199999999</c:v>
                </c:pt>
                <c:pt idx="957">
                  <c:v>171.08000200000001</c:v>
                </c:pt>
                <c:pt idx="958">
                  <c:v>183.720001</c:v>
                </c:pt>
                <c:pt idx="959">
                  <c:v>186.44000199999999</c:v>
                </c:pt>
                <c:pt idx="960">
                  <c:v>187.88000500000001</c:v>
                </c:pt>
                <c:pt idx="961">
                  <c:v>188.03999300000001</c:v>
                </c:pt>
                <c:pt idx="962">
                  <c:v>191.05999800000001</c:v>
                </c:pt>
                <c:pt idx="963">
                  <c:v>189.94000199999999</c:v>
                </c:pt>
                <c:pt idx="964">
                  <c:v>191.679993</c:v>
                </c:pt>
                <c:pt idx="965">
                  <c:v>184.66000399999999</c:v>
                </c:pt>
                <c:pt idx="966">
                  <c:v>186.55999800000001</c:v>
                </c:pt>
                <c:pt idx="967">
                  <c:v>193.520004</c:v>
                </c:pt>
                <c:pt idx="968">
                  <c:v>184.61999499999999</c:v>
                </c:pt>
                <c:pt idx="969">
                  <c:v>184.88000500000001</c:v>
                </c:pt>
                <c:pt idx="970">
                  <c:v>186.88000500000001</c:v>
                </c:pt>
                <c:pt idx="971">
                  <c:v>187.320007</c:v>
                </c:pt>
                <c:pt idx="972">
                  <c:v>189.58000200000001</c:v>
                </c:pt>
                <c:pt idx="973">
                  <c:v>187.33999600000001</c:v>
                </c:pt>
                <c:pt idx="974">
                  <c:v>183.679993</c:v>
                </c:pt>
                <c:pt idx="975">
                  <c:v>168.199997</c:v>
                </c:pt>
                <c:pt idx="976">
                  <c:v>140.779999</c:v>
                </c:pt>
                <c:pt idx="977">
                  <c:v>114.279999</c:v>
                </c:pt>
                <c:pt idx="978">
                  <c:v>102.32</c:v>
                </c:pt>
                <c:pt idx="979">
                  <c:v>112.040001</c:v>
                </c:pt>
                <c:pt idx="980">
                  <c:v>109.599998</c:v>
                </c:pt>
                <c:pt idx="981">
                  <c:v>104.239998</c:v>
                </c:pt>
                <c:pt idx="982">
                  <c:v>100.120003</c:v>
                </c:pt>
                <c:pt idx="983">
                  <c:v>85.760002</c:v>
                </c:pt>
                <c:pt idx="984">
                  <c:v>95.779999000000004</c:v>
                </c:pt>
                <c:pt idx="985">
                  <c:v>95.839995999999999</c:v>
                </c:pt>
                <c:pt idx="986">
                  <c:v>88.800003000000004</c:v>
                </c:pt>
                <c:pt idx="987">
                  <c:v>96.459998999999996</c:v>
                </c:pt>
                <c:pt idx="988">
                  <c:v>94.160004000000001</c:v>
                </c:pt>
                <c:pt idx="989">
                  <c:v>96.559997999999993</c:v>
                </c:pt>
                <c:pt idx="990">
                  <c:v>98.760002</c:v>
                </c:pt>
                <c:pt idx="991">
                  <c:v>98.540001000000004</c:v>
                </c:pt>
                <c:pt idx="992">
                  <c:v>108.540001</c:v>
                </c:pt>
                <c:pt idx="993">
                  <c:v>115.05999799999999</c:v>
                </c:pt>
                <c:pt idx="994">
                  <c:v>115</c:v>
                </c:pt>
                <c:pt idx="995">
                  <c:v>101.279999</c:v>
                </c:pt>
                <c:pt idx="996">
                  <c:v>108.58000199999999</c:v>
                </c:pt>
                <c:pt idx="997">
                  <c:v>101.300003</c:v>
                </c:pt>
                <c:pt idx="998">
                  <c:v>103.279999</c:v>
                </c:pt>
                <c:pt idx="999">
                  <c:v>100.760002</c:v>
                </c:pt>
                <c:pt idx="1000">
                  <c:v>98.18</c:v>
                </c:pt>
                <c:pt idx="1001">
                  <c:v>91.120002999999997</c:v>
                </c:pt>
                <c:pt idx="1002">
                  <c:v>90.980002999999996</c:v>
                </c:pt>
                <c:pt idx="1003">
                  <c:v>95.279999000000004</c:v>
                </c:pt>
                <c:pt idx="1004">
                  <c:v>96.459998999999996</c:v>
                </c:pt>
                <c:pt idx="1005">
                  <c:v>101.5</c:v>
                </c:pt>
                <c:pt idx="1006">
                  <c:v>107.300003</c:v>
                </c:pt>
                <c:pt idx="1007">
                  <c:v>106</c:v>
                </c:pt>
                <c:pt idx="1008">
                  <c:v>108.400002</c:v>
                </c:pt>
                <c:pt idx="1009">
                  <c:v>113.760002</c:v>
                </c:pt>
                <c:pt idx="1010">
                  <c:v>113.760002</c:v>
                </c:pt>
                <c:pt idx="1011">
                  <c:v>120.82</c:v>
                </c:pt>
                <c:pt idx="1012">
                  <c:v>114.019997</c:v>
                </c:pt>
                <c:pt idx="1013">
                  <c:v>111.360001</c:v>
                </c:pt>
                <c:pt idx="1014">
                  <c:v>119.400002</c:v>
                </c:pt>
                <c:pt idx="1015">
                  <c:v>120.32</c:v>
                </c:pt>
                <c:pt idx="1016">
                  <c:v>129</c:v>
                </c:pt>
                <c:pt idx="1017">
                  <c:v>123.94000200000001</c:v>
                </c:pt>
                <c:pt idx="1018">
                  <c:v>115.519997</c:v>
                </c:pt>
                <c:pt idx="1019">
                  <c:v>125.099998</c:v>
                </c:pt>
                <c:pt idx="1020">
                  <c:v>123.44000200000001</c:v>
                </c:pt>
                <c:pt idx="1021">
                  <c:v>119.5</c:v>
                </c:pt>
                <c:pt idx="1022">
                  <c:v>121.839996</c:v>
                </c:pt>
                <c:pt idx="1023">
                  <c:v>125.44000200000001</c:v>
                </c:pt>
                <c:pt idx="1024">
                  <c:v>123.720001</c:v>
                </c:pt>
                <c:pt idx="1025">
                  <c:v>121.699997</c:v>
                </c:pt>
                <c:pt idx="1026">
                  <c:v>127.959999</c:v>
                </c:pt>
                <c:pt idx="1027">
                  <c:v>125.480003</c:v>
                </c:pt>
                <c:pt idx="1028">
                  <c:v>121.379997</c:v>
                </c:pt>
                <c:pt idx="1029">
                  <c:v>123.800003</c:v>
                </c:pt>
                <c:pt idx="1030">
                  <c:v>126.379997</c:v>
                </c:pt>
                <c:pt idx="1031">
                  <c:v>119.480003</c:v>
                </c:pt>
                <c:pt idx="1032">
                  <c:v>122.800003</c:v>
                </c:pt>
                <c:pt idx="1033">
                  <c:v>119.959999</c:v>
                </c:pt>
                <c:pt idx="1034">
                  <c:v>109.480003</c:v>
                </c:pt>
                <c:pt idx="1035">
                  <c:v>101.91999800000001</c:v>
                </c:pt>
                <c:pt idx="1036">
                  <c:v>112.32</c:v>
                </c:pt>
                <c:pt idx="1037">
                  <c:v>106</c:v>
                </c:pt>
                <c:pt idx="1038">
                  <c:v>113.44000200000001</c:v>
                </c:pt>
                <c:pt idx="1039">
                  <c:v>109.660004</c:v>
                </c:pt>
                <c:pt idx="1040">
                  <c:v>113.300003</c:v>
                </c:pt>
                <c:pt idx="1041">
                  <c:v>116.32</c:v>
                </c:pt>
                <c:pt idx="1042">
                  <c:v>115.720001</c:v>
                </c:pt>
                <c:pt idx="1043">
                  <c:v>117.279999</c:v>
                </c:pt>
                <c:pt idx="1044">
                  <c:v>116.160004</c:v>
                </c:pt>
                <c:pt idx="1045">
                  <c:v>116.839996</c:v>
                </c:pt>
                <c:pt idx="1046">
                  <c:v>121.800003</c:v>
                </c:pt>
                <c:pt idx="1047">
                  <c:v>117</c:v>
                </c:pt>
                <c:pt idx="1048">
                  <c:v>108.400002</c:v>
                </c:pt>
                <c:pt idx="1049">
                  <c:v>118.82</c:v>
                </c:pt>
                <c:pt idx="1050">
                  <c:v>115.480003</c:v>
                </c:pt>
                <c:pt idx="1051">
                  <c:v>112.08000199999999</c:v>
                </c:pt>
                <c:pt idx="1052">
                  <c:v>107.339996</c:v>
                </c:pt>
                <c:pt idx="1053">
                  <c:v>105.980003</c:v>
                </c:pt>
                <c:pt idx="1054">
                  <c:v>90.279999000000004</c:v>
                </c:pt>
                <c:pt idx="1055">
                  <c:v>96.040001000000004</c:v>
                </c:pt>
                <c:pt idx="1056">
                  <c:v>100.120003</c:v>
                </c:pt>
                <c:pt idx="1057">
                  <c:v>106.760002</c:v>
                </c:pt>
                <c:pt idx="1058">
                  <c:v>102.400002</c:v>
                </c:pt>
                <c:pt idx="1059">
                  <c:v>94.360000999999997</c:v>
                </c:pt>
                <c:pt idx="1060">
                  <c:v>98.459998999999996</c:v>
                </c:pt>
                <c:pt idx="1061">
                  <c:v>103.300003</c:v>
                </c:pt>
                <c:pt idx="1062">
                  <c:v>105.620003</c:v>
                </c:pt>
                <c:pt idx="1063">
                  <c:v>103.68</c:v>
                </c:pt>
                <c:pt idx="1064">
                  <c:v>104.800003</c:v>
                </c:pt>
                <c:pt idx="1065">
                  <c:v>106.800003</c:v>
                </c:pt>
                <c:pt idx="1066">
                  <c:v>103.41999800000001</c:v>
                </c:pt>
                <c:pt idx="1067">
                  <c:v>100.900002</c:v>
                </c:pt>
                <c:pt idx="1068">
                  <c:v>94.519997000000004</c:v>
                </c:pt>
                <c:pt idx="1069">
                  <c:v>97.720000999999996</c:v>
                </c:pt>
                <c:pt idx="1070">
                  <c:v>94.779999000000004</c:v>
                </c:pt>
                <c:pt idx="1071">
                  <c:v>84.68</c:v>
                </c:pt>
                <c:pt idx="1072">
                  <c:v>79.739998</c:v>
                </c:pt>
                <c:pt idx="1073">
                  <c:v>82.080001999999993</c:v>
                </c:pt>
                <c:pt idx="1074">
                  <c:v>86.019997000000004</c:v>
                </c:pt>
                <c:pt idx="1075">
                  <c:v>77.199996999999996</c:v>
                </c:pt>
                <c:pt idx="1076">
                  <c:v>80.059997999999993</c:v>
                </c:pt>
                <c:pt idx="1077">
                  <c:v>72.059997999999993</c:v>
                </c:pt>
                <c:pt idx="1078">
                  <c:v>72.019997000000004</c:v>
                </c:pt>
                <c:pt idx="1079">
                  <c:v>70.220000999999996</c:v>
                </c:pt>
                <c:pt idx="1080">
                  <c:v>70.5</c:v>
                </c:pt>
                <c:pt idx="1081">
                  <c:v>76.379997000000003</c:v>
                </c:pt>
                <c:pt idx="1082">
                  <c:v>72.419998000000007</c:v>
                </c:pt>
                <c:pt idx="1083">
                  <c:v>75.860000999999997</c:v>
                </c:pt>
                <c:pt idx="1084">
                  <c:v>72.760002</c:v>
                </c:pt>
                <c:pt idx="1085">
                  <c:v>75.239998</c:v>
                </c:pt>
                <c:pt idx="1086">
                  <c:v>78.239998</c:v>
                </c:pt>
                <c:pt idx="1087">
                  <c:v>79.120002999999997</c:v>
                </c:pt>
                <c:pt idx="1088">
                  <c:v>73.720000999999996</c:v>
                </c:pt>
                <c:pt idx="1089">
                  <c:v>74.680000000000007</c:v>
                </c:pt>
                <c:pt idx="1090">
                  <c:v>73.860000999999997</c:v>
                </c:pt>
                <c:pt idx="1091">
                  <c:v>70.940002000000007</c:v>
                </c:pt>
                <c:pt idx="1092">
                  <c:v>67.519997000000004</c:v>
                </c:pt>
                <c:pt idx="1093">
                  <c:v>67.019997000000004</c:v>
                </c:pt>
                <c:pt idx="1094">
                  <c:v>66.5</c:v>
                </c:pt>
                <c:pt idx="1095">
                  <c:v>62.459999000000003</c:v>
                </c:pt>
                <c:pt idx="1096">
                  <c:v>65.160004000000001</c:v>
                </c:pt>
                <c:pt idx="1097">
                  <c:v>68.139999000000003</c:v>
                </c:pt>
                <c:pt idx="1098">
                  <c:v>70.800003000000004</c:v>
                </c:pt>
                <c:pt idx="1099">
                  <c:v>70.959998999999996</c:v>
                </c:pt>
                <c:pt idx="1100">
                  <c:v>72.860000999999997</c:v>
                </c:pt>
                <c:pt idx="1101">
                  <c:v>77</c:v>
                </c:pt>
                <c:pt idx="1102">
                  <c:v>73.139999000000003</c:v>
                </c:pt>
                <c:pt idx="1103">
                  <c:v>73.559997999999993</c:v>
                </c:pt>
                <c:pt idx="1104">
                  <c:v>76.120002999999997</c:v>
                </c:pt>
                <c:pt idx="1105">
                  <c:v>75</c:v>
                </c:pt>
                <c:pt idx="1106">
                  <c:v>73.760002</c:v>
                </c:pt>
                <c:pt idx="1107">
                  <c:v>80.180000000000007</c:v>
                </c:pt>
                <c:pt idx="1108">
                  <c:v>81.519997000000004</c:v>
                </c:pt>
                <c:pt idx="1109">
                  <c:v>84.120002999999997</c:v>
                </c:pt>
                <c:pt idx="1110">
                  <c:v>83.099997999999999</c:v>
                </c:pt>
                <c:pt idx="1111">
                  <c:v>82.82</c:v>
                </c:pt>
                <c:pt idx="1112">
                  <c:v>79.580001999999993</c:v>
                </c:pt>
                <c:pt idx="1113">
                  <c:v>80.680000000000007</c:v>
                </c:pt>
                <c:pt idx="1114">
                  <c:v>82.080001999999993</c:v>
                </c:pt>
                <c:pt idx="1115">
                  <c:v>86.300003000000004</c:v>
                </c:pt>
                <c:pt idx="1116">
                  <c:v>87.660004000000001</c:v>
                </c:pt>
                <c:pt idx="1117">
                  <c:v>86.419998000000007</c:v>
                </c:pt>
                <c:pt idx="1118">
                  <c:v>89.559997999999993</c:v>
                </c:pt>
                <c:pt idx="1119">
                  <c:v>92.18</c:v>
                </c:pt>
                <c:pt idx="1120">
                  <c:v>92.900002000000001</c:v>
                </c:pt>
                <c:pt idx="1121">
                  <c:v>95.5</c:v>
                </c:pt>
                <c:pt idx="1122">
                  <c:v>96.739998</c:v>
                </c:pt>
                <c:pt idx="1123">
                  <c:v>92.099997999999999</c:v>
                </c:pt>
                <c:pt idx="1124">
                  <c:v>92.580001999999993</c:v>
                </c:pt>
                <c:pt idx="1125">
                  <c:v>93.879997000000003</c:v>
                </c:pt>
                <c:pt idx="1126">
                  <c:v>99.32</c:v>
                </c:pt>
                <c:pt idx="1127">
                  <c:v>101.760002</c:v>
                </c:pt>
                <c:pt idx="1128">
                  <c:v>101.05999799999999</c:v>
                </c:pt>
                <c:pt idx="1129">
                  <c:v>104</c:v>
                </c:pt>
                <c:pt idx="1130">
                  <c:v>101.120003</c:v>
                </c:pt>
                <c:pt idx="1131">
                  <c:v>95.279999000000004</c:v>
                </c:pt>
                <c:pt idx="1132">
                  <c:v>101.599998</c:v>
                </c:pt>
                <c:pt idx="1133">
                  <c:v>92.160004000000001</c:v>
                </c:pt>
                <c:pt idx="1134">
                  <c:v>94.639999000000003</c:v>
                </c:pt>
                <c:pt idx="1135">
                  <c:v>93.220000999999996</c:v>
                </c:pt>
                <c:pt idx="1136">
                  <c:v>96.279999000000004</c:v>
                </c:pt>
                <c:pt idx="1137">
                  <c:v>101.139999</c:v>
                </c:pt>
                <c:pt idx="1138">
                  <c:v>101.480003</c:v>
                </c:pt>
                <c:pt idx="1139">
                  <c:v>102.82</c:v>
                </c:pt>
                <c:pt idx="1140">
                  <c:v>109.260002</c:v>
                </c:pt>
                <c:pt idx="1141">
                  <c:v>108.300003</c:v>
                </c:pt>
                <c:pt idx="1142">
                  <c:v>107.720001</c:v>
                </c:pt>
                <c:pt idx="1143">
                  <c:v>105.720001</c:v>
                </c:pt>
                <c:pt idx="1144">
                  <c:v>108.360001</c:v>
                </c:pt>
                <c:pt idx="1145">
                  <c:v>106.879997</c:v>
                </c:pt>
                <c:pt idx="1146">
                  <c:v>109.279999</c:v>
                </c:pt>
                <c:pt idx="1147">
                  <c:v>112.44000200000001</c:v>
                </c:pt>
                <c:pt idx="1148">
                  <c:v>105.779999</c:v>
                </c:pt>
                <c:pt idx="1149">
                  <c:v>102.260002</c:v>
                </c:pt>
                <c:pt idx="1150">
                  <c:v>108.599998</c:v>
                </c:pt>
                <c:pt idx="1151">
                  <c:v>103.620003</c:v>
                </c:pt>
                <c:pt idx="1152">
                  <c:v>102.300003</c:v>
                </c:pt>
                <c:pt idx="1153">
                  <c:v>102.480003</c:v>
                </c:pt>
                <c:pt idx="1154">
                  <c:v>107.120003</c:v>
                </c:pt>
                <c:pt idx="1155">
                  <c:v>109.519997</c:v>
                </c:pt>
                <c:pt idx="1156">
                  <c:v>114.91999800000001</c:v>
                </c:pt>
                <c:pt idx="1157">
                  <c:v>110.720001</c:v>
                </c:pt>
                <c:pt idx="1158">
                  <c:v>112</c:v>
                </c:pt>
                <c:pt idx="1159">
                  <c:v>107.860001</c:v>
                </c:pt>
                <c:pt idx="1160">
                  <c:v>112.900002</c:v>
                </c:pt>
                <c:pt idx="1161">
                  <c:v>107.959999</c:v>
                </c:pt>
                <c:pt idx="1162">
                  <c:v>108.41999800000001</c:v>
                </c:pt>
                <c:pt idx="1163">
                  <c:v>107.959999</c:v>
                </c:pt>
                <c:pt idx="1164">
                  <c:v>111.720001</c:v>
                </c:pt>
                <c:pt idx="1165">
                  <c:v>112.459999</c:v>
                </c:pt>
                <c:pt idx="1166">
                  <c:v>116.900002</c:v>
                </c:pt>
                <c:pt idx="1167">
                  <c:v>119.120003</c:v>
                </c:pt>
                <c:pt idx="1168">
                  <c:v>120.339996</c:v>
                </c:pt>
                <c:pt idx="1169">
                  <c:v>123.739998</c:v>
                </c:pt>
                <c:pt idx="1170">
                  <c:v>123.839996</c:v>
                </c:pt>
                <c:pt idx="1171">
                  <c:v>124.68</c:v>
                </c:pt>
                <c:pt idx="1172">
                  <c:v>128.13999899999999</c:v>
                </c:pt>
                <c:pt idx="1173">
                  <c:v>128.759995</c:v>
                </c:pt>
                <c:pt idx="1174">
                  <c:v>130.38000500000001</c:v>
                </c:pt>
                <c:pt idx="1175">
                  <c:v>130.300003</c:v>
                </c:pt>
                <c:pt idx="1176">
                  <c:v>129.44000199999999</c:v>
                </c:pt>
                <c:pt idx="1177">
                  <c:v>126.980003</c:v>
                </c:pt>
                <c:pt idx="1178">
                  <c:v>115.5</c:v>
                </c:pt>
                <c:pt idx="1179">
                  <c:v>98.139999000000003</c:v>
                </c:pt>
                <c:pt idx="1180">
                  <c:v>100.239998</c:v>
                </c:pt>
                <c:pt idx="1181">
                  <c:v>101.220001</c:v>
                </c:pt>
                <c:pt idx="1182">
                  <c:v>103.94000200000001</c:v>
                </c:pt>
                <c:pt idx="1183">
                  <c:v>104.099998</c:v>
                </c:pt>
                <c:pt idx="1184">
                  <c:v>111.08000199999999</c:v>
                </c:pt>
                <c:pt idx="1185">
                  <c:v>110.360001</c:v>
                </c:pt>
                <c:pt idx="1186">
                  <c:v>106.720001</c:v>
                </c:pt>
                <c:pt idx="1187">
                  <c:v>116.91999800000001</c:v>
                </c:pt>
                <c:pt idx="1188">
                  <c:v>86</c:v>
                </c:pt>
                <c:pt idx="1189">
                  <c:v>83.779999000000004</c:v>
                </c:pt>
                <c:pt idx="1190">
                  <c:v>90.860000999999997</c:v>
                </c:pt>
                <c:pt idx="1191">
                  <c:v>95.379997000000003</c:v>
                </c:pt>
                <c:pt idx="1192">
                  <c:v>98.120002999999997</c:v>
                </c:pt>
                <c:pt idx="1193">
                  <c:v>101.220001</c:v>
                </c:pt>
                <c:pt idx="1194">
                  <c:v>99.260002</c:v>
                </c:pt>
                <c:pt idx="1195">
                  <c:v>101.980003</c:v>
                </c:pt>
                <c:pt idx="1196">
                  <c:v>103.620003</c:v>
                </c:pt>
                <c:pt idx="1197">
                  <c:v>110.41999800000001</c:v>
                </c:pt>
                <c:pt idx="1198">
                  <c:v>110.400002</c:v>
                </c:pt>
                <c:pt idx="1199">
                  <c:v>112.959999</c:v>
                </c:pt>
                <c:pt idx="1200">
                  <c:v>114.82</c:v>
                </c:pt>
                <c:pt idx="1201">
                  <c:v>114.900002</c:v>
                </c:pt>
                <c:pt idx="1202">
                  <c:v>115.459999</c:v>
                </c:pt>
                <c:pt idx="1203">
                  <c:v>117.44000200000001</c:v>
                </c:pt>
                <c:pt idx="1204">
                  <c:v>117.540001</c:v>
                </c:pt>
                <c:pt idx="1205">
                  <c:v>120.94000200000001</c:v>
                </c:pt>
                <c:pt idx="1206">
                  <c:v>117.459999</c:v>
                </c:pt>
                <c:pt idx="1207">
                  <c:v>120.139999</c:v>
                </c:pt>
                <c:pt idx="1208">
                  <c:v>120.879997</c:v>
                </c:pt>
                <c:pt idx="1209">
                  <c:v>122.05999799999999</c:v>
                </c:pt>
                <c:pt idx="1210">
                  <c:v>124.760002</c:v>
                </c:pt>
                <c:pt idx="1211">
                  <c:v>127.040001</c:v>
                </c:pt>
                <c:pt idx="1212">
                  <c:v>131.44000199999999</c:v>
                </c:pt>
                <c:pt idx="1213">
                  <c:v>133.58000200000001</c:v>
                </c:pt>
                <c:pt idx="1214">
                  <c:v>128.55999800000001</c:v>
                </c:pt>
                <c:pt idx="1215">
                  <c:v>131.86000100000001</c:v>
                </c:pt>
                <c:pt idx="1216">
                  <c:v>135.46000699999999</c:v>
                </c:pt>
                <c:pt idx="1217">
                  <c:v>140.10000600000001</c:v>
                </c:pt>
                <c:pt idx="1218">
                  <c:v>143.199997</c:v>
                </c:pt>
                <c:pt idx="1219">
                  <c:v>145.520004</c:v>
                </c:pt>
                <c:pt idx="1220">
                  <c:v>142.03999300000001</c:v>
                </c:pt>
                <c:pt idx="1221">
                  <c:v>142.800003</c:v>
                </c:pt>
                <c:pt idx="1222">
                  <c:v>144.220001</c:v>
                </c:pt>
                <c:pt idx="1223">
                  <c:v>146.479996</c:v>
                </c:pt>
                <c:pt idx="1224">
                  <c:v>141.479996</c:v>
                </c:pt>
                <c:pt idx="1225">
                  <c:v>145.08000200000001</c:v>
                </c:pt>
                <c:pt idx="1226">
                  <c:v>147.63999899999999</c:v>
                </c:pt>
                <c:pt idx="1227">
                  <c:v>146.88000500000001</c:v>
                </c:pt>
                <c:pt idx="1228">
                  <c:v>146.41999799999999</c:v>
                </c:pt>
                <c:pt idx="1229">
                  <c:v>146.820007</c:v>
                </c:pt>
                <c:pt idx="1230">
                  <c:v>143.479996</c:v>
                </c:pt>
                <c:pt idx="1231">
                  <c:v>143.33999600000001</c:v>
                </c:pt>
                <c:pt idx="1232">
                  <c:v>142.89999399999999</c:v>
                </c:pt>
                <c:pt idx="1233">
                  <c:v>145.83999600000001</c:v>
                </c:pt>
                <c:pt idx="1234">
                  <c:v>146.96000699999999</c:v>
                </c:pt>
                <c:pt idx="1235">
                  <c:v>146.020004</c:v>
                </c:pt>
                <c:pt idx="1236">
                  <c:v>146.83999600000001</c:v>
                </c:pt>
                <c:pt idx="1237">
                  <c:v>152.199997</c:v>
                </c:pt>
                <c:pt idx="1238">
                  <c:v>156.179993</c:v>
                </c:pt>
                <c:pt idx="1239">
                  <c:v>158.16000399999999</c:v>
                </c:pt>
                <c:pt idx="1240">
                  <c:v>157.60000600000001</c:v>
                </c:pt>
                <c:pt idx="1241">
                  <c:v>132.33999600000001</c:v>
                </c:pt>
                <c:pt idx="1242">
                  <c:v>141.39999399999999</c:v>
                </c:pt>
                <c:pt idx="1243">
                  <c:v>122.860001</c:v>
                </c:pt>
                <c:pt idx="1244">
                  <c:v>124.08000199999999</c:v>
                </c:pt>
                <c:pt idx="1245">
                  <c:v>128.55999800000001</c:v>
                </c:pt>
                <c:pt idx="1246">
                  <c:v>130.179993</c:v>
                </c:pt>
                <c:pt idx="1247">
                  <c:v>133.479996</c:v>
                </c:pt>
                <c:pt idx="1248">
                  <c:v>134.46000699999999</c:v>
                </c:pt>
                <c:pt idx="1249">
                  <c:v>144.46000699999999</c:v>
                </c:pt>
                <c:pt idx="1250">
                  <c:v>149.55999800000001</c:v>
                </c:pt>
                <c:pt idx="1251">
                  <c:v>148.259995</c:v>
                </c:pt>
                <c:pt idx="1252">
                  <c:v>140.36000100000001</c:v>
                </c:pt>
                <c:pt idx="1253">
                  <c:v>147.83999600000001</c:v>
                </c:pt>
                <c:pt idx="1254">
                  <c:v>149.44000199999999</c:v>
                </c:pt>
                <c:pt idx="1255">
                  <c:v>140.03999300000001</c:v>
                </c:pt>
                <c:pt idx="1256">
                  <c:v>146.41999799999999</c:v>
                </c:pt>
                <c:pt idx="1257">
                  <c:v>147.03999300000001</c:v>
                </c:pt>
                <c:pt idx="1258">
                  <c:v>147.44000199999999</c:v>
                </c:pt>
                <c:pt idx="1259">
                  <c:v>148.759995</c:v>
                </c:pt>
                <c:pt idx="1260">
                  <c:v>149.91999799999999</c:v>
                </c:pt>
                <c:pt idx="1261">
                  <c:v>149.720001</c:v>
                </c:pt>
                <c:pt idx="1262">
                  <c:v>152.88000500000001</c:v>
                </c:pt>
                <c:pt idx="1263">
                  <c:v>144.36000100000001</c:v>
                </c:pt>
                <c:pt idx="1264">
                  <c:v>144.220001</c:v>
                </c:pt>
                <c:pt idx="1265">
                  <c:v>139.83999600000001</c:v>
                </c:pt>
                <c:pt idx="1266">
                  <c:v>141.41999799999999</c:v>
                </c:pt>
                <c:pt idx="1267">
                  <c:v>142.020004</c:v>
                </c:pt>
                <c:pt idx="1268">
                  <c:v>147.820007</c:v>
                </c:pt>
                <c:pt idx="1269">
                  <c:v>151.220001</c:v>
                </c:pt>
                <c:pt idx="1270">
                  <c:v>153.10000600000001</c:v>
                </c:pt>
                <c:pt idx="1271">
                  <c:v>156.36000100000001</c:v>
                </c:pt>
                <c:pt idx="1272">
                  <c:v>161.88000500000001</c:v>
                </c:pt>
                <c:pt idx="1273">
                  <c:v>160.13999899999999</c:v>
                </c:pt>
                <c:pt idx="1274">
                  <c:v>156.199997</c:v>
                </c:pt>
                <c:pt idx="1275">
                  <c:v>153.5</c:v>
                </c:pt>
                <c:pt idx="1276">
                  <c:v>146.91999799999999</c:v>
                </c:pt>
                <c:pt idx="1277">
                  <c:v>143.63999899999999</c:v>
                </c:pt>
                <c:pt idx="1278">
                  <c:v>139.66000399999999</c:v>
                </c:pt>
                <c:pt idx="1279">
                  <c:v>136.300003</c:v>
                </c:pt>
                <c:pt idx="1280">
                  <c:v>128.94000199999999</c:v>
                </c:pt>
                <c:pt idx="1281">
                  <c:v>128.63999899999999</c:v>
                </c:pt>
                <c:pt idx="1282">
                  <c:v>144.96000699999999</c:v>
                </c:pt>
                <c:pt idx="1283">
                  <c:v>148.740005</c:v>
                </c:pt>
                <c:pt idx="1284">
                  <c:v>152.320007</c:v>
                </c:pt>
                <c:pt idx="1285">
                  <c:v>148</c:v>
                </c:pt>
                <c:pt idx="1286">
                  <c:v>151.58000200000001</c:v>
                </c:pt>
                <c:pt idx="1287">
                  <c:v>152.16000399999999</c:v>
                </c:pt>
                <c:pt idx="1288">
                  <c:v>158.66000399999999</c:v>
                </c:pt>
                <c:pt idx="1289">
                  <c:v>157.66000399999999</c:v>
                </c:pt>
                <c:pt idx="1290">
                  <c:v>162.199997</c:v>
                </c:pt>
                <c:pt idx="1291">
                  <c:v>162.91999799999999</c:v>
                </c:pt>
                <c:pt idx="1292">
                  <c:v>170.33999600000001</c:v>
                </c:pt>
                <c:pt idx="1293">
                  <c:v>169.41999799999999</c:v>
                </c:pt>
                <c:pt idx="1294">
                  <c:v>169.020004</c:v>
                </c:pt>
                <c:pt idx="1295">
                  <c:v>170.179993</c:v>
                </c:pt>
                <c:pt idx="1296">
                  <c:v>168.63999899999999</c:v>
                </c:pt>
                <c:pt idx="1297">
                  <c:v>169.800003</c:v>
                </c:pt>
                <c:pt idx="1298">
                  <c:v>169.33999600000001</c:v>
                </c:pt>
                <c:pt idx="1299">
                  <c:v>163</c:v>
                </c:pt>
                <c:pt idx="1300">
                  <c:v>163.16000399999999</c:v>
                </c:pt>
                <c:pt idx="1301">
                  <c:v>173.63999899999999</c:v>
                </c:pt>
                <c:pt idx="1302">
                  <c:v>179.220001</c:v>
                </c:pt>
                <c:pt idx="1303">
                  <c:v>178.779999</c:v>
                </c:pt>
                <c:pt idx="1304">
                  <c:v>178.259995</c:v>
                </c:pt>
                <c:pt idx="1305">
                  <c:v>180.220001</c:v>
                </c:pt>
                <c:pt idx="1306">
                  <c:v>178.800003</c:v>
                </c:pt>
                <c:pt idx="1307">
                  <c:v>177.259995</c:v>
                </c:pt>
                <c:pt idx="1308">
                  <c:v>177.58000200000001</c:v>
                </c:pt>
                <c:pt idx="1309">
                  <c:v>180.16000399999999</c:v>
                </c:pt>
                <c:pt idx="1310">
                  <c:v>182.320007</c:v>
                </c:pt>
                <c:pt idx="1311">
                  <c:v>188.88000500000001</c:v>
                </c:pt>
                <c:pt idx="1312">
                  <c:v>192.53999300000001</c:v>
                </c:pt>
                <c:pt idx="1313">
                  <c:v>195.60000600000001</c:v>
                </c:pt>
                <c:pt idx="1314">
                  <c:v>192.11999499999999</c:v>
                </c:pt>
                <c:pt idx="1315">
                  <c:v>193.16000399999999</c:v>
                </c:pt>
                <c:pt idx="1316">
                  <c:v>195.63999899999999</c:v>
                </c:pt>
                <c:pt idx="1317">
                  <c:v>188.88000500000001</c:v>
                </c:pt>
                <c:pt idx="1318">
                  <c:v>185.820007</c:v>
                </c:pt>
                <c:pt idx="1319">
                  <c:v>181.96000699999999</c:v>
                </c:pt>
                <c:pt idx="1320">
                  <c:v>194.89999399999999</c:v>
                </c:pt>
                <c:pt idx="1321">
                  <c:v>205.05999800000001</c:v>
                </c:pt>
                <c:pt idx="1322">
                  <c:v>205.720001</c:v>
                </c:pt>
                <c:pt idx="1323">
                  <c:v>208.5</c:v>
                </c:pt>
                <c:pt idx="1324">
                  <c:v>208.91999799999999</c:v>
                </c:pt>
                <c:pt idx="1325">
                  <c:v>210.300003</c:v>
                </c:pt>
                <c:pt idx="1326">
                  <c:v>214.88000500000001</c:v>
                </c:pt>
                <c:pt idx="1327">
                  <c:v>214.979996</c:v>
                </c:pt>
                <c:pt idx="1328">
                  <c:v>214.39999399999999</c:v>
                </c:pt>
                <c:pt idx="1329">
                  <c:v>215</c:v>
                </c:pt>
                <c:pt idx="1330">
                  <c:v>216</c:v>
                </c:pt>
                <c:pt idx="1331">
                  <c:v>213.53999300000001</c:v>
                </c:pt>
                <c:pt idx="1332">
                  <c:v>221.89999399999999</c:v>
                </c:pt>
                <c:pt idx="1333">
                  <c:v>223.699997</c:v>
                </c:pt>
                <c:pt idx="1334">
                  <c:v>234.08000200000001</c:v>
                </c:pt>
                <c:pt idx="1335">
                  <c:v>239.88000500000001</c:v>
                </c:pt>
                <c:pt idx="1336">
                  <c:v>238.63999899999999</c:v>
                </c:pt>
                <c:pt idx="1337">
                  <c:v>241.479996</c:v>
                </c:pt>
                <c:pt idx="1338">
                  <c:v>234.61999499999999</c:v>
                </c:pt>
                <c:pt idx="1339">
                  <c:v>235.699997</c:v>
                </c:pt>
                <c:pt idx="1340">
                  <c:v>239.820007</c:v>
                </c:pt>
                <c:pt idx="1341">
                  <c:v>237.86000100000001</c:v>
                </c:pt>
                <c:pt idx="1342">
                  <c:v>242.720001</c:v>
                </c:pt>
                <c:pt idx="1343">
                  <c:v>242.979996</c:v>
                </c:pt>
                <c:pt idx="1344">
                  <c:v>241.05999800000001</c:v>
                </c:pt>
                <c:pt idx="1345">
                  <c:v>241.759995</c:v>
                </c:pt>
                <c:pt idx="1346">
                  <c:v>246.83999600000001</c:v>
                </c:pt>
                <c:pt idx="1347">
                  <c:v>250.800003</c:v>
                </c:pt>
                <c:pt idx="1348">
                  <c:v>258.73998999999998</c:v>
                </c:pt>
                <c:pt idx="1349">
                  <c:v>269.88000499999998</c:v>
                </c:pt>
                <c:pt idx="1350">
                  <c:v>259.959991</c:v>
                </c:pt>
                <c:pt idx="1351">
                  <c:v>258.60000600000001</c:v>
                </c:pt>
                <c:pt idx="1352">
                  <c:v>258.10000600000001</c:v>
                </c:pt>
                <c:pt idx="1353">
                  <c:v>254.96000699999999</c:v>
                </c:pt>
                <c:pt idx="1354">
                  <c:v>253.88000500000001</c:v>
                </c:pt>
                <c:pt idx="1355">
                  <c:v>247.199997</c:v>
                </c:pt>
                <c:pt idx="1356">
                  <c:v>250.5</c:v>
                </c:pt>
                <c:pt idx="1357">
                  <c:v>251.179993</c:v>
                </c:pt>
                <c:pt idx="1358">
                  <c:v>245</c:v>
                </c:pt>
                <c:pt idx="1359">
                  <c:v>250.60000600000001</c:v>
                </c:pt>
                <c:pt idx="1360">
                  <c:v>249.96000699999999</c:v>
                </c:pt>
                <c:pt idx="1361">
                  <c:v>257.57998700000002</c:v>
                </c:pt>
                <c:pt idx="1362">
                  <c:v>262.35998499999999</c:v>
                </c:pt>
                <c:pt idx="1363">
                  <c:v>262.14001500000001</c:v>
                </c:pt>
                <c:pt idx="1364">
                  <c:v>260.22000100000002</c:v>
                </c:pt>
                <c:pt idx="1365">
                  <c:v>261.55999800000001</c:v>
                </c:pt>
                <c:pt idx="1366">
                  <c:v>265.16000400000001</c:v>
                </c:pt>
                <c:pt idx="1367">
                  <c:v>270.67999300000002</c:v>
                </c:pt>
                <c:pt idx="1368">
                  <c:v>265.51998900000001</c:v>
                </c:pt>
                <c:pt idx="1369">
                  <c:v>275</c:v>
                </c:pt>
                <c:pt idx="1370">
                  <c:v>280.88000499999998</c:v>
                </c:pt>
                <c:pt idx="1371">
                  <c:v>284.29998799999998</c:v>
                </c:pt>
                <c:pt idx="1372">
                  <c:v>284.10000600000001</c:v>
                </c:pt>
                <c:pt idx="1373">
                  <c:v>273.26001000000002</c:v>
                </c:pt>
                <c:pt idx="1374">
                  <c:v>271.83999599999999</c:v>
                </c:pt>
                <c:pt idx="1375">
                  <c:v>262.61999500000002</c:v>
                </c:pt>
                <c:pt idx="1376">
                  <c:v>267.64001500000001</c:v>
                </c:pt>
                <c:pt idx="1377">
                  <c:v>273.05999800000001</c:v>
                </c:pt>
                <c:pt idx="1378">
                  <c:v>287.79998799999998</c:v>
                </c:pt>
                <c:pt idx="1379">
                  <c:v>288.89999399999999</c:v>
                </c:pt>
                <c:pt idx="1380">
                  <c:v>287.540009</c:v>
                </c:pt>
                <c:pt idx="1381">
                  <c:v>282.29998799999998</c:v>
                </c:pt>
                <c:pt idx="1382">
                  <c:v>280.92001299999998</c:v>
                </c:pt>
                <c:pt idx="1383">
                  <c:v>284.77999899999998</c:v>
                </c:pt>
                <c:pt idx="1384">
                  <c:v>275.22000100000002</c:v>
                </c:pt>
                <c:pt idx="1385">
                  <c:v>280.05999800000001</c:v>
                </c:pt>
                <c:pt idx="1386">
                  <c:v>269.79998799999998</c:v>
                </c:pt>
                <c:pt idx="1387">
                  <c:v>260.35998499999999</c:v>
                </c:pt>
                <c:pt idx="1388">
                  <c:v>248.16000399999999</c:v>
                </c:pt>
                <c:pt idx="1389">
                  <c:v>247.240005</c:v>
                </c:pt>
                <c:pt idx="1390">
                  <c:v>242.63999899999999</c:v>
                </c:pt>
                <c:pt idx="1391">
                  <c:v>254.479996</c:v>
                </c:pt>
                <c:pt idx="1392">
                  <c:v>256.44000199999999</c:v>
                </c:pt>
                <c:pt idx="1393">
                  <c:v>250.220001</c:v>
                </c:pt>
                <c:pt idx="1394">
                  <c:v>256.72000100000002</c:v>
                </c:pt>
                <c:pt idx="1395">
                  <c:v>255.759995</c:v>
                </c:pt>
                <c:pt idx="1396">
                  <c:v>283.33999599999999</c:v>
                </c:pt>
                <c:pt idx="1397">
                  <c:v>290.27999899999998</c:v>
                </c:pt>
                <c:pt idx="1398">
                  <c:v>287.10000600000001</c:v>
                </c:pt>
                <c:pt idx="1399">
                  <c:v>290.20001200000002</c:v>
                </c:pt>
                <c:pt idx="1400">
                  <c:v>290.10000600000001</c:v>
                </c:pt>
                <c:pt idx="1401">
                  <c:v>301.57998700000002</c:v>
                </c:pt>
                <c:pt idx="1402">
                  <c:v>300.35998499999999</c:v>
                </c:pt>
                <c:pt idx="1403">
                  <c:v>294.27999899999998</c:v>
                </c:pt>
                <c:pt idx="1404">
                  <c:v>301.89999399999999</c:v>
                </c:pt>
                <c:pt idx="1405">
                  <c:v>300.14001500000001</c:v>
                </c:pt>
                <c:pt idx="1406">
                  <c:v>308.14001500000001</c:v>
                </c:pt>
                <c:pt idx="1407">
                  <c:v>308.67999300000002</c:v>
                </c:pt>
                <c:pt idx="1408">
                  <c:v>307.51998900000001</c:v>
                </c:pt>
                <c:pt idx="1409">
                  <c:v>308.29998799999998</c:v>
                </c:pt>
                <c:pt idx="1410">
                  <c:v>308.89999399999999</c:v>
                </c:pt>
                <c:pt idx="1411">
                  <c:v>315.11999500000002</c:v>
                </c:pt>
                <c:pt idx="1412">
                  <c:v>318.22000100000002</c:v>
                </c:pt>
                <c:pt idx="1413">
                  <c:v>260.10000600000001</c:v>
                </c:pt>
                <c:pt idx="1414">
                  <c:v>267</c:v>
                </c:pt>
                <c:pt idx="1415">
                  <c:v>284.79998799999998</c:v>
                </c:pt>
                <c:pt idx="1416">
                  <c:v>297.11999500000002</c:v>
                </c:pt>
                <c:pt idx="1417">
                  <c:v>297.35998499999999</c:v>
                </c:pt>
                <c:pt idx="1418">
                  <c:v>305.39999399999999</c:v>
                </c:pt>
                <c:pt idx="1419">
                  <c:v>301.77999899999998</c:v>
                </c:pt>
                <c:pt idx="1420">
                  <c:v>306.98001099999999</c:v>
                </c:pt>
                <c:pt idx="1421">
                  <c:v>309.27999899999998</c:v>
                </c:pt>
                <c:pt idx="1422">
                  <c:v>306.70001200000002</c:v>
                </c:pt>
                <c:pt idx="1423">
                  <c:v>313.98001099999999</c:v>
                </c:pt>
                <c:pt idx="1424">
                  <c:v>313.29998799999998</c:v>
                </c:pt>
                <c:pt idx="1425">
                  <c:v>311.70001200000002</c:v>
                </c:pt>
                <c:pt idx="1426">
                  <c:v>304.94000199999999</c:v>
                </c:pt>
                <c:pt idx="1427">
                  <c:v>308.10000600000001</c:v>
                </c:pt>
                <c:pt idx="1428">
                  <c:v>315.42001299999998</c:v>
                </c:pt>
                <c:pt idx="1429">
                  <c:v>310.61999500000002</c:v>
                </c:pt>
                <c:pt idx="1430">
                  <c:v>307.26001000000002</c:v>
                </c:pt>
                <c:pt idx="1431">
                  <c:v>317.88000499999998</c:v>
                </c:pt>
                <c:pt idx="1432">
                  <c:v>318.85998499999999</c:v>
                </c:pt>
                <c:pt idx="1433">
                  <c:v>315.23998999999998</c:v>
                </c:pt>
                <c:pt idx="1434">
                  <c:v>318.70001200000002</c:v>
                </c:pt>
                <c:pt idx="1435">
                  <c:v>327.959991</c:v>
                </c:pt>
                <c:pt idx="1436">
                  <c:v>319.55999800000001</c:v>
                </c:pt>
                <c:pt idx="1437">
                  <c:v>322.20001200000002</c:v>
                </c:pt>
                <c:pt idx="1438">
                  <c:v>325.73998999999998</c:v>
                </c:pt>
                <c:pt idx="1439">
                  <c:v>328.85998499999999</c:v>
                </c:pt>
                <c:pt idx="1440">
                  <c:v>336.11999500000002</c:v>
                </c:pt>
                <c:pt idx="1441">
                  <c:v>324.20001200000002</c:v>
                </c:pt>
                <c:pt idx="1442">
                  <c:v>334.20001200000002</c:v>
                </c:pt>
                <c:pt idx="1443">
                  <c:v>316.72000100000002</c:v>
                </c:pt>
                <c:pt idx="1444">
                  <c:v>322.540009</c:v>
                </c:pt>
                <c:pt idx="1445">
                  <c:v>318.22000100000002</c:v>
                </c:pt>
                <c:pt idx="1446">
                  <c:v>318</c:v>
                </c:pt>
                <c:pt idx="1447">
                  <c:v>302</c:v>
                </c:pt>
                <c:pt idx="1448">
                  <c:v>312.72000100000002</c:v>
                </c:pt>
                <c:pt idx="1449">
                  <c:v>320.33999599999999</c:v>
                </c:pt>
                <c:pt idx="1450">
                  <c:v>321.72000100000002</c:v>
                </c:pt>
                <c:pt idx="1451">
                  <c:v>330.540009</c:v>
                </c:pt>
                <c:pt idx="1452">
                  <c:v>334.17999300000002</c:v>
                </c:pt>
                <c:pt idx="1453">
                  <c:v>340</c:v>
                </c:pt>
                <c:pt idx="1454">
                  <c:v>348.88000499999998</c:v>
                </c:pt>
                <c:pt idx="1455">
                  <c:v>353.64001500000001</c:v>
                </c:pt>
                <c:pt idx="1456">
                  <c:v>357.51998900000001</c:v>
                </c:pt>
                <c:pt idx="1457">
                  <c:v>360.92001299999998</c:v>
                </c:pt>
                <c:pt idx="1458">
                  <c:v>363.83999599999999</c:v>
                </c:pt>
                <c:pt idx="1459">
                  <c:v>370.07998700000002</c:v>
                </c:pt>
                <c:pt idx="1460">
                  <c:v>368.35998499999999</c:v>
                </c:pt>
                <c:pt idx="1461">
                  <c:v>368.040009</c:v>
                </c:pt>
                <c:pt idx="1462">
                  <c:v>364.64001500000001</c:v>
                </c:pt>
                <c:pt idx="1463">
                  <c:v>360.88000499999998</c:v>
                </c:pt>
                <c:pt idx="1464">
                  <c:v>363.79998799999998</c:v>
                </c:pt>
                <c:pt idx="1465">
                  <c:v>368</c:v>
                </c:pt>
                <c:pt idx="1466">
                  <c:v>366.83999599999999</c:v>
                </c:pt>
                <c:pt idx="1467">
                  <c:v>362.07998700000002</c:v>
                </c:pt>
                <c:pt idx="1468">
                  <c:v>363.07998700000002</c:v>
                </c:pt>
                <c:pt idx="1469">
                  <c:v>367.88000499999998</c:v>
                </c:pt>
                <c:pt idx="1470">
                  <c:v>357.51998900000001</c:v>
                </c:pt>
                <c:pt idx="1471">
                  <c:v>347.67999300000002</c:v>
                </c:pt>
                <c:pt idx="1472">
                  <c:v>299.72000100000002</c:v>
                </c:pt>
                <c:pt idx="1473">
                  <c:v>286.72000100000002</c:v>
                </c:pt>
                <c:pt idx="1474">
                  <c:v>323.27999899999998</c:v>
                </c:pt>
                <c:pt idx="1475">
                  <c:v>324.88000499999998</c:v>
                </c:pt>
                <c:pt idx="1476">
                  <c:v>327.32000699999998</c:v>
                </c:pt>
                <c:pt idx="1477">
                  <c:v>272.959991</c:v>
                </c:pt>
                <c:pt idx="1478">
                  <c:v>282.64001500000001</c:v>
                </c:pt>
                <c:pt idx="1479">
                  <c:v>293.88000499999998</c:v>
                </c:pt>
                <c:pt idx="1480">
                  <c:v>315.48001099999999</c:v>
                </c:pt>
                <c:pt idx="1481">
                  <c:v>311.67999300000002</c:v>
                </c:pt>
                <c:pt idx="1482">
                  <c:v>302.67999300000002</c:v>
                </c:pt>
                <c:pt idx="1483">
                  <c:v>311.83999599999999</c:v>
                </c:pt>
                <c:pt idx="1484">
                  <c:v>313.88000499999998</c:v>
                </c:pt>
                <c:pt idx="1485">
                  <c:v>310.44000199999999</c:v>
                </c:pt>
                <c:pt idx="1486">
                  <c:v>312</c:v>
                </c:pt>
                <c:pt idx="1487">
                  <c:v>320.79998799999998</c:v>
                </c:pt>
                <c:pt idx="1488">
                  <c:v>321.23998999999998</c:v>
                </c:pt>
                <c:pt idx="1489">
                  <c:v>302.88000499999998</c:v>
                </c:pt>
                <c:pt idx="1490">
                  <c:v>311.11999500000002</c:v>
                </c:pt>
                <c:pt idx="1491">
                  <c:v>312.76001000000002</c:v>
                </c:pt>
                <c:pt idx="1492">
                  <c:v>305.32000699999998</c:v>
                </c:pt>
                <c:pt idx="1493">
                  <c:v>322.76001000000002</c:v>
                </c:pt>
                <c:pt idx="1494">
                  <c:v>330.92001299999998</c:v>
                </c:pt>
                <c:pt idx="1495">
                  <c:v>342.48001099999999</c:v>
                </c:pt>
                <c:pt idx="1496">
                  <c:v>337.83999599999999</c:v>
                </c:pt>
                <c:pt idx="1497">
                  <c:v>344.16000400000001</c:v>
                </c:pt>
                <c:pt idx="1498">
                  <c:v>359.040009</c:v>
                </c:pt>
                <c:pt idx="1499">
                  <c:v>358.92001299999998</c:v>
                </c:pt>
                <c:pt idx="1500">
                  <c:v>358.55999800000001</c:v>
                </c:pt>
                <c:pt idx="1501">
                  <c:v>358.88000499999998</c:v>
                </c:pt>
                <c:pt idx="1502">
                  <c:v>356.44000199999999</c:v>
                </c:pt>
                <c:pt idx="1503">
                  <c:v>356.27999899999998</c:v>
                </c:pt>
                <c:pt idx="1504">
                  <c:v>360</c:v>
                </c:pt>
                <c:pt idx="1505">
                  <c:v>363.07998700000002</c:v>
                </c:pt>
                <c:pt idx="1506">
                  <c:v>368.20001200000002</c:v>
                </c:pt>
                <c:pt idx="1507">
                  <c:v>375</c:v>
                </c:pt>
                <c:pt idx="1508">
                  <c:v>382.07998700000002</c:v>
                </c:pt>
                <c:pt idx="1509">
                  <c:v>383.76001000000002</c:v>
                </c:pt>
                <c:pt idx="1510">
                  <c:v>383.48001099999999</c:v>
                </c:pt>
                <c:pt idx="1511">
                  <c:v>395.44000199999999</c:v>
                </c:pt>
                <c:pt idx="1512">
                  <c:v>395.20001200000002</c:v>
                </c:pt>
                <c:pt idx="1513">
                  <c:v>387.76001000000002</c:v>
                </c:pt>
                <c:pt idx="1514">
                  <c:v>396.040009</c:v>
                </c:pt>
                <c:pt idx="1515">
                  <c:v>404.27999899999998</c:v>
                </c:pt>
                <c:pt idx="1516">
                  <c:v>407.20001200000002</c:v>
                </c:pt>
                <c:pt idx="1517">
                  <c:v>414.64001500000001</c:v>
                </c:pt>
                <c:pt idx="1518">
                  <c:v>421.60000600000001</c:v>
                </c:pt>
                <c:pt idx="1519">
                  <c:v>420.92001299999998</c:v>
                </c:pt>
                <c:pt idx="1520">
                  <c:v>422.60000600000001</c:v>
                </c:pt>
                <c:pt idx="1521">
                  <c:v>425.39999399999999</c:v>
                </c:pt>
                <c:pt idx="1522">
                  <c:v>432.76001000000002</c:v>
                </c:pt>
                <c:pt idx="1523">
                  <c:v>419.51998900000001</c:v>
                </c:pt>
                <c:pt idx="1524">
                  <c:v>414.76001000000002</c:v>
                </c:pt>
                <c:pt idx="1525">
                  <c:v>400.88000499999998</c:v>
                </c:pt>
                <c:pt idx="1526">
                  <c:v>402.60000600000001</c:v>
                </c:pt>
                <c:pt idx="1527">
                  <c:v>425.32000699999998</c:v>
                </c:pt>
                <c:pt idx="1528">
                  <c:v>421.83999599999999</c:v>
                </c:pt>
                <c:pt idx="1529">
                  <c:v>429.39999399999999</c:v>
                </c:pt>
                <c:pt idx="1530">
                  <c:v>426.83999599999999</c:v>
                </c:pt>
                <c:pt idx="1531">
                  <c:v>431.51998900000001</c:v>
                </c:pt>
                <c:pt idx="1532">
                  <c:v>432.48001099999999</c:v>
                </c:pt>
                <c:pt idx="1533">
                  <c:v>436.11999500000002</c:v>
                </c:pt>
                <c:pt idx="1534">
                  <c:v>434</c:v>
                </c:pt>
                <c:pt idx="1535">
                  <c:v>433.48001099999999</c:v>
                </c:pt>
                <c:pt idx="1536">
                  <c:v>428.11999500000002</c:v>
                </c:pt>
                <c:pt idx="1537">
                  <c:v>417.39999399999999</c:v>
                </c:pt>
                <c:pt idx="1538">
                  <c:v>416.27999899999998</c:v>
                </c:pt>
                <c:pt idx="1539">
                  <c:v>412.76001000000002</c:v>
                </c:pt>
                <c:pt idx="1540">
                  <c:v>396.92001299999998</c:v>
                </c:pt>
                <c:pt idx="1541">
                  <c:v>414.35998499999999</c:v>
                </c:pt>
                <c:pt idx="1542">
                  <c:v>420.040009</c:v>
                </c:pt>
                <c:pt idx="1543">
                  <c:v>433.79998799999998</c:v>
                </c:pt>
                <c:pt idx="1544">
                  <c:v>449.92001299999998</c:v>
                </c:pt>
                <c:pt idx="1545">
                  <c:v>454</c:v>
                </c:pt>
                <c:pt idx="1546">
                  <c:v>456.040009</c:v>
                </c:pt>
                <c:pt idx="1547">
                  <c:v>456.67999300000002</c:v>
                </c:pt>
                <c:pt idx="1548">
                  <c:v>462.88000499999998</c:v>
                </c:pt>
                <c:pt idx="1549">
                  <c:v>452.88000499999998</c:v>
                </c:pt>
                <c:pt idx="1550">
                  <c:v>451.32000699999998</c:v>
                </c:pt>
                <c:pt idx="1551">
                  <c:v>439.040009</c:v>
                </c:pt>
                <c:pt idx="1552">
                  <c:v>442.72000100000002</c:v>
                </c:pt>
                <c:pt idx="1553">
                  <c:v>444.39999399999999</c:v>
                </c:pt>
                <c:pt idx="1554">
                  <c:v>444.959991</c:v>
                </c:pt>
                <c:pt idx="1555">
                  <c:v>459.55999800000001</c:v>
                </c:pt>
                <c:pt idx="1556">
                  <c:v>473.64001500000001</c:v>
                </c:pt>
                <c:pt idx="1557">
                  <c:v>490.35998499999999</c:v>
                </c:pt>
                <c:pt idx="1558">
                  <c:v>489.11999500000002</c:v>
                </c:pt>
                <c:pt idx="1559">
                  <c:v>490.72000100000002</c:v>
                </c:pt>
                <c:pt idx="1560">
                  <c:v>493.32000699999998</c:v>
                </c:pt>
                <c:pt idx="1561">
                  <c:v>509.44000199999999</c:v>
                </c:pt>
                <c:pt idx="1562">
                  <c:v>516.96002199999998</c:v>
                </c:pt>
                <c:pt idx="1563">
                  <c:v>513.88000499999998</c:v>
                </c:pt>
                <c:pt idx="1564">
                  <c:v>516.15997300000004</c:v>
                </c:pt>
                <c:pt idx="1565">
                  <c:v>519.71997099999999</c:v>
                </c:pt>
                <c:pt idx="1566">
                  <c:v>516.76000999999997</c:v>
                </c:pt>
                <c:pt idx="1567">
                  <c:v>516.35998500000005</c:v>
                </c:pt>
                <c:pt idx="1568">
                  <c:v>513.55999799999995</c:v>
                </c:pt>
                <c:pt idx="1569">
                  <c:v>521.919983</c:v>
                </c:pt>
                <c:pt idx="1570">
                  <c:v>512.84002699999996</c:v>
                </c:pt>
                <c:pt idx="1571">
                  <c:v>530.32000700000003</c:v>
                </c:pt>
                <c:pt idx="1572">
                  <c:v>542.03997800000002</c:v>
                </c:pt>
                <c:pt idx="1573">
                  <c:v>543.55999799999995</c:v>
                </c:pt>
                <c:pt idx="1574">
                  <c:v>543.71997099999999</c:v>
                </c:pt>
                <c:pt idx="1575">
                  <c:v>550.20001200000002</c:v>
                </c:pt>
                <c:pt idx="1576">
                  <c:v>544.28002900000001</c:v>
                </c:pt>
                <c:pt idx="1577">
                  <c:v>549.71997099999999</c:v>
                </c:pt>
                <c:pt idx="1578">
                  <c:v>552.84002699999996</c:v>
                </c:pt>
                <c:pt idx="1579">
                  <c:v>552.76000999999997</c:v>
                </c:pt>
                <c:pt idx="1580">
                  <c:v>518.96002199999998</c:v>
                </c:pt>
                <c:pt idx="1581">
                  <c:v>531.35998500000005</c:v>
                </c:pt>
                <c:pt idx="1582">
                  <c:v>529.20001200000002</c:v>
                </c:pt>
                <c:pt idx="1583">
                  <c:v>531.080017</c:v>
                </c:pt>
                <c:pt idx="1584">
                  <c:v>543.67999299999997</c:v>
                </c:pt>
                <c:pt idx="1585">
                  <c:v>533.919983</c:v>
                </c:pt>
                <c:pt idx="1586">
                  <c:v>520</c:v>
                </c:pt>
                <c:pt idx="1587">
                  <c:v>511.32000699999998</c:v>
                </c:pt>
                <c:pt idx="1588">
                  <c:v>515.47997999999995</c:v>
                </c:pt>
                <c:pt idx="1589">
                  <c:v>477.48001099999999</c:v>
                </c:pt>
                <c:pt idx="1590">
                  <c:v>462.39999399999999</c:v>
                </c:pt>
                <c:pt idx="1591">
                  <c:v>472.44000199999999</c:v>
                </c:pt>
                <c:pt idx="1592">
                  <c:v>486.67999300000002</c:v>
                </c:pt>
                <c:pt idx="1593">
                  <c:v>422.39999399999999</c:v>
                </c:pt>
                <c:pt idx="1594">
                  <c:v>287.27999899999998</c:v>
                </c:pt>
                <c:pt idx="1595">
                  <c:v>48.959999000000003</c:v>
                </c:pt>
                <c:pt idx="1596">
                  <c:v>49.32</c:v>
                </c:pt>
                <c:pt idx="1597">
                  <c:v>38.32</c:v>
                </c:pt>
                <c:pt idx="1598">
                  <c:v>43.439999</c:v>
                </c:pt>
                <c:pt idx="1599">
                  <c:v>45.360000999999997</c:v>
                </c:pt>
                <c:pt idx="1600">
                  <c:v>45.16</c:v>
                </c:pt>
                <c:pt idx="1601">
                  <c:v>50.599997999999999</c:v>
                </c:pt>
                <c:pt idx="1602">
                  <c:v>51.639999000000003</c:v>
                </c:pt>
                <c:pt idx="1603">
                  <c:v>50.759998000000003</c:v>
                </c:pt>
                <c:pt idx="1604">
                  <c:v>48.48</c:v>
                </c:pt>
                <c:pt idx="1605">
                  <c:v>48.200001</c:v>
                </c:pt>
                <c:pt idx="1606">
                  <c:v>48.880001</c:v>
                </c:pt>
                <c:pt idx="1607">
                  <c:v>52.720001000000003</c:v>
                </c:pt>
                <c:pt idx="1608">
                  <c:v>54.599997999999999</c:v>
                </c:pt>
                <c:pt idx="1609">
                  <c:v>49.560001</c:v>
                </c:pt>
                <c:pt idx="1610">
                  <c:v>48.919998</c:v>
                </c:pt>
                <c:pt idx="1611">
                  <c:v>47.48</c:v>
                </c:pt>
                <c:pt idx="1612">
                  <c:v>48.439999</c:v>
                </c:pt>
                <c:pt idx="1613">
                  <c:v>49.639999000000003</c:v>
                </c:pt>
                <c:pt idx="1614">
                  <c:v>49.48</c:v>
                </c:pt>
                <c:pt idx="1615">
                  <c:v>49.639999000000003</c:v>
                </c:pt>
                <c:pt idx="1616">
                  <c:v>50.560001</c:v>
                </c:pt>
                <c:pt idx="1617">
                  <c:v>52.919998</c:v>
                </c:pt>
                <c:pt idx="1618">
                  <c:v>51.400002000000001</c:v>
                </c:pt>
                <c:pt idx="1619">
                  <c:v>50.959999000000003</c:v>
                </c:pt>
                <c:pt idx="1620">
                  <c:v>50.48</c:v>
                </c:pt>
                <c:pt idx="1621">
                  <c:v>51.119999</c:v>
                </c:pt>
                <c:pt idx="1622">
                  <c:v>51.639999000000003</c:v>
                </c:pt>
                <c:pt idx="1623">
                  <c:v>49.200001</c:v>
                </c:pt>
                <c:pt idx="1624">
                  <c:v>49.880001</c:v>
                </c:pt>
                <c:pt idx="1625">
                  <c:v>50.119999</c:v>
                </c:pt>
                <c:pt idx="1626">
                  <c:v>46.759998000000003</c:v>
                </c:pt>
                <c:pt idx="1627">
                  <c:v>45.639999000000003</c:v>
                </c:pt>
                <c:pt idx="1628">
                  <c:v>47.32</c:v>
                </c:pt>
                <c:pt idx="1629">
                  <c:v>45.639999000000003</c:v>
                </c:pt>
                <c:pt idx="1630">
                  <c:v>45.16</c:v>
                </c:pt>
                <c:pt idx="1631">
                  <c:v>46.959999000000003</c:v>
                </c:pt>
                <c:pt idx="1632">
                  <c:v>44.599997999999999</c:v>
                </c:pt>
                <c:pt idx="1633">
                  <c:v>45.560001</c:v>
                </c:pt>
                <c:pt idx="1634">
                  <c:v>45.959999000000003</c:v>
                </c:pt>
                <c:pt idx="1635">
                  <c:v>46.759998000000003</c:v>
                </c:pt>
                <c:pt idx="1636">
                  <c:v>45.52</c:v>
                </c:pt>
                <c:pt idx="1637">
                  <c:v>45.240001999999997</c:v>
                </c:pt>
                <c:pt idx="1638">
                  <c:v>45.919998</c:v>
                </c:pt>
                <c:pt idx="1639">
                  <c:v>45.639999000000003</c:v>
                </c:pt>
                <c:pt idx="1640">
                  <c:v>46.639999000000003</c:v>
                </c:pt>
                <c:pt idx="1641">
                  <c:v>47.560001</c:v>
                </c:pt>
                <c:pt idx="1642">
                  <c:v>48.639999000000003</c:v>
                </c:pt>
                <c:pt idx="1643">
                  <c:v>50.200001</c:v>
                </c:pt>
                <c:pt idx="1644">
                  <c:v>50.119999</c:v>
                </c:pt>
                <c:pt idx="1645">
                  <c:v>49.68</c:v>
                </c:pt>
                <c:pt idx="1646">
                  <c:v>48.959999000000003</c:v>
                </c:pt>
                <c:pt idx="1647">
                  <c:v>49.200001</c:v>
                </c:pt>
                <c:pt idx="1648">
                  <c:v>47.959999000000003</c:v>
                </c:pt>
                <c:pt idx="1649">
                  <c:v>47.720001000000003</c:v>
                </c:pt>
                <c:pt idx="1650">
                  <c:v>49</c:v>
                </c:pt>
                <c:pt idx="1651">
                  <c:v>49.400002000000001</c:v>
                </c:pt>
                <c:pt idx="1652">
                  <c:v>49.32</c:v>
                </c:pt>
                <c:pt idx="1653">
                  <c:v>49.759998000000003</c:v>
                </c:pt>
                <c:pt idx="1654">
                  <c:v>49.880001</c:v>
                </c:pt>
                <c:pt idx="1655">
                  <c:v>49.32</c:v>
                </c:pt>
                <c:pt idx="1656">
                  <c:v>50.119999</c:v>
                </c:pt>
                <c:pt idx="1657">
                  <c:v>50.279998999999997</c:v>
                </c:pt>
                <c:pt idx="1658">
                  <c:v>50.32</c:v>
                </c:pt>
                <c:pt idx="1659">
                  <c:v>51.48</c:v>
                </c:pt>
                <c:pt idx="1660">
                  <c:v>52.720001000000003</c:v>
                </c:pt>
                <c:pt idx="1661">
                  <c:v>53.080002</c:v>
                </c:pt>
                <c:pt idx="1662">
                  <c:v>53.919998</c:v>
                </c:pt>
                <c:pt idx="1663">
                  <c:v>51.959999000000003</c:v>
                </c:pt>
                <c:pt idx="1664">
                  <c:v>52.84</c:v>
                </c:pt>
                <c:pt idx="1665">
                  <c:v>53.639999000000003</c:v>
                </c:pt>
                <c:pt idx="1666">
                  <c:v>53.32</c:v>
                </c:pt>
                <c:pt idx="1667">
                  <c:v>54.040000999999997</c:v>
                </c:pt>
                <c:pt idx="1668">
                  <c:v>53.84</c:v>
                </c:pt>
                <c:pt idx="1669">
                  <c:v>54.200001</c:v>
                </c:pt>
                <c:pt idx="1670">
                  <c:v>54.360000999999997</c:v>
                </c:pt>
                <c:pt idx="1671">
                  <c:v>54</c:v>
                </c:pt>
                <c:pt idx="1672">
                  <c:v>50.799999</c:v>
                </c:pt>
                <c:pt idx="1673">
                  <c:v>51.959999000000003</c:v>
                </c:pt>
                <c:pt idx="1674">
                  <c:v>51.720001000000003</c:v>
                </c:pt>
                <c:pt idx="1675">
                  <c:v>52.720001000000003</c:v>
                </c:pt>
                <c:pt idx="1676">
                  <c:v>53.959999000000003</c:v>
                </c:pt>
                <c:pt idx="1677">
                  <c:v>54.200001</c:v>
                </c:pt>
                <c:pt idx="1678">
                  <c:v>55.080002</c:v>
                </c:pt>
                <c:pt idx="1679">
                  <c:v>54.720001000000003</c:v>
                </c:pt>
                <c:pt idx="1680">
                  <c:v>54.880001</c:v>
                </c:pt>
                <c:pt idx="1681">
                  <c:v>55.439999</c:v>
                </c:pt>
                <c:pt idx="1682">
                  <c:v>55.439999</c:v>
                </c:pt>
                <c:pt idx="1683">
                  <c:v>55.080002</c:v>
                </c:pt>
                <c:pt idx="1684">
                  <c:v>56.040000999999997</c:v>
                </c:pt>
                <c:pt idx="1685">
                  <c:v>55.68</c:v>
                </c:pt>
                <c:pt idx="1686">
                  <c:v>56.16</c:v>
                </c:pt>
                <c:pt idx="1687">
                  <c:v>54.799999</c:v>
                </c:pt>
                <c:pt idx="1688">
                  <c:v>55.32</c:v>
                </c:pt>
                <c:pt idx="1689">
                  <c:v>53.560001</c:v>
                </c:pt>
                <c:pt idx="1690">
                  <c:v>54.119999</c:v>
                </c:pt>
                <c:pt idx="1691">
                  <c:v>50.32</c:v>
                </c:pt>
                <c:pt idx="1692">
                  <c:v>51.32</c:v>
                </c:pt>
                <c:pt idx="1693">
                  <c:v>50</c:v>
                </c:pt>
                <c:pt idx="1694">
                  <c:v>50.360000999999997</c:v>
                </c:pt>
                <c:pt idx="1695">
                  <c:v>50.880001</c:v>
                </c:pt>
                <c:pt idx="1696">
                  <c:v>50.880001</c:v>
                </c:pt>
                <c:pt idx="1697">
                  <c:v>50.799999</c:v>
                </c:pt>
                <c:pt idx="1698">
                  <c:v>51.52</c:v>
                </c:pt>
                <c:pt idx="1699">
                  <c:v>52.959999000000003</c:v>
                </c:pt>
                <c:pt idx="1700">
                  <c:v>54.279998999999997</c:v>
                </c:pt>
                <c:pt idx="1701">
                  <c:v>54.84</c:v>
                </c:pt>
                <c:pt idx="1702">
                  <c:v>53.880001</c:v>
                </c:pt>
                <c:pt idx="1703">
                  <c:v>54.84</c:v>
                </c:pt>
                <c:pt idx="1704">
                  <c:v>55.080002</c:v>
                </c:pt>
                <c:pt idx="1705">
                  <c:v>55.240001999999997</c:v>
                </c:pt>
                <c:pt idx="1706">
                  <c:v>55.52</c:v>
                </c:pt>
                <c:pt idx="1707">
                  <c:v>55.880001</c:v>
                </c:pt>
                <c:pt idx="1708">
                  <c:v>55.240001999999997</c:v>
                </c:pt>
                <c:pt idx="1709">
                  <c:v>55.16</c:v>
                </c:pt>
                <c:pt idx="1710">
                  <c:v>55.240001999999997</c:v>
                </c:pt>
                <c:pt idx="1711">
                  <c:v>55.84</c:v>
                </c:pt>
                <c:pt idx="1712">
                  <c:v>55.880001</c:v>
                </c:pt>
                <c:pt idx="1713">
                  <c:v>55.880001</c:v>
                </c:pt>
                <c:pt idx="1714">
                  <c:v>55</c:v>
                </c:pt>
                <c:pt idx="1715">
                  <c:v>54.200001</c:v>
                </c:pt>
                <c:pt idx="1716">
                  <c:v>54.959999000000003</c:v>
                </c:pt>
                <c:pt idx="1717">
                  <c:v>55.279998999999997</c:v>
                </c:pt>
                <c:pt idx="1718">
                  <c:v>55.599997999999999</c:v>
                </c:pt>
                <c:pt idx="1719">
                  <c:v>55.919998</c:v>
                </c:pt>
                <c:pt idx="1720">
                  <c:v>56.959999000000003</c:v>
                </c:pt>
                <c:pt idx="1721">
                  <c:v>57.639999000000003</c:v>
                </c:pt>
                <c:pt idx="1722">
                  <c:v>58.040000999999997</c:v>
                </c:pt>
                <c:pt idx="1723">
                  <c:v>57.639999000000003</c:v>
                </c:pt>
                <c:pt idx="1724">
                  <c:v>56.200001</c:v>
                </c:pt>
                <c:pt idx="1725">
                  <c:v>54.52</c:v>
                </c:pt>
                <c:pt idx="1726">
                  <c:v>55.919998</c:v>
                </c:pt>
                <c:pt idx="1727">
                  <c:v>54.119999</c:v>
                </c:pt>
                <c:pt idx="1728">
                  <c:v>55.639999000000003</c:v>
                </c:pt>
                <c:pt idx="1729">
                  <c:v>56.439999</c:v>
                </c:pt>
                <c:pt idx="1730">
                  <c:v>56.959999000000003</c:v>
                </c:pt>
                <c:pt idx="1731">
                  <c:v>56.360000999999997</c:v>
                </c:pt>
                <c:pt idx="1732">
                  <c:v>56.720001000000003</c:v>
                </c:pt>
                <c:pt idx="1733">
                  <c:v>56.84</c:v>
                </c:pt>
                <c:pt idx="1734">
                  <c:v>57</c:v>
                </c:pt>
                <c:pt idx="1735">
                  <c:v>56.959999000000003</c:v>
                </c:pt>
                <c:pt idx="1736">
                  <c:v>56.880001</c:v>
                </c:pt>
                <c:pt idx="1737">
                  <c:v>56.919998</c:v>
                </c:pt>
                <c:pt idx="1738">
                  <c:v>56.32</c:v>
                </c:pt>
                <c:pt idx="1739">
                  <c:v>56.68</c:v>
                </c:pt>
                <c:pt idx="1740">
                  <c:v>56.639999000000003</c:v>
                </c:pt>
                <c:pt idx="1741">
                  <c:v>56.240001999999997</c:v>
                </c:pt>
                <c:pt idx="1742">
                  <c:v>55.48</c:v>
                </c:pt>
                <c:pt idx="1743">
                  <c:v>54.919998</c:v>
                </c:pt>
                <c:pt idx="1744">
                  <c:v>55.720001000000003</c:v>
                </c:pt>
                <c:pt idx="1745">
                  <c:v>56.639999000000003</c:v>
                </c:pt>
                <c:pt idx="1746">
                  <c:v>56.919998</c:v>
                </c:pt>
                <c:pt idx="1747">
                  <c:v>57.799999</c:v>
                </c:pt>
                <c:pt idx="1748">
                  <c:v>58.360000999999997</c:v>
                </c:pt>
                <c:pt idx="1749">
                  <c:v>57.48</c:v>
                </c:pt>
                <c:pt idx="1750">
                  <c:v>57.349997999999999</c:v>
                </c:pt>
                <c:pt idx="1751">
                  <c:v>58.580002</c:v>
                </c:pt>
                <c:pt idx="1752">
                  <c:v>59.25</c:v>
                </c:pt>
                <c:pt idx="1753">
                  <c:v>58.950001</c:v>
                </c:pt>
                <c:pt idx="1754">
                  <c:v>59.02</c:v>
                </c:pt>
                <c:pt idx="1755">
                  <c:v>58.689999</c:v>
                </c:pt>
                <c:pt idx="1756">
                  <c:v>58.389999000000003</c:v>
                </c:pt>
                <c:pt idx="1757">
                  <c:v>58.810001</c:v>
                </c:pt>
                <c:pt idx="1758">
                  <c:v>59.09</c:v>
                </c:pt>
                <c:pt idx="1759">
                  <c:v>59.299999</c:v>
                </c:pt>
                <c:pt idx="1760">
                  <c:v>59.240001999999997</c:v>
                </c:pt>
                <c:pt idx="1761">
                  <c:v>59.5</c:v>
                </c:pt>
                <c:pt idx="1762">
                  <c:v>57.700001</c:v>
                </c:pt>
                <c:pt idx="1763">
                  <c:v>57.02</c:v>
                </c:pt>
                <c:pt idx="1764">
                  <c:v>56.759998000000003</c:v>
                </c:pt>
                <c:pt idx="1765">
                  <c:v>56.32</c:v>
                </c:pt>
                <c:pt idx="1766">
                  <c:v>51.639999000000003</c:v>
                </c:pt>
                <c:pt idx="1767">
                  <c:v>49.259998000000003</c:v>
                </c:pt>
                <c:pt idx="1768">
                  <c:v>51.5</c:v>
                </c:pt>
                <c:pt idx="1769">
                  <c:v>51.09</c:v>
                </c:pt>
                <c:pt idx="1770">
                  <c:v>52.93</c:v>
                </c:pt>
                <c:pt idx="1771">
                  <c:v>52.639999000000003</c:v>
                </c:pt>
                <c:pt idx="1772">
                  <c:v>50.779998999999997</c:v>
                </c:pt>
                <c:pt idx="1773">
                  <c:v>51.040000999999997</c:v>
                </c:pt>
                <c:pt idx="1774">
                  <c:v>50.84</c:v>
                </c:pt>
                <c:pt idx="1775">
                  <c:v>49.889999000000003</c:v>
                </c:pt>
                <c:pt idx="1776">
                  <c:v>47.549999</c:v>
                </c:pt>
                <c:pt idx="1777">
                  <c:v>48.470001000000003</c:v>
                </c:pt>
                <c:pt idx="1778">
                  <c:v>47.07</c:v>
                </c:pt>
                <c:pt idx="1779">
                  <c:v>46.990001999999997</c:v>
                </c:pt>
                <c:pt idx="1780">
                  <c:v>47.82</c:v>
                </c:pt>
                <c:pt idx="1781">
                  <c:v>48.59</c:v>
                </c:pt>
                <c:pt idx="1782">
                  <c:v>49.380001</c:v>
                </c:pt>
                <c:pt idx="1783">
                  <c:v>49.18</c:v>
                </c:pt>
                <c:pt idx="1784">
                  <c:v>49.400002000000001</c:v>
                </c:pt>
                <c:pt idx="1785">
                  <c:v>50.240001999999997</c:v>
                </c:pt>
                <c:pt idx="1786">
                  <c:v>52.099997999999999</c:v>
                </c:pt>
                <c:pt idx="1787">
                  <c:v>52.43</c:v>
                </c:pt>
                <c:pt idx="1788">
                  <c:v>51.43</c:v>
                </c:pt>
                <c:pt idx="1789">
                  <c:v>49.389999000000003</c:v>
                </c:pt>
                <c:pt idx="1790">
                  <c:v>49.130001</c:v>
                </c:pt>
                <c:pt idx="1791">
                  <c:v>48.529998999999997</c:v>
                </c:pt>
                <c:pt idx="1792">
                  <c:v>48.799999</c:v>
                </c:pt>
                <c:pt idx="1793">
                  <c:v>49.93</c:v>
                </c:pt>
                <c:pt idx="1794">
                  <c:v>48.700001</c:v>
                </c:pt>
                <c:pt idx="1795">
                  <c:v>47.049999</c:v>
                </c:pt>
                <c:pt idx="1796">
                  <c:v>47.610000999999997</c:v>
                </c:pt>
                <c:pt idx="1797">
                  <c:v>47.439999</c:v>
                </c:pt>
                <c:pt idx="1798">
                  <c:v>48.75</c:v>
                </c:pt>
                <c:pt idx="1799">
                  <c:v>49.240001999999997</c:v>
                </c:pt>
                <c:pt idx="1800">
                  <c:v>49.93</c:v>
                </c:pt>
                <c:pt idx="1801">
                  <c:v>49.459999000000003</c:v>
                </c:pt>
                <c:pt idx="1802">
                  <c:v>50.110000999999997</c:v>
                </c:pt>
                <c:pt idx="1803">
                  <c:v>51.560001</c:v>
                </c:pt>
                <c:pt idx="1804">
                  <c:v>48.310001</c:v>
                </c:pt>
                <c:pt idx="1805">
                  <c:v>47.619999</c:v>
                </c:pt>
                <c:pt idx="1806">
                  <c:v>45.91</c:v>
                </c:pt>
                <c:pt idx="1807">
                  <c:v>46.060001</c:v>
                </c:pt>
                <c:pt idx="1808">
                  <c:v>46.130001</c:v>
                </c:pt>
                <c:pt idx="1809">
                  <c:v>46.330002</c:v>
                </c:pt>
                <c:pt idx="1810">
                  <c:v>46.68</c:v>
                </c:pt>
                <c:pt idx="1811">
                  <c:v>45.950001</c:v>
                </c:pt>
                <c:pt idx="1812">
                  <c:v>44.599997999999999</c:v>
                </c:pt>
                <c:pt idx="1813">
                  <c:v>44.5</c:v>
                </c:pt>
                <c:pt idx="1814">
                  <c:v>44.630001</c:v>
                </c:pt>
                <c:pt idx="1815">
                  <c:v>43.540000999999997</c:v>
                </c:pt>
                <c:pt idx="1816">
                  <c:v>42.419998</c:v>
                </c:pt>
                <c:pt idx="1817">
                  <c:v>41.299999</c:v>
                </c:pt>
                <c:pt idx="1818">
                  <c:v>42.349997999999999</c:v>
                </c:pt>
                <c:pt idx="1819">
                  <c:v>41.549999</c:v>
                </c:pt>
                <c:pt idx="1820">
                  <c:v>41.540000999999997</c:v>
                </c:pt>
                <c:pt idx="1821">
                  <c:v>42.299999</c:v>
                </c:pt>
                <c:pt idx="1822">
                  <c:v>42.990001999999997</c:v>
                </c:pt>
                <c:pt idx="1823">
                  <c:v>41.919998</c:v>
                </c:pt>
                <c:pt idx="1824">
                  <c:v>43.66</c:v>
                </c:pt>
                <c:pt idx="1825">
                  <c:v>44.110000999999997</c:v>
                </c:pt>
                <c:pt idx="1826">
                  <c:v>44.580002</c:v>
                </c:pt>
                <c:pt idx="1827">
                  <c:v>45.07</c:v>
                </c:pt>
                <c:pt idx="1828">
                  <c:v>45.32</c:v>
                </c:pt>
                <c:pt idx="1829">
                  <c:v>46.07</c:v>
                </c:pt>
                <c:pt idx="1830">
                  <c:v>45.990001999999997</c:v>
                </c:pt>
                <c:pt idx="1831">
                  <c:v>47.029998999999997</c:v>
                </c:pt>
                <c:pt idx="1832">
                  <c:v>46.59</c:v>
                </c:pt>
                <c:pt idx="1833">
                  <c:v>46.810001</c:v>
                </c:pt>
                <c:pt idx="1834">
                  <c:v>47.57</c:v>
                </c:pt>
                <c:pt idx="1835">
                  <c:v>45.529998999999997</c:v>
                </c:pt>
                <c:pt idx="1836">
                  <c:v>45.450001</c:v>
                </c:pt>
                <c:pt idx="1837">
                  <c:v>46.200001</c:v>
                </c:pt>
                <c:pt idx="1838">
                  <c:v>47.07</c:v>
                </c:pt>
                <c:pt idx="1839">
                  <c:v>46.09</c:v>
                </c:pt>
                <c:pt idx="1840">
                  <c:v>46.150002000000001</c:v>
                </c:pt>
                <c:pt idx="1841">
                  <c:v>47.209999000000003</c:v>
                </c:pt>
                <c:pt idx="1842">
                  <c:v>48.189999</c:v>
                </c:pt>
                <c:pt idx="1843">
                  <c:v>48.43</c:v>
                </c:pt>
                <c:pt idx="1844">
                  <c:v>49.23</c:v>
                </c:pt>
                <c:pt idx="1845">
                  <c:v>49.380001</c:v>
                </c:pt>
                <c:pt idx="1846">
                  <c:v>49.549999</c:v>
                </c:pt>
                <c:pt idx="1847">
                  <c:v>48.75</c:v>
                </c:pt>
                <c:pt idx="1848">
                  <c:v>49.009998000000003</c:v>
                </c:pt>
                <c:pt idx="1849">
                  <c:v>49.290000999999997</c:v>
                </c:pt>
                <c:pt idx="1850">
                  <c:v>49.700001</c:v>
                </c:pt>
                <c:pt idx="1851">
                  <c:v>49.790000999999997</c:v>
                </c:pt>
                <c:pt idx="1852">
                  <c:v>49.330002</c:v>
                </c:pt>
                <c:pt idx="1853">
                  <c:v>50.169998</c:v>
                </c:pt>
                <c:pt idx="1854">
                  <c:v>50.110000999999997</c:v>
                </c:pt>
                <c:pt idx="1855">
                  <c:v>51.099997999999999</c:v>
                </c:pt>
                <c:pt idx="1856">
                  <c:v>50.790000999999997</c:v>
                </c:pt>
                <c:pt idx="1857">
                  <c:v>51.73</c:v>
                </c:pt>
                <c:pt idx="1858">
                  <c:v>51.259998000000003</c:v>
                </c:pt>
                <c:pt idx="1859">
                  <c:v>51.029998999999997</c:v>
                </c:pt>
                <c:pt idx="1860">
                  <c:v>50.990001999999997</c:v>
                </c:pt>
                <c:pt idx="1861">
                  <c:v>51.040000999999997</c:v>
                </c:pt>
                <c:pt idx="1862">
                  <c:v>52.18</c:v>
                </c:pt>
                <c:pt idx="1863">
                  <c:v>51.540000999999997</c:v>
                </c:pt>
                <c:pt idx="1864">
                  <c:v>51.400002000000001</c:v>
                </c:pt>
                <c:pt idx="1865">
                  <c:v>50.639999000000003</c:v>
                </c:pt>
                <c:pt idx="1866">
                  <c:v>49.720001000000003</c:v>
                </c:pt>
                <c:pt idx="1867">
                  <c:v>49.57</c:v>
                </c:pt>
                <c:pt idx="1868">
                  <c:v>51.400002000000001</c:v>
                </c:pt>
                <c:pt idx="1869">
                  <c:v>52.130001</c:v>
                </c:pt>
                <c:pt idx="1870">
                  <c:v>52.380001</c:v>
                </c:pt>
                <c:pt idx="1871">
                  <c:v>52.810001</c:v>
                </c:pt>
                <c:pt idx="1872">
                  <c:v>53.32</c:v>
                </c:pt>
                <c:pt idx="1873">
                  <c:v>53.240001999999997</c:v>
                </c:pt>
                <c:pt idx="1874">
                  <c:v>53</c:v>
                </c:pt>
                <c:pt idx="1875">
                  <c:v>52.77</c:v>
                </c:pt>
                <c:pt idx="1876">
                  <c:v>53.110000999999997</c:v>
                </c:pt>
                <c:pt idx="1877">
                  <c:v>50.029998999999997</c:v>
                </c:pt>
                <c:pt idx="1878">
                  <c:v>50.02</c:v>
                </c:pt>
                <c:pt idx="1879">
                  <c:v>51.389999000000003</c:v>
                </c:pt>
                <c:pt idx="1880">
                  <c:v>51.02</c:v>
                </c:pt>
                <c:pt idx="1881">
                  <c:v>51.540000999999997</c:v>
                </c:pt>
                <c:pt idx="1882">
                  <c:v>52.360000999999997</c:v>
                </c:pt>
                <c:pt idx="1883">
                  <c:v>52.810001</c:v>
                </c:pt>
                <c:pt idx="1884">
                  <c:v>52.889999000000003</c:v>
                </c:pt>
                <c:pt idx="1885">
                  <c:v>52.700001</c:v>
                </c:pt>
                <c:pt idx="1886">
                  <c:v>52.93</c:v>
                </c:pt>
                <c:pt idx="1887">
                  <c:v>53.5</c:v>
                </c:pt>
                <c:pt idx="1888">
                  <c:v>53.639999000000003</c:v>
                </c:pt>
                <c:pt idx="1889">
                  <c:v>52.68</c:v>
                </c:pt>
                <c:pt idx="1890">
                  <c:v>53.389999000000003</c:v>
                </c:pt>
                <c:pt idx="1891">
                  <c:v>53.939999</c:v>
                </c:pt>
                <c:pt idx="1892">
                  <c:v>55.150002000000001</c:v>
                </c:pt>
                <c:pt idx="1893">
                  <c:v>55.5</c:v>
                </c:pt>
                <c:pt idx="1894">
                  <c:v>55.650002000000001</c:v>
                </c:pt>
                <c:pt idx="1895">
                  <c:v>55.52</c:v>
                </c:pt>
                <c:pt idx="1896">
                  <c:v>55.959999000000003</c:v>
                </c:pt>
                <c:pt idx="1897">
                  <c:v>56.200001</c:v>
                </c:pt>
                <c:pt idx="1898">
                  <c:v>56.400002000000001</c:v>
                </c:pt>
                <c:pt idx="1899">
                  <c:v>55.740001999999997</c:v>
                </c:pt>
                <c:pt idx="1900">
                  <c:v>55.169998</c:v>
                </c:pt>
                <c:pt idx="1901">
                  <c:v>56.119999</c:v>
                </c:pt>
                <c:pt idx="1902">
                  <c:v>55.68</c:v>
                </c:pt>
                <c:pt idx="1903">
                  <c:v>55.66</c:v>
                </c:pt>
                <c:pt idx="1904">
                  <c:v>54.59</c:v>
                </c:pt>
                <c:pt idx="1905">
                  <c:v>54.52</c:v>
                </c:pt>
                <c:pt idx="1906">
                  <c:v>55.860000999999997</c:v>
                </c:pt>
                <c:pt idx="1907">
                  <c:v>54.27</c:v>
                </c:pt>
                <c:pt idx="1908">
                  <c:v>49.810001</c:v>
                </c:pt>
                <c:pt idx="1909">
                  <c:v>50.52</c:v>
                </c:pt>
                <c:pt idx="1910">
                  <c:v>50.630001</c:v>
                </c:pt>
                <c:pt idx="1911">
                  <c:v>52.619999</c:v>
                </c:pt>
                <c:pt idx="1912">
                  <c:v>48.720001000000003</c:v>
                </c:pt>
                <c:pt idx="1913">
                  <c:v>49.959999000000003</c:v>
                </c:pt>
                <c:pt idx="1914">
                  <c:v>51.02</c:v>
                </c:pt>
                <c:pt idx="1915">
                  <c:v>52.139999000000003</c:v>
                </c:pt>
                <c:pt idx="1916">
                  <c:v>51.759998000000003</c:v>
                </c:pt>
                <c:pt idx="1917">
                  <c:v>51.419998</c:v>
                </c:pt>
                <c:pt idx="1918">
                  <c:v>52.650002000000001</c:v>
                </c:pt>
                <c:pt idx="1919">
                  <c:v>52.98</c:v>
                </c:pt>
                <c:pt idx="1920">
                  <c:v>51.139999000000003</c:v>
                </c:pt>
                <c:pt idx="1921">
                  <c:v>51.720001000000003</c:v>
                </c:pt>
                <c:pt idx="1922">
                  <c:v>50.919998</c:v>
                </c:pt>
                <c:pt idx="1923">
                  <c:v>50.400002000000001</c:v>
                </c:pt>
                <c:pt idx="1924">
                  <c:v>50.91</c:v>
                </c:pt>
                <c:pt idx="1925">
                  <c:v>49.82</c:v>
                </c:pt>
                <c:pt idx="1926">
                  <c:v>49.650002000000001</c:v>
                </c:pt>
                <c:pt idx="1927">
                  <c:v>51.02</c:v>
                </c:pt>
                <c:pt idx="1928">
                  <c:v>51.59</c:v>
                </c:pt>
                <c:pt idx="1929">
                  <c:v>52.099997999999999</c:v>
                </c:pt>
                <c:pt idx="1930">
                  <c:v>51.880001</c:v>
                </c:pt>
                <c:pt idx="1931">
                  <c:v>52.169998</c:v>
                </c:pt>
                <c:pt idx="1932">
                  <c:v>52.040000999999997</c:v>
                </c:pt>
                <c:pt idx="1933">
                  <c:v>52.18</c:v>
                </c:pt>
                <c:pt idx="1934">
                  <c:v>52.34</c:v>
                </c:pt>
                <c:pt idx="1935">
                  <c:v>52.560001</c:v>
                </c:pt>
                <c:pt idx="1936">
                  <c:v>52.900002000000001</c:v>
                </c:pt>
                <c:pt idx="1937">
                  <c:v>53.040000999999997</c:v>
                </c:pt>
                <c:pt idx="1938">
                  <c:v>53.939999</c:v>
                </c:pt>
                <c:pt idx="1939">
                  <c:v>53.84</c:v>
                </c:pt>
                <c:pt idx="1940">
                  <c:v>53.209999000000003</c:v>
                </c:pt>
                <c:pt idx="1941">
                  <c:v>53.549999</c:v>
                </c:pt>
                <c:pt idx="1942">
                  <c:v>52.75</c:v>
                </c:pt>
                <c:pt idx="1943">
                  <c:v>52.970001000000003</c:v>
                </c:pt>
                <c:pt idx="1944">
                  <c:v>53.419998</c:v>
                </c:pt>
                <c:pt idx="1945">
                  <c:v>53.869999</c:v>
                </c:pt>
                <c:pt idx="1946">
                  <c:v>55.360000999999997</c:v>
                </c:pt>
                <c:pt idx="1947">
                  <c:v>56.330002</c:v>
                </c:pt>
                <c:pt idx="1948">
                  <c:v>56.57</c:v>
                </c:pt>
                <c:pt idx="1949">
                  <c:v>56.400002000000001</c:v>
                </c:pt>
                <c:pt idx="1950">
                  <c:v>55.619999</c:v>
                </c:pt>
                <c:pt idx="1951">
                  <c:v>55.57</c:v>
                </c:pt>
                <c:pt idx="1952">
                  <c:v>56.349997999999999</c:v>
                </c:pt>
                <c:pt idx="1953">
                  <c:v>56.880001</c:v>
                </c:pt>
                <c:pt idx="1954">
                  <c:v>57.380001</c:v>
                </c:pt>
                <c:pt idx="1955">
                  <c:v>57.419998</c:v>
                </c:pt>
                <c:pt idx="1956">
                  <c:v>57.310001</c:v>
                </c:pt>
                <c:pt idx="1957">
                  <c:v>56.669998</c:v>
                </c:pt>
                <c:pt idx="1958">
                  <c:v>56.889999000000003</c:v>
                </c:pt>
                <c:pt idx="1959">
                  <c:v>56.580002</c:v>
                </c:pt>
                <c:pt idx="1960">
                  <c:v>57.07</c:v>
                </c:pt>
                <c:pt idx="1961">
                  <c:v>58.169998</c:v>
                </c:pt>
                <c:pt idx="1962">
                  <c:v>58.91</c:v>
                </c:pt>
                <c:pt idx="1963">
                  <c:v>57.970001000000003</c:v>
                </c:pt>
                <c:pt idx="1964">
                  <c:v>58.759998000000003</c:v>
                </c:pt>
                <c:pt idx="1965">
                  <c:v>58.490001999999997</c:v>
                </c:pt>
                <c:pt idx="1966">
                  <c:v>57.759998000000003</c:v>
                </c:pt>
                <c:pt idx="1967">
                  <c:v>56.189999</c:v>
                </c:pt>
                <c:pt idx="1968">
                  <c:v>53.959999000000003</c:v>
                </c:pt>
                <c:pt idx="1969">
                  <c:v>53.759998000000003</c:v>
                </c:pt>
                <c:pt idx="1970">
                  <c:v>49.950001</c:v>
                </c:pt>
                <c:pt idx="1971">
                  <c:v>51.16</c:v>
                </c:pt>
                <c:pt idx="1972">
                  <c:v>51.150002000000001</c:v>
                </c:pt>
                <c:pt idx="1973">
                  <c:v>52.610000999999997</c:v>
                </c:pt>
                <c:pt idx="1974">
                  <c:v>51.689999</c:v>
                </c:pt>
                <c:pt idx="1975">
                  <c:v>49.82</c:v>
                </c:pt>
                <c:pt idx="1976">
                  <c:v>51.560001</c:v>
                </c:pt>
                <c:pt idx="1977">
                  <c:v>47.889999000000003</c:v>
                </c:pt>
                <c:pt idx="1978">
                  <c:v>48.68</c:v>
                </c:pt>
                <c:pt idx="1979">
                  <c:v>49.959999000000003</c:v>
                </c:pt>
                <c:pt idx="1980">
                  <c:v>51.900002000000001</c:v>
                </c:pt>
                <c:pt idx="1981">
                  <c:v>51.18</c:v>
                </c:pt>
                <c:pt idx="1982">
                  <c:v>52.560001</c:v>
                </c:pt>
                <c:pt idx="1983">
                  <c:v>52</c:v>
                </c:pt>
                <c:pt idx="1984">
                  <c:v>48.84</c:v>
                </c:pt>
                <c:pt idx="1985">
                  <c:v>49.549999</c:v>
                </c:pt>
                <c:pt idx="1986">
                  <c:v>49.119999</c:v>
                </c:pt>
                <c:pt idx="1987">
                  <c:v>49.639999000000003</c:v>
                </c:pt>
                <c:pt idx="1988">
                  <c:v>50.689999</c:v>
                </c:pt>
                <c:pt idx="1989">
                  <c:v>50.610000999999997</c:v>
                </c:pt>
                <c:pt idx="1990">
                  <c:v>49.439999</c:v>
                </c:pt>
                <c:pt idx="1991">
                  <c:v>50.939999</c:v>
                </c:pt>
                <c:pt idx="1992">
                  <c:v>52.02</c:v>
                </c:pt>
                <c:pt idx="1993">
                  <c:v>52.759998000000003</c:v>
                </c:pt>
                <c:pt idx="1994">
                  <c:v>52.91</c:v>
                </c:pt>
                <c:pt idx="1995">
                  <c:v>53.009998000000003</c:v>
                </c:pt>
                <c:pt idx="1996">
                  <c:v>53.41</c:v>
                </c:pt>
                <c:pt idx="1997">
                  <c:v>54.080002</c:v>
                </c:pt>
                <c:pt idx="1998">
                  <c:v>54.450001</c:v>
                </c:pt>
                <c:pt idx="1999">
                  <c:v>54.09</c:v>
                </c:pt>
                <c:pt idx="2000">
                  <c:v>54.27</c:v>
                </c:pt>
                <c:pt idx="2001">
                  <c:v>55.139999000000003</c:v>
                </c:pt>
                <c:pt idx="2002">
                  <c:v>55.57</c:v>
                </c:pt>
                <c:pt idx="2003">
                  <c:v>54.130001</c:v>
                </c:pt>
                <c:pt idx="2004">
                  <c:v>54.310001</c:v>
                </c:pt>
                <c:pt idx="2005">
                  <c:v>53.060001</c:v>
                </c:pt>
                <c:pt idx="2006">
                  <c:v>53.610000999999997</c:v>
                </c:pt>
                <c:pt idx="2007">
                  <c:v>53.43</c:v>
                </c:pt>
                <c:pt idx="2008">
                  <c:v>52.720001000000003</c:v>
                </c:pt>
                <c:pt idx="2009">
                  <c:v>53.41</c:v>
                </c:pt>
                <c:pt idx="2010">
                  <c:v>52.259998000000003</c:v>
                </c:pt>
                <c:pt idx="2011">
                  <c:v>50.400002000000001</c:v>
                </c:pt>
                <c:pt idx="2012">
                  <c:v>51.369999</c:v>
                </c:pt>
                <c:pt idx="2013">
                  <c:v>52.82</c:v>
                </c:pt>
                <c:pt idx="2014">
                  <c:v>52.509998000000003</c:v>
                </c:pt>
                <c:pt idx="2015">
                  <c:v>50.450001</c:v>
                </c:pt>
                <c:pt idx="2016">
                  <c:v>50.990001999999997</c:v>
                </c:pt>
                <c:pt idx="2017">
                  <c:v>52.189999</c:v>
                </c:pt>
                <c:pt idx="2018">
                  <c:v>53.82</c:v>
                </c:pt>
                <c:pt idx="2019">
                  <c:v>54.68</c:v>
                </c:pt>
                <c:pt idx="2020">
                  <c:v>55.25</c:v>
                </c:pt>
                <c:pt idx="2021">
                  <c:v>55.73</c:v>
                </c:pt>
                <c:pt idx="2022">
                  <c:v>55.849997999999999</c:v>
                </c:pt>
                <c:pt idx="2023">
                  <c:v>55.889999000000003</c:v>
                </c:pt>
                <c:pt idx="2024">
                  <c:v>56.66</c:v>
                </c:pt>
                <c:pt idx="2025">
                  <c:v>56.189999</c:v>
                </c:pt>
                <c:pt idx="2026">
                  <c:v>56.549999</c:v>
                </c:pt>
                <c:pt idx="2027">
                  <c:v>56.919998</c:v>
                </c:pt>
                <c:pt idx="2028">
                  <c:v>57.830002</c:v>
                </c:pt>
                <c:pt idx="2029">
                  <c:v>57.57</c:v>
                </c:pt>
                <c:pt idx="2030">
                  <c:v>57.580002</c:v>
                </c:pt>
                <c:pt idx="2031">
                  <c:v>58.299999</c:v>
                </c:pt>
                <c:pt idx="2032">
                  <c:v>57.759998000000003</c:v>
                </c:pt>
                <c:pt idx="2033">
                  <c:v>59.18</c:v>
                </c:pt>
                <c:pt idx="2034">
                  <c:v>59.09</c:v>
                </c:pt>
                <c:pt idx="2035">
                  <c:v>58.470001000000003</c:v>
                </c:pt>
                <c:pt idx="2036">
                  <c:v>58.610000999999997</c:v>
                </c:pt>
                <c:pt idx="2037">
                  <c:v>58.91</c:v>
                </c:pt>
                <c:pt idx="2038">
                  <c:v>59.439999</c:v>
                </c:pt>
                <c:pt idx="2039">
                  <c:v>59.560001</c:v>
                </c:pt>
                <c:pt idx="2040">
                  <c:v>59.919998</c:v>
                </c:pt>
                <c:pt idx="2041">
                  <c:v>59.779998999999997</c:v>
                </c:pt>
                <c:pt idx="2042">
                  <c:v>60.18</c:v>
                </c:pt>
                <c:pt idx="2043">
                  <c:v>61.560001</c:v>
                </c:pt>
                <c:pt idx="2044">
                  <c:v>61.560001</c:v>
                </c:pt>
                <c:pt idx="2045">
                  <c:v>61.240001999999997</c:v>
                </c:pt>
                <c:pt idx="2046">
                  <c:v>60.970001000000003</c:v>
                </c:pt>
                <c:pt idx="2047">
                  <c:v>60.880001</c:v>
                </c:pt>
                <c:pt idx="2048">
                  <c:v>61.799999</c:v>
                </c:pt>
                <c:pt idx="2049">
                  <c:v>63.099997999999999</c:v>
                </c:pt>
                <c:pt idx="2050">
                  <c:v>63.610000999999997</c:v>
                </c:pt>
                <c:pt idx="2051">
                  <c:v>63.700001</c:v>
                </c:pt>
                <c:pt idx="2052">
                  <c:v>63.049999</c:v>
                </c:pt>
                <c:pt idx="2053">
                  <c:v>61.549999</c:v>
                </c:pt>
                <c:pt idx="2054">
                  <c:v>59.150002000000001</c:v>
                </c:pt>
                <c:pt idx="2055">
                  <c:v>60.98</c:v>
                </c:pt>
                <c:pt idx="2056">
                  <c:v>61.380001</c:v>
                </c:pt>
                <c:pt idx="2057">
                  <c:v>62.52</c:v>
                </c:pt>
                <c:pt idx="2058">
                  <c:v>60.849997999999999</c:v>
                </c:pt>
                <c:pt idx="2059">
                  <c:v>60.759998000000003</c:v>
                </c:pt>
                <c:pt idx="2060">
                  <c:v>61.400002000000001</c:v>
                </c:pt>
                <c:pt idx="2061">
                  <c:v>63.189999</c:v>
                </c:pt>
                <c:pt idx="2062">
                  <c:v>64.599997999999999</c:v>
                </c:pt>
                <c:pt idx="2063">
                  <c:v>65.330001999999993</c:v>
                </c:pt>
                <c:pt idx="2064">
                  <c:v>65.519997000000004</c:v>
                </c:pt>
                <c:pt idx="2065">
                  <c:v>65.160004000000001</c:v>
                </c:pt>
                <c:pt idx="2066">
                  <c:v>66.019997000000004</c:v>
                </c:pt>
                <c:pt idx="2067">
                  <c:v>65.489998</c:v>
                </c:pt>
                <c:pt idx="2068">
                  <c:v>65.430000000000007</c:v>
                </c:pt>
                <c:pt idx="2069">
                  <c:v>65.830001999999993</c:v>
                </c:pt>
                <c:pt idx="2070">
                  <c:v>65.830001999999993</c:v>
                </c:pt>
                <c:pt idx="2071">
                  <c:v>65.080001999999993</c:v>
                </c:pt>
                <c:pt idx="2072">
                  <c:v>63.93</c:v>
                </c:pt>
                <c:pt idx="2073">
                  <c:v>65.230002999999996</c:v>
                </c:pt>
                <c:pt idx="2074">
                  <c:v>66.650002000000001</c:v>
                </c:pt>
                <c:pt idx="2075">
                  <c:v>64.940002000000007</c:v>
                </c:pt>
                <c:pt idx="2076">
                  <c:v>65.25</c:v>
                </c:pt>
                <c:pt idx="2077">
                  <c:v>65.440002000000007</c:v>
                </c:pt>
                <c:pt idx="2078">
                  <c:v>66.080001999999993</c:v>
                </c:pt>
                <c:pt idx="2079">
                  <c:v>67.279999000000004</c:v>
                </c:pt>
                <c:pt idx="2080">
                  <c:v>67.430000000000007</c:v>
                </c:pt>
                <c:pt idx="2081">
                  <c:v>68.169998000000007</c:v>
                </c:pt>
                <c:pt idx="2082">
                  <c:v>68.470000999999996</c:v>
                </c:pt>
                <c:pt idx="2083">
                  <c:v>68.620002999999997</c:v>
                </c:pt>
                <c:pt idx="2084">
                  <c:v>69.470000999999996</c:v>
                </c:pt>
                <c:pt idx="2085">
                  <c:v>69.290001000000004</c:v>
                </c:pt>
                <c:pt idx="2086">
                  <c:v>69.069999999999993</c:v>
                </c:pt>
                <c:pt idx="2087">
                  <c:v>68.379997000000003</c:v>
                </c:pt>
                <c:pt idx="2088">
                  <c:v>68.910004000000001</c:v>
                </c:pt>
                <c:pt idx="2089">
                  <c:v>66.970000999999996</c:v>
                </c:pt>
                <c:pt idx="2090">
                  <c:v>63.41</c:v>
                </c:pt>
                <c:pt idx="2091">
                  <c:v>65.279999000000004</c:v>
                </c:pt>
                <c:pt idx="2092">
                  <c:v>65.190002000000007</c:v>
                </c:pt>
                <c:pt idx="2093">
                  <c:v>65.760002</c:v>
                </c:pt>
                <c:pt idx="2094">
                  <c:v>61.939999</c:v>
                </c:pt>
                <c:pt idx="2095">
                  <c:v>63.23</c:v>
                </c:pt>
                <c:pt idx="2096">
                  <c:v>64.879997000000003</c:v>
                </c:pt>
                <c:pt idx="2097">
                  <c:v>66.230002999999996</c:v>
                </c:pt>
                <c:pt idx="2098">
                  <c:v>66.529999000000004</c:v>
                </c:pt>
                <c:pt idx="2099">
                  <c:v>65.980002999999996</c:v>
                </c:pt>
                <c:pt idx="2100">
                  <c:v>66.379997000000003</c:v>
                </c:pt>
                <c:pt idx="2101">
                  <c:v>66.410004000000001</c:v>
                </c:pt>
                <c:pt idx="2102">
                  <c:v>68.069999999999993</c:v>
                </c:pt>
                <c:pt idx="2103">
                  <c:v>67.379997000000003</c:v>
                </c:pt>
                <c:pt idx="2104">
                  <c:v>67.839995999999999</c:v>
                </c:pt>
                <c:pt idx="2105">
                  <c:v>67.099997999999999</c:v>
                </c:pt>
                <c:pt idx="2106">
                  <c:v>67.660004000000001</c:v>
                </c:pt>
                <c:pt idx="2107">
                  <c:v>66.449996999999996</c:v>
                </c:pt>
                <c:pt idx="2108">
                  <c:v>64.379997000000003</c:v>
                </c:pt>
                <c:pt idx="2109">
                  <c:v>58.27</c:v>
                </c:pt>
                <c:pt idx="2110">
                  <c:v>55.630001</c:v>
                </c:pt>
                <c:pt idx="2111">
                  <c:v>56.389999000000003</c:v>
                </c:pt>
                <c:pt idx="2112">
                  <c:v>51.939999</c:v>
                </c:pt>
                <c:pt idx="2113">
                  <c:v>50.740001999999997</c:v>
                </c:pt>
                <c:pt idx="2114">
                  <c:v>51.77</c:v>
                </c:pt>
                <c:pt idx="2115">
                  <c:v>48.860000999999997</c:v>
                </c:pt>
                <c:pt idx="2116">
                  <c:v>50.209999000000003</c:v>
                </c:pt>
                <c:pt idx="2117">
                  <c:v>46.310001</c:v>
                </c:pt>
                <c:pt idx="2118">
                  <c:v>43.869999</c:v>
                </c:pt>
                <c:pt idx="2119">
                  <c:v>38.419998</c:v>
                </c:pt>
                <c:pt idx="2120">
                  <c:v>40.310001</c:v>
                </c:pt>
                <c:pt idx="2121">
                  <c:v>37.779998999999997</c:v>
                </c:pt>
                <c:pt idx="2122">
                  <c:v>33.299999</c:v>
                </c:pt>
                <c:pt idx="2123">
                  <c:v>35.080002</c:v>
                </c:pt>
                <c:pt idx="2124">
                  <c:v>28.23</c:v>
                </c:pt>
                <c:pt idx="2125">
                  <c:v>28.889999</c:v>
                </c:pt>
                <c:pt idx="2126">
                  <c:v>26.27</c:v>
                </c:pt>
                <c:pt idx="2127">
                  <c:v>27.690000999999999</c:v>
                </c:pt>
                <c:pt idx="2128">
                  <c:v>28.110001</c:v>
                </c:pt>
                <c:pt idx="2129">
                  <c:v>30.25</c:v>
                </c:pt>
                <c:pt idx="2130">
                  <c:v>31.32</c:v>
                </c:pt>
                <c:pt idx="2131">
                  <c:v>30.129999000000002</c:v>
                </c:pt>
                <c:pt idx="2132">
                  <c:v>31.35</c:v>
                </c:pt>
                <c:pt idx="2133">
                  <c:v>29.85</c:v>
                </c:pt>
                <c:pt idx="2134">
                  <c:v>30.25</c:v>
                </c:pt>
                <c:pt idx="2135">
                  <c:v>31.01</c:v>
                </c:pt>
                <c:pt idx="2136">
                  <c:v>29.700001</c:v>
                </c:pt>
                <c:pt idx="2137">
                  <c:v>30.459999</c:v>
                </c:pt>
                <c:pt idx="2138">
                  <c:v>31.110001</c:v>
                </c:pt>
                <c:pt idx="2139">
                  <c:v>32.229999999999997</c:v>
                </c:pt>
                <c:pt idx="2140">
                  <c:v>31.73</c:v>
                </c:pt>
                <c:pt idx="2141">
                  <c:v>32.060001</c:v>
                </c:pt>
                <c:pt idx="2142">
                  <c:v>32.349997999999999</c:v>
                </c:pt>
                <c:pt idx="2143">
                  <c:v>32.700001</c:v>
                </c:pt>
                <c:pt idx="2144">
                  <c:v>34.07</c:v>
                </c:pt>
                <c:pt idx="2145">
                  <c:v>32.549999</c:v>
                </c:pt>
                <c:pt idx="2146">
                  <c:v>32.470001000000003</c:v>
                </c:pt>
                <c:pt idx="2147">
                  <c:v>33.159999999999997</c:v>
                </c:pt>
                <c:pt idx="2148">
                  <c:v>31.41</c:v>
                </c:pt>
                <c:pt idx="2149">
                  <c:v>30.139999</c:v>
                </c:pt>
                <c:pt idx="2150">
                  <c:v>30.860001</c:v>
                </c:pt>
                <c:pt idx="2151">
                  <c:v>30.889999</c:v>
                </c:pt>
                <c:pt idx="2152">
                  <c:v>31.73</c:v>
                </c:pt>
                <c:pt idx="2153">
                  <c:v>32.970001000000003</c:v>
                </c:pt>
                <c:pt idx="2154">
                  <c:v>32.639999000000003</c:v>
                </c:pt>
                <c:pt idx="2155">
                  <c:v>33.689999</c:v>
                </c:pt>
                <c:pt idx="2156">
                  <c:v>33.119999</c:v>
                </c:pt>
                <c:pt idx="2157">
                  <c:v>31.610001</c:v>
                </c:pt>
                <c:pt idx="2158">
                  <c:v>31.93</c:v>
                </c:pt>
                <c:pt idx="2159">
                  <c:v>32.599997999999999</c:v>
                </c:pt>
                <c:pt idx="2160">
                  <c:v>32.32</c:v>
                </c:pt>
                <c:pt idx="2161">
                  <c:v>33.049999</c:v>
                </c:pt>
                <c:pt idx="2162">
                  <c:v>34.209999000000003</c:v>
                </c:pt>
                <c:pt idx="2163">
                  <c:v>35.349997999999999</c:v>
                </c:pt>
                <c:pt idx="2164">
                  <c:v>33.5</c:v>
                </c:pt>
                <c:pt idx="2165">
                  <c:v>31.709999</c:v>
                </c:pt>
                <c:pt idx="2166">
                  <c:v>32.540000999999997</c:v>
                </c:pt>
                <c:pt idx="2167">
                  <c:v>32.959999000000003</c:v>
                </c:pt>
                <c:pt idx="2168">
                  <c:v>33.990001999999997</c:v>
                </c:pt>
                <c:pt idx="2169">
                  <c:v>33.060001</c:v>
                </c:pt>
                <c:pt idx="2170">
                  <c:v>34.07</c:v>
                </c:pt>
                <c:pt idx="2171">
                  <c:v>33.700001</c:v>
                </c:pt>
                <c:pt idx="2172">
                  <c:v>33.799999</c:v>
                </c:pt>
                <c:pt idx="2173">
                  <c:v>33.979999999999997</c:v>
                </c:pt>
                <c:pt idx="2174">
                  <c:v>34.380001</c:v>
                </c:pt>
                <c:pt idx="2175">
                  <c:v>33.669998</c:v>
                </c:pt>
                <c:pt idx="2176">
                  <c:v>34.32</c:v>
                </c:pt>
                <c:pt idx="2177">
                  <c:v>34.150002000000001</c:v>
                </c:pt>
                <c:pt idx="2178">
                  <c:v>34.619999</c:v>
                </c:pt>
                <c:pt idx="2179">
                  <c:v>35.409999999999997</c:v>
                </c:pt>
                <c:pt idx="2180">
                  <c:v>35.540000999999997</c:v>
                </c:pt>
                <c:pt idx="2181">
                  <c:v>36.479999999999997</c:v>
                </c:pt>
                <c:pt idx="2182">
                  <c:v>36.07</c:v>
                </c:pt>
                <c:pt idx="2183">
                  <c:v>35.169998</c:v>
                </c:pt>
                <c:pt idx="2184">
                  <c:v>35.259998000000003</c:v>
                </c:pt>
                <c:pt idx="2185">
                  <c:v>29.290001</c:v>
                </c:pt>
                <c:pt idx="2186">
                  <c:v>29.799999</c:v>
                </c:pt>
                <c:pt idx="2187">
                  <c:v>30.200001</c:v>
                </c:pt>
                <c:pt idx="2188">
                  <c:v>30.540001</c:v>
                </c:pt>
                <c:pt idx="2189">
                  <c:v>30.51</c:v>
                </c:pt>
                <c:pt idx="2190">
                  <c:v>30.76</c:v>
                </c:pt>
                <c:pt idx="2191">
                  <c:v>30.51</c:v>
                </c:pt>
                <c:pt idx="2192">
                  <c:v>31.190000999999999</c:v>
                </c:pt>
                <c:pt idx="2193">
                  <c:v>31.4</c:v>
                </c:pt>
                <c:pt idx="2194">
                  <c:v>30.33</c:v>
                </c:pt>
                <c:pt idx="2195">
                  <c:v>30.959999</c:v>
                </c:pt>
                <c:pt idx="2196">
                  <c:v>30.030000999999999</c:v>
                </c:pt>
                <c:pt idx="2197">
                  <c:v>30.709999</c:v>
                </c:pt>
                <c:pt idx="2198">
                  <c:v>31.5</c:v>
                </c:pt>
                <c:pt idx="2199">
                  <c:v>31.959999</c:v>
                </c:pt>
                <c:pt idx="2200">
                  <c:v>32.240001999999997</c:v>
                </c:pt>
                <c:pt idx="2201">
                  <c:v>32.200001</c:v>
                </c:pt>
                <c:pt idx="2202">
                  <c:v>31.65</c:v>
                </c:pt>
                <c:pt idx="2203">
                  <c:v>32.060001</c:v>
                </c:pt>
                <c:pt idx="2204">
                  <c:v>31.790001</c:v>
                </c:pt>
                <c:pt idx="2205">
                  <c:v>32.209999000000003</c:v>
                </c:pt>
                <c:pt idx="2206">
                  <c:v>30.68</c:v>
                </c:pt>
                <c:pt idx="2207">
                  <c:v>31.58</c:v>
                </c:pt>
                <c:pt idx="2208">
                  <c:v>32.020000000000003</c:v>
                </c:pt>
                <c:pt idx="2209">
                  <c:v>32.290000999999997</c:v>
                </c:pt>
                <c:pt idx="2210">
                  <c:v>32.849997999999999</c:v>
                </c:pt>
                <c:pt idx="2211">
                  <c:v>33.630001</c:v>
                </c:pt>
                <c:pt idx="2212">
                  <c:v>33.419998</c:v>
                </c:pt>
                <c:pt idx="2213">
                  <c:v>33.639999000000003</c:v>
                </c:pt>
                <c:pt idx="2214">
                  <c:v>33.060001</c:v>
                </c:pt>
                <c:pt idx="2215">
                  <c:v>32.990001999999997</c:v>
                </c:pt>
                <c:pt idx="2216">
                  <c:v>33.479999999999997</c:v>
                </c:pt>
                <c:pt idx="2217">
                  <c:v>33.549999</c:v>
                </c:pt>
                <c:pt idx="2218">
                  <c:v>33.860000999999997</c:v>
                </c:pt>
                <c:pt idx="2219">
                  <c:v>33.479999999999997</c:v>
                </c:pt>
                <c:pt idx="2220">
                  <c:v>33.939999</c:v>
                </c:pt>
                <c:pt idx="2221">
                  <c:v>33.909999999999997</c:v>
                </c:pt>
                <c:pt idx="2222">
                  <c:v>34.43</c:v>
                </c:pt>
                <c:pt idx="2223">
                  <c:v>34.799999</c:v>
                </c:pt>
                <c:pt idx="2224">
                  <c:v>34.990001999999997</c:v>
                </c:pt>
                <c:pt idx="2225">
                  <c:v>35.090000000000003</c:v>
                </c:pt>
                <c:pt idx="2226">
                  <c:v>35.57</c:v>
                </c:pt>
                <c:pt idx="2227">
                  <c:v>34.779998999999997</c:v>
                </c:pt>
                <c:pt idx="2228">
                  <c:v>35.740001999999997</c:v>
                </c:pt>
                <c:pt idx="2229">
                  <c:v>35.75</c:v>
                </c:pt>
                <c:pt idx="2230">
                  <c:v>35.759998000000003</c:v>
                </c:pt>
                <c:pt idx="2231">
                  <c:v>36.349997999999999</c:v>
                </c:pt>
                <c:pt idx="2232">
                  <c:v>36.540000999999997</c:v>
                </c:pt>
                <c:pt idx="2233">
                  <c:v>36.169998</c:v>
                </c:pt>
                <c:pt idx="2234">
                  <c:v>36.389999000000003</c:v>
                </c:pt>
                <c:pt idx="2235">
                  <c:v>36.299999</c:v>
                </c:pt>
                <c:pt idx="2236">
                  <c:v>36.360000999999997</c:v>
                </c:pt>
                <c:pt idx="2237">
                  <c:v>36.479999999999997</c:v>
                </c:pt>
                <c:pt idx="2238">
                  <c:v>36.049999</c:v>
                </c:pt>
                <c:pt idx="2239">
                  <c:v>35.459999000000003</c:v>
                </c:pt>
                <c:pt idx="2240">
                  <c:v>35.560001</c:v>
                </c:pt>
                <c:pt idx="2241">
                  <c:v>34.689999</c:v>
                </c:pt>
                <c:pt idx="2242">
                  <c:v>34.419998</c:v>
                </c:pt>
                <c:pt idx="2243">
                  <c:v>33.990001999999997</c:v>
                </c:pt>
                <c:pt idx="2244">
                  <c:v>31.690000999999999</c:v>
                </c:pt>
                <c:pt idx="2245">
                  <c:v>33.029998999999997</c:v>
                </c:pt>
                <c:pt idx="2246">
                  <c:v>33.450001</c:v>
                </c:pt>
                <c:pt idx="2247">
                  <c:v>34.299999</c:v>
                </c:pt>
                <c:pt idx="2248">
                  <c:v>34.080002</c:v>
                </c:pt>
                <c:pt idx="2249">
                  <c:v>35.150002000000001</c:v>
                </c:pt>
                <c:pt idx="2250">
                  <c:v>35.479999999999997</c:v>
                </c:pt>
                <c:pt idx="2251">
                  <c:v>35.479999999999997</c:v>
                </c:pt>
                <c:pt idx="2252">
                  <c:v>35.549999</c:v>
                </c:pt>
                <c:pt idx="2253">
                  <c:v>35.939999</c:v>
                </c:pt>
                <c:pt idx="2254">
                  <c:v>35.959999000000003</c:v>
                </c:pt>
                <c:pt idx="2255">
                  <c:v>35.330002</c:v>
                </c:pt>
                <c:pt idx="2256">
                  <c:v>35.200001</c:v>
                </c:pt>
                <c:pt idx="2257">
                  <c:v>34.290000999999997</c:v>
                </c:pt>
                <c:pt idx="2258">
                  <c:v>34.619999</c:v>
                </c:pt>
                <c:pt idx="2259">
                  <c:v>35.060001</c:v>
                </c:pt>
                <c:pt idx="2260">
                  <c:v>35.119999</c:v>
                </c:pt>
                <c:pt idx="2261">
                  <c:v>35.5</c:v>
                </c:pt>
                <c:pt idx="2262">
                  <c:v>35.5</c:v>
                </c:pt>
                <c:pt idx="2263">
                  <c:v>35.360000999999997</c:v>
                </c:pt>
                <c:pt idx="2264">
                  <c:v>34.869999</c:v>
                </c:pt>
                <c:pt idx="2265">
                  <c:v>35.380001</c:v>
                </c:pt>
                <c:pt idx="2266">
                  <c:v>35.150002000000001</c:v>
                </c:pt>
                <c:pt idx="2267">
                  <c:v>35.720001000000003</c:v>
                </c:pt>
                <c:pt idx="2268">
                  <c:v>36.43</c:v>
                </c:pt>
                <c:pt idx="2269">
                  <c:v>37.380001</c:v>
                </c:pt>
                <c:pt idx="2270">
                  <c:v>37.709999000000003</c:v>
                </c:pt>
                <c:pt idx="2271">
                  <c:v>37.520000000000003</c:v>
                </c:pt>
                <c:pt idx="2272">
                  <c:v>37.639999000000003</c:v>
                </c:pt>
                <c:pt idx="2273">
                  <c:v>37.479999999999997</c:v>
                </c:pt>
                <c:pt idx="2274">
                  <c:v>37.380001</c:v>
                </c:pt>
                <c:pt idx="2275">
                  <c:v>36.549999</c:v>
                </c:pt>
                <c:pt idx="2276">
                  <c:v>36.540000999999997</c:v>
                </c:pt>
                <c:pt idx="2277">
                  <c:v>37</c:v>
                </c:pt>
                <c:pt idx="2278">
                  <c:v>37.419998</c:v>
                </c:pt>
                <c:pt idx="2279">
                  <c:v>37.400002000000001</c:v>
                </c:pt>
                <c:pt idx="2280">
                  <c:v>35.479999999999997</c:v>
                </c:pt>
                <c:pt idx="2281">
                  <c:v>35.630001</c:v>
                </c:pt>
                <c:pt idx="2282">
                  <c:v>33.07</c:v>
                </c:pt>
                <c:pt idx="2283">
                  <c:v>34.330002</c:v>
                </c:pt>
                <c:pt idx="2284">
                  <c:v>33.729999999999997</c:v>
                </c:pt>
                <c:pt idx="2285">
                  <c:v>34.130001</c:v>
                </c:pt>
                <c:pt idx="2286">
                  <c:v>35.040000999999997</c:v>
                </c:pt>
                <c:pt idx="2287">
                  <c:v>36.540000999999997</c:v>
                </c:pt>
                <c:pt idx="2288">
                  <c:v>36.860000999999997</c:v>
                </c:pt>
                <c:pt idx="2289">
                  <c:v>38.130001</c:v>
                </c:pt>
                <c:pt idx="2290">
                  <c:v>38.520000000000003</c:v>
                </c:pt>
                <c:pt idx="2291">
                  <c:v>39.130001</c:v>
                </c:pt>
                <c:pt idx="2292">
                  <c:v>39.57</c:v>
                </c:pt>
                <c:pt idx="2293">
                  <c:v>38.150002000000001</c:v>
                </c:pt>
                <c:pt idx="2294">
                  <c:v>39.389999000000003</c:v>
                </c:pt>
                <c:pt idx="2295">
                  <c:v>39.799999</c:v>
                </c:pt>
                <c:pt idx="2296">
                  <c:v>40.18</c:v>
                </c:pt>
                <c:pt idx="2297">
                  <c:v>39.419998</c:v>
                </c:pt>
                <c:pt idx="2298">
                  <c:v>39.779998999999997</c:v>
                </c:pt>
                <c:pt idx="2299">
                  <c:v>39.810001</c:v>
                </c:pt>
                <c:pt idx="2300">
                  <c:v>40.040000999999997</c:v>
                </c:pt>
                <c:pt idx="2301">
                  <c:v>40.400002000000001</c:v>
                </c:pt>
                <c:pt idx="2302">
                  <c:v>41.150002000000001</c:v>
                </c:pt>
                <c:pt idx="2303">
                  <c:v>40.990001999999997</c:v>
                </c:pt>
                <c:pt idx="2304">
                  <c:v>41.349997999999999</c:v>
                </c:pt>
                <c:pt idx="2305">
                  <c:v>41.16</c:v>
                </c:pt>
                <c:pt idx="2306">
                  <c:v>41.330002</c:v>
                </c:pt>
                <c:pt idx="2307">
                  <c:v>41.09</c:v>
                </c:pt>
                <c:pt idx="2308">
                  <c:v>41.419998</c:v>
                </c:pt>
                <c:pt idx="2309">
                  <c:v>41.349997999999999</c:v>
                </c:pt>
                <c:pt idx="2310">
                  <c:v>42.049999</c:v>
                </c:pt>
                <c:pt idx="2311">
                  <c:v>41.240001999999997</c:v>
                </c:pt>
                <c:pt idx="2312">
                  <c:v>41.060001</c:v>
                </c:pt>
                <c:pt idx="2313">
                  <c:v>40.310001</c:v>
                </c:pt>
                <c:pt idx="2314">
                  <c:v>39.849997999999999</c:v>
                </c:pt>
                <c:pt idx="2315">
                  <c:v>40.650002000000001</c:v>
                </c:pt>
                <c:pt idx="2316">
                  <c:v>41.400002000000001</c:v>
                </c:pt>
                <c:pt idx="2317">
                  <c:v>41.709999000000003</c:v>
                </c:pt>
                <c:pt idx="2318">
                  <c:v>41.23</c:v>
                </c:pt>
                <c:pt idx="2319">
                  <c:v>39.590000000000003</c:v>
                </c:pt>
                <c:pt idx="2320">
                  <c:v>40</c:v>
                </c:pt>
                <c:pt idx="2321">
                  <c:v>40.860000999999997</c:v>
                </c:pt>
                <c:pt idx="2322">
                  <c:v>41.5</c:v>
                </c:pt>
                <c:pt idx="2323">
                  <c:v>41.650002000000001</c:v>
                </c:pt>
                <c:pt idx="2324">
                  <c:v>40.68</c:v>
                </c:pt>
                <c:pt idx="2325">
                  <c:v>41.43</c:v>
                </c:pt>
                <c:pt idx="2326">
                  <c:v>41.439999</c:v>
                </c:pt>
                <c:pt idx="2327">
                  <c:v>39.650002000000001</c:v>
                </c:pt>
                <c:pt idx="2328">
                  <c:v>40.279998999999997</c:v>
                </c:pt>
                <c:pt idx="2329">
                  <c:v>40.389999000000003</c:v>
                </c:pt>
                <c:pt idx="2330">
                  <c:v>41.57</c:v>
                </c:pt>
                <c:pt idx="2331">
                  <c:v>41.82</c:v>
                </c:pt>
                <c:pt idx="2332">
                  <c:v>40.849997999999999</c:v>
                </c:pt>
                <c:pt idx="2333">
                  <c:v>41.23</c:v>
                </c:pt>
                <c:pt idx="2334">
                  <c:v>41.580002</c:v>
                </c:pt>
                <c:pt idx="2335">
                  <c:v>41.330002</c:v>
                </c:pt>
                <c:pt idx="2336">
                  <c:v>40.729999999999997</c:v>
                </c:pt>
                <c:pt idx="2337">
                  <c:v>41.220001000000003</c:v>
                </c:pt>
                <c:pt idx="2338">
                  <c:v>41.68</c:v>
                </c:pt>
                <c:pt idx="2339">
                  <c:v>41.830002</c:v>
                </c:pt>
                <c:pt idx="2340">
                  <c:v>41.59</c:v>
                </c:pt>
                <c:pt idx="2341">
                  <c:v>40.720001000000003</c:v>
                </c:pt>
                <c:pt idx="2342">
                  <c:v>40.799999</c:v>
                </c:pt>
                <c:pt idx="2343">
                  <c:v>36.5</c:v>
                </c:pt>
                <c:pt idx="2344">
                  <c:v>36.860000999999997</c:v>
                </c:pt>
                <c:pt idx="2345">
                  <c:v>36.009998000000003</c:v>
                </c:pt>
                <c:pt idx="2346">
                  <c:v>36.990001999999997</c:v>
                </c:pt>
                <c:pt idx="2347">
                  <c:v>38.57</c:v>
                </c:pt>
                <c:pt idx="2348">
                  <c:v>39.57</c:v>
                </c:pt>
                <c:pt idx="2349">
                  <c:v>40.439999</c:v>
                </c:pt>
                <c:pt idx="2350">
                  <c:v>40.490001999999997</c:v>
                </c:pt>
                <c:pt idx="2351">
                  <c:v>40.650002000000001</c:v>
                </c:pt>
                <c:pt idx="2352">
                  <c:v>40.549999</c:v>
                </c:pt>
                <c:pt idx="2353">
                  <c:v>40.060001</c:v>
                </c:pt>
                <c:pt idx="2354">
                  <c:v>40.650002000000001</c:v>
                </c:pt>
                <c:pt idx="2355">
                  <c:v>41.360000999999997</c:v>
                </c:pt>
                <c:pt idx="2356">
                  <c:v>41.099997999999999</c:v>
                </c:pt>
                <c:pt idx="2357">
                  <c:v>41.509998000000003</c:v>
                </c:pt>
                <c:pt idx="2358">
                  <c:v>41.41</c:v>
                </c:pt>
                <c:pt idx="2359">
                  <c:v>42.419998</c:v>
                </c:pt>
                <c:pt idx="2360">
                  <c:v>41.279998999999997</c:v>
                </c:pt>
                <c:pt idx="2361">
                  <c:v>42.130001</c:v>
                </c:pt>
                <c:pt idx="2362">
                  <c:v>42.919998</c:v>
                </c:pt>
                <c:pt idx="2363">
                  <c:v>39.400002000000001</c:v>
                </c:pt>
                <c:pt idx="2364">
                  <c:v>40.389999000000003</c:v>
                </c:pt>
                <c:pt idx="2365">
                  <c:v>41.889999000000003</c:v>
                </c:pt>
                <c:pt idx="2366">
                  <c:v>41.73</c:v>
                </c:pt>
                <c:pt idx="2367">
                  <c:v>40.770000000000003</c:v>
                </c:pt>
                <c:pt idx="2368">
                  <c:v>39.970001000000003</c:v>
                </c:pt>
                <c:pt idx="2369">
                  <c:v>41.299999</c:v>
                </c:pt>
                <c:pt idx="2370">
                  <c:v>41.32</c:v>
                </c:pt>
                <c:pt idx="2371">
                  <c:v>41.84</c:v>
                </c:pt>
                <c:pt idx="2372">
                  <c:v>42.080002</c:v>
                </c:pt>
                <c:pt idx="2373">
                  <c:v>42.610000999999997</c:v>
                </c:pt>
                <c:pt idx="2374">
                  <c:v>42.639999000000003</c:v>
                </c:pt>
                <c:pt idx="2375">
                  <c:v>44.240001999999997</c:v>
                </c:pt>
                <c:pt idx="2376">
                  <c:v>44.5</c:v>
                </c:pt>
                <c:pt idx="2377">
                  <c:v>45.119999</c:v>
                </c:pt>
                <c:pt idx="2378">
                  <c:v>43.66</c:v>
                </c:pt>
                <c:pt idx="2379">
                  <c:v>44.389999000000003</c:v>
                </c:pt>
                <c:pt idx="2380">
                  <c:v>46.209999000000003</c:v>
                </c:pt>
                <c:pt idx="2381">
                  <c:v>45.099997999999999</c:v>
                </c:pt>
                <c:pt idx="2382">
                  <c:v>44.869999</c:v>
                </c:pt>
                <c:pt idx="2383">
                  <c:v>45.560001</c:v>
                </c:pt>
                <c:pt idx="2384">
                  <c:v>46.799999</c:v>
                </c:pt>
                <c:pt idx="2385">
                  <c:v>45.91</c:v>
                </c:pt>
                <c:pt idx="2386">
                  <c:v>46.880001</c:v>
                </c:pt>
                <c:pt idx="2387">
                  <c:v>47.099997999999999</c:v>
                </c:pt>
                <c:pt idx="2388">
                  <c:v>48.119999</c:v>
                </c:pt>
              </c:numCache>
            </c:numRef>
          </c:val>
          <c:smooth val="0"/>
          <c:extLst>
            <c:ext xmlns:c16="http://schemas.microsoft.com/office/drawing/2014/chart" uri="{C3380CC4-5D6E-409C-BE32-E72D297353CC}">
              <c16:uniqueId val="{00000000-649C-4DDF-A678-DE68228F1D68}"/>
            </c:ext>
          </c:extLst>
        </c:ser>
        <c:dLbls>
          <c:showLegendKey val="0"/>
          <c:showVal val="0"/>
          <c:showCatName val="0"/>
          <c:showSerName val="0"/>
          <c:showPercent val="0"/>
          <c:showBubbleSize val="0"/>
        </c:dLbls>
        <c:smooth val="0"/>
        <c:axId val="509780431"/>
        <c:axId val="331547631"/>
      </c:lineChart>
      <c:dateAx>
        <c:axId val="509780431"/>
        <c:scaling>
          <c:orientation val="minMax"/>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331547631"/>
        <c:crosses val="autoZero"/>
        <c:auto val="1"/>
        <c:lblOffset val="100"/>
        <c:baseTimeUnit val="days"/>
      </c:dateAx>
      <c:valAx>
        <c:axId val="33154763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50978043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CN"/>
              <a:t>Mortgage</a:t>
            </a:r>
            <a:r>
              <a:rPr lang="en-US" altLang="zh-CN" baseline="0"/>
              <a:t> Interest Rate (%, FRM 30-year)</a:t>
            </a:r>
            <a:endParaRPr lang="zh-CN" alt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0"/>
          <c:order val="0"/>
          <c:spPr>
            <a:ln w="28575" cap="rnd">
              <a:solidFill>
                <a:schemeClr val="accent1"/>
              </a:solidFill>
              <a:round/>
            </a:ln>
            <a:effectLst/>
          </c:spPr>
          <c:marker>
            <c:symbol val="none"/>
          </c:marker>
          <c:cat>
            <c:strRef>
              <c:f>Sheet1!$A$27:$A$1759</c:f>
              <c:strCache>
                <c:ptCount val="1733"/>
                <c:pt idx="0">
                  <c:v>05/01/1990</c:v>
                </c:pt>
                <c:pt idx="1">
                  <c:v>12/01/1990</c:v>
                </c:pt>
                <c:pt idx="2">
                  <c:v>19/01/1990</c:v>
                </c:pt>
                <c:pt idx="3">
                  <c:v>26/01/1990</c:v>
                </c:pt>
                <c:pt idx="4">
                  <c:v>02/02/1990</c:v>
                </c:pt>
                <c:pt idx="5">
                  <c:v>09/02/1990</c:v>
                </c:pt>
                <c:pt idx="6">
                  <c:v>16/02/1990</c:v>
                </c:pt>
                <c:pt idx="7">
                  <c:v>23/02/1990</c:v>
                </c:pt>
                <c:pt idx="8">
                  <c:v>02/03/1990</c:v>
                </c:pt>
                <c:pt idx="9">
                  <c:v>09/03/1990</c:v>
                </c:pt>
                <c:pt idx="10">
                  <c:v>16/03/1990</c:v>
                </c:pt>
                <c:pt idx="11">
                  <c:v>23/03/1990</c:v>
                </c:pt>
                <c:pt idx="12">
                  <c:v>30/03/1990</c:v>
                </c:pt>
                <c:pt idx="13">
                  <c:v>06/04/1990</c:v>
                </c:pt>
                <c:pt idx="14">
                  <c:v>13/04/1990</c:v>
                </c:pt>
                <c:pt idx="15">
                  <c:v>20/04/1990</c:v>
                </c:pt>
                <c:pt idx="16">
                  <c:v>27/04/1990</c:v>
                </c:pt>
                <c:pt idx="17">
                  <c:v>04/05/1990</c:v>
                </c:pt>
                <c:pt idx="18">
                  <c:v>11/05/1990</c:v>
                </c:pt>
                <c:pt idx="19">
                  <c:v>18/05/1990</c:v>
                </c:pt>
                <c:pt idx="20">
                  <c:v>25/05/1990</c:v>
                </c:pt>
                <c:pt idx="21">
                  <c:v>01/06/1990</c:v>
                </c:pt>
                <c:pt idx="22">
                  <c:v>08/06/1990</c:v>
                </c:pt>
                <c:pt idx="23">
                  <c:v>15/06/1990</c:v>
                </c:pt>
                <c:pt idx="24">
                  <c:v>22/06/1990</c:v>
                </c:pt>
                <c:pt idx="25">
                  <c:v>29/06/1990</c:v>
                </c:pt>
                <c:pt idx="26">
                  <c:v>06/07/1990</c:v>
                </c:pt>
                <c:pt idx="27">
                  <c:v>13/07/1990</c:v>
                </c:pt>
                <c:pt idx="28">
                  <c:v>20/07/1990</c:v>
                </c:pt>
                <c:pt idx="29">
                  <c:v>27/07/1990</c:v>
                </c:pt>
                <c:pt idx="30">
                  <c:v>03/08/1990</c:v>
                </c:pt>
                <c:pt idx="31">
                  <c:v>10/08/1990</c:v>
                </c:pt>
                <c:pt idx="32">
                  <c:v>17/08/1990</c:v>
                </c:pt>
                <c:pt idx="33">
                  <c:v>24/08/1990</c:v>
                </c:pt>
                <c:pt idx="34">
                  <c:v>31/08/1990</c:v>
                </c:pt>
                <c:pt idx="35">
                  <c:v>07/09/1990</c:v>
                </c:pt>
                <c:pt idx="36">
                  <c:v>14/09/1990</c:v>
                </c:pt>
                <c:pt idx="37">
                  <c:v>21/09/1990</c:v>
                </c:pt>
                <c:pt idx="38">
                  <c:v>28/09/1990</c:v>
                </c:pt>
                <c:pt idx="39">
                  <c:v>05/10/1990</c:v>
                </c:pt>
                <c:pt idx="40">
                  <c:v>12/10/1990</c:v>
                </c:pt>
                <c:pt idx="41">
                  <c:v>19/10/1990</c:v>
                </c:pt>
                <c:pt idx="42">
                  <c:v>26/10/1990</c:v>
                </c:pt>
                <c:pt idx="43">
                  <c:v>02/11/1990</c:v>
                </c:pt>
                <c:pt idx="44">
                  <c:v>09/11/1990</c:v>
                </c:pt>
                <c:pt idx="45">
                  <c:v>16/11/1990</c:v>
                </c:pt>
                <c:pt idx="46">
                  <c:v>23/11/1990</c:v>
                </c:pt>
                <c:pt idx="47">
                  <c:v>30/11/1990</c:v>
                </c:pt>
                <c:pt idx="48">
                  <c:v>07/12/1990</c:v>
                </c:pt>
                <c:pt idx="49">
                  <c:v>14/12/1990</c:v>
                </c:pt>
                <c:pt idx="50">
                  <c:v>21/12/1990</c:v>
                </c:pt>
                <c:pt idx="51">
                  <c:v>28/12/1990</c:v>
                </c:pt>
                <c:pt idx="52">
                  <c:v>04/01/1991</c:v>
                </c:pt>
                <c:pt idx="53">
                  <c:v>11/01/1991</c:v>
                </c:pt>
                <c:pt idx="54">
                  <c:v>18/01/1991</c:v>
                </c:pt>
                <c:pt idx="55">
                  <c:v>25/01/1991</c:v>
                </c:pt>
                <c:pt idx="56">
                  <c:v>01/02/1991</c:v>
                </c:pt>
                <c:pt idx="57">
                  <c:v>08/02/1991</c:v>
                </c:pt>
                <c:pt idx="58">
                  <c:v>15/02/1991</c:v>
                </c:pt>
                <c:pt idx="59">
                  <c:v>22/02/1991</c:v>
                </c:pt>
                <c:pt idx="60">
                  <c:v>01/03/1991</c:v>
                </c:pt>
                <c:pt idx="61">
                  <c:v>08/03/1991</c:v>
                </c:pt>
                <c:pt idx="62">
                  <c:v>15/03/1991</c:v>
                </c:pt>
                <c:pt idx="63">
                  <c:v>22/03/1991</c:v>
                </c:pt>
                <c:pt idx="64">
                  <c:v>29/03/1991</c:v>
                </c:pt>
                <c:pt idx="65">
                  <c:v>05/04/1991</c:v>
                </c:pt>
                <c:pt idx="66">
                  <c:v>12/04/1991</c:v>
                </c:pt>
                <c:pt idx="67">
                  <c:v>19/04/1991</c:v>
                </c:pt>
                <c:pt idx="68">
                  <c:v>26/04/1991</c:v>
                </c:pt>
                <c:pt idx="69">
                  <c:v>03/05/1991</c:v>
                </c:pt>
                <c:pt idx="70">
                  <c:v>10/05/1991</c:v>
                </c:pt>
                <c:pt idx="71">
                  <c:v>17/05/1991</c:v>
                </c:pt>
                <c:pt idx="72">
                  <c:v>24/05/1991</c:v>
                </c:pt>
                <c:pt idx="73">
                  <c:v>31/05/1991</c:v>
                </c:pt>
                <c:pt idx="74">
                  <c:v>07/06/1991</c:v>
                </c:pt>
                <c:pt idx="75">
                  <c:v>14/06/1991</c:v>
                </c:pt>
                <c:pt idx="76">
                  <c:v>21/06/1991</c:v>
                </c:pt>
                <c:pt idx="77">
                  <c:v>28/06/1991</c:v>
                </c:pt>
                <c:pt idx="78">
                  <c:v>05/07/1991</c:v>
                </c:pt>
                <c:pt idx="79">
                  <c:v>12/07/1991</c:v>
                </c:pt>
                <c:pt idx="80">
                  <c:v>19/07/1991</c:v>
                </c:pt>
                <c:pt idx="81">
                  <c:v>26/07/1991</c:v>
                </c:pt>
                <c:pt idx="82">
                  <c:v>02/08/1991</c:v>
                </c:pt>
                <c:pt idx="83">
                  <c:v>09/08/1991</c:v>
                </c:pt>
                <c:pt idx="84">
                  <c:v>16/08/1991</c:v>
                </c:pt>
                <c:pt idx="85">
                  <c:v>23/08/1991</c:v>
                </c:pt>
                <c:pt idx="86">
                  <c:v>30/08/1991</c:v>
                </c:pt>
                <c:pt idx="87">
                  <c:v>06/09/1991</c:v>
                </c:pt>
                <c:pt idx="88">
                  <c:v>13/09/1991</c:v>
                </c:pt>
                <c:pt idx="89">
                  <c:v>20/09/1991</c:v>
                </c:pt>
                <c:pt idx="90">
                  <c:v>27/09/1991</c:v>
                </c:pt>
                <c:pt idx="91">
                  <c:v>04/10/1991</c:v>
                </c:pt>
                <c:pt idx="92">
                  <c:v>11/10/1991</c:v>
                </c:pt>
                <c:pt idx="93">
                  <c:v>18/10/1991</c:v>
                </c:pt>
                <c:pt idx="94">
                  <c:v>25/10/1991</c:v>
                </c:pt>
                <c:pt idx="95">
                  <c:v>01/11/1991</c:v>
                </c:pt>
                <c:pt idx="96">
                  <c:v>08/11/1991</c:v>
                </c:pt>
                <c:pt idx="97">
                  <c:v>15/11/1991</c:v>
                </c:pt>
                <c:pt idx="98">
                  <c:v>22/11/1991</c:v>
                </c:pt>
                <c:pt idx="99">
                  <c:v>29/11/1991</c:v>
                </c:pt>
                <c:pt idx="100">
                  <c:v>06/12/1991</c:v>
                </c:pt>
                <c:pt idx="101">
                  <c:v>13/12/1991</c:v>
                </c:pt>
                <c:pt idx="102">
                  <c:v>20/12/1991</c:v>
                </c:pt>
                <c:pt idx="103">
                  <c:v>27/12/1991</c:v>
                </c:pt>
                <c:pt idx="104">
                  <c:v>03/01/1992</c:v>
                </c:pt>
                <c:pt idx="105">
                  <c:v>10/01/1992</c:v>
                </c:pt>
                <c:pt idx="106">
                  <c:v>17/01/1992</c:v>
                </c:pt>
                <c:pt idx="107">
                  <c:v>24/01/1992</c:v>
                </c:pt>
                <c:pt idx="108">
                  <c:v>31/01/1992</c:v>
                </c:pt>
                <c:pt idx="109">
                  <c:v>07/02/1992</c:v>
                </c:pt>
                <c:pt idx="110">
                  <c:v>14/02/1992</c:v>
                </c:pt>
                <c:pt idx="111">
                  <c:v>21/02/1992</c:v>
                </c:pt>
                <c:pt idx="112">
                  <c:v>28/02/1992</c:v>
                </c:pt>
                <c:pt idx="113">
                  <c:v>06/03/1992</c:v>
                </c:pt>
                <c:pt idx="114">
                  <c:v>13/03/1992</c:v>
                </c:pt>
                <c:pt idx="115">
                  <c:v>20/03/1992</c:v>
                </c:pt>
                <c:pt idx="116">
                  <c:v>27/03/1992</c:v>
                </c:pt>
                <c:pt idx="117">
                  <c:v>03/04/1992</c:v>
                </c:pt>
                <c:pt idx="118">
                  <c:v>10/04/1992</c:v>
                </c:pt>
                <c:pt idx="119">
                  <c:v>17/04/1992</c:v>
                </c:pt>
                <c:pt idx="120">
                  <c:v>24/04/1992</c:v>
                </c:pt>
                <c:pt idx="121">
                  <c:v>01/05/1992</c:v>
                </c:pt>
                <c:pt idx="122">
                  <c:v>08/05/1992</c:v>
                </c:pt>
                <c:pt idx="123">
                  <c:v>15/05/1992</c:v>
                </c:pt>
                <c:pt idx="124">
                  <c:v>22/05/1992</c:v>
                </c:pt>
                <c:pt idx="125">
                  <c:v>29/05/1992</c:v>
                </c:pt>
                <c:pt idx="126">
                  <c:v>05/06/1992</c:v>
                </c:pt>
                <c:pt idx="127">
                  <c:v>12/06/1992</c:v>
                </c:pt>
                <c:pt idx="128">
                  <c:v>19/06/1992</c:v>
                </c:pt>
                <c:pt idx="129">
                  <c:v>26/06/1992</c:v>
                </c:pt>
                <c:pt idx="130">
                  <c:v>03/07/1992</c:v>
                </c:pt>
                <c:pt idx="131">
                  <c:v>10/07/1992</c:v>
                </c:pt>
                <c:pt idx="132">
                  <c:v>17/07/1992</c:v>
                </c:pt>
                <c:pt idx="133">
                  <c:v>24/07/1992</c:v>
                </c:pt>
                <c:pt idx="134">
                  <c:v>31/07/1992</c:v>
                </c:pt>
                <c:pt idx="135">
                  <c:v>07/08/1992</c:v>
                </c:pt>
                <c:pt idx="136">
                  <c:v>14/08/1992</c:v>
                </c:pt>
                <c:pt idx="137">
                  <c:v>21/08/1992</c:v>
                </c:pt>
                <c:pt idx="138">
                  <c:v>28/08/1992</c:v>
                </c:pt>
                <c:pt idx="139">
                  <c:v>04/09/1992</c:v>
                </c:pt>
                <c:pt idx="140">
                  <c:v>11/09/1992</c:v>
                </c:pt>
                <c:pt idx="141">
                  <c:v>18/09/1992</c:v>
                </c:pt>
                <c:pt idx="142">
                  <c:v>25/09/1992</c:v>
                </c:pt>
                <c:pt idx="143">
                  <c:v>02/10/1992</c:v>
                </c:pt>
                <c:pt idx="144">
                  <c:v>09/10/1992</c:v>
                </c:pt>
                <c:pt idx="145">
                  <c:v>16/10/1992</c:v>
                </c:pt>
                <c:pt idx="146">
                  <c:v>23/10/1992</c:v>
                </c:pt>
                <c:pt idx="147">
                  <c:v>30/10/1992</c:v>
                </c:pt>
                <c:pt idx="148">
                  <c:v>06/11/1992</c:v>
                </c:pt>
                <c:pt idx="149">
                  <c:v>13/11/1992</c:v>
                </c:pt>
                <c:pt idx="150">
                  <c:v>20/11/1992</c:v>
                </c:pt>
                <c:pt idx="151">
                  <c:v>27/11/1992</c:v>
                </c:pt>
                <c:pt idx="152">
                  <c:v>04/12/1992</c:v>
                </c:pt>
                <c:pt idx="153">
                  <c:v>11/12/1992</c:v>
                </c:pt>
                <c:pt idx="154">
                  <c:v>18/12/1992</c:v>
                </c:pt>
                <c:pt idx="155">
                  <c:v>25/12/1992</c:v>
                </c:pt>
                <c:pt idx="156">
                  <c:v>01/01/1993</c:v>
                </c:pt>
                <c:pt idx="157">
                  <c:v>08/01/1993</c:v>
                </c:pt>
                <c:pt idx="158">
                  <c:v>15/01/1993</c:v>
                </c:pt>
                <c:pt idx="159">
                  <c:v>22/01/1993</c:v>
                </c:pt>
                <c:pt idx="160">
                  <c:v>29/01/1993</c:v>
                </c:pt>
                <c:pt idx="161">
                  <c:v>05/02/1993</c:v>
                </c:pt>
                <c:pt idx="162">
                  <c:v>12/02/1993</c:v>
                </c:pt>
                <c:pt idx="163">
                  <c:v>19/02/1993</c:v>
                </c:pt>
                <c:pt idx="164">
                  <c:v>26/02/1993</c:v>
                </c:pt>
                <c:pt idx="165">
                  <c:v>05/03/1993</c:v>
                </c:pt>
                <c:pt idx="166">
                  <c:v>12/03/1993</c:v>
                </c:pt>
                <c:pt idx="167">
                  <c:v>19/03/1993</c:v>
                </c:pt>
                <c:pt idx="168">
                  <c:v>26/03/1993</c:v>
                </c:pt>
                <c:pt idx="169">
                  <c:v>02/04/1993</c:v>
                </c:pt>
                <c:pt idx="170">
                  <c:v>09/04/1993</c:v>
                </c:pt>
                <c:pt idx="171">
                  <c:v>16/04/1993</c:v>
                </c:pt>
                <c:pt idx="172">
                  <c:v>23/04/1993</c:v>
                </c:pt>
                <c:pt idx="173">
                  <c:v>30/04/1993</c:v>
                </c:pt>
                <c:pt idx="174">
                  <c:v>07/05/1993</c:v>
                </c:pt>
                <c:pt idx="175">
                  <c:v>14/05/1993</c:v>
                </c:pt>
                <c:pt idx="176">
                  <c:v>21/05/1993</c:v>
                </c:pt>
                <c:pt idx="177">
                  <c:v>28/05/1993</c:v>
                </c:pt>
                <c:pt idx="178">
                  <c:v>04/06/1993</c:v>
                </c:pt>
                <c:pt idx="179">
                  <c:v>11/06/1993</c:v>
                </c:pt>
                <c:pt idx="180">
                  <c:v>18/06/1993</c:v>
                </c:pt>
                <c:pt idx="181">
                  <c:v>25/06/1993</c:v>
                </c:pt>
                <c:pt idx="182">
                  <c:v>02/07/1993</c:v>
                </c:pt>
                <c:pt idx="183">
                  <c:v>09/07/1993</c:v>
                </c:pt>
                <c:pt idx="184">
                  <c:v>16/07/1993</c:v>
                </c:pt>
                <c:pt idx="185">
                  <c:v>23/07/1993</c:v>
                </c:pt>
                <c:pt idx="186">
                  <c:v>30/07/1993</c:v>
                </c:pt>
                <c:pt idx="187">
                  <c:v>06/08/1993</c:v>
                </c:pt>
                <c:pt idx="188">
                  <c:v>13/08/1993</c:v>
                </c:pt>
                <c:pt idx="189">
                  <c:v>20/08/1993</c:v>
                </c:pt>
                <c:pt idx="190">
                  <c:v>27/08/1993</c:v>
                </c:pt>
                <c:pt idx="191">
                  <c:v>03/09/1993</c:v>
                </c:pt>
                <c:pt idx="192">
                  <c:v>10/09/1993</c:v>
                </c:pt>
                <c:pt idx="193">
                  <c:v>17/09/1993</c:v>
                </c:pt>
                <c:pt idx="194">
                  <c:v>24/09/1993</c:v>
                </c:pt>
                <c:pt idx="195">
                  <c:v>01/10/1993</c:v>
                </c:pt>
                <c:pt idx="196">
                  <c:v>08/10/1993</c:v>
                </c:pt>
                <c:pt idx="197">
                  <c:v>15/10/1993</c:v>
                </c:pt>
                <c:pt idx="198">
                  <c:v>22/10/1993</c:v>
                </c:pt>
                <c:pt idx="199">
                  <c:v>29/10/1993</c:v>
                </c:pt>
                <c:pt idx="200">
                  <c:v>05/11/1993</c:v>
                </c:pt>
                <c:pt idx="201">
                  <c:v>12/11/1993</c:v>
                </c:pt>
                <c:pt idx="202">
                  <c:v>19/11/1993</c:v>
                </c:pt>
                <c:pt idx="203">
                  <c:v>26/11/1993</c:v>
                </c:pt>
                <c:pt idx="204">
                  <c:v>03/12/1993</c:v>
                </c:pt>
                <c:pt idx="205">
                  <c:v>10/12/1993</c:v>
                </c:pt>
                <c:pt idx="206">
                  <c:v>17/12/1993</c:v>
                </c:pt>
                <c:pt idx="207">
                  <c:v>24/12/1993</c:v>
                </c:pt>
                <c:pt idx="208">
                  <c:v>31/12/1993</c:v>
                </c:pt>
                <c:pt idx="209">
                  <c:v>07/01/1994</c:v>
                </c:pt>
                <c:pt idx="210">
                  <c:v>14/01/1994</c:v>
                </c:pt>
                <c:pt idx="211">
                  <c:v>21/01/1994</c:v>
                </c:pt>
                <c:pt idx="212">
                  <c:v>28/01/1994</c:v>
                </c:pt>
                <c:pt idx="213">
                  <c:v>04/02/1994</c:v>
                </c:pt>
                <c:pt idx="214">
                  <c:v>11/02/1994</c:v>
                </c:pt>
                <c:pt idx="215">
                  <c:v>18/02/1994</c:v>
                </c:pt>
                <c:pt idx="216">
                  <c:v>25/02/1994</c:v>
                </c:pt>
                <c:pt idx="217">
                  <c:v>04/03/1994</c:v>
                </c:pt>
                <c:pt idx="218">
                  <c:v>11/03/1994</c:v>
                </c:pt>
                <c:pt idx="219">
                  <c:v>18/03/1994</c:v>
                </c:pt>
                <c:pt idx="220">
                  <c:v>25/03/1994</c:v>
                </c:pt>
                <c:pt idx="221">
                  <c:v>01/04/1994</c:v>
                </c:pt>
                <c:pt idx="222">
                  <c:v>08/04/1994</c:v>
                </c:pt>
                <c:pt idx="223">
                  <c:v>15/04/1994</c:v>
                </c:pt>
                <c:pt idx="224">
                  <c:v>22/04/1994</c:v>
                </c:pt>
                <c:pt idx="225">
                  <c:v>29/04/1994</c:v>
                </c:pt>
                <c:pt idx="226">
                  <c:v>06/05/1994</c:v>
                </c:pt>
                <c:pt idx="227">
                  <c:v>13/05/1994</c:v>
                </c:pt>
                <c:pt idx="228">
                  <c:v>20/05/1994</c:v>
                </c:pt>
                <c:pt idx="229">
                  <c:v>27/05/1994</c:v>
                </c:pt>
                <c:pt idx="230">
                  <c:v>03/06/1994</c:v>
                </c:pt>
                <c:pt idx="231">
                  <c:v>10/06/1994</c:v>
                </c:pt>
                <c:pt idx="232">
                  <c:v>17/06/1994</c:v>
                </c:pt>
                <c:pt idx="233">
                  <c:v>24/06/1994</c:v>
                </c:pt>
                <c:pt idx="234">
                  <c:v>01/07/1994</c:v>
                </c:pt>
                <c:pt idx="235">
                  <c:v>08/07/1994</c:v>
                </c:pt>
                <c:pt idx="236">
                  <c:v>15/07/1994</c:v>
                </c:pt>
                <c:pt idx="237">
                  <c:v>22/07/1994</c:v>
                </c:pt>
                <c:pt idx="238">
                  <c:v>29/07/1994</c:v>
                </c:pt>
                <c:pt idx="239">
                  <c:v>05/08/1994</c:v>
                </c:pt>
                <c:pt idx="240">
                  <c:v>12/08/1994</c:v>
                </c:pt>
                <c:pt idx="241">
                  <c:v>19/08/1994</c:v>
                </c:pt>
                <c:pt idx="242">
                  <c:v>26/08/1994</c:v>
                </c:pt>
                <c:pt idx="243">
                  <c:v>02/09/1994</c:v>
                </c:pt>
                <c:pt idx="244">
                  <c:v>09/09/1994</c:v>
                </c:pt>
                <c:pt idx="245">
                  <c:v>16/09/1994</c:v>
                </c:pt>
                <c:pt idx="246">
                  <c:v>23/09/1994</c:v>
                </c:pt>
                <c:pt idx="247">
                  <c:v>30/09/1994</c:v>
                </c:pt>
                <c:pt idx="248">
                  <c:v>07/10/1994</c:v>
                </c:pt>
                <c:pt idx="249">
                  <c:v>14/10/1994</c:v>
                </c:pt>
                <c:pt idx="250">
                  <c:v>21/10/1994</c:v>
                </c:pt>
                <c:pt idx="251">
                  <c:v>28/10/1994</c:v>
                </c:pt>
                <c:pt idx="252">
                  <c:v>04/11/1994</c:v>
                </c:pt>
                <c:pt idx="253">
                  <c:v>11/11/1994</c:v>
                </c:pt>
                <c:pt idx="254">
                  <c:v>18/11/1994</c:v>
                </c:pt>
                <c:pt idx="255">
                  <c:v>25/11/1994</c:v>
                </c:pt>
                <c:pt idx="256">
                  <c:v>02/12/1994</c:v>
                </c:pt>
                <c:pt idx="257">
                  <c:v>09/12/1994</c:v>
                </c:pt>
                <c:pt idx="258">
                  <c:v>16/12/1994</c:v>
                </c:pt>
                <c:pt idx="259">
                  <c:v>23/12/1994</c:v>
                </c:pt>
                <c:pt idx="260">
                  <c:v>30/12/1994</c:v>
                </c:pt>
                <c:pt idx="261">
                  <c:v>06/01/1995</c:v>
                </c:pt>
                <c:pt idx="262">
                  <c:v>13/01/1995</c:v>
                </c:pt>
                <c:pt idx="263">
                  <c:v>20/01/1995</c:v>
                </c:pt>
                <c:pt idx="264">
                  <c:v>27/01/1995</c:v>
                </c:pt>
                <c:pt idx="265">
                  <c:v>03/02/1995</c:v>
                </c:pt>
                <c:pt idx="266">
                  <c:v>10/02/1995</c:v>
                </c:pt>
                <c:pt idx="267">
                  <c:v>17/02/1995</c:v>
                </c:pt>
                <c:pt idx="268">
                  <c:v>24/02/1995</c:v>
                </c:pt>
                <c:pt idx="269">
                  <c:v>03/03/1995</c:v>
                </c:pt>
                <c:pt idx="270">
                  <c:v>10/03/1995</c:v>
                </c:pt>
                <c:pt idx="271">
                  <c:v>17/03/1995</c:v>
                </c:pt>
                <c:pt idx="272">
                  <c:v>24/03/1995</c:v>
                </c:pt>
                <c:pt idx="273">
                  <c:v>31/03/1995</c:v>
                </c:pt>
                <c:pt idx="274">
                  <c:v>07/04/1995</c:v>
                </c:pt>
                <c:pt idx="275">
                  <c:v>14/04/1995</c:v>
                </c:pt>
                <c:pt idx="276">
                  <c:v>21/04/1995</c:v>
                </c:pt>
                <c:pt idx="277">
                  <c:v>28/04/1995</c:v>
                </c:pt>
                <c:pt idx="278">
                  <c:v>05/05/1995</c:v>
                </c:pt>
                <c:pt idx="279">
                  <c:v>12/05/1995</c:v>
                </c:pt>
                <c:pt idx="280">
                  <c:v>19/05/1995</c:v>
                </c:pt>
                <c:pt idx="281">
                  <c:v>26/05/1995</c:v>
                </c:pt>
                <c:pt idx="282">
                  <c:v>02/06/1995</c:v>
                </c:pt>
                <c:pt idx="283">
                  <c:v>09/06/1995</c:v>
                </c:pt>
                <c:pt idx="284">
                  <c:v>16/06/1995</c:v>
                </c:pt>
                <c:pt idx="285">
                  <c:v>23/06/1995</c:v>
                </c:pt>
                <c:pt idx="286">
                  <c:v>30/06/1995</c:v>
                </c:pt>
                <c:pt idx="287">
                  <c:v>07/07/1995</c:v>
                </c:pt>
                <c:pt idx="288">
                  <c:v>14/07/1995</c:v>
                </c:pt>
                <c:pt idx="289">
                  <c:v>21/07/1995</c:v>
                </c:pt>
                <c:pt idx="290">
                  <c:v>28/07/1995</c:v>
                </c:pt>
                <c:pt idx="291">
                  <c:v>04/08/1995</c:v>
                </c:pt>
                <c:pt idx="292">
                  <c:v>11/08/1995</c:v>
                </c:pt>
                <c:pt idx="293">
                  <c:v>18/08/1995</c:v>
                </c:pt>
                <c:pt idx="294">
                  <c:v>25/08/1995</c:v>
                </c:pt>
                <c:pt idx="295">
                  <c:v>01/09/1995</c:v>
                </c:pt>
                <c:pt idx="296">
                  <c:v>08/09/1995</c:v>
                </c:pt>
                <c:pt idx="297">
                  <c:v>15/09/1995</c:v>
                </c:pt>
                <c:pt idx="298">
                  <c:v>22/09/1995</c:v>
                </c:pt>
                <c:pt idx="299">
                  <c:v>29/09/1995</c:v>
                </c:pt>
                <c:pt idx="300">
                  <c:v>06/10/1995</c:v>
                </c:pt>
                <c:pt idx="301">
                  <c:v>13/10/1995</c:v>
                </c:pt>
                <c:pt idx="302">
                  <c:v>20/10/1995</c:v>
                </c:pt>
                <c:pt idx="303">
                  <c:v>27/10/1995</c:v>
                </c:pt>
                <c:pt idx="304">
                  <c:v>03/11/1995</c:v>
                </c:pt>
                <c:pt idx="305">
                  <c:v>10/11/1995</c:v>
                </c:pt>
                <c:pt idx="306">
                  <c:v>17/11/1995</c:v>
                </c:pt>
                <c:pt idx="307">
                  <c:v>24/11/1995</c:v>
                </c:pt>
                <c:pt idx="308">
                  <c:v>01/12/1995</c:v>
                </c:pt>
                <c:pt idx="309">
                  <c:v>08/12/1995</c:v>
                </c:pt>
                <c:pt idx="310">
                  <c:v>15/12/1995</c:v>
                </c:pt>
                <c:pt idx="311">
                  <c:v>22/12/1995</c:v>
                </c:pt>
                <c:pt idx="312">
                  <c:v>29/12/1995</c:v>
                </c:pt>
                <c:pt idx="313">
                  <c:v>05/01/1996</c:v>
                </c:pt>
                <c:pt idx="314">
                  <c:v>12/01/1996</c:v>
                </c:pt>
                <c:pt idx="315">
                  <c:v>19/01/1996</c:v>
                </c:pt>
                <c:pt idx="316">
                  <c:v>26/01/1996</c:v>
                </c:pt>
                <c:pt idx="317">
                  <c:v>02/02/1996</c:v>
                </c:pt>
                <c:pt idx="318">
                  <c:v>09/02/1996</c:v>
                </c:pt>
                <c:pt idx="319">
                  <c:v>16/02/1996</c:v>
                </c:pt>
                <c:pt idx="320">
                  <c:v>23/02/1996</c:v>
                </c:pt>
                <c:pt idx="321">
                  <c:v>01/03/1996</c:v>
                </c:pt>
                <c:pt idx="322">
                  <c:v>08/03/1996</c:v>
                </c:pt>
                <c:pt idx="323">
                  <c:v>15/03/1996</c:v>
                </c:pt>
                <c:pt idx="324">
                  <c:v>22/03/1996</c:v>
                </c:pt>
                <c:pt idx="325">
                  <c:v>29/03/1996</c:v>
                </c:pt>
                <c:pt idx="326">
                  <c:v>05/04/1996</c:v>
                </c:pt>
                <c:pt idx="327">
                  <c:v>12/04/1996</c:v>
                </c:pt>
                <c:pt idx="328">
                  <c:v>19/04/1996</c:v>
                </c:pt>
                <c:pt idx="329">
                  <c:v>26/04/1996</c:v>
                </c:pt>
                <c:pt idx="330">
                  <c:v>03/05/1996</c:v>
                </c:pt>
                <c:pt idx="331">
                  <c:v>10/05/1996</c:v>
                </c:pt>
                <c:pt idx="332">
                  <c:v>17/05/1996</c:v>
                </c:pt>
                <c:pt idx="333">
                  <c:v>24/05/1996</c:v>
                </c:pt>
                <c:pt idx="334">
                  <c:v>31/05/1996</c:v>
                </c:pt>
                <c:pt idx="335">
                  <c:v>07/06/1996</c:v>
                </c:pt>
                <c:pt idx="336">
                  <c:v>14/06/1996</c:v>
                </c:pt>
                <c:pt idx="337">
                  <c:v>21/06/1996</c:v>
                </c:pt>
                <c:pt idx="338">
                  <c:v>28/06/1996</c:v>
                </c:pt>
                <c:pt idx="339">
                  <c:v>05/07/1996</c:v>
                </c:pt>
                <c:pt idx="340">
                  <c:v>12/07/1996</c:v>
                </c:pt>
                <c:pt idx="341">
                  <c:v>19/07/1996</c:v>
                </c:pt>
                <c:pt idx="342">
                  <c:v>26/07/1996</c:v>
                </c:pt>
                <c:pt idx="343">
                  <c:v>02/08/1996</c:v>
                </c:pt>
                <c:pt idx="344">
                  <c:v>09/08/1996</c:v>
                </c:pt>
                <c:pt idx="345">
                  <c:v>16/08/1996</c:v>
                </c:pt>
                <c:pt idx="346">
                  <c:v>23/08/1996</c:v>
                </c:pt>
                <c:pt idx="347">
                  <c:v>30/08/1996</c:v>
                </c:pt>
                <c:pt idx="348">
                  <c:v>06/09/1996</c:v>
                </c:pt>
                <c:pt idx="349">
                  <c:v>13/09/1996</c:v>
                </c:pt>
                <c:pt idx="350">
                  <c:v>20/09/1996</c:v>
                </c:pt>
                <c:pt idx="351">
                  <c:v>27/09/1996</c:v>
                </c:pt>
                <c:pt idx="352">
                  <c:v>04/10/1996</c:v>
                </c:pt>
                <c:pt idx="353">
                  <c:v>11/10/1996</c:v>
                </c:pt>
                <c:pt idx="354">
                  <c:v>18/10/1996</c:v>
                </c:pt>
                <c:pt idx="355">
                  <c:v>25/10/1996</c:v>
                </c:pt>
                <c:pt idx="356">
                  <c:v>01/11/1996</c:v>
                </c:pt>
                <c:pt idx="357">
                  <c:v>08/11/1996</c:v>
                </c:pt>
                <c:pt idx="358">
                  <c:v>15/11/1996</c:v>
                </c:pt>
                <c:pt idx="359">
                  <c:v>22/11/1996</c:v>
                </c:pt>
                <c:pt idx="360">
                  <c:v>29/11/1996</c:v>
                </c:pt>
                <c:pt idx="361">
                  <c:v>06/12/1996</c:v>
                </c:pt>
                <c:pt idx="362">
                  <c:v>13/12/1996</c:v>
                </c:pt>
                <c:pt idx="363">
                  <c:v>20/12/1996</c:v>
                </c:pt>
                <c:pt idx="364">
                  <c:v>27/12/1996</c:v>
                </c:pt>
                <c:pt idx="365">
                  <c:v>03/01/1997</c:v>
                </c:pt>
                <c:pt idx="366">
                  <c:v>10/01/1997</c:v>
                </c:pt>
                <c:pt idx="367">
                  <c:v>17/01/1997</c:v>
                </c:pt>
                <c:pt idx="368">
                  <c:v>24/01/1997</c:v>
                </c:pt>
                <c:pt idx="369">
                  <c:v>31/01/1997</c:v>
                </c:pt>
                <c:pt idx="370">
                  <c:v>07/02/1997</c:v>
                </c:pt>
                <c:pt idx="371">
                  <c:v>14/02/1997</c:v>
                </c:pt>
                <c:pt idx="372">
                  <c:v>21/02/1997</c:v>
                </c:pt>
                <c:pt idx="373">
                  <c:v>28/02/1997</c:v>
                </c:pt>
                <c:pt idx="374">
                  <c:v>07/03/1997</c:v>
                </c:pt>
                <c:pt idx="375">
                  <c:v>14/03/1997</c:v>
                </c:pt>
                <c:pt idx="376">
                  <c:v>21/03/1997</c:v>
                </c:pt>
                <c:pt idx="377">
                  <c:v>28/03/1997</c:v>
                </c:pt>
                <c:pt idx="378">
                  <c:v>04/04/1997</c:v>
                </c:pt>
                <c:pt idx="379">
                  <c:v>11/04/1997</c:v>
                </c:pt>
                <c:pt idx="380">
                  <c:v>18/04/1997</c:v>
                </c:pt>
                <c:pt idx="381">
                  <c:v>25/04/1997</c:v>
                </c:pt>
                <c:pt idx="382">
                  <c:v>02/05/1997</c:v>
                </c:pt>
                <c:pt idx="383">
                  <c:v>09/05/1997</c:v>
                </c:pt>
                <c:pt idx="384">
                  <c:v>16/05/1997</c:v>
                </c:pt>
                <c:pt idx="385">
                  <c:v>23/05/1997</c:v>
                </c:pt>
                <c:pt idx="386">
                  <c:v>30/05/1997</c:v>
                </c:pt>
                <c:pt idx="387">
                  <c:v>06/06/1997</c:v>
                </c:pt>
                <c:pt idx="388">
                  <c:v>13/06/1997</c:v>
                </c:pt>
                <c:pt idx="389">
                  <c:v>20/06/1997</c:v>
                </c:pt>
                <c:pt idx="390">
                  <c:v>27/06/1997</c:v>
                </c:pt>
                <c:pt idx="391">
                  <c:v>04/07/1997</c:v>
                </c:pt>
                <c:pt idx="392">
                  <c:v>11/07/1997</c:v>
                </c:pt>
                <c:pt idx="393">
                  <c:v>18/07/1997</c:v>
                </c:pt>
                <c:pt idx="394">
                  <c:v>25/07/1997</c:v>
                </c:pt>
                <c:pt idx="395">
                  <c:v>01/08/1997</c:v>
                </c:pt>
                <c:pt idx="396">
                  <c:v>08/08/1997</c:v>
                </c:pt>
                <c:pt idx="397">
                  <c:v>15/08/1997</c:v>
                </c:pt>
                <c:pt idx="398">
                  <c:v>22/08/1997</c:v>
                </c:pt>
                <c:pt idx="399">
                  <c:v>29/08/1997</c:v>
                </c:pt>
                <c:pt idx="400">
                  <c:v>05/09/1997</c:v>
                </c:pt>
                <c:pt idx="401">
                  <c:v>12/09/1997</c:v>
                </c:pt>
                <c:pt idx="402">
                  <c:v>19/09/1997</c:v>
                </c:pt>
                <c:pt idx="403">
                  <c:v>26/09/1997</c:v>
                </c:pt>
                <c:pt idx="404">
                  <c:v>03/10/1997</c:v>
                </c:pt>
                <c:pt idx="405">
                  <c:v>10/10/1997</c:v>
                </c:pt>
                <c:pt idx="406">
                  <c:v>17/10/1997</c:v>
                </c:pt>
                <c:pt idx="407">
                  <c:v>24/10/1997</c:v>
                </c:pt>
                <c:pt idx="408">
                  <c:v>31/10/1997</c:v>
                </c:pt>
                <c:pt idx="409">
                  <c:v>07/11/1997</c:v>
                </c:pt>
                <c:pt idx="410">
                  <c:v>14/11/1997</c:v>
                </c:pt>
                <c:pt idx="411">
                  <c:v>21/11/1997</c:v>
                </c:pt>
                <c:pt idx="412">
                  <c:v>28/11/1997</c:v>
                </c:pt>
                <c:pt idx="413">
                  <c:v>05/12/1997</c:v>
                </c:pt>
                <c:pt idx="414">
                  <c:v>12/12/1997</c:v>
                </c:pt>
                <c:pt idx="415">
                  <c:v>19/12/1997</c:v>
                </c:pt>
                <c:pt idx="416">
                  <c:v>26/12/1997</c:v>
                </c:pt>
                <c:pt idx="417">
                  <c:v>02/01/1998</c:v>
                </c:pt>
                <c:pt idx="418">
                  <c:v>09/01/1998</c:v>
                </c:pt>
                <c:pt idx="419">
                  <c:v>16/01/1998</c:v>
                </c:pt>
                <c:pt idx="420">
                  <c:v>23/01/1998</c:v>
                </c:pt>
                <c:pt idx="421">
                  <c:v>30/01/1998</c:v>
                </c:pt>
                <c:pt idx="422">
                  <c:v>06/02/1998</c:v>
                </c:pt>
                <c:pt idx="423">
                  <c:v>13/02/1998</c:v>
                </c:pt>
                <c:pt idx="424">
                  <c:v>20/02/1998</c:v>
                </c:pt>
                <c:pt idx="425">
                  <c:v>27/02/1998</c:v>
                </c:pt>
                <c:pt idx="426">
                  <c:v>06/03/1998</c:v>
                </c:pt>
                <c:pt idx="427">
                  <c:v>13/03/1998</c:v>
                </c:pt>
                <c:pt idx="428">
                  <c:v>20/03/1998</c:v>
                </c:pt>
                <c:pt idx="429">
                  <c:v>27/03/1998</c:v>
                </c:pt>
                <c:pt idx="430">
                  <c:v>03/04/1998</c:v>
                </c:pt>
                <c:pt idx="431">
                  <c:v>10/04/1998</c:v>
                </c:pt>
                <c:pt idx="432">
                  <c:v>17/04/1998</c:v>
                </c:pt>
                <c:pt idx="433">
                  <c:v>24/04/1998</c:v>
                </c:pt>
                <c:pt idx="434">
                  <c:v>01/05/1998</c:v>
                </c:pt>
                <c:pt idx="435">
                  <c:v>08/05/1998</c:v>
                </c:pt>
                <c:pt idx="436">
                  <c:v>15/05/1998</c:v>
                </c:pt>
                <c:pt idx="437">
                  <c:v>22/05/1998</c:v>
                </c:pt>
                <c:pt idx="438">
                  <c:v>29/05/1998</c:v>
                </c:pt>
                <c:pt idx="439">
                  <c:v>05/06/1998</c:v>
                </c:pt>
                <c:pt idx="440">
                  <c:v>12/06/1998</c:v>
                </c:pt>
                <c:pt idx="441">
                  <c:v>19/06/1998</c:v>
                </c:pt>
                <c:pt idx="442">
                  <c:v>26/06/1998</c:v>
                </c:pt>
                <c:pt idx="443">
                  <c:v>03/07/1998</c:v>
                </c:pt>
                <c:pt idx="444">
                  <c:v>10/07/1998</c:v>
                </c:pt>
                <c:pt idx="445">
                  <c:v>17/07/1998</c:v>
                </c:pt>
                <c:pt idx="446">
                  <c:v>24/07/1998</c:v>
                </c:pt>
                <c:pt idx="447">
                  <c:v>31/07/1998</c:v>
                </c:pt>
                <c:pt idx="448">
                  <c:v>07/08/1998</c:v>
                </c:pt>
                <c:pt idx="449">
                  <c:v>14/08/1998</c:v>
                </c:pt>
                <c:pt idx="450">
                  <c:v>21/08/1998</c:v>
                </c:pt>
                <c:pt idx="451">
                  <c:v>28/08/1998</c:v>
                </c:pt>
                <c:pt idx="452">
                  <c:v>04/09/1998</c:v>
                </c:pt>
                <c:pt idx="453">
                  <c:v>11/09/1998</c:v>
                </c:pt>
                <c:pt idx="454">
                  <c:v>18/09/1998</c:v>
                </c:pt>
                <c:pt idx="455">
                  <c:v>25/09/1998</c:v>
                </c:pt>
                <c:pt idx="456">
                  <c:v>02/10/1998</c:v>
                </c:pt>
                <c:pt idx="457">
                  <c:v>09/10/1998</c:v>
                </c:pt>
                <c:pt idx="458">
                  <c:v>16/10/1998</c:v>
                </c:pt>
                <c:pt idx="459">
                  <c:v>23/10/1998</c:v>
                </c:pt>
                <c:pt idx="460">
                  <c:v>30/10/1998</c:v>
                </c:pt>
                <c:pt idx="461">
                  <c:v>06/11/1998</c:v>
                </c:pt>
                <c:pt idx="462">
                  <c:v>13/11/1998</c:v>
                </c:pt>
                <c:pt idx="463">
                  <c:v>20/11/1998</c:v>
                </c:pt>
                <c:pt idx="464">
                  <c:v>27/11/1998</c:v>
                </c:pt>
                <c:pt idx="465">
                  <c:v>04/12/1998</c:v>
                </c:pt>
                <c:pt idx="466">
                  <c:v>11/12/1998</c:v>
                </c:pt>
                <c:pt idx="467">
                  <c:v>18/12/1998</c:v>
                </c:pt>
                <c:pt idx="468">
                  <c:v>25/12/1998</c:v>
                </c:pt>
                <c:pt idx="469">
                  <c:v>01/01/1999</c:v>
                </c:pt>
                <c:pt idx="470">
                  <c:v>08/01/1999</c:v>
                </c:pt>
                <c:pt idx="471">
                  <c:v>15/01/1999</c:v>
                </c:pt>
                <c:pt idx="472">
                  <c:v>22/01/1999</c:v>
                </c:pt>
                <c:pt idx="473">
                  <c:v>29/01/1999</c:v>
                </c:pt>
                <c:pt idx="474">
                  <c:v>05/02/1999</c:v>
                </c:pt>
                <c:pt idx="475">
                  <c:v>12/02/1999</c:v>
                </c:pt>
                <c:pt idx="476">
                  <c:v>19/02/1999</c:v>
                </c:pt>
                <c:pt idx="477">
                  <c:v>26/02/1999</c:v>
                </c:pt>
                <c:pt idx="478">
                  <c:v>05/03/1999</c:v>
                </c:pt>
                <c:pt idx="479">
                  <c:v>12/03/1999</c:v>
                </c:pt>
                <c:pt idx="480">
                  <c:v>19/03/1999</c:v>
                </c:pt>
                <c:pt idx="481">
                  <c:v>26/03/1999</c:v>
                </c:pt>
                <c:pt idx="482">
                  <c:v>02/04/1999</c:v>
                </c:pt>
                <c:pt idx="483">
                  <c:v>09/04/1999</c:v>
                </c:pt>
                <c:pt idx="484">
                  <c:v>16/04/1999</c:v>
                </c:pt>
                <c:pt idx="485">
                  <c:v>23/04/1999</c:v>
                </c:pt>
                <c:pt idx="486">
                  <c:v>30/04/1999</c:v>
                </c:pt>
                <c:pt idx="487">
                  <c:v>07/05/1999</c:v>
                </c:pt>
                <c:pt idx="488">
                  <c:v>14/05/1999</c:v>
                </c:pt>
                <c:pt idx="489">
                  <c:v>21/05/1999</c:v>
                </c:pt>
                <c:pt idx="490">
                  <c:v>28/05/1999</c:v>
                </c:pt>
                <c:pt idx="491">
                  <c:v>04/06/1999</c:v>
                </c:pt>
                <c:pt idx="492">
                  <c:v>11/06/1999</c:v>
                </c:pt>
                <c:pt idx="493">
                  <c:v>18/06/1999</c:v>
                </c:pt>
                <c:pt idx="494">
                  <c:v>25/06/1999</c:v>
                </c:pt>
                <c:pt idx="495">
                  <c:v>02/07/1999</c:v>
                </c:pt>
                <c:pt idx="496">
                  <c:v>09/07/1999</c:v>
                </c:pt>
                <c:pt idx="497">
                  <c:v>16/07/1999</c:v>
                </c:pt>
                <c:pt idx="498">
                  <c:v>23/07/1999</c:v>
                </c:pt>
                <c:pt idx="499">
                  <c:v>30/07/1999</c:v>
                </c:pt>
                <c:pt idx="500">
                  <c:v>06/08/1999</c:v>
                </c:pt>
                <c:pt idx="501">
                  <c:v>13/08/1999</c:v>
                </c:pt>
                <c:pt idx="502">
                  <c:v>20/08/1999</c:v>
                </c:pt>
                <c:pt idx="503">
                  <c:v>27/08/1999</c:v>
                </c:pt>
                <c:pt idx="504">
                  <c:v>03/09/1999</c:v>
                </c:pt>
                <c:pt idx="505">
                  <c:v>10/09/1999</c:v>
                </c:pt>
                <c:pt idx="506">
                  <c:v>17/09/1999</c:v>
                </c:pt>
                <c:pt idx="507">
                  <c:v>24/09/1999</c:v>
                </c:pt>
                <c:pt idx="508">
                  <c:v>01/10/1999</c:v>
                </c:pt>
                <c:pt idx="509">
                  <c:v>08/10/1999</c:v>
                </c:pt>
                <c:pt idx="510">
                  <c:v>15/10/1999</c:v>
                </c:pt>
                <c:pt idx="511">
                  <c:v>22/10/1999</c:v>
                </c:pt>
                <c:pt idx="512">
                  <c:v>29/10/1999</c:v>
                </c:pt>
                <c:pt idx="513">
                  <c:v>05/11/1999</c:v>
                </c:pt>
                <c:pt idx="514">
                  <c:v>12/11/1999</c:v>
                </c:pt>
                <c:pt idx="515">
                  <c:v>19/11/1999</c:v>
                </c:pt>
                <c:pt idx="516">
                  <c:v>26/11/1999</c:v>
                </c:pt>
                <c:pt idx="517">
                  <c:v>03/12/1999</c:v>
                </c:pt>
                <c:pt idx="518">
                  <c:v>10/12/1999</c:v>
                </c:pt>
                <c:pt idx="519">
                  <c:v>17/12/1999</c:v>
                </c:pt>
                <c:pt idx="520">
                  <c:v>24/12/1999</c:v>
                </c:pt>
                <c:pt idx="521">
                  <c:v>31/12/1999</c:v>
                </c:pt>
                <c:pt idx="522">
                  <c:v>07/01/2000</c:v>
                </c:pt>
                <c:pt idx="523">
                  <c:v>14/01/2000</c:v>
                </c:pt>
                <c:pt idx="524">
                  <c:v>21/01/2000</c:v>
                </c:pt>
                <c:pt idx="525">
                  <c:v>28/01/2000</c:v>
                </c:pt>
                <c:pt idx="526">
                  <c:v>04/02/2000</c:v>
                </c:pt>
                <c:pt idx="527">
                  <c:v>11/02/2000</c:v>
                </c:pt>
                <c:pt idx="528">
                  <c:v>18/02/2000</c:v>
                </c:pt>
                <c:pt idx="529">
                  <c:v>25/02/2000</c:v>
                </c:pt>
                <c:pt idx="530">
                  <c:v>03/03/2000</c:v>
                </c:pt>
                <c:pt idx="531">
                  <c:v>10/03/2000</c:v>
                </c:pt>
                <c:pt idx="532">
                  <c:v>17/03/2000</c:v>
                </c:pt>
                <c:pt idx="533">
                  <c:v>24/03/2000</c:v>
                </c:pt>
                <c:pt idx="534">
                  <c:v>31/03/2000</c:v>
                </c:pt>
                <c:pt idx="535">
                  <c:v>07/04/2000</c:v>
                </c:pt>
                <c:pt idx="536">
                  <c:v>14/04/2000</c:v>
                </c:pt>
                <c:pt idx="537">
                  <c:v>21/04/2000</c:v>
                </c:pt>
                <c:pt idx="538">
                  <c:v>28/04/2000</c:v>
                </c:pt>
                <c:pt idx="539">
                  <c:v>05/05/2000</c:v>
                </c:pt>
                <c:pt idx="540">
                  <c:v>12/05/2000</c:v>
                </c:pt>
                <c:pt idx="541">
                  <c:v>19/05/2000</c:v>
                </c:pt>
                <c:pt idx="542">
                  <c:v>26/05/2000</c:v>
                </c:pt>
                <c:pt idx="543">
                  <c:v>02/06/2000</c:v>
                </c:pt>
                <c:pt idx="544">
                  <c:v>09/06/2000</c:v>
                </c:pt>
                <c:pt idx="545">
                  <c:v>16/06/2000</c:v>
                </c:pt>
                <c:pt idx="546">
                  <c:v>23/06/2000</c:v>
                </c:pt>
                <c:pt idx="547">
                  <c:v>30/06/2000</c:v>
                </c:pt>
                <c:pt idx="548">
                  <c:v>07/07/2000</c:v>
                </c:pt>
                <c:pt idx="549">
                  <c:v>14/07/2000</c:v>
                </c:pt>
                <c:pt idx="550">
                  <c:v>21/07/2000</c:v>
                </c:pt>
                <c:pt idx="551">
                  <c:v>28/07/2000</c:v>
                </c:pt>
                <c:pt idx="552">
                  <c:v>04/08/2000</c:v>
                </c:pt>
                <c:pt idx="553">
                  <c:v>11/08/2000</c:v>
                </c:pt>
                <c:pt idx="554">
                  <c:v>18/08/2000</c:v>
                </c:pt>
                <c:pt idx="555">
                  <c:v>25/08/2000</c:v>
                </c:pt>
                <c:pt idx="556">
                  <c:v>01/09/2000</c:v>
                </c:pt>
                <c:pt idx="557">
                  <c:v>08/09/2000</c:v>
                </c:pt>
                <c:pt idx="558">
                  <c:v>15/09/2000</c:v>
                </c:pt>
                <c:pt idx="559">
                  <c:v>22/09/2000</c:v>
                </c:pt>
                <c:pt idx="560">
                  <c:v>29/09/2000</c:v>
                </c:pt>
                <c:pt idx="561">
                  <c:v>06/10/2000</c:v>
                </c:pt>
                <c:pt idx="562">
                  <c:v>13/10/2000</c:v>
                </c:pt>
                <c:pt idx="563">
                  <c:v>20/10/2000</c:v>
                </c:pt>
                <c:pt idx="564">
                  <c:v>27/10/2000</c:v>
                </c:pt>
                <c:pt idx="565">
                  <c:v>03/11/2000</c:v>
                </c:pt>
                <c:pt idx="566">
                  <c:v>10/11/2000</c:v>
                </c:pt>
                <c:pt idx="567">
                  <c:v>17/11/2000</c:v>
                </c:pt>
                <c:pt idx="568">
                  <c:v>24/11/2000</c:v>
                </c:pt>
                <c:pt idx="569">
                  <c:v>01/12/2000</c:v>
                </c:pt>
                <c:pt idx="570">
                  <c:v>08/12/2000</c:v>
                </c:pt>
                <c:pt idx="571">
                  <c:v>15/12/2000</c:v>
                </c:pt>
                <c:pt idx="572">
                  <c:v>22/12/2000</c:v>
                </c:pt>
                <c:pt idx="573">
                  <c:v>29/12/2000</c:v>
                </c:pt>
                <c:pt idx="574">
                  <c:v>05/01/2001</c:v>
                </c:pt>
                <c:pt idx="575">
                  <c:v>12/01/2001</c:v>
                </c:pt>
                <c:pt idx="576">
                  <c:v>19/01/2001</c:v>
                </c:pt>
                <c:pt idx="577">
                  <c:v>26/01/2001</c:v>
                </c:pt>
                <c:pt idx="578">
                  <c:v>02/02/2001</c:v>
                </c:pt>
                <c:pt idx="579">
                  <c:v>09/02/2001</c:v>
                </c:pt>
                <c:pt idx="580">
                  <c:v>16/02/2001</c:v>
                </c:pt>
                <c:pt idx="581">
                  <c:v>23/02/2001</c:v>
                </c:pt>
                <c:pt idx="582">
                  <c:v>02/03/2001</c:v>
                </c:pt>
                <c:pt idx="583">
                  <c:v>09/03/2001</c:v>
                </c:pt>
                <c:pt idx="584">
                  <c:v>16/03/2001</c:v>
                </c:pt>
                <c:pt idx="585">
                  <c:v>23/03/2001</c:v>
                </c:pt>
                <c:pt idx="586">
                  <c:v>30/03/2001</c:v>
                </c:pt>
                <c:pt idx="587">
                  <c:v>06/04/2001</c:v>
                </c:pt>
                <c:pt idx="588">
                  <c:v>13/04/2001</c:v>
                </c:pt>
                <c:pt idx="589">
                  <c:v>20/04/2001</c:v>
                </c:pt>
                <c:pt idx="590">
                  <c:v>27/04/2001</c:v>
                </c:pt>
                <c:pt idx="591">
                  <c:v>04/05/2001</c:v>
                </c:pt>
                <c:pt idx="592">
                  <c:v>11/05/2001</c:v>
                </c:pt>
                <c:pt idx="593">
                  <c:v>18/05/2001</c:v>
                </c:pt>
                <c:pt idx="594">
                  <c:v>25/05/2001</c:v>
                </c:pt>
                <c:pt idx="595">
                  <c:v>01/06/2001</c:v>
                </c:pt>
                <c:pt idx="596">
                  <c:v>08/06/2001</c:v>
                </c:pt>
                <c:pt idx="597">
                  <c:v>15/06/2001</c:v>
                </c:pt>
                <c:pt idx="598">
                  <c:v>22/06/2001</c:v>
                </c:pt>
                <c:pt idx="599">
                  <c:v>29/06/2001</c:v>
                </c:pt>
                <c:pt idx="600">
                  <c:v>06/07/2001</c:v>
                </c:pt>
                <c:pt idx="601">
                  <c:v>13/07/2001</c:v>
                </c:pt>
                <c:pt idx="602">
                  <c:v>20/07/2001</c:v>
                </c:pt>
                <c:pt idx="603">
                  <c:v>27/07/2001</c:v>
                </c:pt>
                <c:pt idx="604">
                  <c:v>03/08/2001</c:v>
                </c:pt>
                <c:pt idx="605">
                  <c:v>10/08/2001</c:v>
                </c:pt>
                <c:pt idx="606">
                  <c:v>17/08/2001</c:v>
                </c:pt>
                <c:pt idx="607">
                  <c:v>24/08/2001</c:v>
                </c:pt>
                <c:pt idx="608">
                  <c:v>31/08/2001</c:v>
                </c:pt>
                <c:pt idx="609">
                  <c:v>07/09/2001</c:v>
                </c:pt>
                <c:pt idx="610">
                  <c:v>14/09/2001</c:v>
                </c:pt>
                <c:pt idx="611">
                  <c:v>21/09/2001</c:v>
                </c:pt>
                <c:pt idx="612">
                  <c:v>28/09/2001</c:v>
                </c:pt>
                <c:pt idx="613">
                  <c:v>05/10/2001</c:v>
                </c:pt>
                <c:pt idx="614">
                  <c:v>12/10/2001</c:v>
                </c:pt>
                <c:pt idx="615">
                  <c:v>19/10/2001</c:v>
                </c:pt>
                <c:pt idx="616">
                  <c:v>26/10/2001</c:v>
                </c:pt>
                <c:pt idx="617">
                  <c:v>02/11/2001</c:v>
                </c:pt>
                <c:pt idx="618">
                  <c:v>09/11/2001</c:v>
                </c:pt>
                <c:pt idx="619">
                  <c:v>16/11/2001</c:v>
                </c:pt>
                <c:pt idx="620">
                  <c:v>23/11/2001</c:v>
                </c:pt>
                <c:pt idx="621">
                  <c:v>30/11/2001</c:v>
                </c:pt>
                <c:pt idx="622">
                  <c:v>07/12/2001</c:v>
                </c:pt>
                <c:pt idx="623">
                  <c:v>14/12/2001</c:v>
                </c:pt>
                <c:pt idx="624">
                  <c:v>21/12/2001</c:v>
                </c:pt>
                <c:pt idx="625">
                  <c:v>28/12/2001</c:v>
                </c:pt>
                <c:pt idx="626">
                  <c:v>04/01/2002</c:v>
                </c:pt>
                <c:pt idx="627">
                  <c:v>11/01/2002</c:v>
                </c:pt>
                <c:pt idx="628">
                  <c:v>18/01/2002</c:v>
                </c:pt>
                <c:pt idx="629">
                  <c:v>25/01/2002</c:v>
                </c:pt>
                <c:pt idx="630">
                  <c:v>01/02/2002</c:v>
                </c:pt>
                <c:pt idx="631">
                  <c:v>08/02/2002</c:v>
                </c:pt>
                <c:pt idx="632">
                  <c:v>15/02/2002</c:v>
                </c:pt>
                <c:pt idx="633">
                  <c:v>22/02/2002</c:v>
                </c:pt>
                <c:pt idx="634">
                  <c:v>01/03/2002</c:v>
                </c:pt>
                <c:pt idx="635">
                  <c:v>08/03/2002</c:v>
                </c:pt>
                <c:pt idx="636">
                  <c:v>15/03/2002</c:v>
                </c:pt>
                <c:pt idx="637">
                  <c:v>22/03/2002</c:v>
                </c:pt>
                <c:pt idx="638">
                  <c:v>29/03/2002</c:v>
                </c:pt>
                <c:pt idx="639">
                  <c:v>05/04/2002</c:v>
                </c:pt>
                <c:pt idx="640">
                  <c:v>12/04/2002</c:v>
                </c:pt>
                <c:pt idx="641">
                  <c:v>19/04/2002</c:v>
                </c:pt>
                <c:pt idx="642">
                  <c:v>26/04/2002</c:v>
                </c:pt>
                <c:pt idx="643">
                  <c:v>03/05/2002</c:v>
                </c:pt>
                <c:pt idx="644">
                  <c:v>10/05/2002</c:v>
                </c:pt>
                <c:pt idx="645">
                  <c:v>17/05/2002</c:v>
                </c:pt>
                <c:pt idx="646">
                  <c:v>24/05/2002</c:v>
                </c:pt>
                <c:pt idx="647">
                  <c:v>31/05/2002</c:v>
                </c:pt>
                <c:pt idx="648">
                  <c:v>07/06/2002</c:v>
                </c:pt>
                <c:pt idx="649">
                  <c:v>14/06/2002</c:v>
                </c:pt>
                <c:pt idx="650">
                  <c:v>21/06/2002</c:v>
                </c:pt>
                <c:pt idx="651">
                  <c:v>28/06/2002</c:v>
                </c:pt>
                <c:pt idx="652">
                  <c:v>05/07/2002</c:v>
                </c:pt>
                <c:pt idx="653">
                  <c:v>12/07/2002</c:v>
                </c:pt>
                <c:pt idx="654">
                  <c:v>19/07/2002</c:v>
                </c:pt>
                <c:pt idx="655">
                  <c:v>26/07/2002</c:v>
                </c:pt>
                <c:pt idx="656">
                  <c:v>02/08/2002</c:v>
                </c:pt>
                <c:pt idx="657">
                  <c:v>09/08/2002</c:v>
                </c:pt>
                <c:pt idx="658">
                  <c:v>16/08/2002</c:v>
                </c:pt>
                <c:pt idx="659">
                  <c:v>23/08/2002</c:v>
                </c:pt>
                <c:pt idx="660">
                  <c:v>30/08/2002</c:v>
                </c:pt>
                <c:pt idx="661">
                  <c:v>06/09/2002</c:v>
                </c:pt>
                <c:pt idx="662">
                  <c:v>13/09/2002</c:v>
                </c:pt>
                <c:pt idx="663">
                  <c:v>20/09/2002</c:v>
                </c:pt>
                <c:pt idx="664">
                  <c:v>27/09/2002</c:v>
                </c:pt>
                <c:pt idx="665">
                  <c:v>04/10/2002</c:v>
                </c:pt>
                <c:pt idx="666">
                  <c:v>11/10/2002</c:v>
                </c:pt>
                <c:pt idx="667">
                  <c:v>18/10/2002</c:v>
                </c:pt>
                <c:pt idx="668">
                  <c:v>25/10/2002</c:v>
                </c:pt>
                <c:pt idx="669">
                  <c:v>01/11/2002</c:v>
                </c:pt>
                <c:pt idx="670">
                  <c:v>08/11/2002</c:v>
                </c:pt>
                <c:pt idx="671">
                  <c:v>15/11/2002</c:v>
                </c:pt>
                <c:pt idx="672">
                  <c:v>22/11/2002</c:v>
                </c:pt>
                <c:pt idx="673">
                  <c:v>29/11/2002</c:v>
                </c:pt>
                <c:pt idx="674">
                  <c:v>06/12/2002</c:v>
                </c:pt>
                <c:pt idx="675">
                  <c:v>13/12/2002</c:v>
                </c:pt>
                <c:pt idx="676">
                  <c:v>20/12/2002</c:v>
                </c:pt>
                <c:pt idx="677">
                  <c:v>27/12/2002</c:v>
                </c:pt>
                <c:pt idx="678">
                  <c:v>03/01/2003</c:v>
                </c:pt>
                <c:pt idx="679">
                  <c:v>10/01/2003</c:v>
                </c:pt>
                <c:pt idx="680">
                  <c:v>17/01/2003</c:v>
                </c:pt>
                <c:pt idx="681">
                  <c:v>24/01/2003</c:v>
                </c:pt>
                <c:pt idx="682">
                  <c:v>31/01/2003</c:v>
                </c:pt>
                <c:pt idx="683">
                  <c:v>07/02/2003</c:v>
                </c:pt>
                <c:pt idx="684">
                  <c:v>14/02/2003</c:v>
                </c:pt>
                <c:pt idx="685">
                  <c:v>21/02/2003</c:v>
                </c:pt>
                <c:pt idx="686">
                  <c:v>28/02/2003</c:v>
                </c:pt>
                <c:pt idx="687">
                  <c:v>07/03/2003</c:v>
                </c:pt>
                <c:pt idx="688">
                  <c:v>14/03/2003</c:v>
                </c:pt>
                <c:pt idx="689">
                  <c:v>21/03/2003</c:v>
                </c:pt>
                <c:pt idx="690">
                  <c:v>28/03/2003</c:v>
                </c:pt>
                <c:pt idx="691">
                  <c:v>04/04/2003</c:v>
                </c:pt>
                <c:pt idx="692">
                  <c:v>11/04/2003</c:v>
                </c:pt>
                <c:pt idx="693">
                  <c:v>18/04/2003</c:v>
                </c:pt>
                <c:pt idx="694">
                  <c:v>25/04/2003</c:v>
                </c:pt>
                <c:pt idx="695">
                  <c:v>02/05/2003</c:v>
                </c:pt>
                <c:pt idx="696">
                  <c:v>09/05/2003</c:v>
                </c:pt>
                <c:pt idx="697">
                  <c:v>16/05/2003</c:v>
                </c:pt>
                <c:pt idx="698">
                  <c:v>23/05/2003</c:v>
                </c:pt>
                <c:pt idx="699">
                  <c:v>30/05/2003</c:v>
                </c:pt>
                <c:pt idx="700">
                  <c:v>06/06/2003</c:v>
                </c:pt>
                <c:pt idx="701">
                  <c:v>13/06/2003</c:v>
                </c:pt>
                <c:pt idx="702">
                  <c:v>20/06/2003</c:v>
                </c:pt>
                <c:pt idx="703">
                  <c:v>27/06/2003</c:v>
                </c:pt>
                <c:pt idx="704">
                  <c:v>04/07/2003</c:v>
                </c:pt>
                <c:pt idx="705">
                  <c:v>11/07/2003</c:v>
                </c:pt>
                <c:pt idx="706">
                  <c:v>18/07/2003</c:v>
                </c:pt>
                <c:pt idx="707">
                  <c:v>25/07/2003</c:v>
                </c:pt>
                <c:pt idx="708">
                  <c:v>01/08/2003</c:v>
                </c:pt>
                <c:pt idx="709">
                  <c:v>08/08/2003</c:v>
                </c:pt>
                <c:pt idx="710">
                  <c:v>15/08/2003</c:v>
                </c:pt>
                <c:pt idx="711">
                  <c:v>22/08/2003</c:v>
                </c:pt>
                <c:pt idx="712">
                  <c:v>29/08/2003</c:v>
                </c:pt>
                <c:pt idx="713">
                  <c:v>05/09/2003</c:v>
                </c:pt>
                <c:pt idx="714">
                  <c:v>12/09/2003</c:v>
                </c:pt>
                <c:pt idx="715">
                  <c:v>19/09/2003</c:v>
                </c:pt>
                <c:pt idx="716">
                  <c:v>26/09/2003</c:v>
                </c:pt>
                <c:pt idx="717">
                  <c:v>03/10/2003</c:v>
                </c:pt>
                <c:pt idx="718">
                  <c:v>10/10/2003</c:v>
                </c:pt>
                <c:pt idx="719">
                  <c:v>17/10/2003</c:v>
                </c:pt>
                <c:pt idx="720">
                  <c:v>24/10/2003</c:v>
                </c:pt>
                <c:pt idx="721">
                  <c:v>31/10/2003</c:v>
                </c:pt>
                <c:pt idx="722">
                  <c:v>07/11/2003</c:v>
                </c:pt>
                <c:pt idx="723">
                  <c:v>14/11/2003</c:v>
                </c:pt>
                <c:pt idx="724">
                  <c:v>21/11/2003</c:v>
                </c:pt>
                <c:pt idx="725">
                  <c:v>28/11/2003</c:v>
                </c:pt>
                <c:pt idx="726">
                  <c:v>05/12/2003</c:v>
                </c:pt>
                <c:pt idx="727">
                  <c:v>12/12/2003</c:v>
                </c:pt>
                <c:pt idx="728">
                  <c:v>19/12/2003</c:v>
                </c:pt>
                <c:pt idx="729">
                  <c:v>26/12/2003</c:v>
                </c:pt>
                <c:pt idx="730">
                  <c:v>02/01/2004</c:v>
                </c:pt>
                <c:pt idx="731">
                  <c:v>09/01/2004</c:v>
                </c:pt>
                <c:pt idx="732">
                  <c:v>16/01/2004</c:v>
                </c:pt>
                <c:pt idx="733">
                  <c:v>23/01/2004</c:v>
                </c:pt>
                <c:pt idx="734">
                  <c:v>30/01/2004</c:v>
                </c:pt>
                <c:pt idx="735">
                  <c:v>06/02/2004</c:v>
                </c:pt>
                <c:pt idx="736">
                  <c:v>13/02/2004</c:v>
                </c:pt>
                <c:pt idx="737">
                  <c:v>20/02/2004</c:v>
                </c:pt>
                <c:pt idx="738">
                  <c:v>27/02/2004</c:v>
                </c:pt>
                <c:pt idx="739">
                  <c:v>05/03/2004</c:v>
                </c:pt>
                <c:pt idx="740">
                  <c:v>12/03/2004</c:v>
                </c:pt>
                <c:pt idx="741">
                  <c:v>19/03/2004</c:v>
                </c:pt>
                <c:pt idx="742">
                  <c:v>26/03/2004</c:v>
                </c:pt>
                <c:pt idx="743">
                  <c:v>02/04/2004</c:v>
                </c:pt>
                <c:pt idx="744">
                  <c:v>09/04/2004</c:v>
                </c:pt>
                <c:pt idx="745">
                  <c:v>16/04/2004</c:v>
                </c:pt>
                <c:pt idx="746">
                  <c:v>23/04/2004</c:v>
                </c:pt>
                <c:pt idx="747">
                  <c:v>30/04/2004</c:v>
                </c:pt>
                <c:pt idx="748">
                  <c:v>07/05/2004</c:v>
                </c:pt>
                <c:pt idx="749">
                  <c:v>14/05/2004</c:v>
                </c:pt>
                <c:pt idx="750">
                  <c:v>21/05/2004</c:v>
                </c:pt>
                <c:pt idx="751">
                  <c:v>28/05/2004</c:v>
                </c:pt>
                <c:pt idx="752">
                  <c:v>04/06/2004</c:v>
                </c:pt>
                <c:pt idx="753">
                  <c:v>11/06/2004</c:v>
                </c:pt>
                <c:pt idx="754">
                  <c:v>18/06/2004</c:v>
                </c:pt>
                <c:pt idx="755">
                  <c:v>25/06/2004</c:v>
                </c:pt>
                <c:pt idx="756">
                  <c:v>02/07/2004</c:v>
                </c:pt>
                <c:pt idx="757">
                  <c:v>09/07/2004</c:v>
                </c:pt>
                <c:pt idx="758">
                  <c:v>16/07/2004</c:v>
                </c:pt>
                <c:pt idx="759">
                  <c:v>23/07/2004</c:v>
                </c:pt>
                <c:pt idx="760">
                  <c:v>30/07/2004</c:v>
                </c:pt>
                <c:pt idx="761">
                  <c:v>06/08/2004</c:v>
                </c:pt>
                <c:pt idx="762">
                  <c:v>13/08/2004</c:v>
                </c:pt>
                <c:pt idx="763">
                  <c:v>20/08/2004</c:v>
                </c:pt>
                <c:pt idx="764">
                  <c:v>27/08/2004</c:v>
                </c:pt>
                <c:pt idx="765">
                  <c:v>03/09/2004</c:v>
                </c:pt>
                <c:pt idx="766">
                  <c:v>10/09/2004</c:v>
                </c:pt>
                <c:pt idx="767">
                  <c:v>17/09/2004</c:v>
                </c:pt>
                <c:pt idx="768">
                  <c:v>24/09/2004</c:v>
                </c:pt>
                <c:pt idx="769">
                  <c:v>01/10/2004</c:v>
                </c:pt>
                <c:pt idx="770">
                  <c:v>08/10/2004</c:v>
                </c:pt>
                <c:pt idx="771">
                  <c:v>15/10/2004</c:v>
                </c:pt>
                <c:pt idx="772">
                  <c:v>22/10/2004</c:v>
                </c:pt>
                <c:pt idx="773">
                  <c:v>29/10/2004</c:v>
                </c:pt>
                <c:pt idx="774">
                  <c:v>05/11/2004</c:v>
                </c:pt>
                <c:pt idx="775">
                  <c:v>12/11/2004</c:v>
                </c:pt>
                <c:pt idx="776">
                  <c:v>19/11/2004</c:v>
                </c:pt>
                <c:pt idx="777">
                  <c:v>26/11/2004</c:v>
                </c:pt>
                <c:pt idx="778">
                  <c:v>03/12/2004</c:v>
                </c:pt>
                <c:pt idx="779">
                  <c:v>10/12/2004</c:v>
                </c:pt>
                <c:pt idx="780">
                  <c:v>17/12/2004</c:v>
                </c:pt>
                <c:pt idx="781">
                  <c:v>24/12/2004</c:v>
                </c:pt>
                <c:pt idx="782">
                  <c:v>31/12/2004</c:v>
                </c:pt>
                <c:pt idx="783">
                  <c:v>07/01/2005</c:v>
                </c:pt>
                <c:pt idx="784">
                  <c:v>14/01/2005</c:v>
                </c:pt>
                <c:pt idx="785">
                  <c:v>21/01/2005</c:v>
                </c:pt>
                <c:pt idx="786">
                  <c:v>28/01/2005</c:v>
                </c:pt>
                <c:pt idx="787">
                  <c:v>04/02/2005</c:v>
                </c:pt>
                <c:pt idx="788">
                  <c:v>11/02/2005</c:v>
                </c:pt>
                <c:pt idx="789">
                  <c:v>18/02/2005</c:v>
                </c:pt>
                <c:pt idx="790">
                  <c:v>25/02/2005</c:v>
                </c:pt>
                <c:pt idx="791">
                  <c:v>04/03/2005</c:v>
                </c:pt>
                <c:pt idx="792">
                  <c:v>11/03/2005</c:v>
                </c:pt>
                <c:pt idx="793">
                  <c:v>18/03/2005</c:v>
                </c:pt>
                <c:pt idx="794">
                  <c:v>25/03/2005</c:v>
                </c:pt>
                <c:pt idx="795">
                  <c:v>01/04/2005</c:v>
                </c:pt>
                <c:pt idx="796">
                  <c:v>08/04/2005</c:v>
                </c:pt>
                <c:pt idx="797">
                  <c:v>15/04/2005</c:v>
                </c:pt>
                <c:pt idx="798">
                  <c:v>22/04/2005</c:v>
                </c:pt>
                <c:pt idx="799">
                  <c:v>29/04/2005</c:v>
                </c:pt>
                <c:pt idx="800">
                  <c:v>06/05/2005</c:v>
                </c:pt>
                <c:pt idx="801">
                  <c:v>13/05/2005</c:v>
                </c:pt>
                <c:pt idx="802">
                  <c:v>20/05/2005</c:v>
                </c:pt>
                <c:pt idx="803">
                  <c:v>27/05/2005</c:v>
                </c:pt>
                <c:pt idx="804">
                  <c:v>03/06/2005</c:v>
                </c:pt>
                <c:pt idx="805">
                  <c:v>10/06/2005</c:v>
                </c:pt>
                <c:pt idx="806">
                  <c:v>17/06/2005</c:v>
                </c:pt>
                <c:pt idx="807">
                  <c:v>24/06/2005</c:v>
                </c:pt>
                <c:pt idx="808">
                  <c:v>01/07/2005</c:v>
                </c:pt>
                <c:pt idx="809">
                  <c:v>08/07/2005</c:v>
                </c:pt>
                <c:pt idx="810">
                  <c:v>15/07/2005</c:v>
                </c:pt>
                <c:pt idx="811">
                  <c:v>22/07/2005</c:v>
                </c:pt>
                <c:pt idx="812">
                  <c:v>29/07/2005</c:v>
                </c:pt>
                <c:pt idx="813">
                  <c:v>05/08/2005</c:v>
                </c:pt>
                <c:pt idx="814">
                  <c:v>12/08/2005</c:v>
                </c:pt>
                <c:pt idx="815">
                  <c:v>19/08/2005</c:v>
                </c:pt>
                <c:pt idx="816">
                  <c:v>26/08/2005</c:v>
                </c:pt>
                <c:pt idx="817">
                  <c:v>02/09/2005</c:v>
                </c:pt>
                <c:pt idx="818">
                  <c:v>09/09/2005</c:v>
                </c:pt>
                <c:pt idx="819">
                  <c:v>16/09/2005</c:v>
                </c:pt>
                <c:pt idx="820">
                  <c:v>23/09/2005</c:v>
                </c:pt>
                <c:pt idx="821">
                  <c:v>30/09/2005</c:v>
                </c:pt>
                <c:pt idx="822">
                  <c:v>07/10/2005</c:v>
                </c:pt>
                <c:pt idx="823">
                  <c:v>14/10/2005</c:v>
                </c:pt>
                <c:pt idx="824">
                  <c:v>21/10/2005</c:v>
                </c:pt>
                <c:pt idx="825">
                  <c:v>28/10/2005</c:v>
                </c:pt>
                <c:pt idx="826">
                  <c:v>04/11/2005</c:v>
                </c:pt>
                <c:pt idx="827">
                  <c:v>11/11/2005</c:v>
                </c:pt>
                <c:pt idx="828">
                  <c:v>18/11/2005</c:v>
                </c:pt>
                <c:pt idx="829">
                  <c:v>25/11/2005</c:v>
                </c:pt>
                <c:pt idx="830">
                  <c:v>02/12/2005</c:v>
                </c:pt>
                <c:pt idx="831">
                  <c:v>09/12/2005</c:v>
                </c:pt>
                <c:pt idx="832">
                  <c:v>16/12/2005</c:v>
                </c:pt>
                <c:pt idx="833">
                  <c:v>23/12/2005</c:v>
                </c:pt>
                <c:pt idx="834">
                  <c:v>30/12/2005</c:v>
                </c:pt>
                <c:pt idx="835">
                  <c:v>06/01/2006</c:v>
                </c:pt>
                <c:pt idx="836">
                  <c:v>13/01/2006</c:v>
                </c:pt>
                <c:pt idx="837">
                  <c:v>20/01/2006</c:v>
                </c:pt>
                <c:pt idx="838">
                  <c:v>27/01/2006</c:v>
                </c:pt>
                <c:pt idx="839">
                  <c:v>03/02/2006</c:v>
                </c:pt>
                <c:pt idx="840">
                  <c:v>10/02/2006</c:v>
                </c:pt>
                <c:pt idx="841">
                  <c:v>17/02/2006</c:v>
                </c:pt>
                <c:pt idx="842">
                  <c:v>24/02/2006</c:v>
                </c:pt>
                <c:pt idx="843">
                  <c:v>03/03/2006</c:v>
                </c:pt>
                <c:pt idx="844">
                  <c:v>10/03/2006</c:v>
                </c:pt>
                <c:pt idx="845">
                  <c:v>17/03/2006</c:v>
                </c:pt>
                <c:pt idx="846">
                  <c:v>24/03/2006</c:v>
                </c:pt>
                <c:pt idx="847">
                  <c:v>31/03/2006</c:v>
                </c:pt>
                <c:pt idx="848">
                  <c:v>07/04/2006</c:v>
                </c:pt>
                <c:pt idx="849">
                  <c:v>14/04/2006</c:v>
                </c:pt>
                <c:pt idx="850">
                  <c:v>21/04/2006</c:v>
                </c:pt>
                <c:pt idx="851">
                  <c:v>28/04/2006</c:v>
                </c:pt>
                <c:pt idx="852">
                  <c:v>05/05/2006</c:v>
                </c:pt>
                <c:pt idx="853">
                  <c:v>12/05/2006</c:v>
                </c:pt>
                <c:pt idx="854">
                  <c:v>19/05/2006</c:v>
                </c:pt>
                <c:pt idx="855">
                  <c:v>26/05/2006</c:v>
                </c:pt>
                <c:pt idx="856">
                  <c:v>02/06/2006</c:v>
                </c:pt>
                <c:pt idx="857">
                  <c:v>09/06/2006</c:v>
                </c:pt>
                <c:pt idx="858">
                  <c:v>16/06/2006</c:v>
                </c:pt>
                <c:pt idx="859">
                  <c:v>23/06/2006</c:v>
                </c:pt>
                <c:pt idx="860">
                  <c:v>30/06/2006</c:v>
                </c:pt>
                <c:pt idx="861">
                  <c:v>07/07/2006</c:v>
                </c:pt>
                <c:pt idx="862">
                  <c:v>14/07/2006</c:v>
                </c:pt>
                <c:pt idx="863">
                  <c:v>21/07/2006</c:v>
                </c:pt>
                <c:pt idx="864">
                  <c:v>28/07/2006</c:v>
                </c:pt>
                <c:pt idx="865">
                  <c:v>04/08/2006</c:v>
                </c:pt>
                <c:pt idx="866">
                  <c:v>11/08/2006</c:v>
                </c:pt>
                <c:pt idx="867">
                  <c:v>18/08/2006</c:v>
                </c:pt>
                <c:pt idx="868">
                  <c:v>25/08/2006</c:v>
                </c:pt>
                <c:pt idx="869">
                  <c:v>01/09/2006</c:v>
                </c:pt>
                <c:pt idx="870">
                  <c:v>08/09/2006</c:v>
                </c:pt>
                <c:pt idx="871">
                  <c:v>15/09/2006</c:v>
                </c:pt>
                <c:pt idx="872">
                  <c:v>22/09/2006</c:v>
                </c:pt>
                <c:pt idx="873">
                  <c:v>29/09/2006</c:v>
                </c:pt>
                <c:pt idx="874">
                  <c:v>06/10/2006</c:v>
                </c:pt>
                <c:pt idx="875">
                  <c:v>13/10/2006</c:v>
                </c:pt>
                <c:pt idx="876">
                  <c:v>20/10/2006</c:v>
                </c:pt>
                <c:pt idx="877">
                  <c:v>27/10/2006</c:v>
                </c:pt>
                <c:pt idx="878">
                  <c:v>03/11/2006</c:v>
                </c:pt>
                <c:pt idx="879">
                  <c:v>10/11/2006</c:v>
                </c:pt>
                <c:pt idx="880">
                  <c:v>17/11/2006</c:v>
                </c:pt>
                <c:pt idx="881">
                  <c:v>24/11/2006</c:v>
                </c:pt>
                <c:pt idx="882">
                  <c:v>01/12/2006</c:v>
                </c:pt>
                <c:pt idx="883">
                  <c:v>08/12/2006</c:v>
                </c:pt>
                <c:pt idx="884">
                  <c:v>15/12/2006</c:v>
                </c:pt>
                <c:pt idx="885">
                  <c:v>22/12/2006</c:v>
                </c:pt>
                <c:pt idx="886">
                  <c:v>29/12/2006</c:v>
                </c:pt>
                <c:pt idx="887">
                  <c:v>05/01/2007</c:v>
                </c:pt>
                <c:pt idx="888">
                  <c:v>12/01/2007</c:v>
                </c:pt>
                <c:pt idx="889">
                  <c:v>19/01/2007</c:v>
                </c:pt>
                <c:pt idx="890">
                  <c:v>26/01/2007</c:v>
                </c:pt>
                <c:pt idx="891">
                  <c:v>02/02/2007</c:v>
                </c:pt>
                <c:pt idx="892">
                  <c:v>09/02/2007</c:v>
                </c:pt>
                <c:pt idx="893">
                  <c:v>16/02/2007</c:v>
                </c:pt>
                <c:pt idx="894">
                  <c:v>23/02/2007</c:v>
                </c:pt>
                <c:pt idx="895">
                  <c:v>02/03/2007</c:v>
                </c:pt>
                <c:pt idx="896">
                  <c:v>09/03/2007</c:v>
                </c:pt>
                <c:pt idx="897">
                  <c:v>16/03/2007</c:v>
                </c:pt>
                <c:pt idx="898">
                  <c:v>23/03/2007</c:v>
                </c:pt>
                <c:pt idx="899">
                  <c:v>30/03/2007</c:v>
                </c:pt>
                <c:pt idx="900">
                  <c:v>06/04/2007</c:v>
                </c:pt>
                <c:pt idx="901">
                  <c:v>13/04/2007</c:v>
                </c:pt>
                <c:pt idx="902">
                  <c:v>20/04/2007</c:v>
                </c:pt>
                <c:pt idx="903">
                  <c:v>27/04/2007</c:v>
                </c:pt>
                <c:pt idx="904">
                  <c:v>04/05/2007</c:v>
                </c:pt>
                <c:pt idx="905">
                  <c:v>11/05/2007</c:v>
                </c:pt>
                <c:pt idx="906">
                  <c:v>18/05/2007</c:v>
                </c:pt>
                <c:pt idx="907">
                  <c:v>25/05/2007</c:v>
                </c:pt>
                <c:pt idx="908">
                  <c:v>01/06/2007</c:v>
                </c:pt>
                <c:pt idx="909">
                  <c:v>08/06/2007</c:v>
                </c:pt>
                <c:pt idx="910">
                  <c:v>15/06/2007</c:v>
                </c:pt>
                <c:pt idx="911">
                  <c:v>22/06/2007</c:v>
                </c:pt>
                <c:pt idx="912">
                  <c:v>29/06/2007</c:v>
                </c:pt>
                <c:pt idx="913">
                  <c:v>06/07/2007</c:v>
                </c:pt>
                <c:pt idx="914">
                  <c:v>13/07/2007</c:v>
                </c:pt>
                <c:pt idx="915">
                  <c:v>20/07/2007</c:v>
                </c:pt>
                <c:pt idx="916">
                  <c:v>27/07/2007</c:v>
                </c:pt>
                <c:pt idx="917">
                  <c:v>03/08/2007</c:v>
                </c:pt>
                <c:pt idx="918">
                  <c:v>10/08/2007</c:v>
                </c:pt>
                <c:pt idx="919">
                  <c:v>17/08/2007</c:v>
                </c:pt>
                <c:pt idx="920">
                  <c:v>24/08/2007</c:v>
                </c:pt>
                <c:pt idx="921">
                  <c:v>31/08/2007</c:v>
                </c:pt>
                <c:pt idx="922">
                  <c:v>07/09/2007</c:v>
                </c:pt>
                <c:pt idx="923">
                  <c:v>14/09/2007</c:v>
                </c:pt>
                <c:pt idx="924">
                  <c:v>21/09/2007</c:v>
                </c:pt>
                <c:pt idx="925">
                  <c:v>28/09/2007</c:v>
                </c:pt>
                <c:pt idx="926">
                  <c:v>05/10/2007</c:v>
                </c:pt>
                <c:pt idx="927">
                  <c:v>12/10/2007</c:v>
                </c:pt>
                <c:pt idx="928">
                  <c:v>19/10/2007</c:v>
                </c:pt>
                <c:pt idx="929">
                  <c:v>26/10/2007</c:v>
                </c:pt>
                <c:pt idx="930">
                  <c:v>02/11/2007</c:v>
                </c:pt>
                <c:pt idx="931">
                  <c:v>09/11/2007</c:v>
                </c:pt>
                <c:pt idx="932">
                  <c:v>16/11/2007</c:v>
                </c:pt>
                <c:pt idx="933">
                  <c:v>23/11/2007</c:v>
                </c:pt>
                <c:pt idx="934">
                  <c:v>30/11/2007</c:v>
                </c:pt>
                <c:pt idx="935">
                  <c:v>07/12/2007</c:v>
                </c:pt>
                <c:pt idx="936">
                  <c:v>14/12/2007</c:v>
                </c:pt>
                <c:pt idx="937">
                  <c:v>21/12/2007</c:v>
                </c:pt>
                <c:pt idx="938">
                  <c:v>28/12/2007</c:v>
                </c:pt>
                <c:pt idx="939">
                  <c:v>04/01/2008</c:v>
                </c:pt>
                <c:pt idx="940">
                  <c:v>11/01/2008</c:v>
                </c:pt>
                <c:pt idx="941">
                  <c:v>18/01/2008</c:v>
                </c:pt>
                <c:pt idx="942">
                  <c:v>25/01/2008</c:v>
                </c:pt>
                <c:pt idx="943">
                  <c:v>01/02/2008</c:v>
                </c:pt>
                <c:pt idx="944">
                  <c:v>08/02/2008</c:v>
                </c:pt>
                <c:pt idx="945">
                  <c:v>15/02/2008</c:v>
                </c:pt>
                <c:pt idx="946">
                  <c:v>22/02/2008</c:v>
                </c:pt>
                <c:pt idx="947">
                  <c:v>29/02/2008</c:v>
                </c:pt>
                <c:pt idx="948">
                  <c:v>07/03/2008</c:v>
                </c:pt>
                <c:pt idx="949">
                  <c:v>14/03/2008</c:v>
                </c:pt>
                <c:pt idx="950">
                  <c:v>21/03/2008</c:v>
                </c:pt>
                <c:pt idx="951">
                  <c:v>28/03/2008</c:v>
                </c:pt>
                <c:pt idx="952">
                  <c:v>04/04/2008</c:v>
                </c:pt>
                <c:pt idx="953">
                  <c:v>11/04/2008</c:v>
                </c:pt>
                <c:pt idx="954">
                  <c:v>18/04/2008</c:v>
                </c:pt>
                <c:pt idx="955">
                  <c:v>25/04/2008</c:v>
                </c:pt>
                <c:pt idx="956">
                  <c:v>02/05/2008</c:v>
                </c:pt>
                <c:pt idx="957">
                  <c:v>09/05/2008</c:v>
                </c:pt>
                <c:pt idx="958">
                  <c:v>16/05/2008</c:v>
                </c:pt>
                <c:pt idx="959">
                  <c:v>23/05/2008</c:v>
                </c:pt>
                <c:pt idx="960">
                  <c:v>30/05/2008</c:v>
                </c:pt>
                <c:pt idx="961">
                  <c:v>06/06/2008</c:v>
                </c:pt>
                <c:pt idx="962">
                  <c:v>13/06/2008</c:v>
                </c:pt>
                <c:pt idx="963">
                  <c:v>20/06/2008</c:v>
                </c:pt>
                <c:pt idx="964">
                  <c:v>27/06/2008</c:v>
                </c:pt>
                <c:pt idx="965">
                  <c:v>04/07/2008</c:v>
                </c:pt>
                <c:pt idx="966">
                  <c:v>11/07/2008</c:v>
                </c:pt>
                <c:pt idx="967">
                  <c:v>18/07/2008</c:v>
                </c:pt>
                <c:pt idx="968">
                  <c:v>25/07/2008</c:v>
                </c:pt>
                <c:pt idx="969">
                  <c:v>01/08/2008</c:v>
                </c:pt>
                <c:pt idx="970">
                  <c:v>08/08/2008</c:v>
                </c:pt>
                <c:pt idx="971">
                  <c:v>15/08/2008</c:v>
                </c:pt>
                <c:pt idx="972">
                  <c:v>22/08/2008</c:v>
                </c:pt>
                <c:pt idx="973">
                  <c:v>29/08/2008</c:v>
                </c:pt>
                <c:pt idx="974">
                  <c:v>05/09/2008</c:v>
                </c:pt>
                <c:pt idx="975">
                  <c:v>12/09/2008</c:v>
                </c:pt>
                <c:pt idx="976">
                  <c:v>19/09/2008</c:v>
                </c:pt>
                <c:pt idx="977">
                  <c:v>26/09/2008</c:v>
                </c:pt>
                <c:pt idx="978">
                  <c:v>03/10/2008</c:v>
                </c:pt>
                <c:pt idx="979">
                  <c:v>10/10/2008</c:v>
                </c:pt>
                <c:pt idx="980">
                  <c:v>17/10/2008</c:v>
                </c:pt>
                <c:pt idx="981">
                  <c:v>24/10/2008</c:v>
                </c:pt>
                <c:pt idx="982">
                  <c:v>31/10/2008</c:v>
                </c:pt>
                <c:pt idx="983">
                  <c:v>07/11/2008</c:v>
                </c:pt>
                <c:pt idx="984">
                  <c:v>14/11/2008</c:v>
                </c:pt>
                <c:pt idx="985">
                  <c:v>21/11/2008</c:v>
                </c:pt>
                <c:pt idx="986">
                  <c:v>28/11/2008</c:v>
                </c:pt>
                <c:pt idx="987">
                  <c:v>05/12/2008</c:v>
                </c:pt>
                <c:pt idx="988">
                  <c:v>12/12/2008</c:v>
                </c:pt>
                <c:pt idx="989">
                  <c:v>19/12/2008</c:v>
                </c:pt>
                <c:pt idx="990">
                  <c:v>26/12/2008</c:v>
                </c:pt>
                <c:pt idx="991">
                  <c:v>02/01/2009</c:v>
                </c:pt>
                <c:pt idx="992">
                  <c:v>09/01/2009</c:v>
                </c:pt>
                <c:pt idx="993">
                  <c:v>16/01/2009</c:v>
                </c:pt>
                <c:pt idx="994">
                  <c:v>23/01/2009</c:v>
                </c:pt>
                <c:pt idx="995">
                  <c:v>30/01/2009</c:v>
                </c:pt>
                <c:pt idx="996">
                  <c:v>06/02/2009</c:v>
                </c:pt>
                <c:pt idx="997">
                  <c:v>13/02/2009</c:v>
                </c:pt>
                <c:pt idx="998">
                  <c:v>20/02/2009</c:v>
                </c:pt>
                <c:pt idx="999">
                  <c:v>27/02/2009</c:v>
                </c:pt>
                <c:pt idx="1000">
                  <c:v>06/03/2009</c:v>
                </c:pt>
                <c:pt idx="1001">
                  <c:v>13/03/2009</c:v>
                </c:pt>
                <c:pt idx="1002">
                  <c:v>20/03/2009</c:v>
                </c:pt>
                <c:pt idx="1003">
                  <c:v>27/03/2009</c:v>
                </c:pt>
                <c:pt idx="1004">
                  <c:v>03/04/2009</c:v>
                </c:pt>
                <c:pt idx="1005">
                  <c:v>10/04/2009</c:v>
                </c:pt>
                <c:pt idx="1006">
                  <c:v>17/04/2009</c:v>
                </c:pt>
                <c:pt idx="1007">
                  <c:v>24/04/2009</c:v>
                </c:pt>
                <c:pt idx="1008">
                  <c:v>01/05/2009</c:v>
                </c:pt>
                <c:pt idx="1009">
                  <c:v>08/05/2009</c:v>
                </c:pt>
                <c:pt idx="1010">
                  <c:v>15/05/2009</c:v>
                </c:pt>
                <c:pt idx="1011">
                  <c:v>22/05/2009</c:v>
                </c:pt>
                <c:pt idx="1012">
                  <c:v>29/05/2009</c:v>
                </c:pt>
                <c:pt idx="1013">
                  <c:v>05/06/2009</c:v>
                </c:pt>
                <c:pt idx="1014">
                  <c:v>12/06/2009</c:v>
                </c:pt>
                <c:pt idx="1015">
                  <c:v>19/06/2009</c:v>
                </c:pt>
                <c:pt idx="1016">
                  <c:v>26/06/2009</c:v>
                </c:pt>
                <c:pt idx="1017">
                  <c:v>03/07/2009</c:v>
                </c:pt>
                <c:pt idx="1018">
                  <c:v>10/07/2009</c:v>
                </c:pt>
                <c:pt idx="1019">
                  <c:v>17/07/2009</c:v>
                </c:pt>
                <c:pt idx="1020">
                  <c:v>24/07/2009</c:v>
                </c:pt>
                <c:pt idx="1021">
                  <c:v>31/07/2009</c:v>
                </c:pt>
                <c:pt idx="1022">
                  <c:v>07/08/2009</c:v>
                </c:pt>
                <c:pt idx="1023">
                  <c:v>14/08/2009</c:v>
                </c:pt>
                <c:pt idx="1024">
                  <c:v>21/08/2009</c:v>
                </c:pt>
                <c:pt idx="1025">
                  <c:v>28/08/2009</c:v>
                </c:pt>
                <c:pt idx="1026">
                  <c:v>04/09/2009</c:v>
                </c:pt>
                <c:pt idx="1027">
                  <c:v>11/09/2009</c:v>
                </c:pt>
                <c:pt idx="1028">
                  <c:v>18/09/2009</c:v>
                </c:pt>
                <c:pt idx="1029">
                  <c:v>25/09/2009</c:v>
                </c:pt>
                <c:pt idx="1030">
                  <c:v>02/10/2009</c:v>
                </c:pt>
                <c:pt idx="1031">
                  <c:v>09/10/2009</c:v>
                </c:pt>
                <c:pt idx="1032">
                  <c:v>16/10/2009</c:v>
                </c:pt>
                <c:pt idx="1033">
                  <c:v>23/10/2009</c:v>
                </c:pt>
                <c:pt idx="1034">
                  <c:v>30/10/2009</c:v>
                </c:pt>
                <c:pt idx="1035">
                  <c:v>06/11/2009</c:v>
                </c:pt>
                <c:pt idx="1036">
                  <c:v>13/11/2009</c:v>
                </c:pt>
                <c:pt idx="1037">
                  <c:v>20/11/2009</c:v>
                </c:pt>
                <c:pt idx="1038">
                  <c:v>27/11/2009</c:v>
                </c:pt>
                <c:pt idx="1039">
                  <c:v>04/12/2009</c:v>
                </c:pt>
                <c:pt idx="1040">
                  <c:v>11/12/2009</c:v>
                </c:pt>
                <c:pt idx="1041">
                  <c:v>18/12/2009</c:v>
                </c:pt>
                <c:pt idx="1042">
                  <c:v>25/12/2009</c:v>
                </c:pt>
                <c:pt idx="1043">
                  <c:v>01/01/2010</c:v>
                </c:pt>
                <c:pt idx="1044">
                  <c:v>08/01/2010</c:v>
                </c:pt>
                <c:pt idx="1045">
                  <c:v>15/01/2010</c:v>
                </c:pt>
                <c:pt idx="1046">
                  <c:v>22/01/2010</c:v>
                </c:pt>
                <c:pt idx="1047">
                  <c:v>29/01/2010</c:v>
                </c:pt>
                <c:pt idx="1048">
                  <c:v>05/02/2010</c:v>
                </c:pt>
                <c:pt idx="1049">
                  <c:v>12/02/2010</c:v>
                </c:pt>
                <c:pt idx="1050">
                  <c:v>19/02/2010</c:v>
                </c:pt>
                <c:pt idx="1051">
                  <c:v>26/02/2010</c:v>
                </c:pt>
                <c:pt idx="1052">
                  <c:v>05/03/2010</c:v>
                </c:pt>
                <c:pt idx="1053">
                  <c:v>12/03/2010</c:v>
                </c:pt>
                <c:pt idx="1054">
                  <c:v>19/03/2010</c:v>
                </c:pt>
                <c:pt idx="1055">
                  <c:v>26/03/2010</c:v>
                </c:pt>
                <c:pt idx="1056">
                  <c:v>02/04/2010</c:v>
                </c:pt>
                <c:pt idx="1057">
                  <c:v>09/04/2010</c:v>
                </c:pt>
                <c:pt idx="1058">
                  <c:v>16/04/2010</c:v>
                </c:pt>
                <c:pt idx="1059">
                  <c:v>23/04/2010</c:v>
                </c:pt>
                <c:pt idx="1060">
                  <c:v>30/04/2010</c:v>
                </c:pt>
                <c:pt idx="1061">
                  <c:v>07/05/2010</c:v>
                </c:pt>
                <c:pt idx="1062">
                  <c:v>14/05/2010</c:v>
                </c:pt>
                <c:pt idx="1063">
                  <c:v>21/05/2010</c:v>
                </c:pt>
                <c:pt idx="1064">
                  <c:v>28/05/2010</c:v>
                </c:pt>
                <c:pt idx="1065">
                  <c:v>04/06/2010</c:v>
                </c:pt>
                <c:pt idx="1066">
                  <c:v>11/06/2010</c:v>
                </c:pt>
                <c:pt idx="1067">
                  <c:v>18/06/2010</c:v>
                </c:pt>
                <c:pt idx="1068">
                  <c:v>25/06/2010</c:v>
                </c:pt>
                <c:pt idx="1069">
                  <c:v>02/07/2010</c:v>
                </c:pt>
                <c:pt idx="1070">
                  <c:v>09/07/2010</c:v>
                </c:pt>
                <c:pt idx="1071">
                  <c:v>16/07/2010</c:v>
                </c:pt>
                <c:pt idx="1072">
                  <c:v>23/07/2010</c:v>
                </c:pt>
                <c:pt idx="1073">
                  <c:v>30/07/2010</c:v>
                </c:pt>
                <c:pt idx="1074">
                  <c:v>06/08/2010</c:v>
                </c:pt>
                <c:pt idx="1075">
                  <c:v>13/08/2010</c:v>
                </c:pt>
                <c:pt idx="1076">
                  <c:v>20/08/2010</c:v>
                </c:pt>
                <c:pt idx="1077">
                  <c:v>27/08/2010</c:v>
                </c:pt>
                <c:pt idx="1078">
                  <c:v>03/09/2010</c:v>
                </c:pt>
                <c:pt idx="1079">
                  <c:v>10/09/2010</c:v>
                </c:pt>
                <c:pt idx="1080">
                  <c:v>17/09/2010</c:v>
                </c:pt>
                <c:pt idx="1081">
                  <c:v>24/09/2010</c:v>
                </c:pt>
                <c:pt idx="1082">
                  <c:v>01/10/2010</c:v>
                </c:pt>
                <c:pt idx="1083">
                  <c:v>08/10/2010</c:v>
                </c:pt>
                <c:pt idx="1084">
                  <c:v>15/10/2010</c:v>
                </c:pt>
                <c:pt idx="1085">
                  <c:v>22/10/2010</c:v>
                </c:pt>
                <c:pt idx="1086">
                  <c:v>29/10/2010</c:v>
                </c:pt>
                <c:pt idx="1087">
                  <c:v>05/11/2010</c:v>
                </c:pt>
                <c:pt idx="1088">
                  <c:v>12/11/2010</c:v>
                </c:pt>
                <c:pt idx="1089">
                  <c:v>19/11/2010</c:v>
                </c:pt>
                <c:pt idx="1090">
                  <c:v>26/11/2010</c:v>
                </c:pt>
                <c:pt idx="1091">
                  <c:v>03/12/2010</c:v>
                </c:pt>
                <c:pt idx="1092">
                  <c:v>10/12/2010</c:v>
                </c:pt>
                <c:pt idx="1093">
                  <c:v>17/12/2010</c:v>
                </c:pt>
                <c:pt idx="1094">
                  <c:v>24/12/2010</c:v>
                </c:pt>
                <c:pt idx="1095">
                  <c:v>31/12/2010</c:v>
                </c:pt>
                <c:pt idx="1096">
                  <c:v>07/01/2011</c:v>
                </c:pt>
                <c:pt idx="1097">
                  <c:v>14/01/2011</c:v>
                </c:pt>
                <c:pt idx="1098">
                  <c:v>21/01/2011</c:v>
                </c:pt>
                <c:pt idx="1099">
                  <c:v>28/01/2011</c:v>
                </c:pt>
                <c:pt idx="1100">
                  <c:v>04/02/2011</c:v>
                </c:pt>
                <c:pt idx="1101">
                  <c:v>11/02/2011</c:v>
                </c:pt>
                <c:pt idx="1102">
                  <c:v>18/02/2011</c:v>
                </c:pt>
                <c:pt idx="1103">
                  <c:v>25/02/2011</c:v>
                </c:pt>
                <c:pt idx="1104">
                  <c:v>04/03/2011</c:v>
                </c:pt>
                <c:pt idx="1105">
                  <c:v>11/03/2011</c:v>
                </c:pt>
                <c:pt idx="1106">
                  <c:v>18/03/2011</c:v>
                </c:pt>
                <c:pt idx="1107">
                  <c:v>25/03/2011</c:v>
                </c:pt>
                <c:pt idx="1108">
                  <c:v>01/04/2011</c:v>
                </c:pt>
                <c:pt idx="1109">
                  <c:v>08/04/2011</c:v>
                </c:pt>
                <c:pt idx="1110">
                  <c:v>15/04/2011</c:v>
                </c:pt>
                <c:pt idx="1111">
                  <c:v>22/04/2011</c:v>
                </c:pt>
                <c:pt idx="1112">
                  <c:v>29/04/2011</c:v>
                </c:pt>
                <c:pt idx="1113">
                  <c:v>06/05/2011</c:v>
                </c:pt>
                <c:pt idx="1114">
                  <c:v>13/05/2011</c:v>
                </c:pt>
                <c:pt idx="1115">
                  <c:v>20/05/2011</c:v>
                </c:pt>
                <c:pt idx="1116">
                  <c:v>27/05/2011</c:v>
                </c:pt>
                <c:pt idx="1117">
                  <c:v>03/06/2011</c:v>
                </c:pt>
                <c:pt idx="1118">
                  <c:v>10/06/2011</c:v>
                </c:pt>
                <c:pt idx="1119">
                  <c:v>17/06/2011</c:v>
                </c:pt>
                <c:pt idx="1120">
                  <c:v>24/06/2011</c:v>
                </c:pt>
                <c:pt idx="1121">
                  <c:v>01/07/2011</c:v>
                </c:pt>
                <c:pt idx="1122">
                  <c:v>08/07/2011</c:v>
                </c:pt>
                <c:pt idx="1123">
                  <c:v>15/07/2011</c:v>
                </c:pt>
                <c:pt idx="1124">
                  <c:v>22/07/2011</c:v>
                </c:pt>
                <c:pt idx="1125">
                  <c:v>29/07/2011</c:v>
                </c:pt>
                <c:pt idx="1126">
                  <c:v>05/08/2011</c:v>
                </c:pt>
                <c:pt idx="1127">
                  <c:v>12/08/2011</c:v>
                </c:pt>
                <c:pt idx="1128">
                  <c:v>19/08/2011</c:v>
                </c:pt>
                <c:pt idx="1129">
                  <c:v>26/08/2011</c:v>
                </c:pt>
                <c:pt idx="1130">
                  <c:v>02/09/2011</c:v>
                </c:pt>
                <c:pt idx="1131">
                  <c:v>09/09/2011</c:v>
                </c:pt>
                <c:pt idx="1132">
                  <c:v>16/09/2011</c:v>
                </c:pt>
                <c:pt idx="1133">
                  <c:v>23/09/2011</c:v>
                </c:pt>
                <c:pt idx="1134">
                  <c:v>30/09/2011</c:v>
                </c:pt>
                <c:pt idx="1135">
                  <c:v>07/10/2011</c:v>
                </c:pt>
                <c:pt idx="1136">
                  <c:v>14/10/2011</c:v>
                </c:pt>
                <c:pt idx="1137">
                  <c:v>21/10/2011</c:v>
                </c:pt>
                <c:pt idx="1138">
                  <c:v>28/10/2011</c:v>
                </c:pt>
                <c:pt idx="1139">
                  <c:v>04/11/2011</c:v>
                </c:pt>
                <c:pt idx="1140">
                  <c:v>11/11/2011</c:v>
                </c:pt>
                <c:pt idx="1141">
                  <c:v>18/11/2011</c:v>
                </c:pt>
                <c:pt idx="1142">
                  <c:v>25/11/2011</c:v>
                </c:pt>
                <c:pt idx="1143">
                  <c:v>02/12/2011</c:v>
                </c:pt>
                <c:pt idx="1144">
                  <c:v>09/12/2011</c:v>
                </c:pt>
                <c:pt idx="1145">
                  <c:v>16/12/2011</c:v>
                </c:pt>
                <c:pt idx="1146">
                  <c:v>23/12/2011</c:v>
                </c:pt>
                <c:pt idx="1147">
                  <c:v>30/12/2011</c:v>
                </c:pt>
                <c:pt idx="1148">
                  <c:v>06/01/2012</c:v>
                </c:pt>
                <c:pt idx="1149">
                  <c:v>13/01/2012</c:v>
                </c:pt>
                <c:pt idx="1150">
                  <c:v>20/01/2012</c:v>
                </c:pt>
                <c:pt idx="1151">
                  <c:v>27/01/2012</c:v>
                </c:pt>
                <c:pt idx="1152">
                  <c:v>03/02/2012</c:v>
                </c:pt>
                <c:pt idx="1153">
                  <c:v>10/02/2012</c:v>
                </c:pt>
                <c:pt idx="1154">
                  <c:v>17/02/2012</c:v>
                </c:pt>
                <c:pt idx="1155">
                  <c:v>24/02/2012</c:v>
                </c:pt>
                <c:pt idx="1156">
                  <c:v>02/03/2012</c:v>
                </c:pt>
                <c:pt idx="1157">
                  <c:v>09/03/2012</c:v>
                </c:pt>
                <c:pt idx="1158">
                  <c:v>16/03/2012</c:v>
                </c:pt>
                <c:pt idx="1159">
                  <c:v>23/03/2012</c:v>
                </c:pt>
                <c:pt idx="1160">
                  <c:v>30/03/2012</c:v>
                </c:pt>
                <c:pt idx="1161">
                  <c:v>06/04/2012</c:v>
                </c:pt>
                <c:pt idx="1162">
                  <c:v>13/04/2012</c:v>
                </c:pt>
                <c:pt idx="1163">
                  <c:v>20/04/2012</c:v>
                </c:pt>
                <c:pt idx="1164">
                  <c:v>27/04/2012</c:v>
                </c:pt>
                <c:pt idx="1165">
                  <c:v>04/05/2012</c:v>
                </c:pt>
                <c:pt idx="1166">
                  <c:v>11/05/2012</c:v>
                </c:pt>
                <c:pt idx="1167">
                  <c:v>18/05/2012</c:v>
                </c:pt>
                <c:pt idx="1168">
                  <c:v>25/05/2012</c:v>
                </c:pt>
                <c:pt idx="1169">
                  <c:v>01/06/2012</c:v>
                </c:pt>
                <c:pt idx="1170">
                  <c:v>08/06/2012</c:v>
                </c:pt>
                <c:pt idx="1171">
                  <c:v>15/06/2012</c:v>
                </c:pt>
                <c:pt idx="1172">
                  <c:v>22/06/2012</c:v>
                </c:pt>
                <c:pt idx="1173">
                  <c:v>29/06/2012</c:v>
                </c:pt>
                <c:pt idx="1174">
                  <c:v>06/07/2012</c:v>
                </c:pt>
                <c:pt idx="1175">
                  <c:v>13/07/2012</c:v>
                </c:pt>
                <c:pt idx="1176">
                  <c:v>20/07/2012</c:v>
                </c:pt>
                <c:pt idx="1177">
                  <c:v>27/07/2012</c:v>
                </c:pt>
                <c:pt idx="1178">
                  <c:v>03/08/2012</c:v>
                </c:pt>
                <c:pt idx="1179">
                  <c:v>10/08/2012</c:v>
                </c:pt>
                <c:pt idx="1180">
                  <c:v>17/08/2012</c:v>
                </c:pt>
                <c:pt idx="1181">
                  <c:v>24/08/2012</c:v>
                </c:pt>
                <c:pt idx="1182">
                  <c:v>31/08/2012</c:v>
                </c:pt>
                <c:pt idx="1183">
                  <c:v>07/09/2012</c:v>
                </c:pt>
                <c:pt idx="1184">
                  <c:v>14/09/2012</c:v>
                </c:pt>
                <c:pt idx="1185">
                  <c:v>21/09/2012</c:v>
                </c:pt>
                <c:pt idx="1186">
                  <c:v>28/09/2012</c:v>
                </c:pt>
                <c:pt idx="1187">
                  <c:v>05/10/2012</c:v>
                </c:pt>
                <c:pt idx="1188">
                  <c:v>12/10/2012</c:v>
                </c:pt>
                <c:pt idx="1189">
                  <c:v>19/10/2012</c:v>
                </c:pt>
                <c:pt idx="1190">
                  <c:v>26/10/2012</c:v>
                </c:pt>
                <c:pt idx="1191">
                  <c:v>02/11/2012</c:v>
                </c:pt>
                <c:pt idx="1192">
                  <c:v>09/11/2012</c:v>
                </c:pt>
                <c:pt idx="1193">
                  <c:v>16/11/2012</c:v>
                </c:pt>
                <c:pt idx="1194">
                  <c:v>23/11/2012</c:v>
                </c:pt>
                <c:pt idx="1195">
                  <c:v>30/11/2012</c:v>
                </c:pt>
                <c:pt idx="1196">
                  <c:v>07/12/2012</c:v>
                </c:pt>
                <c:pt idx="1197">
                  <c:v>14/12/2012</c:v>
                </c:pt>
                <c:pt idx="1198">
                  <c:v>21/12/2012</c:v>
                </c:pt>
                <c:pt idx="1199">
                  <c:v>28/12/2012</c:v>
                </c:pt>
                <c:pt idx="1200">
                  <c:v>04/01/2013</c:v>
                </c:pt>
                <c:pt idx="1201">
                  <c:v>11/01/2013</c:v>
                </c:pt>
                <c:pt idx="1202">
                  <c:v>18/01/2013</c:v>
                </c:pt>
                <c:pt idx="1203">
                  <c:v>25/01/2013</c:v>
                </c:pt>
                <c:pt idx="1204">
                  <c:v>01/02/2013</c:v>
                </c:pt>
                <c:pt idx="1205">
                  <c:v>08/02/2013</c:v>
                </c:pt>
                <c:pt idx="1206">
                  <c:v>15/02/2013</c:v>
                </c:pt>
                <c:pt idx="1207">
                  <c:v>22/02/2013</c:v>
                </c:pt>
                <c:pt idx="1208">
                  <c:v>01/03/2013</c:v>
                </c:pt>
                <c:pt idx="1209">
                  <c:v>08/03/2013</c:v>
                </c:pt>
                <c:pt idx="1210">
                  <c:v>15/03/2013</c:v>
                </c:pt>
                <c:pt idx="1211">
                  <c:v>22/03/2013</c:v>
                </c:pt>
                <c:pt idx="1212">
                  <c:v>29/03/2013</c:v>
                </c:pt>
                <c:pt idx="1213">
                  <c:v>05/04/2013</c:v>
                </c:pt>
                <c:pt idx="1214">
                  <c:v>12/04/2013</c:v>
                </c:pt>
                <c:pt idx="1215">
                  <c:v>19/04/2013</c:v>
                </c:pt>
                <c:pt idx="1216">
                  <c:v>26/04/2013</c:v>
                </c:pt>
                <c:pt idx="1217">
                  <c:v>03/05/2013</c:v>
                </c:pt>
                <c:pt idx="1218">
                  <c:v>10/05/2013</c:v>
                </c:pt>
                <c:pt idx="1219">
                  <c:v>17/05/2013</c:v>
                </c:pt>
                <c:pt idx="1220">
                  <c:v>24/05/2013</c:v>
                </c:pt>
                <c:pt idx="1221">
                  <c:v>31/05/2013</c:v>
                </c:pt>
                <c:pt idx="1222">
                  <c:v>07/06/2013</c:v>
                </c:pt>
                <c:pt idx="1223">
                  <c:v>14/06/2013</c:v>
                </c:pt>
                <c:pt idx="1224">
                  <c:v>21/06/2013</c:v>
                </c:pt>
                <c:pt idx="1225">
                  <c:v>28/06/2013</c:v>
                </c:pt>
                <c:pt idx="1226">
                  <c:v>05/07/2013</c:v>
                </c:pt>
                <c:pt idx="1227">
                  <c:v>12/07/2013</c:v>
                </c:pt>
                <c:pt idx="1228">
                  <c:v>19/07/2013</c:v>
                </c:pt>
                <c:pt idx="1229">
                  <c:v>26/07/2013</c:v>
                </c:pt>
                <c:pt idx="1230">
                  <c:v>02/08/2013</c:v>
                </c:pt>
                <c:pt idx="1231">
                  <c:v>09/08/2013</c:v>
                </c:pt>
                <c:pt idx="1232">
                  <c:v>16/08/2013</c:v>
                </c:pt>
                <c:pt idx="1233">
                  <c:v>23/08/2013</c:v>
                </c:pt>
                <c:pt idx="1234">
                  <c:v>30/08/2013</c:v>
                </c:pt>
                <c:pt idx="1235">
                  <c:v>06/09/2013</c:v>
                </c:pt>
                <c:pt idx="1236">
                  <c:v>13/09/2013</c:v>
                </c:pt>
                <c:pt idx="1237">
                  <c:v>20/09/2013</c:v>
                </c:pt>
                <c:pt idx="1238">
                  <c:v>27/09/2013</c:v>
                </c:pt>
                <c:pt idx="1239">
                  <c:v>04/10/2013</c:v>
                </c:pt>
                <c:pt idx="1240">
                  <c:v>11/10/2013</c:v>
                </c:pt>
                <c:pt idx="1241">
                  <c:v>18/10/2013</c:v>
                </c:pt>
                <c:pt idx="1242">
                  <c:v>25/10/2013</c:v>
                </c:pt>
                <c:pt idx="1243">
                  <c:v>01/11/2013</c:v>
                </c:pt>
                <c:pt idx="1244">
                  <c:v>08/11/2013</c:v>
                </c:pt>
                <c:pt idx="1245">
                  <c:v>15/11/2013</c:v>
                </c:pt>
                <c:pt idx="1246">
                  <c:v>22/11/2013</c:v>
                </c:pt>
                <c:pt idx="1247">
                  <c:v>29/11/2013</c:v>
                </c:pt>
                <c:pt idx="1248">
                  <c:v>06/12/2013</c:v>
                </c:pt>
                <c:pt idx="1249">
                  <c:v>13/12/2013</c:v>
                </c:pt>
                <c:pt idx="1250">
                  <c:v>20/12/2013</c:v>
                </c:pt>
                <c:pt idx="1251">
                  <c:v>27/12/2013</c:v>
                </c:pt>
                <c:pt idx="1252">
                  <c:v>03/01/2014</c:v>
                </c:pt>
                <c:pt idx="1253">
                  <c:v>10/01/2014</c:v>
                </c:pt>
                <c:pt idx="1254">
                  <c:v>17/01/2014</c:v>
                </c:pt>
                <c:pt idx="1255">
                  <c:v>24/01/2014</c:v>
                </c:pt>
                <c:pt idx="1256">
                  <c:v>31/01/2014</c:v>
                </c:pt>
                <c:pt idx="1257">
                  <c:v>07/02/2014</c:v>
                </c:pt>
                <c:pt idx="1258">
                  <c:v>14/02/2014</c:v>
                </c:pt>
                <c:pt idx="1259">
                  <c:v>21/02/2014</c:v>
                </c:pt>
                <c:pt idx="1260">
                  <c:v>28/02/2014</c:v>
                </c:pt>
                <c:pt idx="1261">
                  <c:v>07/03/2014</c:v>
                </c:pt>
                <c:pt idx="1262">
                  <c:v>14/03/2014</c:v>
                </c:pt>
                <c:pt idx="1263">
                  <c:v>21/03/2014</c:v>
                </c:pt>
                <c:pt idx="1264">
                  <c:v>28/03/2014</c:v>
                </c:pt>
                <c:pt idx="1265">
                  <c:v>04/04/2014</c:v>
                </c:pt>
                <c:pt idx="1266">
                  <c:v>11/04/2014</c:v>
                </c:pt>
                <c:pt idx="1267">
                  <c:v>18/04/2014</c:v>
                </c:pt>
                <c:pt idx="1268">
                  <c:v>25/04/2014</c:v>
                </c:pt>
                <c:pt idx="1269">
                  <c:v>02/05/2014</c:v>
                </c:pt>
                <c:pt idx="1270">
                  <c:v>09/05/2014</c:v>
                </c:pt>
                <c:pt idx="1271">
                  <c:v>16/05/2014</c:v>
                </c:pt>
                <c:pt idx="1272">
                  <c:v>23/05/2014</c:v>
                </c:pt>
                <c:pt idx="1273">
                  <c:v>30/05/2014</c:v>
                </c:pt>
                <c:pt idx="1274">
                  <c:v>06/06/2014</c:v>
                </c:pt>
                <c:pt idx="1275">
                  <c:v>13/06/2014</c:v>
                </c:pt>
                <c:pt idx="1276">
                  <c:v>20/06/2014</c:v>
                </c:pt>
                <c:pt idx="1277">
                  <c:v>27/06/2014</c:v>
                </c:pt>
                <c:pt idx="1278">
                  <c:v>04/07/2014</c:v>
                </c:pt>
                <c:pt idx="1279">
                  <c:v>11/07/2014</c:v>
                </c:pt>
                <c:pt idx="1280">
                  <c:v>18/07/2014</c:v>
                </c:pt>
                <c:pt idx="1281">
                  <c:v>25/07/2014</c:v>
                </c:pt>
                <c:pt idx="1282">
                  <c:v>01/08/2014</c:v>
                </c:pt>
                <c:pt idx="1283">
                  <c:v>08/08/2014</c:v>
                </c:pt>
                <c:pt idx="1284">
                  <c:v>15/08/2014</c:v>
                </c:pt>
                <c:pt idx="1285">
                  <c:v>22/08/2014</c:v>
                </c:pt>
                <c:pt idx="1286">
                  <c:v>29/08/2014</c:v>
                </c:pt>
                <c:pt idx="1287">
                  <c:v>05/09/2014</c:v>
                </c:pt>
                <c:pt idx="1288">
                  <c:v>12/09/2014</c:v>
                </c:pt>
                <c:pt idx="1289">
                  <c:v>19/09/2014</c:v>
                </c:pt>
                <c:pt idx="1290">
                  <c:v>26/09/2014</c:v>
                </c:pt>
                <c:pt idx="1291">
                  <c:v>03/10/2014</c:v>
                </c:pt>
                <c:pt idx="1292">
                  <c:v>10/10/2014</c:v>
                </c:pt>
                <c:pt idx="1293">
                  <c:v>17/10/2014</c:v>
                </c:pt>
                <c:pt idx="1294">
                  <c:v>24/10/2014</c:v>
                </c:pt>
                <c:pt idx="1295">
                  <c:v>31/10/2014</c:v>
                </c:pt>
                <c:pt idx="1296">
                  <c:v>07/11/2014</c:v>
                </c:pt>
                <c:pt idx="1297">
                  <c:v>14/11/2014</c:v>
                </c:pt>
                <c:pt idx="1298">
                  <c:v>21/11/2014</c:v>
                </c:pt>
                <c:pt idx="1299">
                  <c:v>28/11/2014</c:v>
                </c:pt>
                <c:pt idx="1300">
                  <c:v>05/12/2014</c:v>
                </c:pt>
                <c:pt idx="1301">
                  <c:v>12/12/2014</c:v>
                </c:pt>
                <c:pt idx="1302">
                  <c:v>19/12/2014</c:v>
                </c:pt>
                <c:pt idx="1303">
                  <c:v>26/12/2014</c:v>
                </c:pt>
                <c:pt idx="1304">
                  <c:v>02/01/2015</c:v>
                </c:pt>
                <c:pt idx="1305">
                  <c:v>09/01/2015</c:v>
                </c:pt>
                <c:pt idx="1306">
                  <c:v>16/01/2015</c:v>
                </c:pt>
                <c:pt idx="1307">
                  <c:v>23/01/2015</c:v>
                </c:pt>
                <c:pt idx="1308">
                  <c:v>30/01/2015</c:v>
                </c:pt>
                <c:pt idx="1309">
                  <c:v>06/02/2015</c:v>
                </c:pt>
                <c:pt idx="1310">
                  <c:v>13/02/2015</c:v>
                </c:pt>
                <c:pt idx="1311">
                  <c:v>20/02/2015</c:v>
                </c:pt>
                <c:pt idx="1312">
                  <c:v>27/02/2015</c:v>
                </c:pt>
                <c:pt idx="1313">
                  <c:v>06/03/2015</c:v>
                </c:pt>
                <c:pt idx="1314">
                  <c:v>13/03/2015</c:v>
                </c:pt>
                <c:pt idx="1315">
                  <c:v>20/03/2015</c:v>
                </c:pt>
                <c:pt idx="1316">
                  <c:v>27/03/2015</c:v>
                </c:pt>
                <c:pt idx="1317">
                  <c:v>03/04/2015</c:v>
                </c:pt>
                <c:pt idx="1318">
                  <c:v>10/04/2015</c:v>
                </c:pt>
                <c:pt idx="1319">
                  <c:v>17/04/2015</c:v>
                </c:pt>
                <c:pt idx="1320">
                  <c:v>24/04/2015</c:v>
                </c:pt>
                <c:pt idx="1321">
                  <c:v>01/05/2015</c:v>
                </c:pt>
                <c:pt idx="1322">
                  <c:v>08/05/2015</c:v>
                </c:pt>
                <c:pt idx="1323">
                  <c:v>15/05/2015</c:v>
                </c:pt>
                <c:pt idx="1324">
                  <c:v>22/05/2015</c:v>
                </c:pt>
                <c:pt idx="1325">
                  <c:v>29/05/2015</c:v>
                </c:pt>
                <c:pt idx="1326">
                  <c:v>05/06/2015</c:v>
                </c:pt>
                <c:pt idx="1327">
                  <c:v>12/06/2015</c:v>
                </c:pt>
                <c:pt idx="1328">
                  <c:v>19/06/2015</c:v>
                </c:pt>
                <c:pt idx="1329">
                  <c:v>26/06/2015</c:v>
                </c:pt>
                <c:pt idx="1330">
                  <c:v>03/07/2015</c:v>
                </c:pt>
                <c:pt idx="1331">
                  <c:v>10/07/2015</c:v>
                </c:pt>
                <c:pt idx="1332">
                  <c:v>17/07/2015</c:v>
                </c:pt>
                <c:pt idx="1333">
                  <c:v>24/07/2015</c:v>
                </c:pt>
                <c:pt idx="1334">
                  <c:v>31/07/2015</c:v>
                </c:pt>
                <c:pt idx="1335">
                  <c:v>07/08/2015</c:v>
                </c:pt>
                <c:pt idx="1336">
                  <c:v>14/08/2015</c:v>
                </c:pt>
                <c:pt idx="1337">
                  <c:v>21/08/2015</c:v>
                </c:pt>
                <c:pt idx="1338">
                  <c:v>28/08/2015</c:v>
                </c:pt>
                <c:pt idx="1339">
                  <c:v>04/09/2015</c:v>
                </c:pt>
                <c:pt idx="1340">
                  <c:v>11/09/2015</c:v>
                </c:pt>
                <c:pt idx="1341">
                  <c:v>18/09/2015</c:v>
                </c:pt>
                <c:pt idx="1342">
                  <c:v>25/09/2015</c:v>
                </c:pt>
                <c:pt idx="1343">
                  <c:v>02/10/2015</c:v>
                </c:pt>
                <c:pt idx="1344">
                  <c:v>09/10/2015</c:v>
                </c:pt>
                <c:pt idx="1345">
                  <c:v>16/10/2015</c:v>
                </c:pt>
                <c:pt idx="1346">
                  <c:v>23/10/2015</c:v>
                </c:pt>
                <c:pt idx="1347">
                  <c:v>30/10/2015</c:v>
                </c:pt>
                <c:pt idx="1348">
                  <c:v>06/11/2015</c:v>
                </c:pt>
                <c:pt idx="1349">
                  <c:v>13/11/2015</c:v>
                </c:pt>
                <c:pt idx="1350">
                  <c:v>20/11/2015</c:v>
                </c:pt>
                <c:pt idx="1351">
                  <c:v>27/11/2015</c:v>
                </c:pt>
                <c:pt idx="1352">
                  <c:v>04/12/2015</c:v>
                </c:pt>
                <c:pt idx="1353">
                  <c:v>11/12/2015</c:v>
                </c:pt>
                <c:pt idx="1354">
                  <c:v>18/12/2015</c:v>
                </c:pt>
                <c:pt idx="1355">
                  <c:v>25/12/2015</c:v>
                </c:pt>
                <c:pt idx="1356">
                  <c:v>01/01/2016</c:v>
                </c:pt>
                <c:pt idx="1357">
                  <c:v>08/01/2016</c:v>
                </c:pt>
                <c:pt idx="1358">
                  <c:v>15/01/2016</c:v>
                </c:pt>
                <c:pt idx="1359">
                  <c:v>22/01/2016</c:v>
                </c:pt>
                <c:pt idx="1360">
                  <c:v>29/01/2016</c:v>
                </c:pt>
                <c:pt idx="1361">
                  <c:v>05/02/2016</c:v>
                </c:pt>
                <c:pt idx="1362">
                  <c:v>12/02/2016</c:v>
                </c:pt>
                <c:pt idx="1363">
                  <c:v>19/02/2016</c:v>
                </c:pt>
                <c:pt idx="1364">
                  <c:v>26/02/2016</c:v>
                </c:pt>
                <c:pt idx="1365">
                  <c:v>04/03/2016</c:v>
                </c:pt>
                <c:pt idx="1366">
                  <c:v>11/03/2016</c:v>
                </c:pt>
                <c:pt idx="1367">
                  <c:v>18/03/2016</c:v>
                </c:pt>
                <c:pt idx="1368">
                  <c:v>25/03/2016</c:v>
                </c:pt>
                <c:pt idx="1369">
                  <c:v>01/04/2016</c:v>
                </c:pt>
                <c:pt idx="1370">
                  <c:v>08/04/2016</c:v>
                </c:pt>
                <c:pt idx="1371">
                  <c:v>15/04/2016</c:v>
                </c:pt>
                <c:pt idx="1372">
                  <c:v>22/04/2016</c:v>
                </c:pt>
                <c:pt idx="1373">
                  <c:v>29/04/2016</c:v>
                </c:pt>
                <c:pt idx="1374">
                  <c:v>06/05/2016</c:v>
                </c:pt>
                <c:pt idx="1375">
                  <c:v>13/05/2016</c:v>
                </c:pt>
                <c:pt idx="1376">
                  <c:v>20/05/2016</c:v>
                </c:pt>
                <c:pt idx="1377">
                  <c:v>27/05/2016</c:v>
                </c:pt>
                <c:pt idx="1378">
                  <c:v>03/06/2016</c:v>
                </c:pt>
                <c:pt idx="1379">
                  <c:v>10/06/2016</c:v>
                </c:pt>
                <c:pt idx="1380">
                  <c:v>17/06/2016</c:v>
                </c:pt>
                <c:pt idx="1381">
                  <c:v>24/06/2016</c:v>
                </c:pt>
                <c:pt idx="1382">
                  <c:v>01/07/2016</c:v>
                </c:pt>
                <c:pt idx="1383">
                  <c:v>08/07/2016</c:v>
                </c:pt>
                <c:pt idx="1384">
                  <c:v>15/07/2016</c:v>
                </c:pt>
                <c:pt idx="1385">
                  <c:v>22/07/2016</c:v>
                </c:pt>
                <c:pt idx="1386">
                  <c:v>29/07/2016</c:v>
                </c:pt>
                <c:pt idx="1387">
                  <c:v>05/08/2016</c:v>
                </c:pt>
                <c:pt idx="1388">
                  <c:v>12/08/2016</c:v>
                </c:pt>
                <c:pt idx="1389">
                  <c:v>19/08/2016</c:v>
                </c:pt>
                <c:pt idx="1390">
                  <c:v>26/08/2016</c:v>
                </c:pt>
                <c:pt idx="1391">
                  <c:v>02/09/2016</c:v>
                </c:pt>
                <c:pt idx="1392">
                  <c:v>09/09/2016</c:v>
                </c:pt>
                <c:pt idx="1393">
                  <c:v>16/09/2016</c:v>
                </c:pt>
                <c:pt idx="1394">
                  <c:v>23/09/2016</c:v>
                </c:pt>
                <c:pt idx="1395">
                  <c:v>30/09/2016</c:v>
                </c:pt>
                <c:pt idx="1396">
                  <c:v>07/10/2016</c:v>
                </c:pt>
                <c:pt idx="1397">
                  <c:v>14/10/2016</c:v>
                </c:pt>
                <c:pt idx="1398">
                  <c:v>21/10/2016</c:v>
                </c:pt>
                <c:pt idx="1399">
                  <c:v>28/10/2016</c:v>
                </c:pt>
                <c:pt idx="1400">
                  <c:v>04/11/2016</c:v>
                </c:pt>
                <c:pt idx="1401">
                  <c:v>11/11/2016</c:v>
                </c:pt>
                <c:pt idx="1402">
                  <c:v>18/11/2016</c:v>
                </c:pt>
                <c:pt idx="1403">
                  <c:v>25/11/2016</c:v>
                </c:pt>
                <c:pt idx="1404">
                  <c:v>02/12/2016</c:v>
                </c:pt>
                <c:pt idx="1405">
                  <c:v>09/12/2016</c:v>
                </c:pt>
                <c:pt idx="1406">
                  <c:v>16/12/2016</c:v>
                </c:pt>
                <c:pt idx="1407">
                  <c:v>23/12/2016</c:v>
                </c:pt>
                <c:pt idx="1408">
                  <c:v>30/12/2016</c:v>
                </c:pt>
                <c:pt idx="1409">
                  <c:v>06/01/2017</c:v>
                </c:pt>
                <c:pt idx="1410">
                  <c:v>13/01/2017</c:v>
                </c:pt>
                <c:pt idx="1411">
                  <c:v>20/01/2017</c:v>
                </c:pt>
                <c:pt idx="1412">
                  <c:v>27/01/2017</c:v>
                </c:pt>
                <c:pt idx="1413">
                  <c:v>03/02/2017</c:v>
                </c:pt>
                <c:pt idx="1414">
                  <c:v>10/02/2017</c:v>
                </c:pt>
                <c:pt idx="1415">
                  <c:v>17/02/2017</c:v>
                </c:pt>
                <c:pt idx="1416">
                  <c:v>24/02/2017</c:v>
                </c:pt>
                <c:pt idx="1417">
                  <c:v>03/03/2017</c:v>
                </c:pt>
                <c:pt idx="1418">
                  <c:v>10/03/2017</c:v>
                </c:pt>
                <c:pt idx="1419">
                  <c:v>17/03/2017</c:v>
                </c:pt>
                <c:pt idx="1420">
                  <c:v>24/03/2017</c:v>
                </c:pt>
                <c:pt idx="1421">
                  <c:v>31/03/2017</c:v>
                </c:pt>
                <c:pt idx="1422">
                  <c:v>07/04/2017</c:v>
                </c:pt>
                <c:pt idx="1423">
                  <c:v>14/04/2017</c:v>
                </c:pt>
                <c:pt idx="1424">
                  <c:v>21/04/2017</c:v>
                </c:pt>
                <c:pt idx="1425">
                  <c:v>28/04/2017</c:v>
                </c:pt>
                <c:pt idx="1426">
                  <c:v>05/05/2017</c:v>
                </c:pt>
                <c:pt idx="1427">
                  <c:v>12/05/2017</c:v>
                </c:pt>
                <c:pt idx="1428">
                  <c:v>19/05/2017</c:v>
                </c:pt>
                <c:pt idx="1429">
                  <c:v>26/05/2017</c:v>
                </c:pt>
                <c:pt idx="1430">
                  <c:v>02/06/2017</c:v>
                </c:pt>
                <c:pt idx="1431">
                  <c:v>09/06/2017</c:v>
                </c:pt>
                <c:pt idx="1432">
                  <c:v>16/06/2017</c:v>
                </c:pt>
                <c:pt idx="1433">
                  <c:v>23/06/2017</c:v>
                </c:pt>
                <c:pt idx="1434">
                  <c:v>30/06/2017</c:v>
                </c:pt>
                <c:pt idx="1435">
                  <c:v>07/07/2017</c:v>
                </c:pt>
                <c:pt idx="1436">
                  <c:v>14/07/2017</c:v>
                </c:pt>
                <c:pt idx="1437">
                  <c:v>21/07/2017</c:v>
                </c:pt>
                <c:pt idx="1438">
                  <c:v>28/07/2017</c:v>
                </c:pt>
                <c:pt idx="1439">
                  <c:v>04/08/2017</c:v>
                </c:pt>
                <c:pt idx="1440">
                  <c:v>11/08/2017</c:v>
                </c:pt>
                <c:pt idx="1441">
                  <c:v>18/08/2017</c:v>
                </c:pt>
                <c:pt idx="1442">
                  <c:v>25/08/2017</c:v>
                </c:pt>
                <c:pt idx="1443">
                  <c:v>01/09/2017</c:v>
                </c:pt>
                <c:pt idx="1444">
                  <c:v>08/09/2017</c:v>
                </c:pt>
                <c:pt idx="1445">
                  <c:v>15/09/2017</c:v>
                </c:pt>
                <c:pt idx="1446">
                  <c:v>22/09/2017</c:v>
                </c:pt>
                <c:pt idx="1447">
                  <c:v>29/09/2017</c:v>
                </c:pt>
                <c:pt idx="1448">
                  <c:v>06/10/2017</c:v>
                </c:pt>
                <c:pt idx="1449">
                  <c:v>13/10/2017</c:v>
                </c:pt>
                <c:pt idx="1450">
                  <c:v>20/10/2017</c:v>
                </c:pt>
                <c:pt idx="1451">
                  <c:v>27/10/2017</c:v>
                </c:pt>
                <c:pt idx="1452">
                  <c:v>03/11/2017</c:v>
                </c:pt>
                <c:pt idx="1453">
                  <c:v>10/11/2017</c:v>
                </c:pt>
                <c:pt idx="1454">
                  <c:v>17/11/2017</c:v>
                </c:pt>
                <c:pt idx="1455">
                  <c:v>24/11/2017</c:v>
                </c:pt>
                <c:pt idx="1456">
                  <c:v>01/12/2017</c:v>
                </c:pt>
                <c:pt idx="1457">
                  <c:v>08/12/2017</c:v>
                </c:pt>
                <c:pt idx="1458">
                  <c:v>15/12/2017</c:v>
                </c:pt>
                <c:pt idx="1459">
                  <c:v>22/12/2017</c:v>
                </c:pt>
                <c:pt idx="1460">
                  <c:v>29/12/2017</c:v>
                </c:pt>
                <c:pt idx="1461">
                  <c:v>05/01/2018</c:v>
                </c:pt>
                <c:pt idx="1462">
                  <c:v>12/01/2018</c:v>
                </c:pt>
                <c:pt idx="1463">
                  <c:v>19/01/2018</c:v>
                </c:pt>
                <c:pt idx="1464">
                  <c:v>26/01/2018</c:v>
                </c:pt>
                <c:pt idx="1465">
                  <c:v>02/02/2018</c:v>
                </c:pt>
                <c:pt idx="1466">
                  <c:v>09/02/2018</c:v>
                </c:pt>
                <c:pt idx="1467">
                  <c:v>16/02/2018</c:v>
                </c:pt>
                <c:pt idx="1468">
                  <c:v>23/02/2018</c:v>
                </c:pt>
                <c:pt idx="1469">
                  <c:v>02/03/2018</c:v>
                </c:pt>
                <c:pt idx="1470">
                  <c:v>09/03/2018</c:v>
                </c:pt>
                <c:pt idx="1471">
                  <c:v>16/03/2018</c:v>
                </c:pt>
                <c:pt idx="1472">
                  <c:v>23/03/2018</c:v>
                </c:pt>
                <c:pt idx="1473">
                  <c:v>30/03/2018</c:v>
                </c:pt>
                <c:pt idx="1474">
                  <c:v>06/04/2018</c:v>
                </c:pt>
                <c:pt idx="1475">
                  <c:v>13/04/2018</c:v>
                </c:pt>
                <c:pt idx="1476">
                  <c:v>20/04/2018</c:v>
                </c:pt>
                <c:pt idx="1477">
                  <c:v>27/04/2018</c:v>
                </c:pt>
                <c:pt idx="1478">
                  <c:v>04/05/2018</c:v>
                </c:pt>
                <c:pt idx="1479">
                  <c:v>11/05/2018</c:v>
                </c:pt>
                <c:pt idx="1480">
                  <c:v>18/05/2018</c:v>
                </c:pt>
                <c:pt idx="1481">
                  <c:v>25/05/2018</c:v>
                </c:pt>
                <c:pt idx="1482">
                  <c:v>01/06/2018</c:v>
                </c:pt>
                <c:pt idx="1483">
                  <c:v>08/06/2018</c:v>
                </c:pt>
                <c:pt idx="1484">
                  <c:v>15/06/2018</c:v>
                </c:pt>
                <c:pt idx="1485">
                  <c:v>22/06/2018</c:v>
                </c:pt>
                <c:pt idx="1486">
                  <c:v>29/06/2018</c:v>
                </c:pt>
                <c:pt idx="1487">
                  <c:v>06/07/2018</c:v>
                </c:pt>
                <c:pt idx="1488">
                  <c:v>13/07/2018</c:v>
                </c:pt>
                <c:pt idx="1489">
                  <c:v>20/07/2018</c:v>
                </c:pt>
                <c:pt idx="1490">
                  <c:v>27/07/2018</c:v>
                </c:pt>
                <c:pt idx="1491">
                  <c:v>03/08/2018</c:v>
                </c:pt>
                <c:pt idx="1492">
                  <c:v>10/08/2018</c:v>
                </c:pt>
                <c:pt idx="1493">
                  <c:v>17/08/2018</c:v>
                </c:pt>
                <c:pt idx="1494">
                  <c:v>24/08/2018</c:v>
                </c:pt>
                <c:pt idx="1495">
                  <c:v>31/08/2018</c:v>
                </c:pt>
                <c:pt idx="1496">
                  <c:v>07/09/2018</c:v>
                </c:pt>
                <c:pt idx="1497">
                  <c:v>14/09/2018</c:v>
                </c:pt>
                <c:pt idx="1498">
                  <c:v>21/09/2018</c:v>
                </c:pt>
                <c:pt idx="1499">
                  <c:v>28/09/2018</c:v>
                </c:pt>
                <c:pt idx="1500">
                  <c:v>05/10/2018</c:v>
                </c:pt>
                <c:pt idx="1501">
                  <c:v>12/10/2018</c:v>
                </c:pt>
                <c:pt idx="1502">
                  <c:v>19/10/2018</c:v>
                </c:pt>
                <c:pt idx="1503">
                  <c:v>26/10/2018</c:v>
                </c:pt>
                <c:pt idx="1504">
                  <c:v>02/11/2018</c:v>
                </c:pt>
                <c:pt idx="1505">
                  <c:v>09/11/2018</c:v>
                </c:pt>
                <c:pt idx="1506">
                  <c:v>16/11/2018</c:v>
                </c:pt>
                <c:pt idx="1507">
                  <c:v>23/11/2018</c:v>
                </c:pt>
                <c:pt idx="1508">
                  <c:v>30/11/2018</c:v>
                </c:pt>
                <c:pt idx="1509">
                  <c:v>07/12/2018</c:v>
                </c:pt>
                <c:pt idx="1510">
                  <c:v>14/12/2018</c:v>
                </c:pt>
                <c:pt idx="1511">
                  <c:v>21/12/2018</c:v>
                </c:pt>
                <c:pt idx="1512">
                  <c:v>28/12/2018</c:v>
                </c:pt>
                <c:pt idx="1513">
                  <c:v>04/01/2019</c:v>
                </c:pt>
                <c:pt idx="1514">
                  <c:v>11/01/2019</c:v>
                </c:pt>
                <c:pt idx="1515">
                  <c:v>18/01/2019</c:v>
                </c:pt>
                <c:pt idx="1516">
                  <c:v>25/01/2019</c:v>
                </c:pt>
                <c:pt idx="1517">
                  <c:v>01/02/2019</c:v>
                </c:pt>
                <c:pt idx="1518">
                  <c:v>08/02/2019</c:v>
                </c:pt>
                <c:pt idx="1519">
                  <c:v>15/02/2019</c:v>
                </c:pt>
                <c:pt idx="1520">
                  <c:v>22/02/2019</c:v>
                </c:pt>
                <c:pt idx="1521">
                  <c:v>01/03/2019</c:v>
                </c:pt>
                <c:pt idx="1522">
                  <c:v>08/03/2019</c:v>
                </c:pt>
                <c:pt idx="1523">
                  <c:v>15/03/2019</c:v>
                </c:pt>
                <c:pt idx="1524">
                  <c:v>22/03/2019</c:v>
                </c:pt>
                <c:pt idx="1525">
                  <c:v>29/03/2019</c:v>
                </c:pt>
                <c:pt idx="1526">
                  <c:v>05/04/2019</c:v>
                </c:pt>
                <c:pt idx="1527">
                  <c:v>12/04/2019</c:v>
                </c:pt>
                <c:pt idx="1528">
                  <c:v>19/04/2019</c:v>
                </c:pt>
                <c:pt idx="1529">
                  <c:v>26/04/2019</c:v>
                </c:pt>
                <c:pt idx="1530">
                  <c:v>03/05/2019</c:v>
                </c:pt>
                <c:pt idx="1531">
                  <c:v>10/05/2019</c:v>
                </c:pt>
                <c:pt idx="1532">
                  <c:v>17/05/2019</c:v>
                </c:pt>
                <c:pt idx="1533">
                  <c:v>24/05/2019</c:v>
                </c:pt>
                <c:pt idx="1534">
                  <c:v>31/05/2019</c:v>
                </c:pt>
                <c:pt idx="1535">
                  <c:v>07/06/2019</c:v>
                </c:pt>
                <c:pt idx="1536">
                  <c:v>14/06/2019</c:v>
                </c:pt>
                <c:pt idx="1537">
                  <c:v>21/06/2019</c:v>
                </c:pt>
                <c:pt idx="1538">
                  <c:v>28/06/2019</c:v>
                </c:pt>
                <c:pt idx="1539">
                  <c:v>05/07/2019</c:v>
                </c:pt>
                <c:pt idx="1540">
                  <c:v>12/07/2019</c:v>
                </c:pt>
                <c:pt idx="1541">
                  <c:v>19/07/2019</c:v>
                </c:pt>
                <c:pt idx="1542">
                  <c:v>26/07/2019</c:v>
                </c:pt>
                <c:pt idx="1543">
                  <c:v>02/08/2019</c:v>
                </c:pt>
                <c:pt idx="1544">
                  <c:v>09/08/2019</c:v>
                </c:pt>
                <c:pt idx="1545">
                  <c:v>16/08/2019</c:v>
                </c:pt>
                <c:pt idx="1546">
                  <c:v>23/08/2019</c:v>
                </c:pt>
                <c:pt idx="1547">
                  <c:v>30/08/2019</c:v>
                </c:pt>
                <c:pt idx="1548">
                  <c:v>06/09/2019</c:v>
                </c:pt>
                <c:pt idx="1549">
                  <c:v>13/09/2019</c:v>
                </c:pt>
                <c:pt idx="1550">
                  <c:v>20/09/2019</c:v>
                </c:pt>
                <c:pt idx="1551">
                  <c:v>27/09/2019</c:v>
                </c:pt>
                <c:pt idx="1552">
                  <c:v>04/10/2019</c:v>
                </c:pt>
                <c:pt idx="1553">
                  <c:v>11/10/2019</c:v>
                </c:pt>
                <c:pt idx="1554">
                  <c:v>18/10/2019</c:v>
                </c:pt>
                <c:pt idx="1555">
                  <c:v>25/10/2019</c:v>
                </c:pt>
                <c:pt idx="1556">
                  <c:v>01/11/2019</c:v>
                </c:pt>
                <c:pt idx="1557">
                  <c:v>08/11/2019</c:v>
                </c:pt>
                <c:pt idx="1558">
                  <c:v>15/11/2019</c:v>
                </c:pt>
                <c:pt idx="1559">
                  <c:v>22/11/2019</c:v>
                </c:pt>
                <c:pt idx="1560">
                  <c:v>29/11/2019</c:v>
                </c:pt>
                <c:pt idx="1561">
                  <c:v>06/12/2019</c:v>
                </c:pt>
                <c:pt idx="1562">
                  <c:v>13/12/2019</c:v>
                </c:pt>
                <c:pt idx="1563">
                  <c:v>20/12/2019</c:v>
                </c:pt>
                <c:pt idx="1564">
                  <c:v>27/12/2019</c:v>
                </c:pt>
                <c:pt idx="1565">
                  <c:v>03/01/2020</c:v>
                </c:pt>
                <c:pt idx="1566">
                  <c:v>10/01/2020</c:v>
                </c:pt>
                <c:pt idx="1567">
                  <c:v>17/01/2020</c:v>
                </c:pt>
                <c:pt idx="1568">
                  <c:v>24/01/2020</c:v>
                </c:pt>
                <c:pt idx="1569">
                  <c:v>31/01/2020</c:v>
                </c:pt>
                <c:pt idx="1570">
                  <c:v>07/02/2020</c:v>
                </c:pt>
                <c:pt idx="1571">
                  <c:v>14/02/2020</c:v>
                </c:pt>
                <c:pt idx="1572">
                  <c:v>21/02/2020</c:v>
                </c:pt>
                <c:pt idx="1573">
                  <c:v>28/02/2020</c:v>
                </c:pt>
                <c:pt idx="1574">
                  <c:v>06/03/2020</c:v>
                </c:pt>
                <c:pt idx="1575">
                  <c:v>13/03/2020</c:v>
                </c:pt>
                <c:pt idx="1576">
                  <c:v>20/03/2020</c:v>
                </c:pt>
                <c:pt idx="1577">
                  <c:v>27/03/2020</c:v>
                </c:pt>
                <c:pt idx="1578">
                  <c:v>03/04/2020</c:v>
                </c:pt>
                <c:pt idx="1579">
                  <c:v>10/04/2020</c:v>
                </c:pt>
                <c:pt idx="1580">
                  <c:v>17/04/2020</c:v>
                </c:pt>
                <c:pt idx="1581">
                  <c:v>24/04/2020</c:v>
                </c:pt>
                <c:pt idx="1582">
                  <c:v>01/05/2020</c:v>
                </c:pt>
                <c:pt idx="1583">
                  <c:v>08/05/2020</c:v>
                </c:pt>
                <c:pt idx="1584">
                  <c:v>15/05/2020</c:v>
                </c:pt>
                <c:pt idx="1585">
                  <c:v>22/05/2020</c:v>
                </c:pt>
                <c:pt idx="1586">
                  <c:v>29/05/2020</c:v>
                </c:pt>
                <c:pt idx="1587">
                  <c:v>05/06/2020</c:v>
                </c:pt>
                <c:pt idx="1588">
                  <c:v>12/06/2020</c:v>
                </c:pt>
                <c:pt idx="1589">
                  <c:v>19/06/2020</c:v>
                </c:pt>
                <c:pt idx="1590">
                  <c:v>26/06/2020</c:v>
                </c:pt>
                <c:pt idx="1591">
                  <c:v>03/07/2020</c:v>
                </c:pt>
                <c:pt idx="1592">
                  <c:v>10/07/2020</c:v>
                </c:pt>
                <c:pt idx="1593">
                  <c:v>17/07/2020</c:v>
                </c:pt>
                <c:pt idx="1594">
                  <c:v>24/07/2020</c:v>
                </c:pt>
                <c:pt idx="1595">
                  <c:v>31/07/2020</c:v>
                </c:pt>
                <c:pt idx="1596">
                  <c:v>07/08/2020</c:v>
                </c:pt>
                <c:pt idx="1597">
                  <c:v>14/08/2020</c:v>
                </c:pt>
                <c:pt idx="1598">
                  <c:v>21/08/2020</c:v>
                </c:pt>
                <c:pt idx="1599">
                  <c:v>28/08/2020</c:v>
                </c:pt>
                <c:pt idx="1600">
                  <c:v>04/09/2020</c:v>
                </c:pt>
                <c:pt idx="1601">
                  <c:v>11/09/2020</c:v>
                </c:pt>
                <c:pt idx="1602">
                  <c:v>18/09/2020</c:v>
                </c:pt>
                <c:pt idx="1603">
                  <c:v>25/09/2020</c:v>
                </c:pt>
                <c:pt idx="1604">
                  <c:v>02/10/2020</c:v>
                </c:pt>
                <c:pt idx="1605">
                  <c:v>09/10/2020</c:v>
                </c:pt>
                <c:pt idx="1606">
                  <c:v>16/10/2020</c:v>
                </c:pt>
                <c:pt idx="1607">
                  <c:v>23/10/2020</c:v>
                </c:pt>
                <c:pt idx="1608">
                  <c:v>30/10/2020</c:v>
                </c:pt>
                <c:pt idx="1609">
                  <c:v>06/11/2020</c:v>
                </c:pt>
                <c:pt idx="1610">
                  <c:v>13/11/2020</c:v>
                </c:pt>
                <c:pt idx="1611">
                  <c:v>20/11/2020</c:v>
                </c:pt>
                <c:pt idx="1612">
                  <c:v>27/11/2020</c:v>
                </c:pt>
                <c:pt idx="1613">
                  <c:v>04/12/2020</c:v>
                </c:pt>
                <c:pt idx="1614">
                  <c:v>11/12/2020</c:v>
                </c:pt>
                <c:pt idx="1615">
                  <c:v>18/12/2020</c:v>
                </c:pt>
                <c:pt idx="1616">
                  <c:v>25/12/2020</c:v>
                </c:pt>
                <c:pt idx="1617">
                  <c:v>01/01/2021</c:v>
                </c:pt>
                <c:pt idx="1618">
                  <c:v>08/01/2021</c:v>
                </c:pt>
                <c:pt idx="1619">
                  <c:v>15/01/2021</c:v>
                </c:pt>
                <c:pt idx="1620">
                  <c:v>22/01/2021</c:v>
                </c:pt>
                <c:pt idx="1621">
                  <c:v>29/01/2021</c:v>
                </c:pt>
                <c:pt idx="1622">
                  <c:v>05/02/2021</c:v>
                </c:pt>
                <c:pt idx="1623">
                  <c:v>12/02/2021</c:v>
                </c:pt>
                <c:pt idx="1624">
                  <c:v>19/02/2021</c:v>
                </c:pt>
                <c:pt idx="1625">
                  <c:v>26/02/2021</c:v>
                </c:pt>
                <c:pt idx="1626">
                  <c:v>05/03/2021</c:v>
                </c:pt>
                <c:pt idx="1627">
                  <c:v>12/03/2021</c:v>
                </c:pt>
                <c:pt idx="1628">
                  <c:v>19/03/2021</c:v>
                </c:pt>
                <c:pt idx="1629">
                  <c:v>26/03/2021</c:v>
                </c:pt>
                <c:pt idx="1630">
                  <c:v>02/04/2021</c:v>
                </c:pt>
                <c:pt idx="1631">
                  <c:v>09/04/2021</c:v>
                </c:pt>
                <c:pt idx="1632">
                  <c:v>16/04/2021</c:v>
                </c:pt>
                <c:pt idx="1633">
                  <c:v>23/04/2021</c:v>
                </c:pt>
                <c:pt idx="1634">
                  <c:v>30/04/2021</c:v>
                </c:pt>
                <c:pt idx="1635">
                  <c:v>07/05/2021</c:v>
                </c:pt>
                <c:pt idx="1636">
                  <c:v>14/05/2021</c:v>
                </c:pt>
                <c:pt idx="1637">
                  <c:v>21/05/2021</c:v>
                </c:pt>
                <c:pt idx="1638">
                  <c:v>28/05/2021</c:v>
                </c:pt>
                <c:pt idx="1639">
                  <c:v>04/06/2021</c:v>
                </c:pt>
                <c:pt idx="1640">
                  <c:v>11/06/2021</c:v>
                </c:pt>
                <c:pt idx="1641">
                  <c:v>18/06/2021</c:v>
                </c:pt>
                <c:pt idx="1642">
                  <c:v>25/06/2021</c:v>
                </c:pt>
                <c:pt idx="1643">
                  <c:v>02/07/2021</c:v>
                </c:pt>
                <c:pt idx="1644">
                  <c:v>09/07/2021</c:v>
                </c:pt>
                <c:pt idx="1645">
                  <c:v>16/07/2021</c:v>
                </c:pt>
                <c:pt idx="1646">
                  <c:v>23/07/2021</c:v>
                </c:pt>
                <c:pt idx="1647">
                  <c:v>30/07/2021</c:v>
                </c:pt>
                <c:pt idx="1648">
                  <c:v>06/08/2021</c:v>
                </c:pt>
                <c:pt idx="1649">
                  <c:v>13/08/2021</c:v>
                </c:pt>
                <c:pt idx="1650">
                  <c:v>20/08/2021</c:v>
                </c:pt>
                <c:pt idx="1651">
                  <c:v>27/08/2021</c:v>
                </c:pt>
                <c:pt idx="1652">
                  <c:v>03/09/2021</c:v>
                </c:pt>
                <c:pt idx="1653">
                  <c:v>10/09/2021</c:v>
                </c:pt>
                <c:pt idx="1654">
                  <c:v>17/09/2021</c:v>
                </c:pt>
                <c:pt idx="1655">
                  <c:v>24/09/2021</c:v>
                </c:pt>
                <c:pt idx="1656">
                  <c:v>01/10/2021</c:v>
                </c:pt>
                <c:pt idx="1657">
                  <c:v>08/10/2021</c:v>
                </c:pt>
                <c:pt idx="1658">
                  <c:v>15/10/2021</c:v>
                </c:pt>
                <c:pt idx="1659">
                  <c:v>22/10/2021</c:v>
                </c:pt>
                <c:pt idx="1660">
                  <c:v>29/10/2021</c:v>
                </c:pt>
                <c:pt idx="1661">
                  <c:v>05/11/2021</c:v>
                </c:pt>
                <c:pt idx="1662">
                  <c:v>12/11/2021</c:v>
                </c:pt>
                <c:pt idx="1663">
                  <c:v>19/11/2021</c:v>
                </c:pt>
                <c:pt idx="1664">
                  <c:v>26/11/2021</c:v>
                </c:pt>
                <c:pt idx="1665">
                  <c:v>03/12/2021</c:v>
                </c:pt>
                <c:pt idx="1666">
                  <c:v>10/12/2021</c:v>
                </c:pt>
                <c:pt idx="1667">
                  <c:v>17/12/2021</c:v>
                </c:pt>
                <c:pt idx="1668">
                  <c:v>24/12/2021</c:v>
                </c:pt>
                <c:pt idx="1669">
                  <c:v>31/12/2021</c:v>
                </c:pt>
                <c:pt idx="1670">
                  <c:v>07/01/2022</c:v>
                </c:pt>
                <c:pt idx="1671">
                  <c:v>14/01/2022</c:v>
                </c:pt>
                <c:pt idx="1672">
                  <c:v>21/01/2022</c:v>
                </c:pt>
                <c:pt idx="1673">
                  <c:v>28/01/2022</c:v>
                </c:pt>
                <c:pt idx="1674">
                  <c:v>04/02/2022</c:v>
                </c:pt>
                <c:pt idx="1675">
                  <c:v>11/02/2022</c:v>
                </c:pt>
                <c:pt idx="1676">
                  <c:v>18/02/2022</c:v>
                </c:pt>
                <c:pt idx="1677">
                  <c:v>25/02/2022</c:v>
                </c:pt>
                <c:pt idx="1678">
                  <c:v>04/03/2022</c:v>
                </c:pt>
                <c:pt idx="1679">
                  <c:v>11/03/2022</c:v>
                </c:pt>
                <c:pt idx="1680">
                  <c:v>18/03/2022</c:v>
                </c:pt>
                <c:pt idx="1681">
                  <c:v>03/25/2022</c:v>
                </c:pt>
                <c:pt idx="1682">
                  <c:v>04/01/2022</c:v>
                </c:pt>
                <c:pt idx="1683">
                  <c:v>04/08/2022</c:v>
                </c:pt>
                <c:pt idx="1684">
                  <c:v>04/15/2022</c:v>
                </c:pt>
                <c:pt idx="1685">
                  <c:v>04/22/2022</c:v>
                </c:pt>
                <c:pt idx="1686">
                  <c:v>04/29/2022</c:v>
                </c:pt>
                <c:pt idx="1687">
                  <c:v>05/06/2022</c:v>
                </c:pt>
                <c:pt idx="1688">
                  <c:v>05/13/2022</c:v>
                </c:pt>
                <c:pt idx="1689">
                  <c:v>05/20/2022</c:v>
                </c:pt>
                <c:pt idx="1690">
                  <c:v>05/27/2022</c:v>
                </c:pt>
                <c:pt idx="1691">
                  <c:v>06/03/2022</c:v>
                </c:pt>
                <c:pt idx="1692">
                  <c:v>06/10/2022</c:v>
                </c:pt>
                <c:pt idx="1693">
                  <c:v>06/17/2022</c:v>
                </c:pt>
                <c:pt idx="1694">
                  <c:v>06/24/2022</c:v>
                </c:pt>
                <c:pt idx="1695">
                  <c:v>07/01/2022</c:v>
                </c:pt>
                <c:pt idx="1696">
                  <c:v>07/08/2022</c:v>
                </c:pt>
                <c:pt idx="1697">
                  <c:v>07/15/2022</c:v>
                </c:pt>
                <c:pt idx="1698">
                  <c:v>07/22/2022</c:v>
                </c:pt>
                <c:pt idx="1699">
                  <c:v>07/29/2022</c:v>
                </c:pt>
                <c:pt idx="1700">
                  <c:v>08/05/2022</c:v>
                </c:pt>
                <c:pt idx="1701">
                  <c:v>08/12/2022</c:v>
                </c:pt>
                <c:pt idx="1702">
                  <c:v>08/19/2022</c:v>
                </c:pt>
                <c:pt idx="1703">
                  <c:v>08/26/2022</c:v>
                </c:pt>
                <c:pt idx="1704">
                  <c:v>09/02/2022</c:v>
                </c:pt>
                <c:pt idx="1705">
                  <c:v>09/09/2022</c:v>
                </c:pt>
                <c:pt idx="1706">
                  <c:v>09/16/2022</c:v>
                </c:pt>
                <c:pt idx="1707">
                  <c:v>09/23/2022</c:v>
                </c:pt>
                <c:pt idx="1708">
                  <c:v>09/30/2022</c:v>
                </c:pt>
                <c:pt idx="1709">
                  <c:v>10/07/2022</c:v>
                </c:pt>
                <c:pt idx="1710">
                  <c:v>10/14/2022</c:v>
                </c:pt>
                <c:pt idx="1711">
                  <c:v>10/21/2022</c:v>
                </c:pt>
                <c:pt idx="1712">
                  <c:v>10/28/2022</c:v>
                </c:pt>
                <c:pt idx="1713">
                  <c:v>11/04/2022</c:v>
                </c:pt>
                <c:pt idx="1714">
                  <c:v>11/11/2022</c:v>
                </c:pt>
                <c:pt idx="1715">
                  <c:v>11/18/2022</c:v>
                </c:pt>
                <c:pt idx="1716">
                  <c:v>11/25/2022</c:v>
                </c:pt>
                <c:pt idx="1717">
                  <c:v>12/02/2022</c:v>
                </c:pt>
                <c:pt idx="1718">
                  <c:v>12/09/2022</c:v>
                </c:pt>
                <c:pt idx="1719">
                  <c:v>12/16/2022</c:v>
                </c:pt>
                <c:pt idx="1720">
                  <c:v>12/23/2022</c:v>
                </c:pt>
                <c:pt idx="1721">
                  <c:v>12/30/2022</c:v>
                </c:pt>
                <c:pt idx="1722">
                  <c:v>01/06/2023</c:v>
                </c:pt>
                <c:pt idx="1723">
                  <c:v>01/13/2023</c:v>
                </c:pt>
                <c:pt idx="1724">
                  <c:v>01/20/2023</c:v>
                </c:pt>
                <c:pt idx="1725">
                  <c:v>01/27/2023</c:v>
                </c:pt>
                <c:pt idx="1726">
                  <c:v>02/03/2023</c:v>
                </c:pt>
                <c:pt idx="1727">
                  <c:v>02/10/2023</c:v>
                </c:pt>
                <c:pt idx="1728">
                  <c:v>02/17/2023</c:v>
                </c:pt>
                <c:pt idx="1729">
                  <c:v>02/24/2023</c:v>
                </c:pt>
                <c:pt idx="1730">
                  <c:v>03/03/2023</c:v>
                </c:pt>
                <c:pt idx="1731">
                  <c:v>03/10/2023</c:v>
                </c:pt>
                <c:pt idx="1732">
                  <c:v>03/17/2023</c:v>
                </c:pt>
              </c:strCache>
            </c:strRef>
          </c:cat>
          <c:val>
            <c:numRef>
              <c:f>Sheet1!$B$27:$B$1759</c:f>
              <c:numCache>
                <c:formatCode>General</c:formatCode>
                <c:ptCount val="1733"/>
                <c:pt idx="0">
                  <c:v>9.76</c:v>
                </c:pt>
                <c:pt idx="1">
                  <c:v>9.83</c:v>
                </c:pt>
                <c:pt idx="2">
                  <c:v>9.93</c:v>
                </c:pt>
                <c:pt idx="3">
                  <c:v>10.24</c:v>
                </c:pt>
                <c:pt idx="4">
                  <c:v>10.29</c:v>
                </c:pt>
                <c:pt idx="5">
                  <c:v>10</c:v>
                </c:pt>
                <c:pt idx="6">
                  <c:v>10.15</c:v>
                </c:pt>
                <c:pt idx="7">
                  <c:v>10.08</c:v>
                </c:pt>
                <c:pt idx="8">
                  <c:v>10.19</c:v>
                </c:pt>
                <c:pt idx="9">
                  <c:v>10.25</c:v>
                </c:pt>
                <c:pt idx="10">
                  <c:v>10.18</c:v>
                </c:pt>
                <c:pt idx="11">
                  <c:v>10.25</c:v>
                </c:pt>
                <c:pt idx="12">
                  <c:v>10.199999999999999</c:v>
                </c:pt>
                <c:pt idx="13">
                  <c:v>10.19</c:v>
                </c:pt>
                <c:pt idx="14">
                  <c:v>10.25</c:v>
                </c:pt>
                <c:pt idx="15">
                  <c:v>10.49</c:v>
                </c:pt>
                <c:pt idx="16">
                  <c:v>10.56</c:v>
                </c:pt>
                <c:pt idx="17">
                  <c:v>10.4</c:v>
                </c:pt>
                <c:pt idx="18">
                  <c:v>10.199999999999999</c:v>
                </c:pt>
                <c:pt idx="19">
                  <c:v>10.26</c:v>
                </c:pt>
                <c:pt idx="20">
                  <c:v>10.210000000000001</c:v>
                </c:pt>
                <c:pt idx="21">
                  <c:v>9.9700000000000006</c:v>
                </c:pt>
                <c:pt idx="22">
                  <c:v>9.8800000000000008</c:v>
                </c:pt>
                <c:pt idx="23">
                  <c:v>9.9700000000000006</c:v>
                </c:pt>
                <c:pt idx="24">
                  <c:v>9.9600000000000009</c:v>
                </c:pt>
                <c:pt idx="25">
                  <c:v>9.94</c:v>
                </c:pt>
                <c:pt idx="26">
                  <c:v>9.92</c:v>
                </c:pt>
                <c:pt idx="27">
                  <c:v>9.84</c:v>
                </c:pt>
                <c:pt idx="28">
                  <c:v>9.8800000000000008</c:v>
                </c:pt>
                <c:pt idx="29">
                  <c:v>9.69</c:v>
                </c:pt>
                <c:pt idx="30">
                  <c:v>9.75</c:v>
                </c:pt>
                <c:pt idx="31">
                  <c:v>10</c:v>
                </c:pt>
                <c:pt idx="32">
                  <c:v>9.9600000000000009</c:v>
                </c:pt>
                <c:pt idx="33">
                  <c:v>10.19</c:v>
                </c:pt>
                <c:pt idx="34">
                  <c:v>9.98</c:v>
                </c:pt>
                <c:pt idx="35">
                  <c:v>9.83</c:v>
                </c:pt>
                <c:pt idx="36">
                  <c:v>9.8800000000000008</c:v>
                </c:pt>
                <c:pt idx="37">
                  <c:v>10.210000000000001</c:v>
                </c:pt>
                <c:pt idx="38">
                  <c:v>10.19</c:v>
                </c:pt>
                <c:pt idx="39">
                  <c:v>9.98</c:v>
                </c:pt>
                <c:pt idx="40">
                  <c:v>10.220000000000001</c:v>
                </c:pt>
                <c:pt idx="41">
                  <c:v>10.18</c:v>
                </c:pt>
                <c:pt idx="42">
                  <c:v>9.98</c:v>
                </c:pt>
                <c:pt idx="43">
                  <c:v>9.9600000000000009</c:v>
                </c:pt>
                <c:pt idx="44">
                  <c:v>9.9499999999999993</c:v>
                </c:pt>
                <c:pt idx="45">
                  <c:v>9.84</c:v>
                </c:pt>
                <c:pt idx="46">
                  <c:v>9.75</c:v>
                </c:pt>
                <c:pt idx="47">
                  <c:v>9.8000000000000007</c:v>
                </c:pt>
                <c:pt idx="48">
                  <c:v>9.5</c:v>
                </c:pt>
                <c:pt idx="49">
                  <c:v>9.4700000000000006</c:v>
                </c:pt>
                <c:pt idx="50">
                  <c:v>9.5</c:v>
                </c:pt>
                <c:pt idx="51">
                  <c:v>9.57</c:v>
                </c:pt>
                <c:pt idx="52">
                  <c:v>9.4700000000000006</c:v>
                </c:pt>
                <c:pt idx="53">
                  <c:v>9.74</c:v>
                </c:pt>
                <c:pt idx="54">
                  <c:v>9.69</c:v>
                </c:pt>
                <c:pt idx="55">
                  <c:v>9.4600000000000009</c:v>
                </c:pt>
                <c:pt idx="56">
                  <c:v>9.3800000000000008</c:v>
                </c:pt>
                <c:pt idx="57">
                  <c:v>9.27</c:v>
                </c:pt>
                <c:pt idx="58">
                  <c:v>9.18</c:v>
                </c:pt>
                <c:pt idx="59">
                  <c:v>9.23</c:v>
                </c:pt>
                <c:pt idx="60">
                  <c:v>9.6199999999999992</c:v>
                </c:pt>
                <c:pt idx="61">
                  <c:v>9.2100000000000009</c:v>
                </c:pt>
                <c:pt idx="62">
                  <c:v>9.48</c:v>
                </c:pt>
                <c:pt idx="63">
                  <c:v>9.5299999999999994</c:v>
                </c:pt>
                <c:pt idx="64">
                  <c:v>9.48</c:v>
                </c:pt>
                <c:pt idx="65">
                  <c:v>9.41</c:v>
                </c:pt>
                <c:pt idx="66">
                  <c:v>9.5</c:v>
                </c:pt>
                <c:pt idx="67">
                  <c:v>9.5500000000000007</c:v>
                </c:pt>
                <c:pt idx="68">
                  <c:v>9.5</c:v>
                </c:pt>
                <c:pt idx="69">
                  <c:v>9.48</c:v>
                </c:pt>
                <c:pt idx="70">
                  <c:v>9.52</c:v>
                </c:pt>
                <c:pt idx="71">
                  <c:v>9.52</c:v>
                </c:pt>
                <c:pt idx="72">
                  <c:v>9.49</c:v>
                </c:pt>
                <c:pt idx="73">
                  <c:v>9.4</c:v>
                </c:pt>
                <c:pt idx="74">
                  <c:v>9.67</c:v>
                </c:pt>
                <c:pt idx="75">
                  <c:v>9.64</c:v>
                </c:pt>
                <c:pt idx="76">
                  <c:v>9.66</c:v>
                </c:pt>
                <c:pt idx="77">
                  <c:v>9.64</c:v>
                </c:pt>
                <c:pt idx="78">
                  <c:v>9.66</c:v>
                </c:pt>
                <c:pt idx="79">
                  <c:v>9.5500000000000007</c:v>
                </c:pt>
                <c:pt idx="80">
                  <c:v>9.56</c:v>
                </c:pt>
                <c:pt idx="81">
                  <c:v>9.42</c:v>
                </c:pt>
                <c:pt idx="82">
                  <c:v>9.32</c:v>
                </c:pt>
                <c:pt idx="83">
                  <c:v>9.24</c:v>
                </c:pt>
                <c:pt idx="84">
                  <c:v>9.17</c:v>
                </c:pt>
                <c:pt idx="85">
                  <c:v>9.17</c:v>
                </c:pt>
                <c:pt idx="86">
                  <c:v>9.17</c:v>
                </c:pt>
                <c:pt idx="87">
                  <c:v>9.09</c:v>
                </c:pt>
                <c:pt idx="88">
                  <c:v>8.9499999999999993</c:v>
                </c:pt>
                <c:pt idx="89">
                  <c:v>8.81</c:v>
                </c:pt>
                <c:pt idx="90">
                  <c:v>8.85</c:v>
                </c:pt>
                <c:pt idx="91">
                  <c:v>8.77</c:v>
                </c:pt>
                <c:pt idx="92">
                  <c:v>8.7200000000000006</c:v>
                </c:pt>
                <c:pt idx="93">
                  <c:v>8.75</c:v>
                </c:pt>
                <c:pt idx="94">
                  <c:v>8.84</c:v>
                </c:pt>
                <c:pt idx="95">
                  <c:v>8.7100000000000009</c:v>
                </c:pt>
                <c:pt idx="96">
                  <c:v>8.59</c:v>
                </c:pt>
                <c:pt idx="97">
                  <c:v>8.6300000000000008</c:v>
                </c:pt>
                <c:pt idx="98">
                  <c:v>8.61</c:v>
                </c:pt>
                <c:pt idx="99">
                  <c:v>8.61</c:v>
                </c:pt>
                <c:pt idx="100">
                  <c:v>8.48</c:v>
                </c:pt>
                <c:pt idx="101">
                  <c:v>8.42</c:v>
                </c:pt>
                <c:pt idx="102">
                  <c:v>8.1199999999999992</c:v>
                </c:pt>
                <c:pt idx="103">
                  <c:v>8.16</c:v>
                </c:pt>
                <c:pt idx="104">
                  <c:v>8.1300000000000008</c:v>
                </c:pt>
                <c:pt idx="105">
                  <c:v>8.1300000000000008</c:v>
                </c:pt>
                <c:pt idx="106">
                  <c:v>8.3800000000000008</c:v>
                </c:pt>
                <c:pt idx="107">
                  <c:v>8.6300000000000008</c:v>
                </c:pt>
                <c:pt idx="108">
                  <c:v>8.6300000000000008</c:v>
                </c:pt>
                <c:pt idx="109">
                  <c:v>8.5</c:v>
                </c:pt>
                <c:pt idx="110">
                  <c:v>8.75</c:v>
                </c:pt>
                <c:pt idx="111">
                  <c:v>8.6300000000000008</c:v>
                </c:pt>
                <c:pt idx="112">
                  <c:v>8.5</c:v>
                </c:pt>
                <c:pt idx="113">
                  <c:v>8.76</c:v>
                </c:pt>
                <c:pt idx="114">
                  <c:v>8.8000000000000007</c:v>
                </c:pt>
                <c:pt idx="115">
                  <c:v>8.89</c:v>
                </c:pt>
                <c:pt idx="116">
                  <c:v>8.94</c:v>
                </c:pt>
                <c:pt idx="117">
                  <c:v>8.61</c:v>
                </c:pt>
                <c:pt idx="118">
                  <c:v>8.6</c:v>
                </c:pt>
                <c:pt idx="119">
                  <c:v>8.76</c:v>
                </c:pt>
                <c:pt idx="120">
                  <c:v>8.8000000000000007</c:v>
                </c:pt>
                <c:pt idx="121">
                  <c:v>8.76</c:v>
                </c:pt>
                <c:pt idx="122">
                  <c:v>8.6300000000000008</c:v>
                </c:pt>
                <c:pt idx="123">
                  <c:v>8.5</c:v>
                </c:pt>
                <c:pt idx="124">
                  <c:v>8.65</c:v>
                </c:pt>
                <c:pt idx="125">
                  <c:v>8.52</c:v>
                </c:pt>
                <c:pt idx="126">
                  <c:v>8.57</c:v>
                </c:pt>
                <c:pt idx="127">
                  <c:v>8.48</c:v>
                </c:pt>
                <c:pt idx="128">
                  <c:v>8.41</c:v>
                </c:pt>
                <c:pt idx="129">
                  <c:v>8.26</c:v>
                </c:pt>
                <c:pt idx="130">
                  <c:v>8.0399999999999991</c:v>
                </c:pt>
                <c:pt idx="131">
                  <c:v>8.06</c:v>
                </c:pt>
                <c:pt idx="132">
                  <c:v>8.01</c:v>
                </c:pt>
                <c:pt idx="133">
                  <c:v>7.96</c:v>
                </c:pt>
                <c:pt idx="134">
                  <c:v>8.0500000000000007</c:v>
                </c:pt>
                <c:pt idx="135">
                  <c:v>7.9</c:v>
                </c:pt>
                <c:pt idx="136">
                  <c:v>7.83</c:v>
                </c:pt>
                <c:pt idx="137">
                  <c:v>7.86</c:v>
                </c:pt>
                <c:pt idx="138">
                  <c:v>7.94</c:v>
                </c:pt>
                <c:pt idx="139">
                  <c:v>7.69</c:v>
                </c:pt>
                <c:pt idx="140">
                  <c:v>7.73</c:v>
                </c:pt>
                <c:pt idx="141">
                  <c:v>7.91</c:v>
                </c:pt>
                <c:pt idx="142">
                  <c:v>7.87</c:v>
                </c:pt>
                <c:pt idx="143">
                  <c:v>7.83</c:v>
                </c:pt>
                <c:pt idx="144">
                  <c:v>7.96</c:v>
                </c:pt>
                <c:pt idx="145">
                  <c:v>8.02</c:v>
                </c:pt>
                <c:pt idx="146">
                  <c:v>8.31</c:v>
                </c:pt>
                <c:pt idx="147">
                  <c:v>8.27</c:v>
                </c:pt>
                <c:pt idx="148">
                  <c:v>8.32</c:v>
                </c:pt>
                <c:pt idx="149">
                  <c:v>8.33</c:v>
                </c:pt>
                <c:pt idx="150">
                  <c:v>8.27</c:v>
                </c:pt>
                <c:pt idx="151">
                  <c:v>8.2899999999999991</c:v>
                </c:pt>
                <c:pt idx="152">
                  <c:v>8.15</c:v>
                </c:pt>
                <c:pt idx="153">
                  <c:v>8.18</c:v>
                </c:pt>
                <c:pt idx="154">
                  <c:v>8.08</c:v>
                </c:pt>
                <c:pt idx="155">
                  <c:v>8.07</c:v>
                </c:pt>
                <c:pt idx="156">
                  <c:v>8.0500000000000007</c:v>
                </c:pt>
                <c:pt idx="157">
                  <c:v>8.0299999999999994</c:v>
                </c:pt>
                <c:pt idx="158">
                  <c:v>7.9</c:v>
                </c:pt>
                <c:pt idx="159">
                  <c:v>7.86</c:v>
                </c:pt>
                <c:pt idx="160">
                  <c:v>7.74</c:v>
                </c:pt>
                <c:pt idx="161">
                  <c:v>7.69</c:v>
                </c:pt>
                <c:pt idx="162">
                  <c:v>7.64</c:v>
                </c:pt>
                <c:pt idx="163">
                  <c:v>7.48</c:v>
                </c:pt>
                <c:pt idx="164">
                  <c:v>7.39</c:v>
                </c:pt>
                <c:pt idx="165">
                  <c:v>7.44</c:v>
                </c:pt>
                <c:pt idx="166">
                  <c:v>7.5</c:v>
                </c:pt>
                <c:pt idx="167">
                  <c:v>7.42</c:v>
                </c:pt>
                <c:pt idx="168">
                  <c:v>7.5</c:v>
                </c:pt>
                <c:pt idx="169">
                  <c:v>7.54</c:v>
                </c:pt>
                <c:pt idx="170">
                  <c:v>7.36</c:v>
                </c:pt>
                <c:pt idx="171">
                  <c:v>7.36</c:v>
                </c:pt>
                <c:pt idx="172">
                  <c:v>7.35</c:v>
                </c:pt>
                <c:pt idx="173">
                  <c:v>7.42</c:v>
                </c:pt>
                <c:pt idx="174">
                  <c:v>7.36</c:v>
                </c:pt>
                <c:pt idx="175">
                  <c:v>7.37</c:v>
                </c:pt>
                <c:pt idx="176">
                  <c:v>7.49</c:v>
                </c:pt>
                <c:pt idx="177">
                  <c:v>7.45</c:v>
                </c:pt>
                <c:pt idx="178">
                  <c:v>7.44</c:v>
                </c:pt>
                <c:pt idx="179">
                  <c:v>7.32</c:v>
                </c:pt>
                <c:pt idx="180">
                  <c:v>7.3</c:v>
                </c:pt>
                <c:pt idx="181">
                  <c:v>7.13</c:v>
                </c:pt>
                <c:pt idx="182">
                  <c:v>7.09</c:v>
                </c:pt>
                <c:pt idx="183">
                  <c:v>7.06</c:v>
                </c:pt>
                <c:pt idx="184">
                  <c:v>7.02</c:v>
                </c:pt>
                <c:pt idx="185">
                  <c:v>7.22</c:v>
                </c:pt>
                <c:pt idx="186">
                  <c:v>7.13</c:v>
                </c:pt>
                <c:pt idx="187">
                  <c:v>7.08</c:v>
                </c:pt>
                <c:pt idx="188">
                  <c:v>6.98</c:v>
                </c:pt>
                <c:pt idx="189">
                  <c:v>6.83</c:v>
                </c:pt>
                <c:pt idx="190">
                  <c:v>6.82</c:v>
                </c:pt>
                <c:pt idx="191">
                  <c:v>6.7</c:v>
                </c:pt>
                <c:pt idx="192">
                  <c:v>6.78</c:v>
                </c:pt>
                <c:pt idx="193">
                  <c:v>6.81</c:v>
                </c:pt>
                <c:pt idx="194">
                  <c:v>6.75</c:v>
                </c:pt>
                <c:pt idx="195">
                  <c:v>6.73</c:v>
                </c:pt>
                <c:pt idx="196">
                  <c:v>6.65</c:v>
                </c:pt>
                <c:pt idx="197">
                  <c:v>6.59</c:v>
                </c:pt>
                <c:pt idx="198">
                  <c:v>6.68</c:v>
                </c:pt>
                <c:pt idx="199">
                  <c:v>6.88</c:v>
                </c:pt>
                <c:pt idx="200">
                  <c:v>7.05</c:v>
                </c:pt>
                <c:pt idx="201">
                  <c:v>7.04</c:v>
                </c:pt>
                <c:pt idx="202">
                  <c:v>7.21</c:v>
                </c:pt>
                <c:pt idx="203">
                  <c:v>7.08</c:v>
                </c:pt>
                <c:pt idx="204">
                  <c:v>7.17</c:v>
                </c:pt>
                <c:pt idx="205">
                  <c:v>7.16</c:v>
                </c:pt>
                <c:pt idx="206">
                  <c:v>7.2</c:v>
                </c:pt>
                <c:pt idx="207">
                  <c:v>7.13</c:v>
                </c:pt>
                <c:pt idx="208">
                  <c:v>7.21</c:v>
                </c:pt>
                <c:pt idx="209">
                  <c:v>7.01</c:v>
                </c:pt>
                <c:pt idx="210">
                  <c:v>7.05</c:v>
                </c:pt>
                <c:pt idx="211">
                  <c:v>6.98</c:v>
                </c:pt>
                <c:pt idx="212">
                  <c:v>6.92</c:v>
                </c:pt>
                <c:pt idx="213">
                  <c:v>7.17</c:v>
                </c:pt>
                <c:pt idx="214">
                  <c:v>7.07</c:v>
                </c:pt>
                <c:pt idx="215">
                  <c:v>7.37</c:v>
                </c:pt>
                <c:pt idx="216">
                  <c:v>7.48</c:v>
                </c:pt>
                <c:pt idx="217">
                  <c:v>7.63</c:v>
                </c:pt>
                <c:pt idx="218">
                  <c:v>7.78</c:v>
                </c:pt>
                <c:pt idx="219">
                  <c:v>7.79</c:v>
                </c:pt>
                <c:pt idx="220">
                  <c:v>7.97</c:v>
                </c:pt>
                <c:pt idx="221">
                  <c:v>8.3000000000000007</c:v>
                </c:pt>
                <c:pt idx="222">
                  <c:v>8.27</c:v>
                </c:pt>
                <c:pt idx="223">
                  <c:v>8.42</c:v>
                </c:pt>
                <c:pt idx="224">
                  <c:v>8.35</c:v>
                </c:pt>
                <c:pt idx="225">
                  <c:v>8.4600000000000009</c:v>
                </c:pt>
                <c:pt idx="226">
                  <c:v>8.74</c:v>
                </c:pt>
                <c:pt idx="227">
                  <c:v>8.7200000000000006</c:v>
                </c:pt>
                <c:pt idx="228">
                  <c:v>8.4600000000000009</c:v>
                </c:pt>
                <c:pt idx="229">
                  <c:v>8.52</c:v>
                </c:pt>
                <c:pt idx="230">
                  <c:v>8.33</c:v>
                </c:pt>
                <c:pt idx="231">
                  <c:v>8.2799999999999994</c:v>
                </c:pt>
                <c:pt idx="232">
                  <c:v>8.39</c:v>
                </c:pt>
                <c:pt idx="233">
                  <c:v>8.5399999999999991</c:v>
                </c:pt>
                <c:pt idx="234">
                  <c:v>8.6999999999999993</c:v>
                </c:pt>
                <c:pt idx="235">
                  <c:v>8.7100000000000009</c:v>
                </c:pt>
                <c:pt idx="236">
                  <c:v>8.6199999999999992</c:v>
                </c:pt>
                <c:pt idx="237">
                  <c:v>8.61</c:v>
                </c:pt>
                <c:pt idx="238">
                  <c:v>8.48</c:v>
                </c:pt>
                <c:pt idx="239">
                  <c:v>8.57</c:v>
                </c:pt>
                <c:pt idx="240">
                  <c:v>8.83</c:v>
                </c:pt>
                <c:pt idx="241">
                  <c:v>8.59</c:v>
                </c:pt>
                <c:pt idx="242">
                  <c:v>8.5299999999999994</c:v>
                </c:pt>
                <c:pt idx="243">
                  <c:v>8.5399999999999991</c:v>
                </c:pt>
                <c:pt idx="244">
                  <c:v>8.7100000000000009</c:v>
                </c:pt>
                <c:pt idx="245">
                  <c:v>8.81</c:v>
                </c:pt>
                <c:pt idx="246">
                  <c:v>8.86</c:v>
                </c:pt>
                <c:pt idx="247">
                  <c:v>8.91</c:v>
                </c:pt>
                <c:pt idx="248">
                  <c:v>9.11</c:v>
                </c:pt>
                <c:pt idx="249">
                  <c:v>8.85</c:v>
                </c:pt>
                <c:pt idx="250">
                  <c:v>8.9700000000000006</c:v>
                </c:pt>
                <c:pt idx="251">
                  <c:v>9.0500000000000007</c:v>
                </c:pt>
                <c:pt idx="252">
                  <c:v>9.19</c:v>
                </c:pt>
                <c:pt idx="253">
                  <c:v>9.16</c:v>
                </c:pt>
                <c:pt idx="254">
                  <c:v>9.2899999999999991</c:v>
                </c:pt>
                <c:pt idx="255">
                  <c:v>9.1199999999999992</c:v>
                </c:pt>
                <c:pt idx="256">
                  <c:v>9.1300000000000008</c:v>
                </c:pt>
                <c:pt idx="257">
                  <c:v>9.19</c:v>
                </c:pt>
                <c:pt idx="258">
                  <c:v>9.11</c:v>
                </c:pt>
                <c:pt idx="259">
                  <c:v>9.01</c:v>
                </c:pt>
                <c:pt idx="260">
                  <c:v>9.34</c:v>
                </c:pt>
                <c:pt idx="261">
                  <c:v>9.09</c:v>
                </c:pt>
                <c:pt idx="262">
                  <c:v>8.9700000000000006</c:v>
                </c:pt>
                <c:pt idx="263">
                  <c:v>9.08</c:v>
                </c:pt>
                <c:pt idx="264">
                  <c:v>9.01</c:v>
                </c:pt>
                <c:pt idx="265">
                  <c:v>8.83</c:v>
                </c:pt>
                <c:pt idx="266">
                  <c:v>8.8800000000000008</c:v>
                </c:pt>
                <c:pt idx="267">
                  <c:v>8.74</c:v>
                </c:pt>
                <c:pt idx="268">
                  <c:v>8.6199999999999992</c:v>
                </c:pt>
                <c:pt idx="269">
                  <c:v>8.65</c:v>
                </c:pt>
                <c:pt idx="270">
                  <c:v>8.5399999999999991</c:v>
                </c:pt>
                <c:pt idx="271">
                  <c:v>8.42</c:v>
                </c:pt>
                <c:pt idx="272">
                  <c:v>8.52</c:v>
                </c:pt>
                <c:pt idx="273">
                  <c:v>8.58</c:v>
                </c:pt>
                <c:pt idx="274">
                  <c:v>8.5</c:v>
                </c:pt>
                <c:pt idx="275">
                  <c:v>8.34</c:v>
                </c:pt>
                <c:pt idx="276">
                  <c:v>8.2899999999999991</c:v>
                </c:pt>
                <c:pt idx="277">
                  <c:v>8.3800000000000008</c:v>
                </c:pt>
                <c:pt idx="278">
                  <c:v>8.02</c:v>
                </c:pt>
                <c:pt idx="279">
                  <c:v>7.98</c:v>
                </c:pt>
                <c:pt idx="280">
                  <c:v>7.99</c:v>
                </c:pt>
                <c:pt idx="281">
                  <c:v>7.78</c:v>
                </c:pt>
                <c:pt idx="282">
                  <c:v>7.51</c:v>
                </c:pt>
                <c:pt idx="283">
                  <c:v>7.63</c:v>
                </c:pt>
                <c:pt idx="284">
                  <c:v>7.7</c:v>
                </c:pt>
                <c:pt idx="285">
                  <c:v>7.53</c:v>
                </c:pt>
                <c:pt idx="286">
                  <c:v>7.7</c:v>
                </c:pt>
                <c:pt idx="287">
                  <c:v>7.52</c:v>
                </c:pt>
                <c:pt idx="288">
                  <c:v>7.57</c:v>
                </c:pt>
                <c:pt idx="289">
                  <c:v>7.86</c:v>
                </c:pt>
                <c:pt idx="290">
                  <c:v>7.86</c:v>
                </c:pt>
                <c:pt idx="291">
                  <c:v>7.92</c:v>
                </c:pt>
                <c:pt idx="292">
                  <c:v>7.95</c:v>
                </c:pt>
                <c:pt idx="293">
                  <c:v>7.97</c:v>
                </c:pt>
                <c:pt idx="294">
                  <c:v>7.85</c:v>
                </c:pt>
                <c:pt idx="295">
                  <c:v>7.74</c:v>
                </c:pt>
                <c:pt idx="296">
                  <c:v>7.66</c:v>
                </c:pt>
                <c:pt idx="297">
                  <c:v>7.62</c:v>
                </c:pt>
                <c:pt idx="298">
                  <c:v>7.77</c:v>
                </c:pt>
                <c:pt idx="299">
                  <c:v>7.73</c:v>
                </c:pt>
                <c:pt idx="300">
                  <c:v>7.6</c:v>
                </c:pt>
                <c:pt idx="301">
                  <c:v>7.48</c:v>
                </c:pt>
                <c:pt idx="302">
                  <c:v>7.51</c:v>
                </c:pt>
                <c:pt idx="303">
                  <c:v>7.59</c:v>
                </c:pt>
                <c:pt idx="304">
                  <c:v>7.47</c:v>
                </c:pt>
                <c:pt idx="305">
                  <c:v>7.47</c:v>
                </c:pt>
                <c:pt idx="306">
                  <c:v>7.45</c:v>
                </c:pt>
                <c:pt idx="307">
                  <c:v>7.48</c:v>
                </c:pt>
                <c:pt idx="308">
                  <c:v>7.32</c:v>
                </c:pt>
                <c:pt idx="309">
                  <c:v>7.22</c:v>
                </c:pt>
                <c:pt idx="310">
                  <c:v>7.23</c:v>
                </c:pt>
                <c:pt idx="311">
                  <c:v>7.21</c:v>
                </c:pt>
                <c:pt idx="312">
                  <c:v>7.12</c:v>
                </c:pt>
                <c:pt idx="313">
                  <c:v>7.14</c:v>
                </c:pt>
                <c:pt idx="314">
                  <c:v>7.19</c:v>
                </c:pt>
                <c:pt idx="315">
                  <c:v>7.1</c:v>
                </c:pt>
                <c:pt idx="316">
                  <c:v>7.2</c:v>
                </c:pt>
                <c:pt idx="317">
                  <c:v>7.07</c:v>
                </c:pt>
                <c:pt idx="318">
                  <c:v>7.13</c:v>
                </c:pt>
                <c:pt idx="319">
                  <c:v>7.24</c:v>
                </c:pt>
                <c:pt idx="320">
                  <c:v>7.4</c:v>
                </c:pt>
                <c:pt idx="321">
                  <c:v>7.48</c:v>
                </c:pt>
                <c:pt idx="322">
                  <c:v>7.82</c:v>
                </c:pt>
                <c:pt idx="323">
                  <c:v>7.91</c:v>
                </c:pt>
                <c:pt idx="324">
                  <c:v>7.86</c:v>
                </c:pt>
                <c:pt idx="325">
                  <c:v>7.89</c:v>
                </c:pt>
                <c:pt idx="326">
                  <c:v>8.0399999999999991</c:v>
                </c:pt>
                <c:pt idx="327">
                  <c:v>8.07</c:v>
                </c:pt>
                <c:pt idx="328">
                  <c:v>8.02</c:v>
                </c:pt>
                <c:pt idx="329">
                  <c:v>8.0399999999999991</c:v>
                </c:pt>
                <c:pt idx="330">
                  <c:v>8.2799999999999994</c:v>
                </c:pt>
                <c:pt idx="331">
                  <c:v>8.18</c:v>
                </c:pt>
                <c:pt idx="332">
                  <c:v>8.11</c:v>
                </c:pt>
                <c:pt idx="333">
                  <c:v>8.1300000000000008</c:v>
                </c:pt>
                <c:pt idx="334">
                  <c:v>8.2799999999999994</c:v>
                </c:pt>
                <c:pt idx="335">
                  <c:v>8.32</c:v>
                </c:pt>
                <c:pt idx="336">
                  <c:v>8.35</c:v>
                </c:pt>
                <c:pt idx="337">
                  <c:v>8.33</c:v>
                </c:pt>
                <c:pt idx="338">
                  <c:v>8.24</c:v>
                </c:pt>
                <c:pt idx="339">
                  <c:v>8.3000000000000007</c:v>
                </c:pt>
                <c:pt idx="340">
                  <c:v>8.34</c:v>
                </c:pt>
                <c:pt idx="341">
                  <c:v>8.23</c:v>
                </c:pt>
                <c:pt idx="342">
                  <c:v>8.27</c:v>
                </c:pt>
                <c:pt idx="343">
                  <c:v>8.02</c:v>
                </c:pt>
                <c:pt idx="344">
                  <c:v>7.94</c:v>
                </c:pt>
                <c:pt idx="345">
                  <c:v>8.01</c:v>
                </c:pt>
                <c:pt idx="346">
                  <c:v>8.08</c:v>
                </c:pt>
                <c:pt idx="347">
                  <c:v>8.25</c:v>
                </c:pt>
                <c:pt idx="348">
                  <c:v>8.33</c:v>
                </c:pt>
                <c:pt idx="349">
                  <c:v>8.2100000000000009</c:v>
                </c:pt>
                <c:pt idx="350">
                  <c:v>8.1999999999999993</c:v>
                </c:pt>
                <c:pt idx="351">
                  <c:v>8.08</c:v>
                </c:pt>
                <c:pt idx="352">
                  <c:v>7.94</c:v>
                </c:pt>
                <c:pt idx="353">
                  <c:v>7.96</c:v>
                </c:pt>
                <c:pt idx="354">
                  <c:v>7.95</c:v>
                </c:pt>
                <c:pt idx="355">
                  <c:v>7.96</c:v>
                </c:pt>
                <c:pt idx="356">
                  <c:v>7.79</c:v>
                </c:pt>
                <c:pt idx="357">
                  <c:v>7.74</c:v>
                </c:pt>
                <c:pt idx="358">
                  <c:v>7.68</c:v>
                </c:pt>
                <c:pt idx="359">
                  <c:v>7.65</c:v>
                </c:pt>
                <c:pt idx="360">
                  <c:v>7.62</c:v>
                </c:pt>
                <c:pt idx="361">
                  <c:v>7.67</c:v>
                </c:pt>
                <c:pt idx="362">
                  <c:v>7.78</c:v>
                </c:pt>
                <c:pt idx="363">
                  <c:v>7.72</c:v>
                </c:pt>
                <c:pt idx="364">
                  <c:v>7.68</c:v>
                </c:pt>
                <c:pt idx="365">
                  <c:v>7.83</c:v>
                </c:pt>
                <c:pt idx="366">
                  <c:v>7.95</c:v>
                </c:pt>
                <c:pt idx="367">
                  <c:v>7.9</c:v>
                </c:pt>
                <c:pt idx="368">
                  <c:v>7.96</c:v>
                </c:pt>
                <c:pt idx="369">
                  <c:v>7.89</c:v>
                </c:pt>
                <c:pt idx="370">
                  <c:v>7.78</c:v>
                </c:pt>
                <c:pt idx="371">
                  <c:v>7.71</c:v>
                </c:pt>
                <c:pt idx="372">
                  <c:v>7.72</c:v>
                </c:pt>
                <c:pt idx="373">
                  <c:v>7.93</c:v>
                </c:pt>
                <c:pt idx="374">
                  <c:v>7.91</c:v>
                </c:pt>
                <c:pt idx="375">
                  <c:v>7.98</c:v>
                </c:pt>
                <c:pt idx="376">
                  <c:v>8.0299999999999994</c:v>
                </c:pt>
                <c:pt idx="377">
                  <c:v>8.18</c:v>
                </c:pt>
                <c:pt idx="378">
                  <c:v>8.15</c:v>
                </c:pt>
                <c:pt idx="379">
                  <c:v>8.19</c:v>
                </c:pt>
                <c:pt idx="380">
                  <c:v>8.1</c:v>
                </c:pt>
                <c:pt idx="381">
                  <c:v>8.1999999999999993</c:v>
                </c:pt>
                <c:pt idx="382">
                  <c:v>8.0399999999999991</c:v>
                </c:pt>
                <c:pt idx="383">
                  <c:v>7.98</c:v>
                </c:pt>
                <c:pt idx="384">
                  <c:v>7.99</c:v>
                </c:pt>
                <c:pt idx="385">
                  <c:v>7.98</c:v>
                </c:pt>
                <c:pt idx="386">
                  <c:v>7.99</c:v>
                </c:pt>
                <c:pt idx="387">
                  <c:v>7.82</c:v>
                </c:pt>
                <c:pt idx="388">
                  <c:v>7.75</c:v>
                </c:pt>
                <c:pt idx="389">
                  <c:v>7.69</c:v>
                </c:pt>
                <c:pt idx="390">
                  <c:v>7.75</c:v>
                </c:pt>
                <c:pt idx="391">
                  <c:v>7.61</c:v>
                </c:pt>
                <c:pt idx="392">
                  <c:v>7.6</c:v>
                </c:pt>
                <c:pt idx="393">
                  <c:v>7.56</c:v>
                </c:pt>
                <c:pt idx="394">
                  <c:v>7.51</c:v>
                </c:pt>
                <c:pt idx="395">
                  <c:v>7.52</c:v>
                </c:pt>
                <c:pt idx="396">
                  <c:v>7.62</c:v>
                </c:pt>
                <c:pt idx="397">
                  <c:v>7.57</c:v>
                </c:pt>
                <c:pt idx="398">
                  <c:v>7.65</c:v>
                </c:pt>
                <c:pt idx="399">
                  <c:v>7.61</c:v>
                </c:pt>
                <c:pt idx="400">
                  <c:v>7.54</c:v>
                </c:pt>
                <c:pt idx="401">
                  <c:v>7.52</c:v>
                </c:pt>
                <c:pt idx="402">
                  <c:v>7.38</c:v>
                </c:pt>
                <c:pt idx="403">
                  <c:v>7.4</c:v>
                </c:pt>
                <c:pt idx="404">
                  <c:v>7.2</c:v>
                </c:pt>
                <c:pt idx="405">
                  <c:v>7.43</c:v>
                </c:pt>
                <c:pt idx="406">
                  <c:v>7.43</c:v>
                </c:pt>
                <c:pt idx="407">
                  <c:v>7.36</c:v>
                </c:pt>
                <c:pt idx="408">
                  <c:v>7.26</c:v>
                </c:pt>
                <c:pt idx="409">
                  <c:v>7.28</c:v>
                </c:pt>
                <c:pt idx="410">
                  <c:v>7.25</c:v>
                </c:pt>
                <c:pt idx="411">
                  <c:v>7.27</c:v>
                </c:pt>
                <c:pt idx="412">
                  <c:v>7.24</c:v>
                </c:pt>
                <c:pt idx="413">
                  <c:v>7.23</c:v>
                </c:pt>
                <c:pt idx="414">
                  <c:v>7.1</c:v>
                </c:pt>
                <c:pt idx="415">
                  <c:v>7.07</c:v>
                </c:pt>
                <c:pt idx="416">
                  <c:v>7.12</c:v>
                </c:pt>
                <c:pt idx="417">
                  <c:v>7.02</c:v>
                </c:pt>
                <c:pt idx="418">
                  <c:v>6.82</c:v>
                </c:pt>
                <c:pt idx="419">
                  <c:v>6.95</c:v>
                </c:pt>
                <c:pt idx="420">
                  <c:v>7.09</c:v>
                </c:pt>
                <c:pt idx="421">
                  <c:v>6.98</c:v>
                </c:pt>
                <c:pt idx="422">
                  <c:v>7.05</c:v>
                </c:pt>
                <c:pt idx="423">
                  <c:v>6.93</c:v>
                </c:pt>
                <c:pt idx="424">
                  <c:v>6.97</c:v>
                </c:pt>
                <c:pt idx="425">
                  <c:v>7.09</c:v>
                </c:pt>
                <c:pt idx="426">
                  <c:v>7.13</c:v>
                </c:pt>
                <c:pt idx="427">
                  <c:v>6.97</c:v>
                </c:pt>
                <c:pt idx="428">
                  <c:v>7</c:v>
                </c:pt>
                <c:pt idx="429">
                  <c:v>7.09</c:v>
                </c:pt>
                <c:pt idx="430">
                  <c:v>6.89</c:v>
                </c:pt>
                <c:pt idx="431">
                  <c:v>6.99</c:v>
                </c:pt>
                <c:pt idx="432">
                  <c:v>6.97</c:v>
                </c:pt>
                <c:pt idx="433">
                  <c:v>7.07</c:v>
                </c:pt>
                <c:pt idx="434">
                  <c:v>7.11</c:v>
                </c:pt>
                <c:pt idx="435">
                  <c:v>7.09</c:v>
                </c:pt>
                <c:pt idx="436">
                  <c:v>7.07</c:v>
                </c:pt>
                <c:pt idx="437">
                  <c:v>7.02</c:v>
                </c:pt>
                <c:pt idx="438">
                  <c:v>6.99</c:v>
                </c:pt>
                <c:pt idx="439">
                  <c:v>7.03</c:v>
                </c:pt>
                <c:pt idx="440">
                  <c:v>6.88</c:v>
                </c:pt>
                <c:pt idx="441">
                  <c:v>6.95</c:v>
                </c:pt>
                <c:pt idx="442">
                  <c:v>6.97</c:v>
                </c:pt>
                <c:pt idx="443">
                  <c:v>6.85</c:v>
                </c:pt>
                <c:pt idx="444">
                  <c:v>6.94</c:v>
                </c:pt>
                <c:pt idx="445">
                  <c:v>6.92</c:v>
                </c:pt>
                <c:pt idx="446">
                  <c:v>6.91</c:v>
                </c:pt>
                <c:pt idx="447">
                  <c:v>6.93</c:v>
                </c:pt>
                <c:pt idx="448">
                  <c:v>6.87</c:v>
                </c:pt>
                <c:pt idx="449">
                  <c:v>6.89</c:v>
                </c:pt>
                <c:pt idx="450">
                  <c:v>6.86</c:v>
                </c:pt>
                <c:pt idx="451">
                  <c:v>6.72</c:v>
                </c:pt>
                <c:pt idx="452">
                  <c:v>6.64</c:v>
                </c:pt>
                <c:pt idx="453">
                  <c:v>6.55</c:v>
                </c:pt>
                <c:pt idx="454">
                  <c:v>6.55</c:v>
                </c:pt>
                <c:pt idx="455">
                  <c:v>6.51</c:v>
                </c:pt>
                <c:pt idx="456">
                  <c:v>6.36</c:v>
                </c:pt>
                <c:pt idx="457">
                  <c:v>6.96</c:v>
                </c:pt>
                <c:pt idx="458">
                  <c:v>6.6</c:v>
                </c:pt>
                <c:pt idx="459">
                  <c:v>6.81</c:v>
                </c:pt>
                <c:pt idx="460">
                  <c:v>6.73</c:v>
                </c:pt>
                <c:pt idx="461">
                  <c:v>6.87</c:v>
                </c:pt>
                <c:pt idx="462">
                  <c:v>6.86</c:v>
                </c:pt>
                <c:pt idx="463">
                  <c:v>6.73</c:v>
                </c:pt>
                <c:pt idx="464">
                  <c:v>6.75</c:v>
                </c:pt>
                <c:pt idx="465">
                  <c:v>6.71</c:v>
                </c:pt>
                <c:pt idx="466">
                  <c:v>6.69</c:v>
                </c:pt>
                <c:pt idx="467">
                  <c:v>6.64</c:v>
                </c:pt>
                <c:pt idx="468">
                  <c:v>6.86</c:v>
                </c:pt>
                <c:pt idx="469">
                  <c:v>6.72</c:v>
                </c:pt>
                <c:pt idx="470">
                  <c:v>6.9</c:v>
                </c:pt>
                <c:pt idx="471">
                  <c:v>6.81</c:v>
                </c:pt>
                <c:pt idx="472">
                  <c:v>6.73</c:v>
                </c:pt>
                <c:pt idx="473">
                  <c:v>6.75</c:v>
                </c:pt>
                <c:pt idx="474">
                  <c:v>6.86</c:v>
                </c:pt>
                <c:pt idx="475">
                  <c:v>6.87</c:v>
                </c:pt>
                <c:pt idx="476">
                  <c:v>6.89</c:v>
                </c:pt>
                <c:pt idx="477">
                  <c:v>7.08</c:v>
                </c:pt>
                <c:pt idx="478">
                  <c:v>7.09</c:v>
                </c:pt>
                <c:pt idx="479">
                  <c:v>6.97</c:v>
                </c:pt>
                <c:pt idx="480">
                  <c:v>6.96</c:v>
                </c:pt>
                <c:pt idx="481">
                  <c:v>6.98</c:v>
                </c:pt>
                <c:pt idx="482">
                  <c:v>6.96</c:v>
                </c:pt>
                <c:pt idx="483">
                  <c:v>6.87</c:v>
                </c:pt>
                <c:pt idx="484">
                  <c:v>6.87</c:v>
                </c:pt>
                <c:pt idx="485">
                  <c:v>6.97</c:v>
                </c:pt>
                <c:pt idx="486">
                  <c:v>6.98</c:v>
                </c:pt>
                <c:pt idx="487">
                  <c:v>7.07</c:v>
                </c:pt>
                <c:pt idx="488">
                  <c:v>7.17</c:v>
                </c:pt>
                <c:pt idx="489">
                  <c:v>7.27</c:v>
                </c:pt>
                <c:pt idx="490">
                  <c:v>7.41</c:v>
                </c:pt>
                <c:pt idx="491">
                  <c:v>7.57</c:v>
                </c:pt>
                <c:pt idx="492">
                  <c:v>7.75</c:v>
                </c:pt>
                <c:pt idx="493">
                  <c:v>7.59</c:v>
                </c:pt>
                <c:pt idx="494">
                  <c:v>7.81</c:v>
                </c:pt>
                <c:pt idx="495">
                  <c:v>7.65</c:v>
                </c:pt>
                <c:pt idx="496">
                  <c:v>7.64</c:v>
                </c:pt>
                <c:pt idx="497">
                  <c:v>7.61</c:v>
                </c:pt>
                <c:pt idx="498">
                  <c:v>7.86</c:v>
                </c:pt>
                <c:pt idx="499">
                  <c:v>7.95</c:v>
                </c:pt>
                <c:pt idx="500">
                  <c:v>8.18</c:v>
                </c:pt>
                <c:pt idx="501">
                  <c:v>7.96</c:v>
                </c:pt>
                <c:pt idx="502">
                  <c:v>7.92</c:v>
                </c:pt>
                <c:pt idx="503">
                  <c:v>7.93</c:v>
                </c:pt>
                <c:pt idx="504">
                  <c:v>7.99</c:v>
                </c:pt>
                <c:pt idx="505">
                  <c:v>7.9</c:v>
                </c:pt>
                <c:pt idx="506">
                  <c:v>7.78</c:v>
                </c:pt>
                <c:pt idx="507">
                  <c:v>7.75</c:v>
                </c:pt>
                <c:pt idx="508">
                  <c:v>7.86</c:v>
                </c:pt>
                <c:pt idx="509">
                  <c:v>7.86</c:v>
                </c:pt>
                <c:pt idx="510">
                  <c:v>8.0399999999999991</c:v>
                </c:pt>
                <c:pt idx="511">
                  <c:v>8.06</c:v>
                </c:pt>
                <c:pt idx="512">
                  <c:v>7.92</c:v>
                </c:pt>
                <c:pt idx="513">
                  <c:v>7.72</c:v>
                </c:pt>
                <c:pt idx="514">
                  <c:v>7.72</c:v>
                </c:pt>
                <c:pt idx="515">
                  <c:v>7.76</c:v>
                </c:pt>
                <c:pt idx="516">
                  <c:v>7.88</c:v>
                </c:pt>
                <c:pt idx="517">
                  <c:v>7.92</c:v>
                </c:pt>
                <c:pt idx="518">
                  <c:v>7.78</c:v>
                </c:pt>
                <c:pt idx="519">
                  <c:v>8.06</c:v>
                </c:pt>
                <c:pt idx="520">
                  <c:v>8.02</c:v>
                </c:pt>
                <c:pt idx="521">
                  <c:v>8.08</c:v>
                </c:pt>
                <c:pt idx="522">
                  <c:v>8.24</c:v>
                </c:pt>
                <c:pt idx="523">
                  <c:v>8.2899999999999991</c:v>
                </c:pt>
                <c:pt idx="524">
                  <c:v>8.34</c:v>
                </c:pt>
                <c:pt idx="525">
                  <c:v>8.35</c:v>
                </c:pt>
                <c:pt idx="526">
                  <c:v>8.39</c:v>
                </c:pt>
                <c:pt idx="527">
                  <c:v>8.4</c:v>
                </c:pt>
                <c:pt idx="528">
                  <c:v>8.42</c:v>
                </c:pt>
                <c:pt idx="529">
                  <c:v>8.23</c:v>
                </c:pt>
                <c:pt idx="530">
                  <c:v>8.25</c:v>
                </c:pt>
                <c:pt idx="531">
                  <c:v>8.31</c:v>
                </c:pt>
                <c:pt idx="532">
                  <c:v>8.23</c:v>
                </c:pt>
                <c:pt idx="533">
                  <c:v>8.26</c:v>
                </c:pt>
                <c:pt idx="534">
                  <c:v>8.27</c:v>
                </c:pt>
                <c:pt idx="535">
                  <c:v>8.2200000000000006</c:v>
                </c:pt>
                <c:pt idx="536">
                  <c:v>8.11</c:v>
                </c:pt>
                <c:pt idx="537">
                  <c:v>8.15</c:v>
                </c:pt>
                <c:pt idx="538">
                  <c:v>8.35</c:v>
                </c:pt>
                <c:pt idx="539">
                  <c:v>8.5399999999999991</c:v>
                </c:pt>
                <c:pt idx="540">
                  <c:v>8.66</c:v>
                </c:pt>
                <c:pt idx="541">
                  <c:v>8.6199999999999992</c:v>
                </c:pt>
                <c:pt idx="542">
                  <c:v>8.4600000000000009</c:v>
                </c:pt>
                <c:pt idx="543">
                  <c:v>8.23</c:v>
                </c:pt>
                <c:pt idx="544">
                  <c:v>8.3000000000000007</c:v>
                </c:pt>
                <c:pt idx="545">
                  <c:v>8.19</c:v>
                </c:pt>
                <c:pt idx="546">
                  <c:v>8.33</c:v>
                </c:pt>
                <c:pt idx="547">
                  <c:v>8.25</c:v>
                </c:pt>
                <c:pt idx="548">
                  <c:v>8.17</c:v>
                </c:pt>
                <c:pt idx="549">
                  <c:v>8.23</c:v>
                </c:pt>
                <c:pt idx="550">
                  <c:v>8.18</c:v>
                </c:pt>
                <c:pt idx="551">
                  <c:v>8.2100000000000009</c:v>
                </c:pt>
                <c:pt idx="552">
                  <c:v>8.0399999999999991</c:v>
                </c:pt>
                <c:pt idx="553">
                  <c:v>7.86</c:v>
                </c:pt>
                <c:pt idx="554">
                  <c:v>8.0399999999999991</c:v>
                </c:pt>
                <c:pt idx="555">
                  <c:v>7.91</c:v>
                </c:pt>
                <c:pt idx="556">
                  <c:v>7.85</c:v>
                </c:pt>
                <c:pt idx="557">
                  <c:v>7.97</c:v>
                </c:pt>
                <c:pt idx="558">
                  <c:v>7.9</c:v>
                </c:pt>
                <c:pt idx="559">
                  <c:v>7.83</c:v>
                </c:pt>
                <c:pt idx="560">
                  <c:v>7.8</c:v>
                </c:pt>
                <c:pt idx="561">
                  <c:v>7.87</c:v>
                </c:pt>
                <c:pt idx="562">
                  <c:v>7.79</c:v>
                </c:pt>
                <c:pt idx="563">
                  <c:v>7.58</c:v>
                </c:pt>
                <c:pt idx="564">
                  <c:v>7.7</c:v>
                </c:pt>
                <c:pt idx="565">
                  <c:v>7.76</c:v>
                </c:pt>
                <c:pt idx="566">
                  <c:v>7.72</c:v>
                </c:pt>
                <c:pt idx="567">
                  <c:v>7.61</c:v>
                </c:pt>
                <c:pt idx="568">
                  <c:v>7.6</c:v>
                </c:pt>
                <c:pt idx="569">
                  <c:v>7.47</c:v>
                </c:pt>
                <c:pt idx="570">
                  <c:v>7.37</c:v>
                </c:pt>
                <c:pt idx="571">
                  <c:v>7.18</c:v>
                </c:pt>
                <c:pt idx="572">
                  <c:v>7.09</c:v>
                </c:pt>
                <c:pt idx="573">
                  <c:v>7.14</c:v>
                </c:pt>
                <c:pt idx="574">
                  <c:v>6.79</c:v>
                </c:pt>
                <c:pt idx="575">
                  <c:v>7.04</c:v>
                </c:pt>
                <c:pt idx="576">
                  <c:v>7.04</c:v>
                </c:pt>
                <c:pt idx="577">
                  <c:v>7.03</c:v>
                </c:pt>
                <c:pt idx="578">
                  <c:v>6.91</c:v>
                </c:pt>
                <c:pt idx="579">
                  <c:v>6.9</c:v>
                </c:pt>
                <c:pt idx="580">
                  <c:v>7.09</c:v>
                </c:pt>
                <c:pt idx="581">
                  <c:v>7.04</c:v>
                </c:pt>
                <c:pt idx="582">
                  <c:v>6.97</c:v>
                </c:pt>
                <c:pt idx="583">
                  <c:v>6.9</c:v>
                </c:pt>
                <c:pt idx="584">
                  <c:v>6.82</c:v>
                </c:pt>
                <c:pt idx="585">
                  <c:v>6.84</c:v>
                </c:pt>
                <c:pt idx="586">
                  <c:v>6.99</c:v>
                </c:pt>
                <c:pt idx="587">
                  <c:v>6.9</c:v>
                </c:pt>
                <c:pt idx="588">
                  <c:v>7.15</c:v>
                </c:pt>
                <c:pt idx="589">
                  <c:v>7.07</c:v>
                </c:pt>
                <c:pt idx="590">
                  <c:v>7.18</c:v>
                </c:pt>
                <c:pt idx="591">
                  <c:v>7.01</c:v>
                </c:pt>
                <c:pt idx="592">
                  <c:v>7.2</c:v>
                </c:pt>
                <c:pt idx="593">
                  <c:v>7.16</c:v>
                </c:pt>
                <c:pt idx="594">
                  <c:v>7.29</c:v>
                </c:pt>
                <c:pt idx="595">
                  <c:v>7.16</c:v>
                </c:pt>
                <c:pt idx="596">
                  <c:v>7.12</c:v>
                </c:pt>
                <c:pt idx="597">
                  <c:v>7.09</c:v>
                </c:pt>
                <c:pt idx="598">
                  <c:v>7.01</c:v>
                </c:pt>
                <c:pt idx="599">
                  <c:v>7.27</c:v>
                </c:pt>
                <c:pt idx="600">
                  <c:v>7.17</c:v>
                </c:pt>
                <c:pt idx="601">
                  <c:v>7.09</c:v>
                </c:pt>
                <c:pt idx="602">
                  <c:v>6.99</c:v>
                </c:pt>
                <c:pt idx="603">
                  <c:v>6.96</c:v>
                </c:pt>
                <c:pt idx="604">
                  <c:v>7</c:v>
                </c:pt>
                <c:pt idx="605">
                  <c:v>6.87</c:v>
                </c:pt>
                <c:pt idx="606">
                  <c:v>6.85</c:v>
                </c:pt>
                <c:pt idx="607">
                  <c:v>6.83</c:v>
                </c:pt>
                <c:pt idx="608">
                  <c:v>6.83</c:v>
                </c:pt>
                <c:pt idx="609">
                  <c:v>6.73</c:v>
                </c:pt>
                <c:pt idx="610">
                  <c:v>6.64</c:v>
                </c:pt>
                <c:pt idx="611">
                  <c:v>6.63</c:v>
                </c:pt>
                <c:pt idx="612">
                  <c:v>6.52</c:v>
                </c:pt>
                <c:pt idx="613">
                  <c:v>6.49</c:v>
                </c:pt>
                <c:pt idx="614">
                  <c:v>6.61</c:v>
                </c:pt>
                <c:pt idx="615">
                  <c:v>6.59</c:v>
                </c:pt>
                <c:pt idx="616">
                  <c:v>6.47</c:v>
                </c:pt>
                <c:pt idx="617">
                  <c:v>6.4</c:v>
                </c:pt>
                <c:pt idx="618">
                  <c:v>6.37</c:v>
                </c:pt>
                <c:pt idx="619">
                  <c:v>6.84</c:v>
                </c:pt>
                <c:pt idx="620">
                  <c:v>6.98</c:v>
                </c:pt>
                <c:pt idx="621">
                  <c:v>6.83</c:v>
                </c:pt>
                <c:pt idx="622">
                  <c:v>7.11</c:v>
                </c:pt>
                <c:pt idx="623">
                  <c:v>7.23</c:v>
                </c:pt>
                <c:pt idx="624">
                  <c:v>7.13</c:v>
                </c:pt>
                <c:pt idx="625">
                  <c:v>7.12</c:v>
                </c:pt>
                <c:pt idx="626">
                  <c:v>7.04</c:v>
                </c:pt>
                <c:pt idx="627">
                  <c:v>6.69</c:v>
                </c:pt>
                <c:pt idx="628">
                  <c:v>6.92</c:v>
                </c:pt>
                <c:pt idx="629">
                  <c:v>7.04</c:v>
                </c:pt>
                <c:pt idx="630">
                  <c:v>6.85</c:v>
                </c:pt>
                <c:pt idx="631">
                  <c:v>6.81</c:v>
                </c:pt>
                <c:pt idx="632">
                  <c:v>6.78</c:v>
                </c:pt>
                <c:pt idx="633">
                  <c:v>6.74</c:v>
                </c:pt>
                <c:pt idx="634">
                  <c:v>6.81</c:v>
                </c:pt>
                <c:pt idx="635">
                  <c:v>7.08</c:v>
                </c:pt>
                <c:pt idx="636">
                  <c:v>7.11</c:v>
                </c:pt>
                <c:pt idx="637">
                  <c:v>7.14</c:v>
                </c:pt>
                <c:pt idx="638">
                  <c:v>7.14</c:v>
                </c:pt>
                <c:pt idx="639">
                  <c:v>6.96</c:v>
                </c:pt>
                <c:pt idx="640">
                  <c:v>6.92</c:v>
                </c:pt>
                <c:pt idx="641">
                  <c:v>6.84</c:v>
                </c:pt>
                <c:pt idx="642">
                  <c:v>6.82</c:v>
                </c:pt>
                <c:pt idx="643">
                  <c:v>6.66</c:v>
                </c:pt>
                <c:pt idx="644">
                  <c:v>6.76</c:v>
                </c:pt>
                <c:pt idx="645">
                  <c:v>6.72</c:v>
                </c:pt>
                <c:pt idx="646">
                  <c:v>6.7</c:v>
                </c:pt>
                <c:pt idx="647">
                  <c:v>6.66</c:v>
                </c:pt>
                <c:pt idx="648">
                  <c:v>6.65</c:v>
                </c:pt>
                <c:pt idx="649">
                  <c:v>6.53</c:v>
                </c:pt>
                <c:pt idx="650">
                  <c:v>6.45</c:v>
                </c:pt>
                <c:pt idx="651">
                  <c:v>6.47</c:v>
                </c:pt>
                <c:pt idx="652">
                  <c:v>6.46</c:v>
                </c:pt>
                <c:pt idx="653">
                  <c:v>6.31</c:v>
                </c:pt>
                <c:pt idx="654">
                  <c:v>6.26</c:v>
                </c:pt>
                <c:pt idx="655">
                  <c:v>6.32</c:v>
                </c:pt>
                <c:pt idx="656">
                  <c:v>6.17</c:v>
                </c:pt>
                <c:pt idx="657">
                  <c:v>6.13</c:v>
                </c:pt>
                <c:pt idx="658">
                  <c:v>6.18</c:v>
                </c:pt>
                <c:pt idx="659">
                  <c:v>6.16</c:v>
                </c:pt>
                <c:pt idx="660">
                  <c:v>5.99</c:v>
                </c:pt>
                <c:pt idx="661">
                  <c:v>6.1</c:v>
                </c:pt>
                <c:pt idx="662">
                  <c:v>5.9</c:v>
                </c:pt>
                <c:pt idx="663">
                  <c:v>5.85</c:v>
                </c:pt>
                <c:pt idx="664">
                  <c:v>5.84</c:v>
                </c:pt>
                <c:pt idx="665">
                  <c:v>5.87</c:v>
                </c:pt>
                <c:pt idx="666">
                  <c:v>5.96</c:v>
                </c:pt>
                <c:pt idx="667">
                  <c:v>6.21</c:v>
                </c:pt>
                <c:pt idx="668">
                  <c:v>6.01</c:v>
                </c:pt>
                <c:pt idx="669">
                  <c:v>6.03</c:v>
                </c:pt>
                <c:pt idx="670">
                  <c:v>5.74</c:v>
                </c:pt>
                <c:pt idx="671">
                  <c:v>5.94</c:v>
                </c:pt>
                <c:pt idx="672">
                  <c:v>6</c:v>
                </c:pt>
                <c:pt idx="673">
                  <c:v>6.09</c:v>
                </c:pt>
                <c:pt idx="674">
                  <c:v>5.95</c:v>
                </c:pt>
                <c:pt idx="675">
                  <c:v>5.91</c:v>
                </c:pt>
                <c:pt idx="676">
                  <c:v>5.74</c:v>
                </c:pt>
                <c:pt idx="677">
                  <c:v>5.69</c:v>
                </c:pt>
                <c:pt idx="678">
                  <c:v>5.85</c:v>
                </c:pt>
                <c:pt idx="679">
                  <c:v>5.84</c:v>
                </c:pt>
                <c:pt idx="680">
                  <c:v>5.74</c:v>
                </c:pt>
                <c:pt idx="681">
                  <c:v>5.72</c:v>
                </c:pt>
                <c:pt idx="682">
                  <c:v>5.72</c:v>
                </c:pt>
                <c:pt idx="683">
                  <c:v>5.68</c:v>
                </c:pt>
                <c:pt idx="684">
                  <c:v>5.69</c:v>
                </c:pt>
                <c:pt idx="685">
                  <c:v>5.65</c:v>
                </c:pt>
                <c:pt idx="686">
                  <c:v>5.57</c:v>
                </c:pt>
                <c:pt idx="687">
                  <c:v>5.42</c:v>
                </c:pt>
                <c:pt idx="688">
                  <c:v>5.61</c:v>
                </c:pt>
                <c:pt idx="689">
                  <c:v>5.81</c:v>
                </c:pt>
                <c:pt idx="690">
                  <c:v>5.63</c:v>
                </c:pt>
                <c:pt idx="691">
                  <c:v>5.8</c:v>
                </c:pt>
                <c:pt idx="692">
                  <c:v>5.7</c:v>
                </c:pt>
                <c:pt idx="693">
                  <c:v>5.67</c:v>
                </c:pt>
                <c:pt idx="694">
                  <c:v>5.51</c:v>
                </c:pt>
                <c:pt idx="695">
                  <c:v>5.53</c:v>
                </c:pt>
                <c:pt idx="696">
                  <c:v>5.27</c:v>
                </c:pt>
                <c:pt idx="697">
                  <c:v>5.17</c:v>
                </c:pt>
                <c:pt idx="698">
                  <c:v>5.14</c:v>
                </c:pt>
                <c:pt idx="699">
                  <c:v>5.13</c:v>
                </c:pt>
                <c:pt idx="700">
                  <c:v>5.0599999999999996</c:v>
                </c:pt>
                <c:pt idx="701">
                  <c:v>4.99</c:v>
                </c:pt>
                <c:pt idx="702">
                  <c:v>5.0999999999999996</c:v>
                </c:pt>
                <c:pt idx="703">
                  <c:v>5.23</c:v>
                </c:pt>
                <c:pt idx="704">
                  <c:v>5.37</c:v>
                </c:pt>
                <c:pt idx="705">
                  <c:v>5.33</c:v>
                </c:pt>
                <c:pt idx="706">
                  <c:v>5.72</c:v>
                </c:pt>
                <c:pt idx="707">
                  <c:v>5.87</c:v>
                </c:pt>
                <c:pt idx="708">
                  <c:v>6.37</c:v>
                </c:pt>
                <c:pt idx="709">
                  <c:v>6</c:v>
                </c:pt>
                <c:pt idx="710">
                  <c:v>6.22</c:v>
                </c:pt>
                <c:pt idx="711">
                  <c:v>6.22</c:v>
                </c:pt>
                <c:pt idx="712">
                  <c:v>6.25</c:v>
                </c:pt>
                <c:pt idx="713">
                  <c:v>5.99</c:v>
                </c:pt>
                <c:pt idx="714">
                  <c:v>5.91</c:v>
                </c:pt>
                <c:pt idx="715">
                  <c:v>5.85</c:v>
                </c:pt>
                <c:pt idx="716">
                  <c:v>5.67</c:v>
                </c:pt>
                <c:pt idx="717">
                  <c:v>5.79</c:v>
                </c:pt>
                <c:pt idx="718">
                  <c:v>5.81</c:v>
                </c:pt>
                <c:pt idx="719">
                  <c:v>5.97</c:v>
                </c:pt>
                <c:pt idx="720">
                  <c:v>5.83</c:v>
                </c:pt>
                <c:pt idx="721">
                  <c:v>5.85</c:v>
                </c:pt>
                <c:pt idx="722">
                  <c:v>5.94</c:v>
                </c:pt>
                <c:pt idx="723">
                  <c:v>5.64</c:v>
                </c:pt>
                <c:pt idx="724">
                  <c:v>5.73</c:v>
                </c:pt>
                <c:pt idx="725">
                  <c:v>5.93</c:v>
                </c:pt>
                <c:pt idx="726">
                  <c:v>5.76</c:v>
                </c:pt>
                <c:pt idx="727">
                  <c:v>5.71</c:v>
                </c:pt>
                <c:pt idx="728">
                  <c:v>5.62</c:v>
                </c:pt>
                <c:pt idx="729">
                  <c:v>5.73</c:v>
                </c:pt>
                <c:pt idx="730">
                  <c:v>5.81</c:v>
                </c:pt>
                <c:pt idx="731">
                  <c:v>5.56</c:v>
                </c:pt>
                <c:pt idx="732">
                  <c:v>5.55</c:v>
                </c:pt>
                <c:pt idx="733">
                  <c:v>5.58</c:v>
                </c:pt>
                <c:pt idx="734">
                  <c:v>5.63</c:v>
                </c:pt>
                <c:pt idx="735">
                  <c:v>5.6</c:v>
                </c:pt>
                <c:pt idx="736">
                  <c:v>5.46</c:v>
                </c:pt>
                <c:pt idx="737">
                  <c:v>5.49</c:v>
                </c:pt>
                <c:pt idx="738">
                  <c:v>5.49</c:v>
                </c:pt>
                <c:pt idx="739">
                  <c:v>5.34</c:v>
                </c:pt>
                <c:pt idx="740">
                  <c:v>5.37</c:v>
                </c:pt>
                <c:pt idx="741">
                  <c:v>5.38</c:v>
                </c:pt>
                <c:pt idx="742">
                  <c:v>5.49</c:v>
                </c:pt>
                <c:pt idx="743">
                  <c:v>5.75</c:v>
                </c:pt>
                <c:pt idx="744">
                  <c:v>5.77</c:v>
                </c:pt>
                <c:pt idx="745">
                  <c:v>5.84</c:v>
                </c:pt>
                <c:pt idx="746">
                  <c:v>6.01</c:v>
                </c:pt>
                <c:pt idx="747">
                  <c:v>6.1</c:v>
                </c:pt>
                <c:pt idx="748">
                  <c:v>6.32</c:v>
                </c:pt>
                <c:pt idx="749">
                  <c:v>6.21</c:v>
                </c:pt>
                <c:pt idx="750">
                  <c:v>6.26</c:v>
                </c:pt>
                <c:pt idx="751">
                  <c:v>6.24</c:v>
                </c:pt>
                <c:pt idx="752">
                  <c:v>6.25</c:v>
                </c:pt>
                <c:pt idx="753">
                  <c:v>6.34</c:v>
                </c:pt>
                <c:pt idx="754">
                  <c:v>6.21</c:v>
                </c:pt>
                <c:pt idx="755">
                  <c:v>6.21</c:v>
                </c:pt>
                <c:pt idx="756">
                  <c:v>5.96</c:v>
                </c:pt>
                <c:pt idx="757">
                  <c:v>5.95</c:v>
                </c:pt>
                <c:pt idx="758">
                  <c:v>5.96</c:v>
                </c:pt>
                <c:pt idx="759">
                  <c:v>5.97</c:v>
                </c:pt>
                <c:pt idx="760">
                  <c:v>5.97</c:v>
                </c:pt>
                <c:pt idx="761">
                  <c:v>5.8</c:v>
                </c:pt>
                <c:pt idx="762">
                  <c:v>5.75</c:v>
                </c:pt>
                <c:pt idx="763">
                  <c:v>5.78</c:v>
                </c:pt>
                <c:pt idx="764">
                  <c:v>5.75</c:v>
                </c:pt>
                <c:pt idx="765">
                  <c:v>5.79</c:v>
                </c:pt>
                <c:pt idx="766">
                  <c:v>5.68</c:v>
                </c:pt>
                <c:pt idx="767">
                  <c:v>5.66</c:v>
                </c:pt>
                <c:pt idx="768">
                  <c:v>5.64</c:v>
                </c:pt>
                <c:pt idx="769">
                  <c:v>5.78</c:v>
                </c:pt>
                <c:pt idx="770">
                  <c:v>5.69</c:v>
                </c:pt>
                <c:pt idx="771">
                  <c:v>5.64</c:v>
                </c:pt>
                <c:pt idx="772">
                  <c:v>5.54</c:v>
                </c:pt>
                <c:pt idx="773">
                  <c:v>5.65</c:v>
                </c:pt>
                <c:pt idx="774">
                  <c:v>5.69</c:v>
                </c:pt>
                <c:pt idx="775">
                  <c:v>5.7</c:v>
                </c:pt>
                <c:pt idx="776">
                  <c:v>5.64</c:v>
                </c:pt>
                <c:pt idx="777">
                  <c:v>5.78</c:v>
                </c:pt>
                <c:pt idx="778">
                  <c:v>5.68</c:v>
                </c:pt>
                <c:pt idx="779">
                  <c:v>5.65</c:v>
                </c:pt>
                <c:pt idx="780">
                  <c:v>5.69</c:v>
                </c:pt>
                <c:pt idx="781">
                  <c:v>5.72</c:v>
                </c:pt>
                <c:pt idx="782">
                  <c:v>5.67</c:v>
                </c:pt>
                <c:pt idx="783">
                  <c:v>5.7</c:v>
                </c:pt>
                <c:pt idx="784">
                  <c:v>5.64</c:v>
                </c:pt>
                <c:pt idx="785">
                  <c:v>5.58</c:v>
                </c:pt>
                <c:pt idx="786">
                  <c:v>5.61</c:v>
                </c:pt>
                <c:pt idx="787">
                  <c:v>5.48</c:v>
                </c:pt>
                <c:pt idx="788">
                  <c:v>5.5</c:v>
                </c:pt>
                <c:pt idx="789">
                  <c:v>5.67</c:v>
                </c:pt>
                <c:pt idx="790">
                  <c:v>5.74</c:v>
                </c:pt>
                <c:pt idx="791">
                  <c:v>5.69</c:v>
                </c:pt>
                <c:pt idx="792">
                  <c:v>5.91</c:v>
                </c:pt>
                <c:pt idx="793">
                  <c:v>5.95</c:v>
                </c:pt>
                <c:pt idx="794">
                  <c:v>6.08</c:v>
                </c:pt>
                <c:pt idx="795">
                  <c:v>5.91</c:v>
                </c:pt>
                <c:pt idx="796">
                  <c:v>5.95</c:v>
                </c:pt>
                <c:pt idx="797">
                  <c:v>5.83</c:v>
                </c:pt>
                <c:pt idx="798">
                  <c:v>5.75</c:v>
                </c:pt>
                <c:pt idx="799">
                  <c:v>5.74</c:v>
                </c:pt>
                <c:pt idx="800">
                  <c:v>5.77</c:v>
                </c:pt>
                <c:pt idx="801">
                  <c:v>5.73</c:v>
                </c:pt>
                <c:pt idx="802">
                  <c:v>5.63</c:v>
                </c:pt>
                <c:pt idx="803">
                  <c:v>5.61</c:v>
                </c:pt>
                <c:pt idx="804">
                  <c:v>5.55</c:v>
                </c:pt>
                <c:pt idx="805">
                  <c:v>5.62</c:v>
                </c:pt>
                <c:pt idx="806">
                  <c:v>5.63</c:v>
                </c:pt>
                <c:pt idx="807">
                  <c:v>5.47</c:v>
                </c:pt>
                <c:pt idx="808">
                  <c:v>5.58</c:v>
                </c:pt>
                <c:pt idx="809">
                  <c:v>5.62</c:v>
                </c:pt>
                <c:pt idx="810">
                  <c:v>5.72</c:v>
                </c:pt>
                <c:pt idx="811">
                  <c:v>5.72</c:v>
                </c:pt>
                <c:pt idx="812">
                  <c:v>5.83</c:v>
                </c:pt>
                <c:pt idx="813">
                  <c:v>5.91</c:v>
                </c:pt>
                <c:pt idx="814">
                  <c:v>5.79</c:v>
                </c:pt>
                <c:pt idx="815">
                  <c:v>5.78</c:v>
                </c:pt>
                <c:pt idx="816">
                  <c:v>5.73</c:v>
                </c:pt>
                <c:pt idx="817">
                  <c:v>5.64</c:v>
                </c:pt>
                <c:pt idx="818">
                  <c:v>5.72</c:v>
                </c:pt>
                <c:pt idx="819">
                  <c:v>5.81</c:v>
                </c:pt>
                <c:pt idx="820">
                  <c:v>5.85</c:v>
                </c:pt>
                <c:pt idx="821">
                  <c:v>5.94</c:v>
                </c:pt>
                <c:pt idx="822">
                  <c:v>5.98</c:v>
                </c:pt>
                <c:pt idx="823">
                  <c:v>6.09</c:v>
                </c:pt>
                <c:pt idx="824">
                  <c:v>6.06</c:v>
                </c:pt>
                <c:pt idx="825">
                  <c:v>6.21</c:v>
                </c:pt>
                <c:pt idx="826">
                  <c:v>6.31</c:v>
                </c:pt>
                <c:pt idx="827">
                  <c:v>6.33</c:v>
                </c:pt>
                <c:pt idx="828">
                  <c:v>6.26</c:v>
                </c:pt>
                <c:pt idx="829">
                  <c:v>6.2</c:v>
                </c:pt>
                <c:pt idx="830">
                  <c:v>6.32</c:v>
                </c:pt>
                <c:pt idx="831">
                  <c:v>6.28</c:v>
                </c:pt>
                <c:pt idx="832">
                  <c:v>6.22</c:v>
                </c:pt>
                <c:pt idx="833">
                  <c:v>6.21</c:v>
                </c:pt>
                <c:pt idx="834">
                  <c:v>6.15</c:v>
                </c:pt>
                <c:pt idx="835">
                  <c:v>6.08</c:v>
                </c:pt>
                <c:pt idx="836">
                  <c:v>6.07</c:v>
                </c:pt>
                <c:pt idx="837">
                  <c:v>6.04</c:v>
                </c:pt>
                <c:pt idx="838">
                  <c:v>6.2</c:v>
                </c:pt>
                <c:pt idx="839">
                  <c:v>6.25</c:v>
                </c:pt>
                <c:pt idx="840">
                  <c:v>6.25</c:v>
                </c:pt>
                <c:pt idx="841">
                  <c:v>6.22</c:v>
                </c:pt>
                <c:pt idx="842">
                  <c:v>6.18</c:v>
                </c:pt>
                <c:pt idx="843">
                  <c:v>6.31</c:v>
                </c:pt>
                <c:pt idx="844">
                  <c:v>6.42</c:v>
                </c:pt>
                <c:pt idx="845">
                  <c:v>6.31</c:v>
                </c:pt>
                <c:pt idx="846">
                  <c:v>6.36</c:v>
                </c:pt>
                <c:pt idx="847">
                  <c:v>6.49</c:v>
                </c:pt>
                <c:pt idx="848">
                  <c:v>6.5</c:v>
                </c:pt>
                <c:pt idx="849">
                  <c:v>6.56</c:v>
                </c:pt>
                <c:pt idx="850">
                  <c:v>6.53</c:v>
                </c:pt>
                <c:pt idx="851">
                  <c:v>6.57</c:v>
                </c:pt>
                <c:pt idx="852">
                  <c:v>6.61</c:v>
                </c:pt>
                <c:pt idx="853">
                  <c:v>6.66</c:v>
                </c:pt>
                <c:pt idx="854">
                  <c:v>6.61</c:v>
                </c:pt>
                <c:pt idx="855">
                  <c:v>6.66</c:v>
                </c:pt>
                <c:pt idx="856">
                  <c:v>6.6</c:v>
                </c:pt>
                <c:pt idx="857">
                  <c:v>6.61</c:v>
                </c:pt>
                <c:pt idx="858">
                  <c:v>6.73</c:v>
                </c:pt>
                <c:pt idx="859">
                  <c:v>6.86</c:v>
                </c:pt>
                <c:pt idx="860">
                  <c:v>6.8</c:v>
                </c:pt>
                <c:pt idx="861">
                  <c:v>6.81</c:v>
                </c:pt>
                <c:pt idx="862">
                  <c:v>6.73</c:v>
                </c:pt>
                <c:pt idx="863">
                  <c:v>6.69</c:v>
                </c:pt>
                <c:pt idx="864">
                  <c:v>6.62</c:v>
                </c:pt>
                <c:pt idx="865">
                  <c:v>6.45</c:v>
                </c:pt>
                <c:pt idx="866">
                  <c:v>6.54</c:v>
                </c:pt>
                <c:pt idx="867">
                  <c:v>6.38</c:v>
                </c:pt>
                <c:pt idx="868">
                  <c:v>6.39</c:v>
                </c:pt>
                <c:pt idx="869">
                  <c:v>6.31</c:v>
                </c:pt>
                <c:pt idx="870">
                  <c:v>6.32</c:v>
                </c:pt>
                <c:pt idx="871">
                  <c:v>6.36</c:v>
                </c:pt>
                <c:pt idx="872">
                  <c:v>6.18</c:v>
                </c:pt>
                <c:pt idx="873">
                  <c:v>6.24</c:v>
                </c:pt>
                <c:pt idx="874">
                  <c:v>6.27</c:v>
                </c:pt>
                <c:pt idx="875">
                  <c:v>6.33</c:v>
                </c:pt>
                <c:pt idx="876">
                  <c:v>6.36</c:v>
                </c:pt>
                <c:pt idx="877">
                  <c:v>6.24</c:v>
                </c:pt>
                <c:pt idx="878">
                  <c:v>6.24</c:v>
                </c:pt>
                <c:pt idx="879">
                  <c:v>6.15</c:v>
                </c:pt>
                <c:pt idx="880">
                  <c:v>6.13</c:v>
                </c:pt>
                <c:pt idx="881">
                  <c:v>6.13</c:v>
                </c:pt>
                <c:pt idx="882">
                  <c:v>5.98</c:v>
                </c:pt>
                <c:pt idx="883">
                  <c:v>6.02</c:v>
                </c:pt>
                <c:pt idx="884">
                  <c:v>6.1</c:v>
                </c:pt>
                <c:pt idx="885">
                  <c:v>6.12</c:v>
                </c:pt>
                <c:pt idx="886">
                  <c:v>6.22</c:v>
                </c:pt>
                <c:pt idx="887">
                  <c:v>6.13</c:v>
                </c:pt>
                <c:pt idx="888">
                  <c:v>6.19</c:v>
                </c:pt>
                <c:pt idx="889">
                  <c:v>6.22</c:v>
                </c:pt>
                <c:pt idx="890">
                  <c:v>6.29</c:v>
                </c:pt>
                <c:pt idx="891">
                  <c:v>6.23</c:v>
                </c:pt>
                <c:pt idx="892">
                  <c:v>6.24</c:v>
                </c:pt>
                <c:pt idx="893">
                  <c:v>6.19</c:v>
                </c:pt>
                <c:pt idx="894">
                  <c:v>6.16</c:v>
                </c:pt>
                <c:pt idx="895">
                  <c:v>6.04</c:v>
                </c:pt>
                <c:pt idx="896">
                  <c:v>6.03</c:v>
                </c:pt>
                <c:pt idx="897">
                  <c:v>6.06</c:v>
                </c:pt>
                <c:pt idx="898">
                  <c:v>6.04</c:v>
                </c:pt>
                <c:pt idx="899">
                  <c:v>6.13</c:v>
                </c:pt>
                <c:pt idx="900">
                  <c:v>6.16</c:v>
                </c:pt>
                <c:pt idx="901">
                  <c:v>6.22</c:v>
                </c:pt>
                <c:pt idx="902">
                  <c:v>6.13</c:v>
                </c:pt>
                <c:pt idx="903">
                  <c:v>6.14</c:v>
                </c:pt>
                <c:pt idx="904">
                  <c:v>6.1</c:v>
                </c:pt>
                <c:pt idx="905">
                  <c:v>6.13</c:v>
                </c:pt>
                <c:pt idx="906">
                  <c:v>6.23</c:v>
                </c:pt>
                <c:pt idx="907">
                  <c:v>6.32</c:v>
                </c:pt>
                <c:pt idx="908">
                  <c:v>6.35</c:v>
                </c:pt>
                <c:pt idx="909">
                  <c:v>6.61</c:v>
                </c:pt>
                <c:pt idx="910">
                  <c:v>6.6</c:v>
                </c:pt>
                <c:pt idx="911">
                  <c:v>6.6</c:v>
                </c:pt>
                <c:pt idx="912">
                  <c:v>6.5</c:v>
                </c:pt>
                <c:pt idx="913">
                  <c:v>6.65</c:v>
                </c:pt>
                <c:pt idx="914">
                  <c:v>6.61</c:v>
                </c:pt>
                <c:pt idx="915">
                  <c:v>6.59</c:v>
                </c:pt>
                <c:pt idx="916">
                  <c:v>6.5</c:v>
                </c:pt>
                <c:pt idx="917">
                  <c:v>6.41</c:v>
                </c:pt>
                <c:pt idx="918">
                  <c:v>6.45</c:v>
                </c:pt>
                <c:pt idx="919">
                  <c:v>6.49</c:v>
                </c:pt>
                <c:pt idx="920">
                  <c:v>6.41</c:v>
                </c:pt>
                <c:pt idx="921">
                  <c:v>6.42</c:v>
                </c:pt>
                <c:pt idx="922">
                  <c:v>6.25</c:v>
                </c:pt>
                <c:pt idx="923">
                  <c:v>6.29</c:v>
                </c:pt>
                <c:pt idx="924">
                  <c:v>6.38</c:v>
                </c:pt>
                <c:pt idx="925">
                  <c:v>6.32</c:v>
                </c:pt>
                <c:pt idx="926">
                  <c:v>6.4</c:v>
                </c:pt>
                <c:pt idx="927">
                  <c:v>6.4</c:v>
                </c:pt>
                <c:pt idx="928">
                  <c:v>6.21</c:v>
                </c:pt>
                <c:pt idx="929">
                  <c:v>6.15</c:v>
                </c:pt>
                <c:pt idx="930">
                  <c:v>6.16</c:v>
                </c:pt>
                <c:pt idx="931">
                  <c:v>6.19</c:v>
                </c:pt>
                <c:pt idx="932">
                  <c:v>6.18</c:v>
                </c:pt>
                <c:pt idx="933">
                  <c:v>6.09</c:v>
                </c:pt>
                <c:pt idx="934">
                  <c:v>5.82</c:v>
                </c:pt>
                <c:pt idx="935">
                  <c:v>6.07</c:v>
                </c:pt>
                <c:pt idx="936">
                  <c:v>6.18</c:v>
                </c:pt>
                <c:pt idx="937">
                  <c:v>6.1</c:v>
                </c:pt>
                <c:pt idx="938">
                  <c:v>6.05</c:v>
                </c:pt>
                <c:pt idx="939">
                  <c:v>5.73</c:v>
                </c:pt>
                <c:pt idx="940">
                  <c:v>5.62</c:v>
                </c:pt>
                <c:pt idx="941">
                  <c:v>5.49</c:v>
                </c:pt>
                <c:pt idx="942">
                  <c:v>5.6</c:v>
                </c:pt>
                <c:pt idx="943">
                  <c:v>5.61</c:v>
                </c:pt>
                <c:pt idx="944">
                  <c:v>5.72</c:v>
                </c:pt>
                <c:pt idx="945">
                  <c:v>6.09</c:v>
                </c:pt>
                <c:pt idx="946">
                  <c:v>6.27</c:v>
                </c:pt>
                <c:pt idx="947">
                  <c:v>5.98</c:v>
                </c:pt>
                <c:pt idx="948">
                  <c:v>6.37</c:v>
                </c:pt>
                <c:pt idx="949">
                  <c:v>5.98</c:v>
                </c:pt>
                <c:pt idx="950">
                  <c:v>5.74</c:v>
                </c:pt>
                <c:pt idx="951">
                  <c:v>5.75</c:v>
                </c:pt>
                <c:pt idx="952">
                  <c:v>5.78</c:v>
                </c:pt>
                <c:pt idx="953">
                  <c:v>5.74</c:v>
                </c:pt>
                <c:pt idx="954">
                  <c:v>6.04</c:v>
                </c:pt>
                <c:pt idx="955">
                  <c:v>6.01</c:v>
                </c:pt>
                <c:pt idx="956">
                  <c:v>5.91</c:v>
                </c:pt>
                <c:pt idx="957">
                  <c:v>5.82</c:v>
                </c:pt>
                <c:pt idx="958">
                  <c:v>5.9</c:v>
                </c:pt>
                <c:pt idx="959">
                  <c:v>5.96</c:v>
                </c:pt>
                <c:pt idx="960">
                  <c:v>6.17</c:v>
                </c:pt>
                <c:pt idx="961">
                  <c:v>6.24</c:v>
                </c:pt>
                <c:pt idx="962">
                  <c:v>6.57</c:v>
                </c:pt>
                <c:pt idx="963">
                  <c:v>6.39</c:v>
                </c:pt>
                <c:pt idx="964">
                  <c:v>6.33</c:v>
                </c:pt>
                <c:pt idx="965">
                  <c:v>6.43</c:v>
                </c:pt>
                <c:pt idx="966">
                  <c:v>6.22</c:v>
                </c:pt>
                <c:pt idx="967">
                  <c:v>6.59</c:v>
                </c:pt>
                <c:pt idx="968">
                  <c:v>6.46</c:v>
                </c:pt>
                <c:pt idx="969">
                  <c:v>6.41</c:v>
                </c:pt>
                <c:pt idx="970">
                  <c:v>6.57</c:v>
                </c:pt>
                <c:pt idx="971">
                  <c:v>6.47</c:v>
                </c:pt>
                <c:pt idx="972">
                  <c:v>6.44</c:v>
                </c:pt>
                <c:pt idx="973">
                  <c:v>6.39</c:v>
                </c:pt>
                <c:pt idx="974">
                  <c:v>6.06</c:v>
                </c:pt>
                <c:pt idx="975">
                  <c:v>5.82</c:v>
                </c:pt>
                <c:pt idx="976">
                  <c:v>6.08</c:v>
                </c:pt>
                <c:pt idx="977">
                  <c:v>6.07</c:v>
                </c:pt>
                <c:pt idx="978">
                  <c:v>5.99</c:v>
                </c:pt>
                <c:pt idx="979">
                  <c:v>6.47</c:v>
                </c:pt>
                <c:pt idx="980">
                  <c:v>6.28</c:v>
                </c:pt>
                <c:pt idx="981">
                  <c:v>6.26</c:v>
                </c:pt>
                <c:pt idx="982">
                  <c:v>6.47</c:v>
                </c:pt>
                <c:pt idx="983">
                  <c:v>6.24</c:v>
                </c:pt>
                <c:pt idx="984">
                  <c:v>6.16</c:v>
                </c:pt>
                <c:pt idx="985">
                  <c:v>5.99</c:v>
                </c:pt>
                <c:pt idx="986">
                  <c:v>5.47</c:v>
                </c:pt>
                <c:pt idx="987">
                  <c:v>5.44</c:v>
                </c:pt>
                <c:pt idx="988">
                  <c:v>5.18</c:v>
                </c:pt>
                <c:pt idx="989">
                  <c:v>5.04</c:v>
                </c:pt>
                <c:pt idx="990">
                  <c:v>5.03</c:v>
                </c:pt>
                <c:pt idx="991">
                  <c:v>5.07</c:v>
                </c:pt>
                <c:pt idx="992">
                  <c:v>4.8899999999999997</c:v>
                </c:pt>
                <c:pt idx="993">
                  <c:v>5.24</c:v>
                </c:pt>
                <c:pt idx="994">
                  <c:v>5.22</c:v>
                </c:pt>
                <c:pt idx="995">
                  <c:v>5.28</c:v>
                </c:pt>
                <c:pt idx="996">
                  <c:v>5.19</c:v>
                </c:pt>
                <c:pt idx="997">
                  <c:v>4.99</c:v>
                </c:pt>
                <c:pt idx="998">
                  <c:v>5.07</c:v>
                </c:pt>
                <c:pt idx="999">
                  <c:v>5.14</c:v>
                </c:pt>
                <c:pt idx="1000">
                  <c:v>4.96</c:v>
                </c:pt>
                <c:pt idx="1001">
                  <c:v>4.8899999999999997</c:v>
                </c:pt>
                <c:pt idx="1002">
                  <c:v>4.63</c:v>
                </c:pt>
                <c:pt idx="1003">
                  <c:v>4.6100000000000003</c:v>
                </c:pt>
                <c:pt idx="1004">
                  <c:v>4.7300000000000004</c:v>
                </c:pt>
                <c:pt idx="1005">
                  <c:v>4.7</c:v>
                </c:pt>
                <c:pt idx="1006">
                  <c:v>4.7300000000000004</c:v>
                </c:pt>
                <c:pt idx="1007">
                  <c:v>4.62</c:v>
                </c:pt>
                <c:pt idx="1008">
                  <c:v>4.79</c:v>
                </c:pt>
                <c:pt idx="1009">
                  <c:v>4.76</c:v>
                </c:pt>
                <c:pt idx="1010">
                  <c:v>4.6900000000000004</c:v>
                </c:pt>
                <c:pt idx="1011">
                  <c:v>4.8099999999999996</c:v>
                </c:pt>
                <c:pt idx="1012">
                  <c:v>5.25</c:v>
                </c:pt>
                <c:pt idx="1013">
                  <c:v>5.57</c:v>
                </c:pt>
                <c:pt idx="1014">
                  <c:v>5.5</c:v>
                </c:pt>
                <c:pt idx="1015">
                  <c:v>5.44</c:v>
                </c:pt>
                <c:pt idx="1016">
                  <c:v>5.34</c:v>
                </c:pt>
                <c:pt idx="1017">
                  <c:v>5.34</c:v>
                </c:pt>
                <c:pt idx="1018">
                  <c:v>5.05</c:v>
                </c:pt>
                <c:pt idx="1019">
                  <c:v>5.31</c:v>
                </c:pt>
                <c:pt idx="1020">
                  <c:v>5.36</c:v>
                </c:pt>
                <c:pt idx="1021">
                  <c:v>5.17</c:v>
                </c:pt>
                <c:pt idx="1022">
                  <c:v>5.38</c:v>
                </c:pt>
                <c:pt idx="1023">
                  <c:v>5.15</c:v>
                </c:pt>
                <c:pt idx="1024">
                  <c:v>5.24</c:v>
                </c:pt>
                <c:pt idx="1025">
                  <c:v>5.15</c:v>
                </c:pt>
                <c:pt idx="1026">
                  <c:v>5.0199999999999996</c:v>
                </c:pt>
                <c:pt idx="1027">
                  <c:v>5.08</c:v>
                </c:pt>
                <c:pt idx="1028">
                  <c:v>4.97</c:v>
                </c:pt>
                <c:pt idx="1029">
                  <c:v>4.9400000000000004</c:v>
                </c:pt>
                <c:pt idx="1030">
                  <c:v>4.8899999999999997</c:v>
                </c:pt>
                <c:pt idx="1031">
                  <c:v>5.0199999999999996</c:v>
                </c:pt>
                <c:pt idx="1032">
                  <c:v>5.07</c:v>
                </c:pt>
                <c:pt idx="1033">
                  <c:v>5.04</c:v>
                </c:pt>
                <c:pt idx="1034">
                  <c:v>4.97</c:v>
                </c:pt>
                <c:pt idx="1035">
                  <c:v>4.9000000000000004</c:v>
                </c:pt>
                <c:pt idx="1036">
                  <c:v>4.83</c:v>
                </c:pt>
                <c:pt idx="1037">
                  <c:v>4.82</c:v>
                </c:pt>
                <c:pt idx="1038">
                  <c:v>4.79</c:v>
                </c:pt>
                <c:pt idx="1039">
                  <c:v>4.88</c:v>
                </c:pt>
                <c:pt idx="1040">
                  <c:v>4.92</c:v>
                </c:pt>
                <c:pt idx="1041">
                  <c:v>4.92</c:v>
                </c:pt>
                <c:pt idx="1042">
                  <c:v>5.08</c:v>
                </c:pt>
                <c:pt idx="1043">
                  <c:v>5.18</c:v>
                </c:pt>
                <c:pt idx="1044">
                  <c:v>5.13</c:v>
                </c:pt>
                <c:pt idx="1045">
                  <c:v>5</c:v>
                </c:pt>
                <c:pt idx="1046">
                  <c:v>5.0199999999999996</c:v>
                </c:pt>
                <c:pt idx="1047">
                  <c:v>5.01</c:v>
                </c:pt>
                <c:pt idx="1048">
                  <c:v>4.9400000000000004</c:v>
                </c:pt>
                <c:pt idx="1049">
                  <c:v>4.9400000000000004</c:v>
                </c:pt>
                <c:pt idx="1050">
                  <c:v>5.03</c:v>
                </c:pt>
                <c:pt idx="1051">
                  <c:v>4.95</c:v>
                </c:pt>
                <c:pt idx="1052">
                  <c:v>5.01</c:v>
                </c:pt>
                <c:pt idx="1053">
                  <c:v>4.91</c:v>
                </c:pt>
                <c:pt idx="1054">
                  <c:v>5.01</c:v>
                </c:pt>
                <c:pt idx="1055">
                  <c:v>5.04</c:v>
                </c:pt>
                <c:pt idx="1056">
                  <c:v>5.31</c:v>
                </c:pt>
                <c:pt idx="1057">
                  <c:v>5.17</c:v>
                </c:pt>
                <c:pt idx="1058">
                  <c:v>5.04</c:v>
                </c:pt>
                <c:pt idx="1059">
                  <c:v>5.08</c:v>
                </c:pt>
                <c:pt idx="1060">
                  <c:v>5.0199999999999996</c:v>
                </c:pt>
                <c:pt idx="1061">
                  <c:v>4.96</c:v>
                </c:pt>
                <c:pt idx="1062">
                  <c:v>4.83</c:v>
                </c:pt>
                <c:pt idx="1063">
                  <c:v>4.8</c:v>
                </c:pt>
                <c:pt idx="1064">
                  <c:v>4.83</c:v>
                </c:pt>
                <c:pt idx="1065">
                  <c:v>4.8099999999999996</c:v>
                </c:pt>
                <c:pt idx="1066">
                  <c:v>4.82</c:v>
                </c:pt>
                <c:pt idx="1067">
                  <c:v>4.75</c:v>
                </c:pt>
                <c:pt idx="1068">
                  <c:v>4.67</c:v>
                </c:pt>
                <c:pt idx="1069">
                  <c:v>4.68</c:v>
                </c:pt>
                <c:pt idx="1070">
                  <c:v>4.6900000000000004</c:v>
                </c:pt>
                <c:pt idx="1071">
                  <c:v>4.59</c:v>
                </c:pt>
                <c:pt idx="1072">
                  <c:v>4.6900000000000004</c:v>
                </c:pt>
                <c:pt idx="1073">
                  <c:v>4.5999999999999996</c:v>
                </c:pt>
                <c:pt idx="1074">
                  <c:v>4.57</c:v>
                </c:pt>
                <c:pt idx="1075">
                  <c:v>4.5999999999999996</c:v>
                </c:pt>
                <c:pt idx="1076">
                  <c:v>4.55</c:v>
                </c:pt>
                <c:pt idx="1077">
                  <c:v>4.43</c:v>
                </c:pt>
                <c:pt idx="1078">
                  <c:v>4.5</c:v>
                </c:pt>
                <c:pt idx="1079">
                  <c:v>4.47</c:v>
                </c:pt>
                <c:pt idx="1080">
                  <c:v>4.4400000000000004</c:v>
                </c:pt>
                <c:pt idx="1081">
                  <c:v>4.38</c:v>
                </c:pt>
                <c:pt idx="1082">
                  <c:v>4.25</c:v>
                </c:pt>
                <c:pt idx="1083">
                  <c:v>4.21</c:v>
                </c:pt>
                <c:pt idx="1084">
                  <c:v>4.34</c:v>
                </c:pt>
                <c:pt idx="1085">
                  <c:v>4.25</c:v>
                </c:pt>
                <c:pt idx="1086">
                  <c:v>4.28</c:v>
                </c:pt>
                <c:pt idx="1087">
                  <c:v>4.28</c:v>
                </c:pt>
                <c:pt idx="1088">
                  <c:v>4.46</c:v>
                </c:pt>
                <c:pt idx="1089">
                  <c:v>4.5</c:v>
                </c:pt>
                <c:pt idx="1090">
                  <c:v>4.5599999999999996</c:v>
                </c:pt>
                <c:pt idx="1091">
                  <c:v>4.66</c:v>
                </c:pt>
                <c:pt idx="1092">
                  <c:v>4.84</c:v>
                </c:pt>
                <c:pt idx="1093">
                  <c:v>4.8499999999999996</c:v>
                </c:pt>
                <c:pt idx="1094">
                  <c:v>4.93</c:v>
                </c:pt>
                <c:pt idx="1095">
                  <c:v>4.82</c:v>
                </c:pt>
                <c:pt idx="1096">
                  <c:v>4.78</c:v>
                </c:pt>
                <c:pt idx="1097">
                  <c:v>4.7699999999999996</c:v>
                </c:pt>
                <c:pt idx="1098">
                  <c:v>4.8</c:v>
                </c:pt>
                <c:pt idx="1099">
                  <c:v>4.8099999999999996</c:v>
                </c:pt>
                <c:pt idx="1100">
                  <c:v>5.13</c:v>
                </c:pt>
                <c:pt idx="1101">
                  <c:v>5.12</c:v>
                </c:pt>
                <c:pt idx="1102">
                  <c:v>5</c:v>
                </c:pt>
                <c:pt idx="1103">
                  <c:v>4.84</c:v>
                </c:pt>
                <c:pt idx="1104">
                  <c:v>4.93</c:v>
                </c:pt>
                <c:pt idx="1105">
                  <c:v>4.79</c:v>
                </c:pt>
                <c:pt idx="1106">
                  <c:v>4.8</c:v>
                </c:pt>
                <c:pt idx="1107">
                  <c:v>4.92</c:v>
                </c:pt>
                <c:pt idx="1108">
                  <c:v>4.93</c:v>
                </c:pt>
                <c:pt idx="1109">
                  <c:v>4.9800000000000004</c:v>
                </c:pt>
                <c:pt idx="1110">
                  <c:v>4.83</c:v>
                </c:pt>
                <c:pt idx="1111">
                  <c:v>4.8</c:v>
                </c:pt>
                <c:pt idx="1112">
                  <c:v>4.76</c:v>
                </c:pt>
                <c:pt idx="1113">
                  <c:v>4.67</c:v>
                </c:pt>
                <c:pt idx="1114">
                  <c:v>4.5999999999999996</c:v>
                </c:pt>
                <c:pt idx="1115">
                  <c:v>4.6900000000000004</c:v>
                </c:pt>
                <c:pt idx="1116">
                  <c:v>4.58</c:v>
                </c:pt>
                <c:pt idx="1117">
                  <c:v>4.54</c:v>
                </c:pt>
                <c:pt idx="1118">
                  <c:v>4.51</c:v>
                </c:pt>
                <c:pt idx="1119">
                  <c:v>4.57</c:v>
                </c:pt>
                <c:pt idx="1120">
                  <c:v>4.46</c:v>
                </c:pt>
                <c:pt idx="1121">
                  <c:v>4.6900000000000004</c:v>
                </c:pt>
                <c:pt idx="1122">
                  <c:v>4.55</c:v>
                </c:pt>
                <c:pt idx="1123">
                  <c:v>4.54</c:v>
                </c:pt>
                <c:pt idx="1124">
                  <c:v>4.57</c:v>
                </c:pt>
                <c:pt idx="1125">
                  <c:v>4.45</c:v>
                </c:pt>
                <c:pt idx="1126">
                  <c:v>4.37</c:v>
                </c:pt>
                <c:pt idx="1127">
                  <c:v>4.32</c:v>
                </c:pt>
                <c:pt idx="1128">
                  <c:v>4.3899999999999997</c:v>
                </c:pt>
                <c:pt idx="1129">
                  <c:v>4.32</c:v>
                </c:pt>
                <c:pt idx="1130">
                  <c:v>4.2300000000000004</c:v>
                </c:pt>
                <c:pt idx="1131">
                  <c:v>4.17</c:v>
                </c:pt>
                <c:pt idx="1132">
                  <c:v>4.29</c:v>
                </c:pt>
                <c:pt idx="1133">
                  <c:v>4.24</c:v>
                </c:pt>
                <c:pt idx="1134">
                  <c:v>4.18</c:v>
                </c:pt>
                <c:pt idx="1135">
                  <c:v>4.25</c:v>
                </c:pt>
                <c:pt idx="1136">
                  <c:v>4.33</c:v>
                </c:pt>
                <c:pt idx="1137">
                  <c:v>4.33</c:v>
                </c:pt>
                <c:pt idx="1138">
                  <c:v>4.3099999999999996</c:v>
                </c:pt>
                <c:pt idx="1139">
                  <c:v>4.22</c:v>
                </c:pt>
                <c:pt idx="1140">
                  <c:v>4.2300000000000004</c:v>
                </c:pt>
                <c:pt idx="1141">
                  <c:v>4.2300000000000004</c:v>
                </c:pt>
                <c:pt idx="1142">
                  <c:v>4.21</c:v>
                </c:pt>
                <c:pt idx="1143">
                  <c:v>4.18</c:v>
                </c:pt>
                <c:pt idx="1144">
                  <c:v>4.12</c:v>
                </c:pt>
                <c:pt idx="1145">
                  <c:v>4.08</c:v>
                </c:pt>
                <c:pt idx="1146">
                  <c:v>4.0999999999999996</c:v>
                </c:pt>
                <c:pt idx="1147">
                  <c:v>4.07</c:v>
                </c:pt>
                <c:pt idx="1148">
                  <c:v>4.1100000000000003</c:v>
                </c:pt>
                <c:pt idx="1149">
                  <c:v>4.0599999999999996</c:v>
                </c:pt>
                <c:pt idx="1150">
                  <c:v>4.1100000000000003</c:v>
                </c:pt>
                <c:pt idx="1151">
                  <c:v>4.09</c:v>
                </c:pt>
                <c:pt idx="1152">
                  <c:v>4.05</c:v>
                </c:pt>
                <c:pt idx="1153">
                  <c:v>4.08</c:v>
                </c:pt>
                <c:pt idx="1154">
                  <c:v>4.09</c:v>
                </c:pt>
                <c:pt idx="1155">
                  <c:v>4.07</c:v>
                </c:pt>
                <c:pt idx="1156">
                  <c:v>4.0599999999999996</c:v>
                </c:pt>
                <c:pt idx="1157">
                  <c:v>4.0599999999999996</c:v>
                </c:pt>
                <c:pt idx="1158">
                  <c:v>4.1900000000000004</c:v>
                </c:pt>
                <c:pt idx="1159">
                  <c:v>4.2300000000000004</c:v>
                </c:pt>
                <c:pt idx="1160">
                  <c:v>4.16</c:v>
                </c:pt>
                <c:pt idx="1161">
                  <c:v>4.0999999999999996</c:v>
                </c:pt>
                <c:pt idx="1162">
                  <c:v>4.05</c:v>
                </c:pt>
                <c:pt idx="1163">
                  <c:v>4.04</c:v>
                </c:pt>
                <c:pt idx="1164">
                  <c:v>4.05</c:v>
                </c:pt>
                <c:pt idx="1165">
                  <c:v>4.01</c:v>
                </c:pt>
                <c:pt idx="1166">
                  <c:v>3.96</c:v>
                </c:pt>
                <c:pt idx="1167">
                  <c:v>3.93</c:v>
                </c:pt>
                <c:pt idx="1168">
                  <c:v>3.91</c:v>
                </c:pt>
                <c:pt idx="1169">
                  <c:v>3.87</c:v>
                </c:pt>
                <c:pt idx="1170">
                  <c:v>3.88</c:v>
                </c:pt>
                <c:pt idx="1171">
                  <c:v>3.87</c:v>
                </c:pt>
                <c:pt idx="1172">
                  <c:v>3.88</c:v>
                </c:pt>
                <c:pt idx="1173">
                  <c:v>3.86</c:v>
                </c:pt>
                <c:pt idx="1174">
                  <c:v>3.79</c:v>
                </c:pt>
                <c:pt idx="1175">
                  <c:v>3.74</c:v>
                </c:pt>
                <c:pt idx="1176">
                  <c:v>3.74</c:v>
                </c:pt>
                <c:pt idx="1177">
                  <c:v>3.75</c:v>
                </c:pt>
                <c:pt idx="1178">
                  <c:v>3.76</c:v>
                </c:pt>
                <c:pt idx="1179">
                  <c:v>3.76</c:v>
                </c:pt>
                <c:pt idx="1180">
                  <c:v>3.86</c:v>
                </c:pt>
                <c:pt idx="1181">
                  <c:v>3.8</c:v>
                </c:pt>
                <c:pt idx="1182">
                  <c:v>3.78</c:v>
                </c:pt>
                <c:pt idx="1183">
                  <c:v>3.75</c:v>
                </c:pt>
                <c:pt idx="1184">
                  <c:v>3.72</c:v>
                </c:pt>
                <c:pt idx="1185">
                  <c:v>3.63</c:v>
                </c:pt>
                <c:pt idx="1186">
                  <c:v>3.53</c:v>
                </c:pt>
                <c:pt idx="1187">
                  <c:v>3.56</c:v>
                </c:pt>
                <c:pt idx="1188">
                  <c:v>3.57</c:v>
                </c:pt>
                <c:pt idx="1189">
                  <c:v>3.63</c:v>
                </c:pt>
                <c:pt idx="1190">
                  <c:v>3.65</c:v>
                </c:pt>
                <c:pt idx="1191">
                  <c:v>3.61</c:v>
                </c:pt>
                <c:pt idx="1192">
                  <c:v>3.52</c:v>
                </c:pt>
                <c:pt idx="1193">
                  <c:v>3.54</c:v>
                </c:pt>
                <c:pt idx="1194">
                  <c:v>3.53</c:v>
                </c:pt>
                <c:pt idx="1195">
                  <c:v>3.52</c:v>
                </c:pt>
                <c:pt idx="1196">
                  <c:v>3.47</c:v>
                </c:pt>
                <c:pt idx="1197">
                  <c:v>3.5</c:v>
                </c:pt>
                <c:pt idx="1198">
                  <c:v>3.51</c:v>
                </c:pt>
                <c:pt idx="1199">
                  <c:v>3.52</c:v>
                </c:pt>
                <c:pt idx="1200">
                  <c:v>3.61</c:v>
                </c:pt>
                <c:pt idx="1201">
                  <c:v>3.61</c:v>
                </c:pt>
                <c:pt idx="1202">
                  <c:v>3.62</c:v>
                </c:pt>
                <c:pt idx="1203">
                  <c:v>3.67</c:v>
                </c:pt>
                <c:pt idx="1204">
                  <c:v>3.73</c:v>
                </c:pt>
                <c:pt idx="1205">
                  <c:v>3.75</c:v>
                </c:pt>
                <c:pt idx="1206">
                  <c:v>3.78</c:v>
                </c:pt>
                <c:pt idx="1207">
                  <c:v>3.77</c:v>
                </c:pt>
                <c:pt idx="1208">
                  <c:v>3.7</c:v>
                </c:pt>
                <c:pt idx="1209">
                  <c:v>3.81</c:v>
                </c:pt>
                <c:pt idx="1210">
                  <c:v>3.82</c:v>
                </c:pt>
                <c:pt idx="1211">
                  <c:v>3.79</c:v>
                </c:pt>
                <c:pt idx="1212">
                  <c:v>3.76</c:v>
                </c:pt>
                <c:pt idx="1213">
                  <c:v>3.68</c:v>
                </c:pt>
                <c:pt idx="1214">
                  <c:v>3.67</c:v>
                </c:pt>
                <c:pt idx="1215">
                  <c:v>3.65</c:v>
                </c:pt>
                <c:pt idx="1216">
                  <c:v>3.6</c:v>
                </c:pt>
                <c:pt idx="1217">
                  <c:v>3.59</c:v>
                </c:pt>
                <c:pt idx="1218">
                  <c:v>3.67</c:v>
                </c:pt>
                <c:pt idx="1219">
                  <c:v>3.78</c:v>
                </c:pt>
                <c:pt idx="1220">
                  <c:v>3.9</c:v>
                </c:pt>
                <c:pt idx="1221">
                  <c:v>4.07</c:v>
                </c:pt>
                <c:pt idx="1222">
                  <c:v>4.1500000000000004</c:v>
                </c:pt>
                <c:pt idx="1223">
                  <c:v>4.17</c:v>
                </c:pt>
                <c:pt idx="1224">
                  <c:v>4.46</c:v>
                </c:pt>
                <c:pt idx="1225">
                  <c:v>4.58</c:v>
                </c:pt>
                <c:pt idx="1226">
                  <c:v>4.68</c:v>
                </c:pt>
                <c:pt idx="1227">
                  <c:v>4.68</c:v>
                </c:pt>
                <c:pt idx="1228">
                  <c:v>4.58</c:v>
                </c:pt>
                <c:pt idx="1229">
                  <c:v>4.58</c:v>
                </c:pt>
                <c:pt idx="1230">
                  <c:v>4.6100000000000003</c:v>
                </c:pt>
                <c:pt idx="1231">
                  <c:v>4.5599999999999996</c:v>
                </c:pt>
                <c:pt idx="1232">
                  <c:v>4.68</c:v>
                </c:pt>
                <c:pt idx="1233">
                  <c:v>4.8</c:v>
                </c:pt>
                <c:pt idx="1234">
                  <c:v>4.7300000000000004</c:v>
                </c:pt>
                <c:pt idx="1235">
                  <c:v>4.8</c:v>
                </c:pt>
                <c:pt idx="1236">
                  <c:v>4.75</c:v>
                </c:pt>
                <c:pt idx="1237">
                  <c:v>4.62</c:v>
                </c:pt>
                <c:pt idx="1238">
                  <c:v>4.49</c:v>
                </c:pt>
                <c:pt idx="1239">
                  <c:v>4.42</c:v>
                </c:pt>
                <c:pt idx="1240">
                  <c:v>4.46</c:v>
                </c:pt>
                <c:pt idx="1241">
                  <c:v>4.3899999999999997</c:v>
                </c:pt>
                <c:pt idx="1242">
                  <c:v>4.33</c:v>
                </c:pt>
                <c:pt idx="1243">
                  <c:v>4.32</c:v>
                </c:pt>
                <c:pt idx="1244">
                  <c:v>4.4400000000000004</c:v>
                </c:pt>
                <c:pt idx="1245">
                  <c:v>4.46</c:v>
                </c:pt>
                <c:pt idx="1246">
                  <c:v>4.4800000000000004</c:v>
                </c:pt>
                <c:pt idx="1247">
                  <c:v>4.51</c:v>
                </c:pt>
                <c:pt idx="1248">
                  <c:v>4.6100000000000003</c:v>
                </c:pt>
                <c:pt idx="1249">
                  <c:v>4.62</c:v>
                </c:pt>
                <c:pt idx="1250">
                  <c:v>4.6399999999999997</c:v>
                </c:pt>
                <c:pt idx="1251">
                  <c:v>4.72</c:v>
                </c:pt>
                <c:pt idx="1252">
                  <c:v>4.72</c:v>
                </c:pt>
                <c:pt idx="1253">
                  <c:v>4.66</c:v>
                </c:pt>
                <c:pt idx="1254">
                  <c:v>4.57</c:v>
                </c:pt>
                <c:pt idx="1255">
                  <c:v>4.5199999999999996</c:v>
                </c:pt>
                <c:pt idx="1256">
                  <c:v>4.47</c:v>
                </c:pt>
                <c:pt idx="1257">
                  <c:v>4.45</c:v>
                </c:pt>
                <c:pt idx="1258">
                  <c:v>4.5</c:v>
                </c:pt>
                <c:pt idx="1259">
                  <c:v>4.53</c:v>
                </c:pt>
                <c:pt idx="1260">
                  <c:v>4.47</c:v>
                </c:pt>
                <c:pt idx="1261">
                  <c:v>4.5199999999999996</c:v>
                </c:pt>
                <c:pt idx="1262">
                  <c:v>4.5</c:v>
                </c:pt>
                <c:pt idx="1263">
                  <c:v>4.5599999999999996</c:v>
                </c:pt>
                <c:pt idx="1264">
                  <c:v>4.5599999999999996</c:v>
                </c:pt>
                <c:pt idx="1265">
                  <c:v>4.5599999999999996</c:v>
                </c:pt>
                <c:pt idx="1266">
                  <c:v>4.47</c:v>
                </c:pt>
                <c:pt idx="1267">
                  <c:v>4.49</c:v>
                </c:pt>
                <c:pt idx="1268">
                  <c:v>4.49</c:v>
                </c:pt>
                <c:pt idx="1269">
                  <c:v>4.43</c:v>
                </c:pt>
                <c:pt idx="1270">
                  <c:v>4.3899999999999997</c:v>
                </c:pt>
                <c:pt idx="1271">
                  <c:v>4.33</c:v>
                </c:pt>
                <c:pt idx="1272">
                  <c:v>4.3099999999999996</c:v>
                </c:pt>
                <c:pt idx="1273">
                  <c:v>4.26</c:v>
                </c:pt>
                <c:pt idx="1274">
                  <c:v>4.34</c:v>
                </c:pt>
                <c:pt idx="1275">
                  <c:v>4.3600000000000003</c:v>
                </c:pt>
                <c:pt idx="1276">
                  <c:v>4.33</c:v>
                </c:pt>
                <c:pt idx="1277">
                  <c:v>4.28</c:v>
                </c:pt>
                <c:pt idx="1278">
                  <c:v>4.32</c:v>
                </c:pt>
                <c:pt idx="1279">
                  <c:v>4.33</c:v>
                </c:pt>
                <c:pt idx="1280">
                  <c:v>4.33</c:v>
                </c:pt>
                <c:pt idx="1281">
                  <c:v>4.33</c:v>
                </c:pt>
                <c:pt idx="1282">
                  <c:v>4.3499999999999996</c:v>
                </c:pt>
                <c:pt idx="1283">
                  <c:v>4.3499999999999996</c:v>
                </c:pt>
                <c:pt idx="1284">
                  <c:v>4.29</c:v>
                </c:pt>
                <c:pt idx="1285">
                  <c:v>4.28</c:v>
                </c:pt>
                <c:pt idx="1286">
                  <c:v>4.25</c:v>
                </c:pt>
                <c:pt idx="1287">
                  <c:v>4.2699999999999996</c:v>
                </c:pt>
                <c:pt idx="1288">
                  <c:v>4.3600000000000003</c:v>
                </c:pt>
                <c:pt idx="1289">
                  <c:v>4.3899999999999997</c:v>
                </c:pt>
                <c:pt idx="1290">
                  <c:v>4.33</c:v>
                </c:pt>
                <c:pt idx="1291">
                  <c:v>4.3</c:v>
                </c:pt>
                <c:pt idx="1292">
                  <c:v>4.2</c:v>
                </c:pt>
                <c:pt idx="1293">
                  <c:v>4.0999999999999996</c:v>
                </c:pt>
                <c:pt idx="1294">
                  <c:v>4.13</c:v>
                </c:pt>
                <c:pt idx="1295">
                  <c:v>4.17</c:v>
                </c:pt>
                <c:pt idx="1296">
                  <c:v>4.1900000000000004</c:v>
                </c:pt>
                <c:pt idx="1297">
                  <c:v>4.18</c:v>
                </c:pt>
                <c:pt idx="1298">
                  <c:v>4.1500000000000004</c:v>
                </c:pt>
                <c:pt idx="1299">
                  <c:v>4.08</c:v>
                </c:pt>
                <c:pt idx="1300">
                  <c:v>4.1100000000000003</c:v>
                </c:pt>
                <c:pt idx="1301">
                  <c:v>4.0599999999999996</c:v>
                </c:pt>
                <c:pt idx="1302">
                  <c:v>4.0199999999999996</c:v>
                </c:pt>
                <c:pt idx="1303">
                  <c:v>4.04</c:v>
                </c:pt>
                <c:pt idx="1304">
                  <c:v>4.01</c:v>
                </c:pt>
                <c:pt idx="1305">
                  <c:v>3.89</c:v>
                </c:pt>
                <c:pt idx="1306">
                  <c:v>3.8</c:v>
                </c:pt>
                <c:pt idx="1307">
                  <c:v>3.83</c:v>
                </c:pt>
                <c:pt idx="1308">
                  <c:v>3.79</c:v>
                </c:pt>
                <c:pt idx="1309">
                  <c:v>3.84</c:v>
                </c:pt>
                <c:pt idx="1310">
                  <c:v>3.93</c:v>
                </c:pt>
                <c:pt idx="1311">
                  <c:v>3.99</c:v>
                </c:pt>
                <c:pt idx="1312">
                  <c:v>3.96</c:v>
                </c:pt>
                <c:pt idx="1313">
                  <c:v>4.01</c:v>
                </c:pt>
                <c:pt idx="1314">
                  <c:v>3.99</c:v>
                </c:pt>
                <c:pt idx="1315">
                  <c:v>3.9</c:v>
                </c:pt>
                <c:pt idx="1316">
                  <c:v>3.89</c:v>
                </c:pt>
                <c:pt idx="1317">
                  <c:v>3.86</c:v>
                </c:pt>
                <c:pt idx="1318">
                  <c:v>3.87</c:v>
                </c:pt>
                <c:pt idx="1319">
                  <c:v>3.83</c:v>
                </c:pt>
                <c:pt idx="1320">
                  <c:v>3.85</c:v>
                </c:pt>
                <c:pt idx="1321">
                  <c:v>3.93</c:v>
                </c:pt>
                <c:pt idx="1322">
                  <c:v>4</c:v>
                </c:pt>
                <c:pt idx="1323">
                  <c:v>4.04</c:v>
                </c:pt>
                <c:pt idx="1324">
                  <c:v>4.07</c:v>
                </c:pt>
                <c:pt idx="1325">
                  <c:v>4.0199999999999996</c:v>
                </c:pt>
                <c:pt idx="1326">
                  <c:v>4.17</c:v>
                </c:pt>
                <c:pt idx="1327">
                  <c:v>4.22</c:v>
                </c:pt>
                <c:pt idx="1328">
                  <c:v>4.1900000000000004</c:v>
                </c:pt>
                <c:pt idx="1329">
                  <c:v>4.26</c:v>
                </c:pt>
                <c:pt idx="1330">
                  <c:v>4.2300000000000004</c:v>
                </c:pt>
                <c:pt idx="1331">
                  <c:v>4.2300000000000004</c:v>
                </c:pt>
                <c:pt idx="1332">
                  <c:v>4.2300000000000004</c:v>
                </c:pt>
                <c:pt idx="1333">
                  <c:v>4.17</c:v>
                </c:pt>
                <c:pt idx="1334">
                  <c:v>4.13</c:v>
                </c:pt>
                <c:pt idx="1335">
                  <c:v>4.13</c:v>
                </c:pt>
                <c:pt idx="1336">
                  <c:v>4.1100000000000003</c:v>
                </c:pt>
                <c:pt idx="1337">
                  <c:v>4.08</c:v>
                </c:pt>
                <c:pt idx="1338">
                  <c:v>4.08</c:v>
                </c:pt>
                <c:pt idx="1339">
                  <c:v>4.0999999999999996</c:v>
                </c:pt>
                <c:pt idx="1340">
                  <c:v>4.09</c:v>
                </c:pt>
                <c:pt idx="1341">
                  <c:v>4.09</c:v>
                </c:pt>
                <c:pt idx="1342">
                  <c:v>4.08</c:v>
                </c:pt>
                <c:pt idx="1343">
                  <c:v>3.99</c:v>
                </c:pt>
                <c:pt idx="1344">
                  <c:v>3.99</c:v>
                </c:pt>
                <c:pt idx="1345">
                  <c:v>3.95</c:v>
                </c:pt>
                <c:pt idx="1346">
                  <c:v>3.98</c:v>
                </c:pt>
                <c:pt idx="1347">
                  <c:v>4.01</c:v>
                </c:pt>
                <c:pt idx="1348">
                  <c:v>4.12</c:v>
                </c:pt>
                <c:pt idx="1349">
                  <c:v>4.18</c:v>
                </c:pt>
                <c:pt idx="1350">
                  <c:v>4.1399999999999997</c:v>
                </c:pt>
                <c:pt idx="1351">
                  <c:v>4.12</c:v>
                </c:pt>
                <c:pt idx="1352">
                  <c:v>4.1399999999999997</c:v>
                </c:pt>
                <c:pt idx="1353">
                  <c:v>4.1399999999999997</c:v>
                </c:pt>
                <c:pt idx="1354">
                  <c:v>4.16</c:v>
                </c:pt>
                <c:pt idx="1355">
                  <c:v>4.1900000000000004</c:v>
                </c:pt>
                <c:pt idx="1356">
                  <c:v>4.2</c:v>
                </c:pt>
                <c:pt idx="1357">
                  <c:v>4.12</c:v>
                </c:pt>
                <c:pt idx="1358">
                  <c:v>4.0599999999999996</c:v>
                </c:pt>
                <c:pt idx="1359">
                  <c:v>4.0199999999999996</c:v>
                </c:pt>
                <c:pt idx="1360">
                  <c:v>3.97</c:v>
                </c:pt>
                <c:pt idx="1361">
                  <c:v>3.91</c:v>
                </c:pt>
                <c:pt idx="1362">
                  <c:v>3.83</c:v>
                </c:pt>
                <c:pt idx="1363">
                  <c:v>3.85</c:v>
                </c:pt>
                <c:pt idx="1364">
                  <c:v>3.83</c:v>
                </c:pt>
                <c:pt idx="1365">
                  <c:v>3.89</c:v>
                </c:pt>
                <c:pt idx="1366">
                  <c:v>3.94</c:v>
                </c:pt>
                <c:pt idx="1367">
                  <c:v>3.93</c:v>
                </c:pt>
                <c:pt idx="1368">
                  <c:v>3.94</c:v>
                </c:pt>
                <c:pt idx="1369">
                  <c:v>3.86</c:v>
                </c:pt>
                <c:pt idx="1370">
                  <c:v>3.82</c:v>
                </c:pt>
                <c:pt idx="1371">
                  <c:v>3.83</c:v>
                </c:pt>
                <c:pt idx="1372">
                  <c:v>3.85</c:v>
                </c:pt>
                <c:pt idx="1373">
                  <c:v>3.87</c:v>
                </c:pt>
                <c:pt idx="1374">
                  <c:v>3.82</c:v>
                </c:pt>
                <c:pt idx="1375">
                  <c:v>3.82</c:v>
                </c:pt>
                <c:pt idx="1376">
                  <c:v>3.85</c:v>
                </c:pt>
                <c:pt idx="1377">
                  <c:v>3.85</c:v>
                </c:pt>
                <c:pt idx="1378">
                  <c:v>3.83</c:v>
                </c:pt>
                <c:pt idx="1379">
                  <c:v>3.79</c:v>
                </c:pt>
                <c:pt idx="1380">
                  <c:v>3.76</c:v>
                </c:pt>
                <c:pt idx="1381">
                  <c:v>3.75</c:v>
                </c:pt>
                <c:pt idx="1382">
                  <c:v>3.66</c:v>
                </c:pt>
                <c:pt idx="1383">
                  <c:v>3.6</c:v>
                </c:pt>
                <c:pt idx="1384">
                  <c:v>3.65</c:v>
                </c:pt>
                <c:pt idx="1385">
                  <c:v>3.69</c:v>
                </c:pt>
                <c:pt idx="1386">
                  <c:v>3.67</c:v>
                </c:pt>
                <c:pt idx="1387">
                  <c:v>3.65</c:v>
                </c:pt>
                <c:pt idx="1388">
                  <c:v>3.64</c:v>
                </c:pt>
                <c:pt idx="1389">
                  <c:v>3.67</c:v>
                </c:pt>
                <c:pt idx="1390">
                  <c:v>3.67</c:v>
                </c:pt>
                <c:pt idx="1391">
                  <c:v>3.68</c:v>
                </c:pt>
                <c:pt idx="1392">
                  <c:v>3.67</c:v>
                </c:pt>
                <c:pt idx="1393">
                  <c:v>3.7</c:v>
                </c:pt>
                <c:pt idx="1394">
                  <c:v>3.66</c:v>
                </c:pt>
                <c:pt idx="1395">
                  <c:v>3.62</c:v>
                </c:pt>
                <c:pt idx="1396">
                  <c:v>3.68</c:v>
                </c:pt>
                <c:pt idx="1397">
                  <c:v>3.73</c:v>
                </c:pt>
                <c:pt idx="1398">
                  <c:v>3.71</c:v>
                </c:pt>
                <c:pt idx="1399">
                  <c:v>3.75</c:v>
                </c:pt>
                <c:pt idx="1400">
                  <c:v>3.77</c:v>
                </c:pt>
                <c:pt idx="1401">
                  <c:v>3.95</c:v>
                </c:pt>
                <c:pt idx="1402">
                  <c:v>4.16</c:v>
                </c:pt>
                <c:pt idx="1403">
                  <c:v>4.2300000000000004</c:v>
                </c:pt>
                <c:pt idx="1404">
                  <c:v>4.2699999999999996</c:v>
                </c:pt>
                <c:pt idx="1405">
                  <c:v>4.28</c:v>
                </c:pt>
                <c:pt idx="1406">
                  <c:v>4.41</c:v>
                </c:pt>
                <c:pt idx="1407">
                  <c:v>4.45</c:v>
                </c:pt>
                <c:pt idx="1408">
                  <c:v>4.3899999999999997</c:v>
                </c:pt>
                <c:pt idx="1409">
                  <c:v>4.32</c:v>
                </c:pt>
                <c:pt idx="1410">
                  <c:v>4.2699999999999996</c:v>
                </c:pt>
                <c:pt idx="1411">
                  <c:v>4.3499999999999996</c:v>
                </c:pt>
                <c:pt idx="1412">
                  <c:v>4.3899999999999997</c:v>
                </c:pt>
                <c:pt idx="1413">
                  <c:v>4.3499999999999996</c:v>
                </c:pt>
                <c:pt idx="1414">
                  <c:v>4.32</c:v>
                </c:pt>
                <c:pt idx="1415">
                  <c:v>4.3600000000000003</c:v>
                </c:pt>
                <c:pt idx="1416">
                  <c:v>4.3</c:v>
                </c:pt>
                <c:pt idx="1417">
                  <c:v>4.3600000000000003</c:v>
                </c:pt>
                <c:pt idx="1418">
                  <c:v>4.46</c:v>
                </c:pt>
                <c:pt idx="1419">
                  <c:v>4.46</c:v>
                </c:pt>
                <c:pt idx="1420">
                  <c:v>4.33</c:v>
                </c:pt>
                <c:pt idx="1421">
                  <c:v>4.34</c:v>
                </c:pt>
                <c:pt idx="1422">
                  <c:v>4.28</c:v>
                </c:pt>
                <c:pt idx="1423">
                  <c:v>4.22</c:v>
                </c:pt>
                <c:pt idx="1424">
                  <c:v>4.2</c:v>
                </c:pt>
                <c:pt idx="1425">
                  <c:v>4.2300000000000004</c:v>
                </c:pt>
                <c:pt idx="1426">
                  <c:v>4.2300000000000004</c:v>
                </c:pt>
                <c:pt idx="1427">
                  <c:v>4.2300000000000004</c:v>
                </c:pt>
                <c:pt idx="1428">
                  <c:v>4.17</c:v>
                </c:pt>
                <c:pt idx="1429">
                  <c:v>4.17</c:v>
                </c:pt>
                <c:pt idx="1430">
                  <c:v>4.1399999999999997</c:v>
                </c:pt>
                <c:pt idx="1431">
                  <c:v>4.13</c:v>
                </c:pt>
                <c:pt idx="1432">
                  <c:v>4.13</c:v>
                </c:pt>
                <c:pt idx="1433">
                  <c:v>4.13</c:v>
                </c:pt>
                <c:pt idx="1434">
                  <c:v>4.2</c:v>
                </c:pt>
                <c:pt idx="1435">
                  <c:v>4.22</c:v>
                </c:pt>
                <c:pt idx="1436">
                  <c:v>4.22</c:v>
                </c:pt>
                <c:pt idx="1437">
                  <c:v>4.17</c:v>
                </c:pt>
                <c:pt idx="1438">
                  <c:v>4.17</c:v>
                </c:pt>
                <c:pt idx="1439">
                  <c:v>4.1399999999999997</c:v>
                </c:pt>
                <c:pt idx="1440">
                  <c:v>4.12</c:v>
                </c:pt>
                <c:pt idx="1441">
                  <c:v>4.12</c:v>
                </c:pt>
                <c:pt idx="1442">
                  <c:v>4.1100000000000003</c:v>
                </c:pt>
                <c:pt idx="1443">
                  <c:v>4.0599999999999996</c:v>
                </c:pt>
                <c:pt idx="1444">
                  <c:v>4.03</c:v>
                </c:pt>
                <c:pt idx="1445">
                  <c:v>4.04</c:v>
                </c:pt>
                <c:pt idx="1446">
                  <c:v>4.1100000000000003</c:v>
                </c:pt>
                <c:pt idx="1447">
                  <c:v>4.12</c:v>
                </c:pt>
                <c:pt idx="1448">
                  <c:v>4.16</c:v>
                </c:pt>
                <c:pt idx="1449">
                  <c:v>4.1399999999999997</c:v>
                </c:pt>
                <c:pt idx="1450">
                  <c:v>4.18</c:v>
                </c:pt>
                <c:pt idx="1451">
                  <c:v>4.22</c:v>
                </c:pt>
                <c:pt idx="1452">
                  <c:v>4.18</c:v>
                </c:pt>
                <c:pt idx="1453">
                  <c:v>4.18</c:v>
                </c:pt>
                <c:pt idx="1454">
                  <c:v>4.2</c:v>
                </c:pt>
                <c:pt idx="1455">
                  <c:v>4.2</c:v>
                </c:pt>
                <c:pt idx="1456">
                  <c:v>4.1900000000000004</c:v>
                </c:pt>
                <c:pt idx="1457">
                  <c:v>4.2</c:v>
                </c:pt>
                <c:pt idx="1458">
                  <c:v>4.16</c:v>
                </c:pt>
                <c:pt idx="1459">
                  <c:v>4.25</c:v>
                </c:pt>
                <c:pt idx="1460">
                  <c:v>4.22</c:v>
                </c:pt>
                <c:pt idx="1461">
                  <c:v>4.2300000000000004</c:v>
                </c:pt>
                <c:pt idx="1462">
                  <c:v>4.33</c:v>
                </c:pt>
                <c:pt idx="1463">
                  <c:v>4.3600000000000003</c:v>
                </c:pt>
                <c:pt idx="1464">
                  <c:v>4.41</c:v>
                </c:pt>
                <c:pt idx="1465">
                  <c:v>4.5</c:v>
                </c:pt>
                <c:pt idx="1466">
                  <c:v>4.57</c:v>
                </c:pt>
                <c:pt idx="1467">
                  <c:v>4.6399999999999997</c:v>
                </c:pt>
                <c:pt idx="1468">
                  <c:v>4.6399999999999997</c:v>
                </c:pt>
                <c:pt idx="1469">
                  <c:v>4.6500000000000004</c:v>
                </c:pt>
                <c:pt idx="1470">
                  <c:v>4.6900000000000004</c:v>
                </c:pt>
                <c:pt idx="1471">
                  <c:v>4.68</c:v>
                </c:pt>
                <c:pt idx="1472">
                  <c:v>4.6900000000000004</c:v>
                </c:pt>
                <c:pt idx="1473">
                  <c:v>4.6900000000000004</c:v>
                </c:pt>
                <c:pt idx="1474">
                  <c:v>4.66</c:v>
                </c:pt>
                <c:pt idx="1475">
                  <c:v>4.66</c:v>
                </c:pt>
                <c:pt idx="1476">
                  <c:v>4.7300000000000004</c:v>
                </c:pt>
                <c:pt idx="1477">
                  <c:v>4.8</c:v>
                </c:pt>
                <c:pt idx="1478">
                  <c:v>4.78</c:v>
                </c:pt>
                <c:pt idx="1479">
                  <c:v>4.7699999999999996</c:v>
                </c:pt>
                <c:pt idx="1480">
                  <c:v>4.8600000000000003</c:v>
                </c:pt>
                <c:pt idx="1481">
                  <c:v>4.84</c:v>
                </c:pt>
                <c:pt idx="1482">
                  <c:v>4.75</c:v>
                </c:pt>
                <c:pt idx="1483">
                  <c:v>4.83</c:v>
                </c:pt>
                <c:pt idx="1484">
                  <c:v>4.83</c:v>
                </c:pt>
                <c:pt idx="1485">
                  <c:v>4.84</c:v>
                </c:pt>
                <c:pt idx="1486">
                  <c:v>4.79</c:v>
                </c:pt>
                <c:pt idx="1487">
                  <c:v>4.76</c:v>
                </c:pt>
                <c:pt idx="1488">
                  <c:v>4.7699999999999996</c:v>
                </c:pt>
                <c:pt idx="1489">
                  <c:v>4.7699999999999996</c:v>
                </c:pt>
                <c:pt idx="1490">
                  <c:v>4.84</c:v>
                </c:pt>
                <c:pt idx="1491">
                  <c:v>4.84</c:v>
                </c:pt>
                <c:pt idx="1492">
                  <c:v>4.8099999999999996</c:v>
                </c:pt>
                <c:pt idx="1493">
                  <c:v>4.8099999999999996</c:v>
                </c:pt>
                <c:pt idx="1494">
                  <c:v>4.78</c:v>
                </c:pt>
                <c:pt idx="1495">
                  <c:v>4.8</c:v>
                </c:pt>
                <c:pt idx="1496">
                  <c:v>4.84</c:v>
                </c:pt>
                <c:pt idx="1497">
                  <c:v>4.88</c:v>
                </c:pt>
                <c:pt idx="1498">
                  <c:v>4.97</c:v>
                </c:pt>
                <c:pt idx="1499">
                  <c:v>4.96</c:v>
                </c:pt>
                <c:pt idx="1500">
                  <c:v>5.05</c:v>
                </c:pt>
                <c:pt idx="1501">
                  <c:v>5.0999999999999996</c:v>
                </c:pt>
                <c:pt idx="1502">
                  <c:v>5.1100000000000003</c:v>
                </c:pt>
                <c:pt idx="1503">
                  <c:v>5.1100000000000003</c:v>
                </c:pt>
                <c:pt idx="1504">
                  <c:v>5.15</c:v>
                </c:pt>
                <c:pt idx="1505">
                  <c:v>5.17</c:v>
                </c:pt>
                <c:pt idx="1506">
                  <c:v>5.16</c:v>
                </c:pt>
                <c:pt idx="1507">
                  <c:v>5.12</c:v>
                </c:pt>
                <c:pt idx="1508">
                  <c:v>5.08</c:v>
                </c:pt>
                <c:pt idx="1509">
                  <c:v>4.96</c:v>
                </c:pt>
                <c:pt idx="1510">
                  <c:v>4.9400000000000004</c:v>
                </c:pt>
                <c:pt idx="1511">
                  <c:v>4.8600000000000003</c:v>
                </c:pt>
                <c:pt idx="1512">
                  <c:v>4.84</c:v>
                </c:pt>
                <c:pt idx="1513">
                  <c:v>4.74</c:v>
                </c:pt>
                <c:pt idx="1514">
                  <c:v>4.74</c:v>
                </c:pt>
                <c:pt idx="1515">
                  <c:v>4.75</c:v>
                </c:pt>
                <c:pt idx="1516">
                  <c:v>4.76</c:v>
                </c:pt>
                <c:pt idx="1517">
                  <c:v>4.6900000000000004</c:v>
                </c:pt>
                <c:pt idx="1518">
                  <c:v>4.6500000000000004</c:v>
                </c:pt>
                <c:pt idx="1519">
                  <c:v>4.66</c:v>
                </c:pt>
                <c:pt idx="1520">
                  <c:v>4.6500000000000004</c:v>
                </c:pt>
                <c:pt idx="1521">
                  <c:v>4.67</c:v>
                </c:pt>
                <c:pt idx="1522">
                  <c:v>4.6399999999999997</c:v>
                </c:pt>
                <c:pt idx="1523">
                  <c:v>4.55</c:v>
                </c:pt>
                <c:pt idx="1524">
                  <c:v>4.45</c:v>
                </c:pt>
                <c:pt idx="1525">
                  <c:v>4.3600000000000003</c:v>
                </c:pt>
                <c:pt idx="1526">
                  <c:v>4.4000000000000004</c:v>
                </c:pt>
                <c:pt idx="1527">
                  <c:v>4.4400000000000004</c:v>
                </c:pt>
                <c:pt idx="1528">
                  <c:v>4.46</c:v>
                </c:pt>
                <c:pt idx="1529">
                  <c:v>4.42</c:v>
                </c:pt>
                <c:pt idx="1530">
                  <c:v>4.41</c:v>
                </c:pt>
                <c:pt idx="1531">
                  <c:v>4.4000000000000004</c:v>
                </c:pt>
                <c:pt idx="1532">
                  <c:v>4.33</c:v>
                </c:pt>
                <c:pt idx="1533">
                  <c:v>4.33</c:v>
                </c:pt>
                <c:pt idx="1534">
                  <c:v>4.2300000000000004</c:v>
                </c:pt>
                <c:pt idx="1535">
                  <c:v>4.12</c:v>
                </c:pt>
                <c:pt idx="1536">
                  <c:v>4.1399999999999997</c:v>
                </c:pt>
                <c:pt idx="1537">
                  <c:v>4.0599999999999996</c:v>
                </c:pt>
                <c:pt idx="1538">
                  <c:v>4.07</c:v>
                </c:pt>
                <c:pt idx="1539">
                  <c:v>4.04</c:v>
                </c:pt>
                <c:pt idx="1540">
                  <c:v>4.12</c:v>
                </c:pt>
                <c:pt idx="1541">
                  <c:v>4.08</c:v>
                </c:pt>
                <c:pt idx="1542">
                  <c:v>4.08</c:v>
                </c:pt>
                <c:pt idx="1543">
                  <c:v>4.01</c:v>
                </c:pt>
                <c:pt idx="1544">
                  <c:v>3.93</c:v>
                </c:pt>
                <c:pt idx="1545">
                  <c:v>3.9</c:v>
                </c:pt>
                <c:pt idx="1546">
                  <c:v>3.94</c:v>
                </c:pt>
                <c:pt idx="1547">
                  <c:v>3.87</c:v>
                </c:pt>
                <c:pt idx="1548">
                  <c:v>3.82</c:v>
                </c:pt>
                <c:pt idx="1549">
                  <c:v>4.01</c:v>
                </c:pt>
                <c:pt idx="1550">
                  <c:v>4.0199999999999996</c:v>
                </c:pt>
                <c:pt idx="1551">
                  <c:v>3.99</c:v>
                </c:pt>
                <c:pt idx="1552">
                  <c:v>3.9</c:v>
                </c:pt>
                <c:pt idx="1553">
                  <c:v>3.92</c:v>
                </c:pt>
                <c:pt idx="1554">
                  <c:v>4.0199999999999996</c:v>
                </c:pt>
                <c:pt idx="1555">
                  <c:v>4.05</c:v>
                </c:pt>
                <c:pt idx="1556">
                  <c:v>3.98</c:v>
                </c:pt>
                <c:pt idx="1557">
                  <c:v>4.03</c:v>
                </c:pt>
                <c:pt idx="1558">
                  <c:v>3.99</c:v>
                </c:pt>
                <c:pt idx="1559">
                  <c:v>3.97</c:v>
                </c:pt>
                <c:pt idx="1560">
                  <c:v>3.97</c:v>
                </c:pt>
                <c:pt idx="1561">
                  <c:v>3.98</c:v>
                </c:pt>
                <c:pt idx="1562">
                  <c:v>3.98</c:v>
                </c:pt>
                <c:pt idx="1563">
                  <c:v>3.99</c:v>
                </c:pt>
                <c:pt idx="1564">
                  <c:v>3.95</c:v>
                </c:pt>
                <c:pt idx="1565">
                  <c:v>3.91</c:v>
                </c:pt>
                <c:pt idx="1566">
                  <c:v>3.87</c:v>
                </c:pt>
                <c:pt idx="1567">
                  <c:v>3.87</c:v>
                </c:pt>
                <c:pt idx="1568">
                  <c:v>3.81</c:v>
                </c:pt>
                <c:pt idx="1569">
                  <c:v>3.71</c:v>
                </c:pt>
                <c:pt idx="1570">
                  <c:v>3.72</c:v>
                </c:pt>
                <c:pt idx="1571">
                  <c:v>3.77</c:v>
                </c:pt>
                <c:pt idx="1572">
                  <c:v>3.73</c:v>
                </c:pt>
                <c:pt idx="1573">
                  <c:v>3.57</c:v>
                </c:pt>
                <c:pt idx="1574">
                  <c:v>3.47</c:v>
                </c:pt>
                <c:pt idx="1575">
                  <c:v>3.74</c:v>
                </c:pt>
                <c:pt idx="1576">
                  <c:v>3.82</c:v>
                </c:pt>
                <c:pt idx="1577">
                  <c:v>3.47</c:v>
                </c:pt>
                <c:pt idx="1578">
                  <c:v>3.49</c:v>
                </c:pt>
                <c:pt idx="1579">
                  <c:v>3.45</c:v>
                </c:pt>
                <c:pt idx="1580">
                  <c:v>3.45</c:v>
                </c:pt>
                <c:pt idx="1581">
                  <c:v>3.43</c:v>
                </c:pt>
                <c:pt idx="1582">
                  <c:v>3.4</c:v>
                </c:pt>
                <c:pt idx="1583">
                  <c:v>3.43</c:v>
                </c:pt>
                <c:pt idx="1584">
                  <c:v>3.41</c:v>
                </c:pt>
                <c:pt idx="1585">
                  <c:v>3.42</c:v>
                </c:pt>
                <c:pt idx="1586">
                  <c:v>3.37</c:v>
                </c:pt>
                <c:pt idx="1587">
                  <c:v>3.38</c:v>
                </c:pt>
                <c:pt idx="1588">
                  <c:v>3.3</c:v>
                </c:pt>
                <c:pt idx="1589">
                  <c:v>3.3</c:v>
                </c:pt>
                <c:pt idx="1590">
                  <c:v>3.29</c:v>
                </c:pt>
                <c:pt idx="1591">
                  <c:v>3.26</c:v>
                </c:pt>
                <c:pt idx="1592">
                  <c:v>3.19</c:v>
                </c:pt>
                <c:pt idx="1593">
                  <c:v>3.2</c:v>
                </c:pt>
                <c:pt idx="1594">
                  <c:v>3.2</c:v>
                </c:pt>
                <c:pt idx="1595">
                  <c:v>3.14</c:v>
                </c:pt>
                <c:pt idx="1596">
                  <c:v>3.06</c:v>
                </c:pt>
                <c:pt idx="1597">
                  <c:v>3.13</c:v>
                </c:pt>
                <c:pt idx="1598">
                  <c:v>3.11</c:v>
                </c:pt>
                <c:pt idx="1599">
                  <c:v>3.08</c:v>
                </c:pt>
                <c:pt idx="1600">
                  <c:v>3.07</c:v>
                </c:pt>
                <c:pt idx="1601">
                  <c:v>3.07</c:v>
                </c:pt>
                <c:pt idx="1602">
                  <c:v>3.1</c:v>
                </c:pt>
                <c:pt idx="1603">
                  <c:v>3.05</c:v>
                </c:pt>
                <c:pt idx="1604">
                  <c:v>3.01</c:v>
                </c:pt>
                <c:pt idx="1605">
                  <c:v>3</c:v>
                </c:pt>
                <c:pt idx="1606">
                  <c:v>3.02</c:v>
                </c:pt>
                <c:pt idx="1607">
                  <c:v>3</c:v>
                </c:pt>
                <c:pt idx="1608">
                  <c:v>3.01</c:v>
                </c:pt>
                <c:pt idx="1609">
                  <c:v>2.98</c:v>
                </c:pt>
                <c:pt idx="1610">
                  <c:v>2.99</c:v>
                </c:pt>
                <c:pt idx="1611">
                  <c:v>2.92</c:v>
                </c:pt>
                <c:pt idx="1612">
                  <c:v>2.92</c:v>
                </c:pt>
                <c:pt idx="1613">
                  <c:v>2.9</c:v>
                </c:pt>
                <c:pt idx="1614">
                  <c:v>2.85</c:v>
                </c:pt>
                <c:pt idx="1615">
                  <c:v>2.86</c:v>
                </c:pt>
                <c:pt idx="1616">
                  <c:v>2.9</c:v>
                </c:pt>
                <c:pt idx="1617">
                  <c:v>2.86</c:v>
                </c:pt>
                <c:pt idx="1618">
                  <c:v>2.88</c:v>
                </c:pt>
                <c:pt idx="1619">
                  <c:v>2.92</c:v>
                </c:pt>
                <c:pt idx="1620">
                  <c:v>2.95</c:v>
                </c:pt>
                <c:pt idx="1621">
                  <c:v>2.92</c:v>
                </c:pt>
                <c:pt idx="1622">
                  <c:v>2.96</c:v>
                </c:pt>
                <c:pt idx="1623">
                  <c:v>2.98</c:v>
                </c:pt>
                <c:pt idx="1624">
                  <c:v>3.08</c:v>
                </c:pt>
                <c:pt idx="1625">
                  <c:v>3.23</c:v>
                </c:pt>
                <c:pt idx="1626">
                  <c:v>3.26</c:v>
                </c:pt>
                <c:pt idx="1627">
                  <c:v>3.28</c:v>
                </c:pt>
                <c:pt idx="1628">
                  <c:v>3.36</c:v>
                </c:pt>
                <c:pt idx="1629">
                  <c:v>3.33</c:v>
                </c:pt>
                <c:pt idx="1630">
                  <c:v>3.36</c:v>
                </c:pt>
                <c:pt idx="1631">
                  <c:v>3.27</c:v>
                </c:pt>
                <c:pt idx="1632">
                  <c:v>3.2</c:v>
                </c:pt>
                <c:pt idx="1633">
                  <c:v>3.17</c:v>
                </c:pt>
                <c:pt idx="1634">
                  <c:v>3.18</c:v>
                </c:pt>
                <c:pt idx="1635">
                  <c:v>3.11</c:v>
                </c:pt>
                <c:pt idx="1636">
                  <c:v>3.15</c:v>
                </c:pt>
                <c:pt idx="1637">
                  <c:v>3.18</c:v>
                </c:pt>
                <c:pt idx="1638">
                  <c:v>3.17</c:v>
                </c:pt>
                <c:pt idx="1639">
                  <c:v>3.15</c:v>
                </c:pt>
                <c:pt idx="1640">
                  <c:v>3.11</c:v>
                </c:pt>
                <c:pt idx="1641">
                  <c:v>3.18</c:v>
                </c:pt>
                <c:pt idx="1642">
                  <c:v>3.2</c:v>
                </c:pt>
                <c:pt idx="1643">
                  <c:v>3.15</c:v>
                </c:pt>
                <c:pt idx="1644">
                  <c:v>3.09</c:v>
                </c:pt>
                <c:pt idx="1645">
                  <c:v>3.11</c:v>
                </c:pt>
                <c:pt idx="1646">
                  <c:v>3.01</c:v>
                </c:pt>
                <c:pt idx="1647">
                  <c:v>2.97</c:v>
                </c:pt>
                <c:pt idx="1648">
                  <c:v>2.99</c:v>
                </c:pt>
                <c:pt idx="1649">
                  <c:v>3.06</c:v>
                </c:pt>
                <c:pt idx="1650">
                  <c:v>3.03</c:v>
                </c:pt>
                <c:pt idx="1651">
                  <c:v>3.03</c:v>
                </c:pt>
                <c:pt idx="1652">
                  <c:v>3.03</c:v>
                </c:pt>
                <c:pt idx="1653">
                  <c:v>3.03</c:v>
                </c:pt>
                <c:pt idx="1654">
                  <c:v>3.03</c:v>
                </c:pt>
                <c:pt idx="1655">
                  <c:v>3.1</c:v>
                </c:pt>
                <c:pt idx="1656">
                  <c:v>3.14</c:v>
                </c:pt>
                <c:pt idx="1657">
                  <c:v>3.18</c:v>
                </c:pt>
                <c:pt idx="1658">
                  <c:v>3.23</c:v>
                </c:pt>
                <c:pt idx="1659">
                  <c:v>3.3</c:v>
                </c:pt>
                <c:pt idx="1660">
                  <c:v>3.24</c:v>
                </c:pt>
                <c:pt idx="1661">
                  <c:v>3.16</c:v>
                </c:pt>
                <c:pt idx="1662">
                  <c:v>3.2</c:v>
                </c:pt>
                <c:pt idx="1663">
                  <c:v>3.24</c:v>
                </c:pt>
                <c:pt idx="1664">
                  <c:v>3.31</c:v>
                </c:pt>
                <c:pt idx="1665">
                  <c:v>3.3</c:v>
                </c:pt>
                <c:pt idx="1666">
                  <c:v>3.3</c:v>
                </c:pt>
                <c:pt idx="1667">
                  <c:v>3.27</c:v>
                </c:pt>
                <c:pt idx="1668">
                  <c:v>3.31</c:v>
                </c:pt>
                <c:pt idx="1669">
                  <c:v>3.33</c:v>
                </c:pt>
                <c:pt idx="1670">
                  <c:v>3.52</c:v>
                </c:pt>
                <c:pt idx="1671">
                  <c:v>3.64</c:v>
                </c:pt>
                <c:pt idx="1672">
                  <c:v>3.72</c:v>
                </c:pt>
                <c:pt idx="1673">
                  <c:v>3.78</c:v>
                </c:pt>
                <c:pt idx="1674">
                  <c:v>3.83</c:v>
                </c:pt>
                <c:pt idx="1675">
                  <c:v>4.05</c:v>
                </c:pt>
                <c:pt idx="1676">
                  <c:v>4.0599999999999996</c:v>
                </c:pt>
                <c:pt idx="1677">
                  <c:v>4.1500000000000004</c:v>
                </c:pt>
                <c:pt idx="1678">
                  <c:v>4.09</c:v>
                </c:pt>
                <c:pt idx="1679">
                  <c:v>4.2699999999999996</c:v>
                </c:pt>
                <c:pt idx="1680">
                  <c:v>4.5</c:v>
                </c:pt>
                <c:pt idx="1681">
                  <c:v>4.8</c:v>
                </c:pt>
                <c:pt idx="1682">
                  <c:v>4.9000000000000004</c:v>
                </c:pt>
                <c:pt idx="1683">
                  <c:v>5.13</c:v>
                </c:pt>
                <c:pt idx="1684">
                  <c:v>5.2</c:v>
                </c:pt>
                <c:pt idx="1685">
                  <c:v>5.37</c:v>
                </c:pt>
                <c:pt idx="1686">
                  <c:v>5.36</c:v>
                </c:pt>
                <c:pt idx="1687">
                  <c:v>5.53</c:v>
                </c:pt>
                <c:pt idx="1688">
                  <c:v>5.49</c:v>
                </c:pt>
                <c:pt idx="1689">
                  <c:v>5.46</c:v>
                </c:pt>
                <c:pt idx="1690">
                  <c:v>5.33</c:v>
                </c:pt>
                <c:pt idx="1691">
                  <c:v>5.4</c:v>
                </c:pt>
                <c:pt idx="1692">
                  <c:v>5.65</c:v>
                </c:pt>
                <c:pt idx="1693">
                  <c:v>5.98</c:v>
                </c:pt>
                <c:pt idx="1694">
                  <c:v>5.84</c:v>
                </c:pt>
                <c:pt idx="1695">
                  <c:v>5.74</c:v>
                </c:pt>
                <c:pt idx="1696">
                  <c:v>5.74</c:v>
                </c:pt>
                <c:pt idx="1697">
                  <c:v>5.82</c:v>
                </c:pt>
                <c:pt idx="1698">
                  <c:v>5.74</c:v>
                </c:pt>
                <c:pt idx="1699">
                  <c:v>5.43</c:v>
                </c:pt>
                <c:pt idx="1700">
                  <c:v>5.47</c:v>
                </c:pt>
                <c:pt idx="1701">
                  <c:v>5.45</c:v>
                </c:pt>
                <c:pt idx="1702">
                  <c:v>5.65</c:v>
                </c:pt>
                <c:pt idx="1703">
                  <c:v>5.8</c:v>
                </c:pt>
                <c:pt idx="1704">
                  <c:v>5.94</c:v>
                </c:pt>
                <c:pt idx="1705">
                  <c:v>6.01</c:v>
                </c:pt>
                <c:pt idx="1706">
                  <c:v>6.25</c:v>
                </c:pt>
                <c:pt idx="1707">
                  <c:v>6.52</c:v>
                </c:pt>
                <c:pt idx="1708">
                  <c:v>6.75</c:v>
                </c:pt>
                <c:pt idx="1709">
                  <c:v>6.81</c:v>
                </c:pt>
                <c:pt idx="1710">
                  <c:v>6.94</c:v>
                </c:pt>
                <c:pt idx="1711">
                  <c:v>7.16</c:v>
                </c:pt>
                <c:pt idx="1712">
                  <c:v>7.06</c:v>
                </c:pt>
                <c:pt idx="1713">
                  <c:v>7.14</c:v>
                </c:pt>
                <c:pt idx="1714">
                  <c:v>6.9</c:v>
                </c:pt>
                <c:pt idx="1715">
                  <c:v>6.67</c:v>
                </c:pt>
                <c:pt idx="1716">
                  <c:v>6.49</c:v>
                </c:pt>
                <c:pt idx="1717">
                  <c:v>6.41</c:v>
                </c:pt>
                <c:pt idx="1718">
                  <c:v>6.42</c:v>
                </c:pt>
                <c:pt idx="1719">
                  <c:v>6.34</c:v>
                </c:pt>
                <c:pt idx="1720">
                  <c:v>6.42</c:v>
                </c:pt>
                <c:pt idx="1721">
                  <c:v>6.58</c:v>
                </c:pt>
                <c:pt idx="1722">
                  <c:v>6.42</c:v>
                </c:pt>
                <c:pt idx="1723">
                  <c:v>6.23</c:v>
                </c:pt>
                <c:pt idx="1724">
                  <c:v>6.2</c:v>
                </c:pt>
                <c:pt idx="1725">
                  <c:v>6.19</c:v>
                </c:pt>
                <c:pt idx="1726">
                  <c:v>6.18</c:v>
                </c:pt>
                <c:pt idx="1727">
                  <c:v>6.39</c:v>
                </c:pt>
                <c:pt idx="1728">
                  <c:v>6.62</c:v>
                </c:pt>
                <c:pt idx="1729">
                  <c:v>6.71</c:v>
                </c:pt>
                <c:pt idx="1730">
                  <c:v>6.79</c:v>
                </c:pt>
                <c:pt idx="1731">
                  <c:v>6.71</c:v>
                </c:pt>
                <c:pt idx="1732">
                  <c:v>6.48</c:v>
                </c:pt>
              </c:numCache>
            </c:numRef>
          </c:val>
          <c:smooth val="0"/>
          <c:extLst>
            <c:ext xmlns:c16="http://schemas.microsoft.com/office/drawing/2014/chart" uri="{C3380CC4-5D6E-409C-BE32-E72D297353CC}">
              <c16:uniqueId val="{00000000-E9CD-43C5-9B03-CBE6D41422F3}"/>
            </c:ext>
          </c:extLst>
        </c:ser>
        <c:dLbls>
          <c:showLegendKey val="0"/>
          <c:showVal val="0"/>
          <c:showCatName val="0"/>
          <c:showSerName val="0"/>
          <c:showPercent val="0"/>
          <c:showBubbleSize val="0"/>
        </c:dLbls>
        <c:smooth val="0"/>
        <c:axId val="1403485663"/>
        <c:axId val="1307777151"/>
      </c:lineChart>
      <c:catAx>
        <c:axId val="1403485663"/>
        <c:scaling>
          <c:orientation val="minMax"/>
        </c:scaling>
        <c:delete val="0"/>
        <c:axPos val="b"/>
        <c:numFmt formatCode="yyyy"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307777151"/>
        <c:crosses val="autoZero"/>
        <c:auto val="1"/>
        <c:lblAlgn val="ctr"/>
        <c:lblOffset val="100"/>
        <c:noMultiLvlLbl val="0"/>
      </c:catAx>
      <c:valAx>
        <c:axId val="130777715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40348566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barChart>
        <c:barDir val="col"/>
        <c:grouping val="clustered"/>
        <c:varyColors val="0"/>
        <c:ser>
          <c:idx val="0"/>
          <c:order val="0"/>
          <c:tx>
            <c:strRef>
              <c:f>Sheet1!$H$1</c:f>
              <c:strCache>
                <c:ptCount val="1"/>
                <c:pt idx="0">
                  <c:v>Growth of Personal Consumption Expenditure (%)</c:v>
                </c:pt>
              </c:strCache>
            </c:strRef>
          </c:tx>
          <c:spPr>
            <a:solidFill>
              <a:schemeClr val="accent1"/>
            </a:solidFill>
            <a:ln>
              <a:noFill/>
            </a:ln>
            <a:effectLst/>
          </c:spPr>
          <c:invertIfNegative val="0"/>
          <c:cat>
            <c:numRef>
              <c:f>Sheet1!$G$2:$G$15</c:f>
              <c:numCache>
                <c:formatCode>mmm\-yy</c:formatCode>
                <c:ptCount val="14"/>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pt idx="12">
                  <c:v>44197</c:v>
                </c:pt>
                <c:pt idx="13">
                  <c:v>44228</c:v>
                </c:pt>
              </c:numCache>
            </c:numRef>
          </c:cat>
          <c:val>
            <c:numRef>
              <c:f>Sheet1!$H$2:$H$15</c:f>
              <c:numCache>
                <c:formatCode>General</c:formatCode>
                <c:ptCount val="14"/>
                <c:pt idx="0">
                  <c:v>0.56906118421498064</c:v>
                </c:pt>
                <c:pt idx="1">
                  <c:v>-2.0832633312051207E-2</c:v>
                </c:pt>
                <c:pt idx="2">
                  <c:v>-6.7142108164060854</c:v>
                </c:pt>
                <c:pt idx="3">
                  <c:v>-12.72760024498325</c:v>
                </c:pt>
                <c:pt idx="4">
                  <c:v>8.6962624152706844</c:v>
                </c:pt>
                <c:pt idx="5">
                  <c:v>6.4502407826575681</c:v>
                </c:pt>
                <c:pt idx="6">
                  <c:v>1.4991508855051183</c:v>
                </c:pt>
                <c:pt idx="7">
                  <c:v>1.2126793535188751</c:v>
                </c:pt>
                <c:pt idx="8">
                  <c:v>1.2884449754118954</c:v>
                </c:pt>
                <c:pt idx="9">
                  <c:v>0.30447036557015306</c:v>
                </c:pt>
                <c:pt idx="10">
                  <c:v>-0.64469375337559143</c:v>
                </c:pt>
                <c:pt idx="11">
                  <c:v>-0.56217659363645422</c:v>
                </c:pt>
                <c:pt idx="12">
                  <c:v>3.3769055642822954</c:v>
                </c:pt>
                <c:pt idx="13">
                  <c:v>-0.99738270712426136</c:v>
                </c:pt>
              </c:numCache>
            </c:numRef>
          </c:val>
          <c:extLst>
            <c:ext xmlns:c16="http://schemas.microsoft.com/office/drawing/2014/chart" uri="{C3380CC4-5D6E-409C-BE32-E72D297353CC}">
              <c16:uniqueId val="{00000000-E504-4422-9514-FC14AFFAFE44}"/>
            </c:ext>
          </c:extLst>
        </c:ser>
        <c:dLbls>
          <c:showLegendKey val="0"/>
          <c:showVal val="0"/>
          <c:showCatName val="0"/>
          <c:showSerName val="0"/>
          <c:showPercent val="0"/>
          <c:showBubbleSize val="0"/>
        </c:dLbls>
        <c:gapWidth val="219"/>
        <c:overlap val="-27"/>
        <c:axId val="1415679839"/>
        <c:axId val="1317014191"/>
      </c:barChart>
      <c:dateAx>
        <c:axId val="1415679839"/>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317014191"/>
        <c:crossesAt val="0"/>
        <c:auto val="1"/>
        <c:lblOffset val="100"/>
        <c:baseTimeUnit val="months"/>
      </c:dateAx>
      <c:valAx>
        <c:axId val="1317014191"/>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41567983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CN"/>
              <a:t>China-USA</a:t>
            </a:r>
            <a:r>
              <a:rPr lang="en-US" altLang="zh-CN" baseline="0"/>
              <a:t> Trade (</a:t>
            </a:r>
            <a:r>
              <a:rPr lang="en-US" altLang="zh-CN" sz="1400" b="0" i="0" u="none" strike="noStrike" baseline="0">
                <a:effectLst/>
              </a:rPr>
              <a:t>billion </a:t>
            </a:r>
            <a:r>
              <a:rPr lang="en-US" altLang="zh-CN" baseline="0"/>
              <a:t>USD)</a:t>
            </a:r>
            <a:endParaRPr lang="zh-CN" alt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0"/>
          <c:order val="0"/>
          <c:tx>
            <c:strRef>
              <c:f>中国_出口金额_美国_当月值!$F$1</c:f>
              <c:strCache>
                <c:ptCount val="1"/>
                <c:pt idx="0">
                  <c:v>China's export to USA</c:v>
                </c:pt>
              </c:strCache>
            </c:strRef>
          </c:tx>
          <c:spPr>
            <a:ln w="28575" cap="rnd">
              <a:solidFill>
                <a:schemeClr val="accent1"/>
              </a:solidFill>
              <a:round/>
            </a:ln>
            <a:effectLst/>
          </c:spPr>
          <c:marker>
            <c:symbol val="none"/>
          </c:marker>
          <c:cat>
            <c:numRef>
              <c:f>中国_出口金额_美国_当月值!$A$13:$A$339</c:f>
              <c:numCache>
                <c:formatCode>yyyy\-mm</c:formatCode>
                <c:ptCount val="327"/>
                <c:pt idx="0">
                  <c:v>35064</c:v>
                </c:pt>
                <c:pt idx="1">
                  <c:v>35095</c:v>
                </c:pt>
                <c:pt idx="2">
                  <c:v>35124</c:v>
                </c:pt>
                <c:pt idx="3">
                  <c:v>35155</c:v>
                </c:pt>
                <c:pt idx="4">
                  <c:v>35185</c:v>
                </c:pt>
                <c:pt idx="5">
                  <c:v>35216</c:v>
                </c:pt>
                <c:pt idx="6">
                  <c:v>35246</c:v>
                </c:pt>
                <c:pt idx="7">
                  <c:v>35277</c:v>
                </c:pt>
                <c:pt idx="8">
                  <c:v>35308</c:v>
                </c:pt>
                <c:pt idx="9">
                  <c:v>35338</c:v>
                </c:pt>
                <c:pt idx="10">
                  <c:v>35369</c:v>
                </c:pt>
                <c:pt idx="11">
                  <c:v>35399</c:v>
                </c:pt>
                <c:pt idx="12">
                  <c:v>35430</c:v>
                </c:pt>
                <c:pt idx="13">
                  <c:v>35461</c:v>
                </c:pt>
                <c:pt idx="14">
                  <c:v>35489</c:v>
                </c:pt>
                <c:pt idx="15">
                  <c:v>35520</c:v>
                </c:pt>
                <c:pt idx="16">
                  <c:v>35550</c:v>
                </c:pt>
                <c:pt idx="17">
                  <c:v>35581</c:v>
                </c:pt>
                <c:pt idx="18">
                  <c:v>35611</c:v>
                </c:pt>
                <c:pt idx="19">
                  <c:v>35642</c:v>
                </c:pt>
                <c:pt idx="20">
                  <c:v>35673</c:v>
                </c:pt>
                <c:pt idx="21">
                  <c:v>35703</c:v>
                </c:pt>
                <c:pt idx="22">
                  <c:v>35734</c:v>
                </c:pt>
                <c:pt idx="23">
                  <c:v>35764</c:v>
                </c:pt>
                <c:pt idx="24">
                  <c:v>35795</c:v>
                </c:pt>
                <c:pt idx="25">
                  <c:v>35826</c:v>
                </c:pt>
                <c:pt idx="26">
                  <c:v>35854</c:v>
                </c:pt>
                <c:pt idx="27">
                  <c:v>35885</c:v>
                </c:pt>
                <c:pt idx="28">
                  <c:v>35915</c:v>
                </c:pt>
                <c:pt idx="29">
                  <c:v>35946</c:v>
                </c:pt>
                <c:pt idx="30">
                  <c:v>35976</c:v>
                </c:pt>
                <c:pt idx="31">
                  <c:v>36007</c:v>
                </c:pt>
                <c:pt idx="32">
                  <c:v>36038</c:v>
                </c:pt>
                <c:pt idx="33">
                  <c:v>36068</c:v>
                </c:pt>
                <c:pt idx="34">
                  <c:v>36099</c:v>
                </c:pt>
                <c:pt idx="35">
                  <c:v>36129</c:v>
                </c:pt>
                <c:pt idx="36">
                  <c:v>36160</c:v>
                </c:pt>
                <c:pt idx="37">
                  <c:v>36191</c:v>
                </c:pt>
                <c:pt idx="38">
                  <c:v>36219</c:v>
                </c:pt>
                <c:pt idx="39">
                  <c:v>36250</c:v>
                </c:pt>
                <c:pt idx="40">
                  <c:v>36280</c:v>
                </c:pt>
                <c:pt idx="41">
                  <c:v>36311</c:v>
                </c:pt>
                <c:pt idx="42">
                  <c:v>36341</c:v>
                </c:pt>
                <c:pt idx="43">
                  <c:v>36372</c:v>
                </c:pt>
                <c:pt idx="44">
                  <c:v>36403</c:v>
                </c:pt>
                <c:pt idx="45">
                  <c:v>36433</c:v>
                </c:pt>
                <c:pt idx="46">
                  <c:v>36464</c:v>
                </c:pt>
                <c:pt idx="47">
                  <c:v>36494</c:v>
                </c:pt>
                <c:pt idx="48">
                  <c:v>36525</c:v>
                </c:pt>
                <c:pt idx="49">
                  <c:v>36556</c:v>
                </c:pt>
                <c:pt idx="50">
                  <c:v>36585</c:v>
                </c:pt>
                <c:pt idx="51">
                  <c:v>36616</c:v>
                </c:pt>
                <c:pt idx="52">
                  <c:v>36646</c:v>
                </c:pt>
                <c:pt idx="53">
                  <c:v>36677</c:v>
                </c:pt>
                <c:pt idx="54">
                  <c:v>36707</c:v>
                </c:pt>
                <c:pt idx="55">
                  <c:v>36738</c:v>
                </c:pt>
                <c:pt idx="56">
                  <c:v>36769</c:v>
                </c:pt>
                <c:pt idx="57">
                  <c:v>36799</c:v>
                </c:pt>
                <c:pt idx="58">
                  <c:v>36830</c:v>
                </c:pt>
                <c:pt idx="59">
                  <c:v>36860</c:v>
                </c:pt>
                <c:pt idx="60">
                  <c:v>36891</c:v>
                </c:pt>
                <c:pt idx="61">
                  <c:v>36922</c:v>
                </c:pt>
                <c:pt idx="62">
                  <c:v>36950</c:v>
                </c:pt>
                <c:pt idx="63">
                  <c:v>36981</c:v>
                </c:pt>
                <c:pt idx="64">
                  <c:v>37011</c:v>
                </c:pt>
                <c:pt idx="65">
                  <c:v>37042</c:v>
                </c:pt>
                <c:pt idx="66">
                  <c:v>37072</c:v>
                </c:pt>
                <c:pt idx="67">
                  <c:v>37103</c:v>
                </c:pt>
                <c:pt idx="68">
                  <c:v>37134</c:v>
                </c:pt>
                <c:pt idx="69">
                  <c:v>37164</c:v>
                </c:pt>
                <c:pt idx="70">
                  <c:v>37195</c:v>
                </c:pt>
                <c:pt idx="71">
                  <c:v>37225</c:v>
                </c:pt>
                <c:pt idx="72">
                  <c:v>37256</c:v>
                </c:pt>
                <c:pt idx="73">
                  <c:v>37287</c:v>
                </c:pt>
                <c:pt idx="74">
                  <c:v>37315</c:v>
                </c:pt>
                <c:pt idx="75">
                  <c:v>37346</c:v>
                </c:pt>
                <c:pt idx="76">
                  <c:v>37376</c:v>
                </c:pt>
                <c:pt idx="77">
                  <c:v>37407</c:v>
                </c:pt>
                <c:pt idx="78">
                  <c:v>37437</c:v>
                </c:pt>
                <c:pt idx="79">
                  <c:v>37468</c:v>
                </c:pt>
                <c:pt idx="80">
                  <c:v>37499</c:v>
                </c:pt>
                <c:pt idx="81">
                  <c:v>37529</c:v>
                </c:pt>
                <c:pt idx="82">
                  <c:v>37560</c:v>
                </c:pt>
                <c:pt idx="83">
                  <c:v>37590</c:v>
                </c:pt>
                <c:pt idx="84">
                  <c:v>37621</c:v>
                </c:pt>
                <c:pt idx="85">
                  <c:v>37652</c:v>
                </c:pt>
                <c:pt idx="86">
                  <c:v>37680</c:v>
                </c:pt>
                <c:pt idx="87">
                  <c:v>37711</c:v>
                </c:pt>
                <c:pt idx="88">
                  <c:v>37741</c:v>
                </c:pt>
                <c:pt idx="89">
                  <c:v>37772</c:v>
                </c:pt>
                <c:pt idx="90">
                  <c:v>37802</c:v>
                </c:pt>
                <c:pt idx="91">
                  <c:v>37833</c:v>
                </c:pt>
                <c:pt idx="92">
                  <c:v>37864</c:v>
                </c:pt>
                <c:pt idx="93">
                  <c:v>37894</c:v>
                </c:pt>
                <c:pt idx="94">
                  <c:v>37925</c:v>
                </c:pt>
                <c:pt idx="95">
                  <c:v>37955</c:v>
                </c:pt>
                <c:pt idx="96">
                  <c:v>37986</c:v>
                </c:pt>
                <c:pt idx="97">
                  <c:v>38017</c:v>
                </c:pt>
                <c:pt idx="98">
                  <c:v>38046</c:v>
                </c:pt>
                <c:pt idx="99">
                  <c:v>38077</c:v>
                </c:pt>
                <c:pt idx="100">
                  <c:v>38107</c:v>
                </c:pt>
                <c:pt idx="101">
                  <c:v>38138</c:v>
                </c:pt>
                <c:pt idx="102">
                  <c:v>38168</c:v>
                </c:pt>
                <c:pt idx="103">
                  <c:v>38199</c:v>
                </c:pt>
                <c:pt idx="104">
                  <c:v>38230</c:v>
                </c:pt>
                <c:pt idx="105">
                  <c:v>38260</c:v>
                </c:pt>
                <c:pt idx="106">
                  <c:v>38291</c:v>
                </c:pt>
                <c:pt idx="107">
                  <c:v>38321</c:v>
                </c:pt>
                <c:pt idx="108">
                  <c:v>38352</c:v>
                </c:pt>
                <c:pt idx="109">
                  <c:v>38383</c:v>
                </c:pt>
                <c:pt idx="110">
                  <c:v>38411</c:v>
                </c:pt>
                <c:pt idx="111">
                  <c:v>38442</c:v>
                </c:pt>
                <c:pt idx="112">
                  <c:v>38472</c:v>
                </c:pt>
                <c:pt idx="113">
                  <c:v>38503</c:v>
                </c:pt>
                <c:pt idx="114">
                  <c:v>38533</c:v>
                </c:pt>
                <c:pt idx="115">
                  <c:v>38564</c:v>
                </c:pt>
                <c:pt idx="116">
                  <c:v>38595</c:v>
                </c:pt>
                <c:pt idx="117">
                  <c:v>38625</c:v>
                </c:pt>
                <c:pt idx="118">
                  <c:v>38656</c:v>
                </c:pt>
                <c:pt idx="119">
                  <c:v>38686</c:v>
                </c:pt>
                <c:pt idx="120">
                  <c:v>38717</c:v>
                </c:pt>
                <c:pt idx="121">
                  <c:v>38748</c:v>
                </c:pt>
                <c:pt idx="122">
                  <c:v>38776</c:v>
                </c:pt>
                <c:pt idx="123">
                  <c:v>38807</c:v>
                </c:pt>
                <c:pt idx="124">
                  <c:v>38837</c:v>
                </c:pt>
                <c:pt idx="125">
                  <c:v>38868</c:v>
                </c:pt>
                <c:pt idx="126">
                  <c:v>38898</c:v>
                </c:pt>
                <c:pt idx="127">
                  <c:v>38929</c:v>
                </c:pt>
                <c:pt idx="128">
                  <c:v>38960</c:v>
                </c:pt>
                <c:pt idx="129">
                  <c:v>38990</c:v>
                </c:pt>
                <c:pt idx="130">
                  <c:v>39021</c:v>
                </c:pt>
                <c:pt idx="131">
                  <c:v>39051</c:v>
                </c:pt>
                <c:pt idx="132">
                  <c:v>39082</c:v>
                </c:pt>
                <c:pt idx="133">
                  <c:v>39113</c:v>
                </c:pt>
                <c:pt idx="134">
                  <c:v>39141</c:v>
                </c:pt>
                <c:pt idx="135">
                  <c:v>39172</c:v>
                </c:pt>
                <c:pt idx="136">
                  <c:v>39202</c:v>
                </c:pt>
                <c:pt idx="137">
                  <c:v>39233</c:v>
                </c:pt>
                <c:pt idx="138">
                  <c:v>39263</c:v>
                </c:pt>
                <c:pt idx="139">
                  <c:v>39294</c:v>
                </c:pt>
                <c:pt idx="140">
                  <c:v>39325</c:v>
                </c:pt>
                <c:pt idx="141">
                  <c:v>39355</c:v>
                </c:pt>
                <c:pt idx="142">
                  <c:v>39386</c:v>
                </c:pt>
                <c:pt idx="143">
                  <c:v>39416</c:v>
                </c:pt>
                <c:pt idx="144">
                  <c:v>39447</c:v>
                </c:pt>
                <c:pt idx="145">
                  <c:v>39478</c:v>
                </c:pt>
                <c:pt idx="146">
                  <c:v>39507</c:v>
                </c:pt>
                <c:pt idx="147">
                  <c:v>39538</c:v>
                </c:pt>
                <c:pt idx="148">
                  <c:v>39568</c:v>
                </c:pt>
                <c:pt idx="149">
                  <c:v>39599</c:v>
                </c:pt>
                <c:pt idx="150">
                  <c:v>39629</c:v>
                </c:pt>
                <c:pt idx="151">
                  <c:v>39660</c:v>
                </c:pt>
                <c:pt idx="152">
                  <c:v>39691</c:v>
                </c:pt>
                <c:pt idx="153">
                  <c:v>39721</c:v>
                </c:pt>
                <c:pt idx="154">
                  <c:v>39752</c:v>
                </c:pt>
                <c:pt idx="155">
                  <c:v>39782</c:v>
                </c:pt>
                <c:pt idx="156">
                  <c:v>39813</c:v>
                </c:pt>
                <c:pt idx="157">
                  <c:v>39844</c:v>
                </c:pt>
                <c:pt idx="158">
                  <c:v>39872</c:v>
                </c:pt>
                <c:pt idx="159">
                  <c:v>39903</c:v>
                </c:pt>
                <c:pt idx="160">
                  <c:v>39933</c:v>
                </c:pt>
                <c:pt idx="161">
                  <c:v>39964</c:v>
                </c:pt>
                <c:pt idx="162">
                  <c:v>39994</c:v>
                </c:pt>
                <c:pt idx="163">
                  <c:v>40025</c:v>
                </c:pt>
                <c:pt idx="164">
                  <c:v>40056</c:v>
                </c:pt>
                <c:pt idx="165">
                  <c:v>40086</c:v>
                </c:pt>
                <c:pt idx="166">
                  <c:v>40117</c:v>
                </c:pt>
                <c:pt idx="167">
                  <c:v>40147</c:v>
                </c:pt>
                <c:pt idx="168">
                  <c:v>40178</c:v>
                </c:pt>
                <c:pt idx="169">
                  <c:v>40209</c:v>
                </c:pt>
                <c:pt idx="170">
                  <c:v>40237</c:v>
                </c:pt>
                <c:pt idx="171">
                  <c:v>40268</c:v>
                </c:pt>
                <c:pt idx="172">
                  <c:v>40298</c:v>
                </c:pt>
                <c:pt idx="173">
                  <c:v>40329</c:v>
                </c:pt>
                <c:pt idx="174">
                  <c:v>40359</c:v>
                </c:pt>
                <c:pt idx="175">
                  <c:v>40390</c:v>
                </c:pt>
                <c:pt idx="176">
                  <c:v>40421</c:v>
                </c:pt>
                <c:pt idx="177">
                  <c:v>40451</c:v>
                </c:pt>
                <c:pt idx="178">
                  <c:v>40482</c:v>
                </c:pt>
                <c:pt idx="179">
                  <c:v>40512</c:v>
                </c:pt>
                <c:pt idx="180">
                  <c:v>40543</c:v>
                </c:pt>
                <c:pt idx="181">
                  <c:v>40574</c:v>
                </c:pt>
                <c:pt idx="182">
                  <c:v>40602</c:v>
                </c:pt>
                <c:pt idx="183">
                  <c:v>40633</c:v>
                </c:pt>
                <c:pt idx="184">
                  <c:v>40663</c:v>
                </c:pt>
                <c:pt idx="185">
                  <c:v>40694</c:v>
                </c:pt>
                <c:pt idx="186">
                  <c:v>40724</c:v>
                </c:pt>
                <c:pt idx="187">
                  <c:v>40755</c:v>
                </c:pt>
                <c:pt idx="188">
                  <c:v>40786</c:v>
                </c:pt>
                <c:pt idx="189">
                  <c:v>40816</c:v>
                </c:pt>
                <c:pt idx="190">
                  <c:v>40847</c:v>
                </c:pt>
                <c:pt idx="191">
                  <c:v>40877</c:v>
                </c:pt>
                <c:pt idx="192">
                  <c:v>40908</c:v>
                </c:pt>
                <c:pt idx="193">
                  <c:v>40939</c:v>
                </c:pt>
                <c:pt idx="194">
                  <c:v>40968</c:v>
                </c:pt>
                <c:pt idx="195">
                  <c:v>40999</c:v>
                </c:pt>
                <c:pt idx="196">
                  <c:v>41029</c:v>
                </c:pt>
                <c:pt idx="197">
                  <c:v>41060</c:v>
                </c:pt>
                <c:pt idx="198">
                  <c:v>41090</c:v>
                </c:pt>
                <c:pt idx="199">
                  <c:v>41121</c:v>
                </c:pt>
                <c:pt idx="200">
                  <c:v>41152</c:v>
                </c:pt>
                <c:pt idx="201">
                  <c:v>41182</c:v>
                </c:pt>
                <c:pt idx="202">
                  <c:v>41213</c:v>
                </c:pt>
                <c:pt idx="203">
                  <c:v>41243</c:v>
                </c:pt>
                <c:pt idx="204">
                  <c:v>41274</c:v>
                </c:pt>
                <c:pt idx="205">
                  <c:v>41305</c:v>
                </c:pt>
                <c:pt idx="206">
                  <c:v>41333</c:v>
                </c:pt>
                <c:pt idx="207">
                  <c:v>41364</c:v>
                </c:pt>
                <c:pt idx="208">
                  <c:v>41394</c:v>
                </c:pt>
                <c:pt idx="209">
                  <c:v>41425</c:v>
                </c:pt>
                <c:pt idx="210">
                  <c:v>41455</c:v>
                </c:pt>
                <c:pt idx="211">
                  <c:v>41486</c:v>
                </c:pt>
                <c:pt idx="212">
                  <c:v>41517</c:v>
                </c:pt>
                <c:pt idx="213">
                  <c:v>41547</c:v>
                </c:pt>
                <c:pt idx="214">
                  <c:v>41578</c:v>
                </c:pt>
                <c:pt idx="215">
                  <c:v>41608</c:v>
                </c:pt>
                <c:pt idx="216">
                  <c:v>41639</c:v>
                </c:pt>
                <c:pt idx="217">
                  <c:v>41670</c:v>
                </c:pt>
                <c:pt idx="218">
                  <c:v>41698</c:v>
                </c:pt>
                <c:pt idx="219">
                  <c:v>41729</c:v>
                </c:pt>
                <c:pt idx="220">
                  <c:v>41759</c:v>
                </c:pt>
                <c:pt idx="221">
                  <c:v>41790</c:v>
                </c:pt>
                <c:pt idx="222">
                  <c:v>41820</c:v>
                </c:pt>
                <c:pt idx="223">
                  <c:v>41851</c:v>
                </c:pt>
                <c:pt idx="224">
                  <c:v>41882</c:v>
                </c:pt>
                <c:pt idx="225">
                  <c:v>41912</c:v>
                </c:pt>
                <c:pt idx="226">
                  <c:v>41943</c:v>
                </c:pt>
                <c:pt idx="227">
                  <c:v>41973</c:v>
                </c:pt>
                <c:pt idx="228">
                  <c:v>42004</c:v>
                </c:pt>
                <c:pt idx="229">
                  <c:v>42035</c:v>
                </c:pt>
                <c:pt idx="230">
                  <c:v>42063</c:v>
                </c:pt>
                <c:pt idx="231">
                  <c:v>42094</c:v>
                </c:pt>
                <c:pt idx="232">
                  <c:v>42124</c:v>
                </c:pt>
                <c:pt idx="233">
                  <c:v>42155</c:v>
                </c:pt>
                <c:pt idx="234">
                  <c:v>42185</c:v>
                </c:pt>
                <c:pt idx="235">
                  <c:v>42216</c:v>
                </c:pt>
                <c:pt idx="236">
                  <c:v>42247</c:v>
                </c:pt>
                <c:pt idx="237">
                  <c:v>42277</c:v>
                </c:pt>
                <c:pt idx="238">
                  <c:v>42308</c:v>
                </c:pt>
                <c:pt idx="239">
                  <c:v>42338</c:v>
                </c:pt>
                <c:pt idx="240">
                  <c:v>42369</c:v>
                </c:pt>
                <c:pt idx="241">
                  <c:v>42400</c:v>
                </c:pt>
                <c:pt idx="242">
                  <c:v>42429</c:v>
                </c:pt>
                <c:pt idx="243">
                  <c:v>42460</c:v>
                </c:pt>
                <c:pt idx="244">
                  <c:v>42490</c:v>
                </c:pt>
                <c:pt idx="245">
                  <c:v>42521</c:v>
                </c:pt>
                <c:pt idx="246">
                  <c:v>42551</c:v>
                </c:pt>
                <c:pt idx="247">
                  <c:v>42582</c:v>
                </c:pt>
                <c:pt idx="248">
                  <c:v>42613</c:v>
                </c:pt>
                <c:pt idx="249">
                  <c:v>42643</c:v>
                </c:pt>
                <c:pt idx="250">
                  <c:v>42674</c:v>
                </c:pt>
                <c:pt idx="251">
                  <c:v>42704</c:v>
                </c:pt>
                <c:pt idx="252">
                  <c:v>42735</c:v>
                </c:pt>
                <c:pt idx="253">
                  <c:v>42766</c:v>
                </c:pt>
                <c:pt idx="254">
                  <c:v>42794</c:v>
                </c:pt>
                <c:pt idx="255">
                  <c:v>42825</c:v>
                </c:pt>
                <c:pt idx="256">
                  <c:v>42855</c:v>
                </c:pt>
                <c:pt idx="257">
                  <c:v>42886</c:v>
                </c:pt>
                <c:pt idx="258">
                  <c:v>42916</c:v>
                </c:pt>
                <c:pt idx="259">
                  <c:v>42947</c:v>
                </c:pt>
                <c:pt idx="260">
                  <c:v>42978</c:v>
                </c:pt>
                <c:pt idx="261">
                  <c:v>43008</c:v>
                </c:pt>
                <c:pt idx="262">
                  <c:v>43039</c:v>
                </c:pt>
                <c:pt idx="263">
                  <c:v>43069</c:v>
                </c:pt>
                <c:pt idx="264">
                  <c:v>43100</c:v>
                </c:pt>
                <c:pt idx="265">
                  <c:v>43131</c:v>
                </c:pt>
                <c:pt idx="266">
                  <c:v>43159</c:v>
                </c:pt>
                <c:pt idx="267">
                  <c:v>43190</c:v>
                </c:pt>
                <c:pt idx="268">
                  <c:v>43220</c:v>
                </c:pt>
                <c:pt idx="269">
                  <c:v>43251</c:v>
                </c:pt>
                <c:pt idx="270">
                  <c:v>43281</c:v>
                </c:pt>
                <c:pt idx="271">
                  <c:v>43312</c:v>
                </c:pt>
                <c:pt idx="272">
                  <c:v>43343</c:v>
                </c:pt>
                <c:pt idx="273">
                  <c:v>43373</c:v>
                </c:pt>
                <c:pt idx="274">
                  <c:v>43404</c:v>
                </c:pt>
                <c:pt idx="275">
                  <c:v>43434</c:v>
                </c:pt>
                <c:pt idx="276">
                  <c:v>43465</c:v>
                </c:pt>
                <c:pt idx="277">
                  <c:v>43496</c:v>
                </c:pt>
                <c:pt idx="278">
                  <c:v>43524</c:v>
                </c:pt>
                <c:pt idx="279">
                  <c:v>43555</c:v>
                </c:pt>
                <c:pt idx="280">
                  <c:v>43585</c:v>
                </c:pt>
                <c:pt idx="281">
                  <c:v>43616</c:v>
                </c:pt>
                <c:pt idx="282">
                  <c:v>43646</c:v>
                </c:pt>
                <c:pt idx="283">
                  <c:v>43677</c:v>
                </c:pt>
                <c:pt idx="284">
                  <c:v>43708</c:v>
                </c:pt>
                <c:pt idx="285">
                  <c:v>43738</c:v>
                </c:pt>
                <c:pt idx="286">
                  <c:v>43769</c:v>
                </c:pt>
                <c:pt idx="287">
                  <c:v>43799</c:v>
                </c:pt>
                <c:pt idx="288">
                  <c:v>43830</c:v>
                </c:pt>
                <c:pt idx="289">
                  <c:v>43861</c:v>
                </c:pt>
                <c:pt idx="290">
                  <c:v>43890</c:v>
                </c:pt>
                <c:pt idx="291">
                  <c:v>43921</c:v>
                </c:pt>
                <c:pt idx="292">
                  <c:v>43951</c:v>
                </c:pt>
                <c:pt idx="293">
                  <c:v>43982</c:v>
                </c:pt>
                <c:pt idx="294">
                  <c:v>44012</c:v>
                </c:pt>
                <c:pt idx="295">
                  <c:v>44043</c:v>
                </c:pt>
                <c:pt idx="296">
                  <c:v>44074</c:v>
                </c:pt>
                <c:pt idx="297">
                  <c:v>44104</c:v>
                </c:pt>
                <c:pt idx="298">
                  <c:v>44135</c:v>
                </c:pt>
                <c:pt idx="299">
                  <c:v>44165</c:v>
                </c:pt>
                <c:pt idx="300">
                  <c:v>44196</c:v>
                </c:pt>
                <c:pt idx="301">
                  <c:v>44227</c:v>
                </c:pt>
                <c:pt idx="302">
                  <c:v>44255</c:v>
                </c:pt>
                <c:pt idx="303">
                  <c:v>44286</c:v>
                </c:pt>
                <c:pt idx="304">
                  <c:v>44316</c:v>
                </c:pt>
                <c:pt idx="305">
                  <c:v>44347</c:v>
                </c:pt>
                <c:pt idx="306">
                  <c:v>44377</c:v>
                </c:pt>
                <c:pt idx="307">
                  <c:v>44408</c:v>
                </c:pt>
                <c:pt idx="308">
                  <c:v>44439</c:v>
                </c:pt>
                <c:pt idx="309">
                  <c:v>44469</c:v>
                </c:pt>
                <c:pt idx="310">
                  <c:v>44500</c:v>
                </c:pt>
                <c:pt idx="311">
                  <c:v>44530</c:v>
                </c:pt>
                <c:pt idx="312">
                  <c:v>44561</c:v>
                </c:pt>
                <c:pt idx="313">
                  <c:v>44592</c:v>
                </c:pt>
                <c:pt idx="314">
                  <c:v>44620</c:v>
                </c:pt>
                <c:pt idx="315">
                  <c:v>44651</c:v>
                </c:pt>
                <c:pt idx="316">
                  <c:v>44681</c:v>
                </c:pt>
                <c:pt idx="317">
                  <c:v>44712</c:v>
                </c:pt>
                <c:pt idx="318">
                  <c:v>44742</c:v>
                </c:pt>
                <c:pt idx="319">
                  <c:v>44773</c:v>
                </c:pt>
                <c:pt idx="320">
                  <c:v>44804</c:v>
                </c:pt>
                <c:pt idx="321">
                  <c:v>44834</c:v>
                </c:pt>
                <c:pt idx="322">
                  <c:v>44865</c:v>
                </c:pt>
                <c:pt idx="323">
                  <c:v>44895</c:v>
                </c:pt>
                <c:pt idx="324">
                  <c:v>44926</c:v>
                </c:pt>
                <c:pt idx="325">
                  <c:v>44957</c:v>
                </c:pt>
                <c:pt idx="326">
                  <c:v>44985</c:v>
                </c:pt>
              </c:numCache>
            </c:numRef>
          </c:cat>
          <c:val>
            <c:numRef>
              <c:f>中国_出口金额_美国_当月值!$F$13:$F$339</c:f>
              <c:numCache>
                <c:formatCode>0.00_ </c:formatCode>
                <c:ptCount val="327"/>
                <c:pt idx="0">
                  <c:v>24.728742999999998</c:v>
                </c:pt>
                <c:pt idx="1">
                  <c:v>24.670190999999996</c:v>
                </c:pt>
                <c:pt idx="2">
                  <c:v>24.663627999999999</c:v>
                </c:pt>
                <c:pt idx="3">
                  <c:v>24.448487999999998</c:v>
                </c:pt>
                <c:pt idx="4">
                  <c:v>24.471459999999997</c:v>
                </c:pt>
                <c:pt idx="5">
                  <c:v>24.460462000000003</c:v>
                </c:pt>
                <c:pt idx="6">
                  <c:v>24.324096000000001</c:v>
                </c:pt>
                <c:pt idx="7">
                  <c:v>24.373618000000004</c:v>
                </c:pt>
                <c:pt idx="8">
                  <c:v>24.689906000000001</c:v>
                </c:pt>
                <c:pt idx="9">
                  <c:v>25.005229</c:v>
                </c:pt>
                <c:pt idx="10">
                  <c:v>25.828244999999995</c:v>
                </c:pt>
                <c:pt idx="11">
                  <c:v>26.264343999999998</c:v>
                </c:pt>
                <c:pt idx="12">
                  <c:v>26.708085999999998</c:v>
                </c:pt>
                <c:pt idx="13">
                  <c:v>27.161394999999999</c:v>
                </c:pt>
                <c:pt idx="14">
                  <c:v>27.364602999999999</c:v>
                </c:pt>
                <c:pt idx="15">
                  <c:v>27.976061000000001</c:v>
                </c:pt>
                <c:pt idx="16">
                  <c:v>28.817062000000004</c:v>
                </c:pt>
                <c:pt idx="17">
                  <c:v>29.429992000000002</c:v>
                </c:pt>
                <c:pt idx="18">
                  <c:v>29.9969</c:v>
                </c:pt>
                <c:pt idx="19">
                  <c:v>30.595802000000003</c:v>
                </c:pt>
                <c:pt idx="20">
                  <c:v>31.021304000000001</c:v>
                </c:pt>
                <c:pt idx="21">
                  <c:v>31.643971000000001</c:v>
                </c:pt>
                <c:pt idx="22">
                  <c:v>32.007705999999999</c:v>
                </c:pt>
                <c:pt idx="23">
                  <c:v>32.543284999999997</c:v>
                </c:pt>
                <c:pt idx="24">
                  <c:v>32.718378999999999</c:v>
                </c:pt>
                <c:pt idx="25">
                  <c:v>33.007139999999993</c:v>
                </c:pt>
                <c:pt idx="26">
                  <c:v>33.597711999999994</c:v>
                </c:pt>
                <c:pt idx="27">
                  <c:v>34.056694999999998</c:v>
                </c:pt>
                <c:pt idx="28">
                  <c:v>34.473413000000001</c:v>
                </c:pt>
                <c:pt idx="29">
                  <c:v>34.758694000000006</c:v>
                </c:pt>
                <c:pt idx="30">
                  <c:v>35.247169000000007</c:v>
                </c:pt>
                <c:pt idx="31">
                  <c:v>35.778206000000004</c:v>
                </c:pt>
                <c:pt idx="32">
                  <c:v>36.161668000000006</c:v>
                </c:pt>
                <c:pt idx="33">
                  <c:v>36.518673</c:v>
                </c:pt>
                <c:pt idx="34">
                  <c:v>36.475644999999993</c:v>
                </c:pt>
                <c:pt idx="35">
                  <c:v>36.891939999999998</c:v>
                </c:pt>
                <c:pt idx="36">
                  <c:v>37.964973000000001</c:v>
                </c:pt>
                <c:pt idx="37">
                  <c:v>38.095169000000006</c:v>
                </c:pt>
                <c:pt idx="38">
                  <c:v>38.295237</c:v>
                </c:pt>
                <c:pt idx="39">
                  <c:v>38.650592000000003</c:v>
                </c:pt>
                <c:pt idx="40">
                  <c:v>38.916350999999999</c:v>
                </c:pt>
                <c:pt idx="41">
                  <c:v>39.292676999999998</c:v>
                </c:pt>
                <c:pt idx="42">
                  <c:v>39.501463999999991</c:v>
                </c:pt>
                <c:pt idx="43">
                  <c:v>39.790050999999991</c:v>
                </c:pt>
                <c:pt idx="44">
                  <c:v>40.424468999999995</c:v>
                </c:pt>
                <c:pt idx="45">
                  <c:v>41.003244999999993</c:v>
                </c:pt>
                <c:pt idx="46">
                  <c:v>41.716614999999997</c:v>
                </c:pt>
                <c:pt idx="47">
                  <c:v>42.343065999999993</c:v>
                </c:pt>
                <c:pt idx="48">
                  <c:v>42.018077000000005</c:v>
                </c:pt>
                <c:pt idx="49">
                  <c:v>42.970455000000001</c:v>
                </c:pt>
                <c:pt idx="50">
                  <c:v>43.640904999999997</c:v>
                </c:pt>
                <c:pt idx="51">
                  <c:v>44.546426999999994</c:v>
                </c:pt>
                <c:pt idx="52">
                  <c:v>45.372692999999998</c:v>
                </c:pt>
                <c:pt idx="53">
                  <c:v>46.273327000000002</c:v>
                </c:pt>
                <c:pt idx="54">
                  <c:v>47.501678999999996</c:v>
                </c:pt>
                <c:pt idx="55">
                  <c:v>48.328229999999998</c:v>
                </c:pt>
                <c:pt idx="56">
                  <c:v>49.501676000000003</c:v>
                </c:pt>
                <c:pt idx="57">
                  <c:v>50.397452000000001</c:v>
                </c:pt>
                <c:pt idx="58">
                  <c:v>51.265371000000009</c:v>
                </c:pt>
                <c:pt idx="59">
                  <c:v>51.878738000000006</c:v>
                </c:pt>
                <c:pt idx="60">
                  <c:v>52.142002000000005</c:v>
                </c:pt>
                <c:pt idx="61">
                  <c:v>52.240157000000011</c:v>
                </c:pt>
                <c:pt idx="62">
                  <c:v>52.843366000000003</c:v>
                </c:pt>
                <c:pt idx="63">
                  <c:v>53.245482000000003</c:v>
                </c:pt>
                <c:pt idx="64">
                  <c:v>53.582917999999999</c:v>
                </c:pt>
                <c:pt idx="65">
                  <c:v>53.583043999999994</c:v>
                </c:pt>
                <c:pt idx="66">
                  <c:v>53.562361999999993</c:v>
                </c:pt>
                <c:pt idx="67">
                  <c:v>53.823158999999997</c:v>
                </c:pt>
                <c:pt idx="68">
                  <c:v>53.777471999999996</c:v>
                </c:pt>
                <c:pt idx="69">
                  <c:v>54.010715999999988</c:v>
                </c:pt>
                <c:pt idx="70">
                  <c:v>53.968642999999986</c:v>
                </c:pt>
                <c:pt idx="71">
                  <c:v>54.106442999999992</c:v>
                </c:pt>
                <c:pt idx="72">
                  <c:v>54.31891199999999</c:v>
                </c:pt>
                <c:pt idx="73">
                  <c:v>55.226728000000001</c:v>
                </c:pt>
                <c:pt idx="74">
                  <c:v>55.572919000000006</c:v>
                </c:pt>
                <c:pt idx="75">
                  <c:v>55.92548</c:v>
                </c:pt>
                <c:pt idx="76">
                  <c:v>56.895375999999999</c:v>
                </c:pt>
                <c:pt idx="77">
                  <c:v>58.091008999999993</c:v>
                </c:pt>
                <c:pt idx="78">
                  <c:v>59.111887999999986</c:v>
                </c:pt>
                <c:pt idx="79">
                  <c:v>60.655888999999995</c:v>
                </c:pt>
                <c:pt idx="80">
                  <c:v>62.239212000000002</c:v>
                </c:pt>
                <c:pt idx="81">
                  <c:v>64.157708</c:v>
                </c:pt>
                <c:pt idx="82">
                  <c:v>65.575269000000006</c:v>
                </c:pt>
                <c:pt idx="83">
                  <c:v>67.737154000000004</c:v>
                </c:pt>
                <c:pt idx="84">
                  <c:v>69.959401999999997</c:v>
                </c:pt>
                <c:pt idx="85">
                  <c:v>71.708407000000008</c:v>
                </c:pt>
                <c:pt idx="86">
                  <c:v>72.641198000000003</c:v>
                </c:pt>
                <c:pt idx="87">
                  <c:v>74.447711999999996</c:v>
                </c:pt>
                <c:pt idx="88">
                  <c:v>76.481041000000005</c:v>
                </c:pt>
                <c:pt idx="89">
                  <c:v>78.265315000000001</c:v>
                </c:pt>
                <c:pt idx="90">
                  <c:v>80.028783999999987</c:v>
                </c:pt>
                <c:pt idx="91">
                  <c:v>82.038344000000009</c:v>
                </c:pt>
                <c:pt idx="92">
                  <c:v>83.462667999999994</c:v>
                </c:pt>
                <c:pt idx="93">
                  <c:v>85.718451999999999</c:v>
                </c:pt>
                <c:pt idx="94">
                  <c:v>88.42243599999999</c:v>
                </c:pt>
                <c:pt idx="95">
                  <c:v>90.089570999999992</c:v>
                </c:pt>
                <c:pt idx="96">
                  <c:v>92.510146999999989</c:v>
                </c:pt>
                <c:pt idx="97">
                  <c:v>94.030946</c:v>
                </c:pt>
                <c:pt idx="98">
                  <c:v>96.039581999999996</c:v>
                </c:pt>
                <c:pt idx="99">
                  <c:v>98.600028000000009</c:v>
                </c:pt>
                <c:pt idx="100">
                  <c:v>101.070549</c:v>
                </c:pt>
                <c:pt idx="101">
                  <c:v>103.29817</c:v>
                </c:pt>
                <c:pt idx="102">
                  <c:v>106.722238</c:v>
                </c:pt>
                <c:pt idx="103">
                  <c:v>109.507983</c:v>
                </c:pt>
                <c:pt idx="104">
                  <c:v>112.68775499999998</c:v>
                </c:pt>
                <c:pt idx="105">
                  <c:v>115.07571799999999</c:v>
                </c:pt>
                <c:pt idx="106">
                  <c:v>117.31834599999999</c:v>
                </c:pt>
                <c:pt idx="107">
                  <c:v>121.18640699999999</c:v>
                </c:pt>
                <c:pt idx="108">
                  <c:v>124.97345100000001</c:v>
                </c:pt>
                <c:pt idx="109">
                  <c:v>128.13159500000003</c:v>
                </c:pt>
                <c:pt idx="110">
                  <c:v>130.35824500000001</c:v>
                </c:pt>
                <c:pt idx="111">
                  <c:v>133.73855900000001</c:v>
                </c:pt>
                <c:pt idx="112">
                  <c:v>137.01617899999999</c:v>
                </c:pt>
                <c:pt idx="113">
                  <c:v>140.09145100000001</c:v>
                </c:pt>
                <c:pt idx="114">
                  <c:v>143.517494</c:v>
                </c:pt>
                <c:pt idx="115">
                  <c:v>146.53780499999999</c:v>
                </c:pt>
                <c:pt idx="116">
                  <c:v>150.09715400000002</c:v>
                </c:pt>
                <c:pt idx="117">
                  <c:v>153.82464400000003</c:v>
                </c:pt>
                <c:pt idx="118">
                  <c:v>157.76509200000001</c:v>
                </c:pt>
                <c:pt idx="119">
                  <c:v>160.521038</c:v>
                </c:pt>
                <c:pt idx="120">
                  <c:v>162.93872200000001</c:v>
                </c:pt>
                <c:pt idx="121">
                  <c:v>166.28962700000002</c:v>
                </c:pt>
                <c:pt idx="122">
                  <c:v>168.33569899999998</c:v>
                </c:pt>
                <c:pt idx="123">
                  <c:v>172.52471300000002</c:v>
                </c:pt>
                <c:pt idx="124">
                  <c:v>175.47081200000002</c:v>
                </c:pt>
                <c:pt idx="125">
                  <c:v>178.40856300000002</c:v>
                </c:pt>
                <c:pt idx="126">
                  <c:v>181.26666299999999</c:v>
                </c:pt>
                <c:pt idx="127">
                  <c:v>184.19005199999998</c:v>
                </c:pt>
                <c:pt idx="128">
                  <c:v>188.45579499999999</c:v>
                </c:pt>
                <c:pt idx="129">
                  <c:v>192.44990099999998</c:v>
                </c:pt>
                <c:pt idx="130">
                  <c:v>195.80323599999997</c:v>
                </c:pt>
                <c:pt idx="131">
                  <c:v>200.04199799999998</c:v>
                </c:pt>
                <c:pt idx="132">
                  <c:v>203.51628699999995</c:v>
                </c:pt>
                <c:pt idx="133">
                  <c:v>207.51214099999999</c:v>
                </c:pt>
                <c:pt idx="134">
                  <c:v>212.63010999999997</c:v>
                </c:pt>
                <c:pt idx="135">
                  <c:v>212.13954299999997</c:v>
                </c:pt>
                <c:pt idx="136">
                  <c:v>214.77760499999997</c:v>
                </c:pt>
                <c:pt idx="137">
                  <c:v>217.24725999999993</c:v>
                </c:pt>
                <c:pt idx="138">
                  <c:v>219.77685499999995</c:v>
                </c:pt>
                <c:pt idx="139">
                  <c:v>223.02821999999998</c:v>
                </c:pt>
                <c:pt idx="140">
                  <c:v>224.82615699999999</c:v>
                </c:pt>
                <c:pt idx="141">
                  <c:v>226.685958</c:v>
                </c:pt>
                <c:pt idx="142">
                  <c:v>229.18415199999998</c:v>
                </c:pt>
                <c:pt idx="143">
                  <c:v>231.48980299999999</c:v>
                </c:pt>
                <c:pt idx="144">
                  <c:v>232.76133100000001</c:v>
                </c:pt>
                <c:pt idx="145">
                  <c:v>233.72402399999999</c:v>
                </c:pt>
                <c:pt idx="146">
                  <c:v>232.865737</c:v>
                </c:pt>
                <c:pt idx="147">
                  <c:v>235.49426699999998</c:v>
                </c:pt>
                <c:pt idx="148">
                  <c:v>237.52185599999999</c:v>
                </c:pt>
                <c:pt idx="149">
                  <c:v>240.74498099999997</c:v>
                </c:pt>
                <c:pt idx="150">
                  <c:v>242.29305500000001</c:v>
                </c:pt>
                <c:pt idx="151">
                  <c:v>245.47002400000002</c:v>
                </c:pt>
                <c:pt idx="152">
                  <c:v>248.575435</c:v>
                </c:pt>
                <c:pt idx="153">
                  <c:v>251.86840800000002</c:v>
                </c:pt>
                <c:pt idx="154">
                  <c:v>254.48384699999997</c:v>
                </c:pt>
                <c:pt idx="155">
                  <c:v>253.15434799999997</c:v>
                </c:pt>
                <c:pt idx="156">
                  <c:v>252.32726599999998</c:v>
                </c:pt>
                <c:pt idx="157">
                  <c:v>250.45616099999998</c:v>
                </c:pt>
                <c:pt idx="158">
                  <c:v>246.75624499999995</c:v>
                </c:pt>
                <c:pt idx="159">
                  <c:v>244.393722</c:v>
                </c:pt>
                <c:pt idx="160">
                  <c:v>240.70937900000001</c:v>
                </c:pt>
                <c:pt idx="161">
                  <c:v>236.20174900000004</c:v>
                </c:pt>
                <c:pt idx="162">
                  <c:v>232.66105100000001</c:v>
                </c:pt>
                <c:pt idx="163">
                  <c:v>229.32605600000002</c:v>
                </c:pt>
                <c:pt idx="164">
                  <c:v>224.07972000000004</c:v>
                </c:pt>
                <c:pt idx="165">
                  <c:v>220.55143900000002</c:v>
                </c:pt>
                <c:pt idx="166">
                  <c:v>218.20875000000004</c:v>
                </c:pt>
                <c:pt idx="167">
                  <c:v>217.85885500000001</c:v>
                </c:pt>
                <c:pt idx="168">
                  <c:v>220.90481</c:v>
                </c:pt>
                <c:pt idx="169">
                  <c:v>222.339305</c:v>
                </c:pt>
                <c:pt idx="170">
                  <c:v>226.95637900000003</c:v>
                </c:pt>
                <c:pt idx="171">
                  <c:v>229.83371199999999</c:v>
                </c:pt>
                <c:pt idx="172">
                  <c:v>233.12316399999997</c:v>
                </c:pt>
                <c:pt idx="173">
                  <c:v>240.52375800000002</c:v>
                </c:pt>
                <c:pt idx="174">
                  <c:v>248.29595800000001</c:v>
                </c:pt>
                <c:pt idx="175">
                  <c:v>255.38104100000001</c:v>
                </c:pt>
                <c:pt idx="176">
                  <c:v>263.29837500000002</c:v>
                </c:pt>
                <c:pt idx="177">
                  <c:v>269.12113899999997</c:v>
                </c:pt>
                <c:pt idx="178">
                  <c:v>272.92926699999998</c:v>
                </c:pt>
                <c:pt idx="179">
                  <c:v>279.378354</c:v>
                </c:pt>
                <c:pt idx="180">
                  <c:v>283.37485600000002</c:v>
                </c:pt>
                <c:pt idx="181">
                  <c:v>289.86425300000002</c:v>
                </c:pt>
                <c:pt idx="182">
                  <c:v>289.26095199999997</c:v>
                </c:pt>
                <c:pt idx="183">
                  <c:v>295.031339</c:v>
                </c:pt>
                <c:pt idx="184">
                  <c:v>300.14207099999999</c:v>
                </c:pt>
                <c:pt idx="185">
                  <c:v>301.87327900000003</c:v>
                </c:pt>
                <c:pt idx="186">
                  <c:v>304.363899</c:v>
                </c:pt>
                <c:pt idx="187">
                  <c:v>306.97350700000004</c:v>
                </c:pt>
                <c:pt idx="188">
                  <c:v>310.32830799999999</c:v>
                </c:pt>
                <c:pt idx="189">
                  <c:v>313.46468900000002</c:v>
                </c:pt>
                <c:pt idx="190">
                  <c:v>316.94795100000005</c:v>
                </c:pt>
                <c:pt idx="191">
                  <c:v>321.436983</c:v>
                </c:pt>
                <c:pt idx="192">
                  <c:v>324.56473499999998</c:v>
                </c:pt>
                <c:pt idx="193">
                  <c:v>325.94969600000002</c:v>
                </c:pt>
                <c:pt idx="194">
                  <c:v>329.51681400000001</c:v>
                </c:pt>
                <c:pt idx="195">
                  <c:v>333.03803800000003</c:v>
                </c:pt>
                <c:pt idx="196">
                  <c:v>335.597984</c:v>
                </c:pt>
                <c:pt idx="197">
                  <c:v>341.53696299999996</c:v>
                </c:pt>
                <c:pt idx="198">
                  <c:v>344.50404100000003</c:v>
                </c:pt>
                <c:pt idx="199">
                  <c:v>344.67170700000003</c:v>
                </c:pt>
                <c:pt idx="200">
                  <c:v>345.56240600000001</c:v>
                </c:pt>
                <c:pt idx="201">
                  <c:v>347.21619600000002</c:v>
                </c:pt>
                <c:pt idx="202">
                  <c:v>349.79095100000001</c:v>
                </c:pt>
                <c:pt idx="203">
                  <c:v>348.97408000000007</c:v>
                </c:pt>
                <c:pt idx="204">
                  <c:v>351.99988299999995</c:v>
                </c:pt>
                <c:pt idx="205">
                  <c:v>355.85972600000002</c:v>
                </c:pt>
                <c:pt idx="206">
                  <c:v>358.895601</c:v>
                </c:pt>
                <c:pt idx="207">
                  <c:v>357.032982</c:v>
                </c:pt>
                <c:pt idx="208">
                  <c:v>357.01381400000008</c:v>
                </c:pt>
                <c:pt idx="209">
                  <c:v>356.50361600000008</c:v>
                </c:pt>
                <c:pt idx="210">
                  <c:v>354.836815</c:v>
                </c:pt>
                <c:pt idx="211">
                  <c:v>356.42405600000001</c:v>
                </c:pt>
                <c:pt idx="212">
                  <c:v>358.30387800000005</c:v>
                </c:pt>
                <c:pt idx="213">
                  <c:v>359.64747999999997</c:v>
                </c:pt>
                <c:pt idx="214">
                  <c:v>362.16997199999997</c:v>
                </c:pt>
                <c:pt idx="215">
                  <c:v>367.50086099999993</c:v>
                </c:pt>
                <c:pt idx="216">
                  <c:v>368.48066299999999</c:v>
                </c:pt>
                <c:pt idx="217">
                  <c:v>371.728956638</c:v>
                </c:pt>
                <c:pt idx="218">
                  <c:v>369.19279554899998</c:v>
                </c:pt>
                <c:pt idx="219">
                  <c:v>369.52703038599998</c:v>
                </c:pt>
                <c:pt idx="220">
                  <c:v>372.90884812399997</c:v>
                </c:pt>
                <c:pt idx="221">
                  <c:v>374.87671910699999</c:v>
                </c:pt>
                <c:pt idx="222">
                  <c:v>377.0840576060001</c:v>
                </c:pt>
                <c:pt idx="223">
                  <c:v>380.97782934600002</c:v>
                </c:pt>
                <c:pt idx="224">
                  <c:v>384.72050782900004</c:v>
                </c:pt>
                <c:pt idx="225">
                  <c:v>388.28058058200003</c:v>
                </c:pt>
                <c:pt idx="226">
                  <c:v>391.93750213400006</c:v>
                </c:pt>
                <c:pt idx="227">
                  <c:v>392.85436103000001</c:v>
                </c:pt>
                <c:pt idx="228">
                  <c:v>396.14740466200004</c:v>
                </c:pt>
                <c:pt idx="229">
                  <c:v>397.75309176500002</c:v>
                </c:pt>
                <c:pt idx="230">
                  <c:v>407.37728684999996</c:v>
                </c:pt>
                <c:pt idx="231">
                  <c:v>405.206601466</c:v>
                </c:pt>
                <c:pt idx="232">
                  <c:v>406.18408092499999</c:v>
                </c:pt>
                <c:pt idx="233">
                  <c:v>408.77264543900003</c:v>
                </c:pt>
                <c:pt idx="234">
                  <c:v>412.54503430599993</c:v>
                </c:pt>
                <c:pt idx="235">
                  <c:v>412.06514826200004</c:v>
                </c:pt>
                <c:pt idx="236">
                  <c:v>411.71140010099998</c:v>
                </c:pt>
                <c:pt idx="237">
                  <c:v>414.18590615700009</c:v>
                </c:pt>
                <c:pt idx="238">
                  <c:v>413.84105117800004</c:v>
                </c:pt>
                <c:pt idx="239">
                  <c:v>411.52987573000001</c:v>
                </c:pt>
                <c:pt idx="240">
                  <c:v>410.14516937799999</c:v>
                </c:pt>
                <c:pt idx="241">
                  <c:v>406.64882785099996</c:v>
                </c:pt>
                <c:pt idx="242">
                  <c:v>399.837905858</c:v>
                </c:pt>
                <c:pt idx="243">
                  <c:v>402.079327826</c:v>
                </c:pt>
                <c:pt idx="244">
                  <c:v>399.06145306299999</c:v>
                </c:pt>
                <c:pt idx="245">
                  <c:v>394.76664430000005</c:v>
                </c:pt>
                <c:pt idx="246">
                  <c:v>391.07082018900002</c:v>
                </c:pt>
                <c:pt idx="247">
                  <c:v>390.21986336800001</c:v>
                </c:pt>
                <c:pt idx="248">
                  <c:v>390.13032281900001</c:v>
                </c:pt>
                <c:pt idx="249">
                  <c:v>386.97769583400003</c:v>
                </c:pt>
                <c:pt idx="250">
                  <c:v>384.82986980900006</c:v>
                </c:pt>
                <c:pt idx="251">
                  <c:v>387.30455293700004</c:v>
                </c:pt>
                <c:pt idx="252">
                  <c:v>389.11253574</c:v>
                </c:pt>
                <c:pt idx="253">
                  <c:v>391.12493039500004</c:v>
                </c:pt>
                <c:pt idx="254">
                  <c:v>390.16543957000005</c:v>
                </c:pt>
                <c:pt idx="255">
                  <c:v>395.51514080499999</c:v>
                </c:pt>
                <c:pt idx="256">
                  <c:v>398.9707397410001</c:v>
                </c:pt>
                <c:pt idx="257">
                  <c:v>402.66583941900006</c:v>
                </c:pt>
                <c:pt idx="258">
                  <c:v>408.9339528750001</c:v>
                </c:pt>
                <c:pt idx="259">
                  <c:v>411.99431976499994</c:v>
                </c:pt>
                <c:pt idx="260">
                  <c:v>415.03637238499999</c:v>
                </c:pt>
                <c:pt idx="261">
                  <c:v>419.98633261699996</c:v>
                </c:pt>
                <c:pt idx="262">
                  <c:v>422.88346218000004</c:v>
                </c:pt>
                <c:pt idx="263">
                  <c:v>428.44022634300001</c:v>
                </c:pt>
                <c:pt idx="264">
                  <c:v>433.14647731499997</c:v>
                </c:pt>
                <c:pt idx="265">
                  <c:v>436.89970333999997</c:v>
                </c:pt>
                <c:pt idx="266">
                  <c:v>446.91655404700003</c:v>
                </c:pt>
                <c:pt idx="267">
                  <c:v>445.08970419399998</c:v>
                </c:pt>
                <c:pt idx="268">
                  <c:v>448.25230682400002</c:v>
                </c:pt>
                <c:pt idx="269">
                  <c:v>452.34253041200003</c:v>
                </c:pt>
                <c:pt idx="270">
                  <c:v>457.07447970100009</c:v>
                </c:pt>
                <c:pt idx="271">
                  <c:v>461.27307993600004</c:v>
                </c:pt>
                <c:pt idx="272">
                  <c:v>466.45683554300012</c:v>
                </c:pt>
                <c:pt idx="273">
                  <c:v>472.20659348700002</c:v>
                </c:pt>
                <c:pt idx="274">
                  <c:v>477.17295137599996</c:v>
                </c:pt>
                <c:pt idx="275">
                  <c:v>481.29216163700005</c:v>
                </c:pt>
                <c:pt idx="276">
                  <c:v>479.81164158200005</c:v>
                </c:pt>
                <c:pt idx="277">
                  <c:v>478.77058068799994</c:v>
                </c:pt>
                <c:pt idx="278">
                  <c:v>469.706447803</c:v>
                </c:pt>
                <c:pt idx="279">
                  <c:v>470.84320600000001</c:v>
                </c:pt>
                <c:pt idx="280">
                  <c:v>466.12099700000005</c:v>
                </c:pt>
                <c:pt idx="281">
                  <c:v>464.49504899999999</c:v>
                </c:pt>
                <c:pt idx="282">
                  <c:v>461.19370099999992</c:v>
                </c:pt>
                <c:pt idx="283">
                  <c:v>458.51211399999988</c:v>
                </c:pt>
                <c:pt idx="284">
                  <c:v>451.43166999999994</c:v>
                </c:pt>
                <c:pt idx="285">
                  <c:v>441.20901999999995</c:v>
                </c:pt>
                <c:pt idx="286">
                  <c:v>434.28180100000003</c:v>
                </c:pt>
                <c:pt idx="287">
                  <c:v>423.64555800000005</c:v>
                </c:pt>
                <c:pt idx="288">
                  <c:v>417.93571799999995</c:v>
                </c:pt>
                <c:pt idx="289">
                  <c:v>413.88985599999995</c:v>
                </c:pt>
                <c:pt idx="290">
                  <c:v>401.7131149999999</c:v>
                </c:pt>
                <c:pt idx="291">
                  <c:v>395.09970599999991</c:v>
                </c:pt>
                <c:pt idx="292">
                  <c:v>395.80366099999992</c:v>
                </c:pt>
                <c:pt idx="293">
                  <c:v>395.334247</c:v>
                </c:pt>
                <c:pt idx="294">
                  <c:v>395.88251100000008</c:v>
                </c:pt>
                <c:pt idx="295">
                  <c:v>400.75869400000005</c:v>
                </c:pt>
                <c:pt idx="296">
                  <c:v>408.227104</c:v>
                </c:pt>
                <c:pt idx="297">
                  <c:v>415.71679199999994</c:v>
                </c:pt>
                <c:pt idx="298">
                  <c:v>423.75412499999993</c:v>
                </c:pt>
                <c:pt idx="299">
                  <c:v>440.15181800000005</c:v>
                </c:pt>
                <c:pt idx="300">
                  <c:v>452.08061600000002</c:v>
                </c:pt>
                <c:pt idx="301">
                  <c:v>463.85068000000007</c:v>
                </c:pt>
                <c:pt idx="302">
                  <c:v>489.62596800000011</c:v>
                </c:pt>
                <c:pt idx="303">
                  <c:v>503.0739660000001</c:v>
                </c:pt>
                <c:pt idx="304">
                  <c:v>513.06392100000005</c:v>
                </c:pt>
                <c:pt idx="305">
                  <c:v>520.73100800000009</c:v>
                </c:pt>
                <c:pt idx="306">
                  <c:v>527.81358499999999</c:v>
                </c:pt>
                <c:pt idx="307">
                  <c:v>533.67496600000004</c:v>
                </c:pt>
                <c:pt idx="308">
                  <c:v>540.62422500000002</c:v>
                </c:pt>
                <c:pt idx="309">
                  <c:v>554.06067400000018</c:v>
                </c:pt>
                <c:pt idx="310">
                  <c:v>564.00053100000014</c:v>
                </c:pt>
                <c:pt idx="311">
                  <c:v>566.74165500000015</c:v>
                </c:pt>
                <c:pt idx="312">
                  <c:v>576.60434300000009</c:v>
                </c:pt>
                <c:pt idx="313">
                  <c:v>584.08686599999999</c:v>
                </c:pt>
                <c:pt idx="314">
                  <c:v>587.61840899999993</c:v>
                </c:pt>
                <c:pt idx="315">
                  <c:v>596.27075599999989</c:v>
                </c:pt>
                <c:pt idx="316">
                  <c:v>600.23305299999993</c:v>
                </c:pt>
                <c:pt idx="317">
                  <c:v>607.30058399999996</c:v>
                </c:pt>
                <c:pt idx="318">
                  <c:v>616.365227</c:v>
                </c:pt>
                <c:pt idx="319">
                  <c:v>621.80778700000008</c:v>
                </c:pt>
                <c:pt idx="320">
                  <c:v>619.86031100000002</c:v>
                </c:pt>
                <c:pt idx="321">
                  <c:v>613.22342700000002</c:v>
                </c:pt>
                <c:pt idx="322">
                  <c:v>606.47125600000004</c:v>
                </c:pt>
                <c:pt idx="323">
                  <c:v>592.5590820000001</c:v>
                </c:pt>
                <c:pt idx="324">
                  <c:v>581.564707</c:v>
                </c:pt>
                <c:pt idx="325">
                  <c:v>574.22703200000001</c:v>
                </c:pt>
                <c:pt idx="326">
                  <c:v>561.590417</c:v>
                </c:pt>
              </c:numCache>
            </c:numRef>
          </c:val>
          <c:smooth val="0"/>
          <c:extLst>
            <c:ext xmlns:c16="http://schemas.microsoft.com/office/drawing/2014/chart" uri="{C3380CC4-5D6E-409C-BE32-E72D297353CC}">
              <c16:uniqueId val="{00000000-8906-4B68-9205-1B83E3E5D375}"/>
            </c:ext>
          </c:extLst>
        </c:ser>
        <c:ser>
          <c:idx val="1"/>
          <c:order val="1"/>
          <c:tx>
            <c:strRef>
              <c:f>中国_出口金额_美国_当月值!$G$1</c:f>
              <c:strCache>
                <c:ptCount val="1"/>
                <c:pt idx="0">
                  <c:v>China's import from USA</c:v>
                </c:pt>
              </c:strCache>
            </c:strRef>
          </c:tx>
          <c:spPr>
            <a:ln w="28575" cap="rnd">
              <a:solidFill>
                <a:schemeClr val="accent2"/>
              </a:solidFill>
              <a:round/>
            </a:ln>
            <a:effectLst/>
          </c:spPr>
          <c:marker>
            <c:symbol val="none"/>
          </c:marker>
          <c:cat>
            <c:numRef>
              <c:f>中国_出口金额_美国_当月值!$A$13:$A$339</c:f>
              <c:numCache>
                <c:formatCode>yyyy\-mm</c:formatCode>
                <c:ptCount val="327"/>
                <c:pt idx="0">
                  <c:v>35064</c:v>
                </c:pt>
                <c:pt idx="1">
                  <c:v>35095</c:v>
                </c:pt>
                <c:pt idx="2">
                  <c:v>35124</c:v>
                </c:pt>
                <c:pt idx="3">
                  <c:v>35155</c:v>
                </c:pt>
                <c:pt idx="4">
                  <c:v>35185</c:v>
                </c:pt>
                <c:pt idx="5">
                  <c:v>35216</c:v>
                </c:pt>
                <c:pt idx="6">
                  <c:v>35246</c:v>
                </c:pt>
                <c:pt idx="7">
                  <c:v>35277</c:v>
                </c:pt>
                <c:pt idx="8">
                  <c:v>35308</c:v>
                </c:pt>
                <c:pt idx="9">
                  <c:v>35338</c:v>
                </c:pt>
                <c:pt idx="10">
                  <c:v>35369</c:v>
                </c:pt>
                <c:pt idx="11">
                  <c:v>35399</c:v>
                </c:pt>
                <c:pt idx="12">
                  <c:v>35430</c:v>
                </c:pt>
                <c:pt idx="13">
                  <c:v>35461</c:v>
                </c:pt>
                <c:pt idx="14">
                  <c:v>35489</c:v>
                </c:pt>
                <c:pt idx="15">
                  <c:v>35520</c:v>
                </c:pt>
                <c:pt idx="16">
                  <c:v>35550</c:v>
                </c:pt>
                <c:pt idx="17">
                  <c:v>35581</c:v>
                </c:pt>
                <c:pt idx="18">
                  <c:v>35611</c:v>
                </c:pt>
                <c:pt idx="19">
                  <c:v>35642</c:v>
                </c:pt>
                <c:pt idx="20">
                  <c:v>35673</c:v>
                </c:pt>
                <c:pt idx="21">
                  <c:v>35703</c:v>
                </c:pt>
                <c:pt idx="22">
                  <c:v>35734</c:v>
                </c:pt>
                <c:pt idx="23">
                  <c:v>35764</c:v>
                </c:pt>
                <c:pt idx="24">
                  <c:v>35795</c:v>
                </c:pt>
                <c:pt idx="25">
                  <c:v>35826</c:v>
                </c:pt>
                <c:pt idx="26">
                  <c:v>35854</c:v>
                </c:pt>
                <c:pt idx="27">
                  <c:v>35885</c:v>
                </c:pt>
                <c:pt idx="28">
                  <c:v>35915</c:v>
                </c:pt>
                <c:pt idx="29">
                  <c:v>35946</c:v>
                </c:pt>
                <c:pt idx="30">
                  <c:v>35976</c:v>
                </c:pt>
                <c:pt idx="31">
                  <c:v>36007</c:v>
                </c:pt>
                <c:pt idx="32">
                  <c:v>36038</c:v>
                </c:pt>
                <c:pt idx="33">
                  <c:v>36068</c:v>
                </c:pt>
                <c:pt idx="34">
                  <c:v>36099</c:v>
                </c:pt>
                <c:pt idx="35">
                  <c:v>36129</c:v>
                </c:pt>
                <c:pt idx="36">
                  <c:v>36160</c:v>
                </c:pt>
                <c:pt idx="37">
                  <c:v>36191</c:v>
                </c:pt>
                <c:pt idx="38">
                  <c:v>36219</c:v>
                </c:pt>
                <c:pt idx="39">
                  <c:v>36250</c:v>
                </c:pt>
                <c:pt idx="40">
                  <c:v>36280</c:v>
                </c:pt>
                <c:pt idx="41">
                  <c:v>36311</c:v>
                </c:pt>
                <c:pt idx="42">
                  <c:v>36341</c:v>
                </c:pt>
                <c:pt idx="43">
                  <c:v>36372</c:v>
                </c:pt>
                <c:pt idx="44">
                  <c:v>36403</c:v>
                </c:pt>
                <c:pt idx="45">
                  <c:v>36433</c:v>
                </c:pt>
                <c:pt idx="46">
                  <c:v>36464</c:v>
                </c:pt>
                <c:pt idx="47">
                  <c:v>36494</c:v>
                </c:pt>
                <c:pt idx="48">
                  <c:v>36525</c:v>
                </c:pt>
                <c:pt idx="49">
                  <c:v>36556</c:v>
                </c:pt>
                <c:pt idx="50">
                  <c:v>36585</c:v>
                </c:pt>
                <c:pt idx="51">
                  <c:v>36616</c:v>
                </c:pt>
                <c:pt idx="52">
                  <c:v>36646</c:v>
                </c:pt>
                <c:pt idx="53">
                  <c:v>36677</c:v>
                </c:pt>
                <c:pt idx="54">
                  <c:v>36707</c:v>
                </c:pt>
                <c:pt idx="55">
                  <c:v>36738</c:v>
                </c:pt>
                <c:pt idx="56">
                  <c:v>36769</c:v>
                </c:pt>
                <c:pt idx="57">
                  <c:v>36799</c:v>
                </c:pt>
                <c:pt idx="58">
                  <c:v>36830</c:v>
                </c:pt>
                <c:pt idx="59">
                  <c:v>36860</c:v>
                </c:pt>
                <c:pt idx="60">
                  <c:v>36891</c:v>
                </c:pt>
                <c:pt idx="61">
                  <c:v>36922</c:v>
                </c:pt>
                <c:pt idx="62">
                  <c:v>36950</c:v>
                </c:pt>
                <c:pt idx="63">
                  <c:v>36981</c:v>
                </c:pt>
                <c:pt idx="64">
                  <c:v>37011</c:v>
                </c:pt>
                <c:pt idx="65">
                  <c:v>37042</c:v>
                </c:pt>
                <c:pt idx="66">
                  <c:v>37072</c:v>
                </c:pt>
                <c:pt idx="67">
                  <c:v>37103</c:v>
                </c:pt>
                <c:pt idx="68">
                  <c:v>37134</c:v>
                </c:pt>
                <c:pt idx="69">
                  <c:v>37164</c:v>
                </c:pt>
                <c:pt idx="70">
                  <c:v>37195</c:v>
                </c:pt>
                <c:pt idx="71">
                  <c:v>37225</c:v>
                </c:pt>
                <c:pt idx="72">
                  <c:v>37256</c:v>
                </c:pt>
                <c:pt idx="73">
                  <c:v>37287</c:v>
                </c:pt>
                <c:pt idx="74">
                  <c:v>37315</c:v>
                </c:pt>
                <c:pt idx="75">
                  <c:v>37346</c:v>
                </c:pt>
                <c:pt idx="76">
                  <c:v>37376</c:v>
                </c:pt>
                <c:pt idx="77">
                  <c:v>37407</c:v>
                </c:pt>
                <c:pt idx="78">
                  <c:v>37437</c:v>
                </c:pt>
                <c:pt idx="79">
                  <c:v>37468</c:v>
                </c:pt>
                <c:pt idx="80">
                  <c:v>37499</c:v>
                </c:pt>
                <c:pt idx="81">
                  <c:v>37529</c:v>
                </c:pt>
                <c:pt idx="82">
                  <c:v>37560</c:v>
                </c:pt>
                <c:pt idx="83">
                  <c:v>37590</c:v>
                </c:pt>
                <c:pt idx="84">
                  <c:v>37621</c:v>
                </c:pt>
                <c:pt idx="85">
                  <c:v>37652</c:v>
                </c:pt>
                <c:pt idx="86">
                  <c:v>37680</c:v>
                </c:pt>
                <c:pt idx="87">
                  <c:v>37711</c:v>
                </c:pt>
                <c:pt idx="88">
                  <c:v>37741</c:v>
                </c:pt>
                <c:pt idx="89">
                  <c:v>37772</c:v>
                </c:pt>
                <c:pt idx="90">
                  <c:v>37802</c:v>
                </c:pt>
                <c:pt idx="91">
                  <c:v>37833</c:v>
                </c:pt>
                <c:pt idx="92">
                  <c:v>37864</c:v>
                </c:pt>
                <c:pt idx="93">
                  <c:v>37894</c:v>
                </c:pt>
                <c:pt idx="94">
                  <c:v>37925</c:v>
                </c:pt>
                <c:pt idx="95">
                  <c:v>37955</c:v>
                </c:pt>
                <c:pt idx="96">
                  <c:v>37986</c:v>
                </c:pt>
                <c:pt idx="97">
                  <c:v>38017</c:v>
                </c:pt>
                <c:pt idx="98">
                  <c:v>38046</c:v>
                </c:pt>
                <c:pt idx="99">
                  <c:v>38077</c:v>
                </c:pt>
                <c:pt idx="100">
                  <c:v>38107</c:v>
                </c:pt>
                <c:pt idx="101">
                  <c:v>38138</c:v>
                </c:pt>
                <c:pt idx="102">
                  <c:v>38168</c:v>
                </c:pt>
                <c:pt idx="103">
                  <c:v>38199</c:v>
                </c:pt>
                <c:pt idx="104">
                  <c:v>38230</c:v>
                </c:pt>
                <c:pt idx="105">
                  <c:v>38260</c:v>
                </c:pt>
                <c:pt idx="106">
                  <c:v>38291</c:v>
                </c:pt>
                <c:pt idx="107">
                  <c:v>38321</c:v>
                </c:pt>
                <c:pt idx="108">
                  <c:v>38352</c:v>
                </c:pt>
                <c:pt idx="109">
                  <c:v>38383</c:v>
                </c:pt>
                <c:pt idx="110">
                  <c:v>38411</c:v>
                </c:pt>
                <c:pt idx="111">
                  <c:v>38442</c:v>
                </c:pt>
                <c:pt idx="112">
                  <c:v>38472</c:v>
                </c:pt>
                <c:pt idx="113">
                  <c:v>38503</c:v>
                </c:pt>
                <c:pt idx="114">
                  <c:v>38533</c:v>
                </c:pt>
                <c:pt idx="115">
                  <c:v>38564</c:v>
                </c:pt>
                <c:pt idx="116">
                  <c:v>38595</c:v>
                </c:pt>
                <c:pt idx="117">
                  <c:v>38625</c:v>
                </c:pt>
                <c:pt idx="118">
                  <c:v>38656</c:v>
                </c:pt>
                <c:pt idx="119">
                  <c:v>38686</c:v>
                </c:pt>
                <c:pt idx="120">
                  <c:v>38717</c:v>
                </c:pt>
                <c:pt idx="121">
                  <c:v>38748</c:v>
                </c:pt>
                <c:pt idx="122">
                  <c:v>38776</c:v>
                </c:pt>
                <c:pt idx="123">
                  <c:v>38807</c:v>
                </c:pt>
                <c:pt idx="124">
                  <c:v>38837</c:v>
                </c:pt>
                <c:pt idx="125">
                  <c:v>38868</c:v>
                </c:pt>
                <c:pt idx="126">
                  <c:v>38898</c:v>
                </c:pt>
                <c:pt idx="127">
                  <c:v>38929</c:v>
                </c:pt>
                <c:pt idx="128">
                  <c:v>38960</c:v>
                </c:pt>
                <c:pt idx="129">
                  <c:v>38990</c:v>
                </c:pt>
                <c:pt idx="130">
                  <c:v>39021</c:v>
                </c:pt>
                <c:pt idx="131">
                  <c:v>39051</c:v>
                </c:pt>
                <c:pt idx="132">
                  <c:v>39082</c:v>
                </c:pt>
                <c:pt idx="133">
                  <c:v>39113</c:v>
                </c:pt>
                <c:pt idx="134">
                  <c:v>39141</c:v>
                </c:pt>
                <c:pt idx="135">
                  <c:v>39172</c:v>
                </c:pt>
                <c:pt idx="136">
                  <c:v>39202</c:v>
                </c:pt>
                <c:pt idx="137">
                  <c:v>39233</c:v>
                </c:pt>
                <c:pt idx="138">
                  <c:v>39263</c:v>
                </c:pt>
                <c:pt idx="139">
                  <c:v>39294</c:v>
                </c:pt>
                <c:pt idx="140">
                  <c:v>39325</c:v>
                </c:pt>
                <c:pt idx="141">
                  <c:v>39355</c:v>
                </c:pt>
                <c:pt idx="142">
                  <c:v>39386</c:v>
                </c:pt>
                <c:pt idx="143">
                  <c:v>39416</c:v>
                </c:pt>
                <c:pt idx="144">
                  <c:v>39447</c:v>
                </c:pt>
                <c:pt idx="145">
                  <c:v>39478</c:v>
                </c:pt>
                <c:pt idx="146">
                  <c:v>39507</c:v>
                </c:pt>
                <c:pt idx="147">
                  <c:v>39538</c:v>
                </c:pt>
                <c:pt idx="148">
                  <c:v>39568</c:v>
                </c:pt>
                <c:pt idx="149">
                  <c:v>39599</c:v>
                </c:pt>
                <c:pt idx="150">
                  <c:v>39629</c:v>
                </c:pt>
                <c:pt idx="151">
                  <c:v>39660</c:v>
                </c:pt>
                <c:pt idx="152">
                  <c:v>39691</c:v>
                </c:pt>
                <c:pt idx="153">
                  <c:v>39721</c:v>
                </c:pt>
                <c:pt idx="154">
                  <c:v>39752</c:v>
                </c:pt>
                <c:pt idx="155">
                  <c:v>39782</c:v>
                </c:pt>
                <c:pt idx="156">
                  <c:v>39813</c:v>
                </c:pt>
                <c:pt idx="157">
                  <c:v>39844</c:v>
                </c:pt>
                <c:pt idx="158">
                  <c:v>39872</c:v>
                </c:pt>
                <c:pt idx="159">
                  <c:v>39903</c:v>
                </c:pt>
                <c:pt idx="160">
                  <c:v>39933</c:v>
                </c:pt>
                <c:pt idx="161">
                  <c:v>39964</c:v>
                </c:pt>
                <c:pt idx="162">
                  <c:v>39994</c:v>
                </c:pt>
                <c:pt idx="163">
                  <c:v>40025</c:v>
                </c:pt>
                <c:pt idx="164">
                  <c:v>40056</c:v>
                </c:pt>
                <c:pt idx="165">
                  <c:v>40086</c:v>
                </c:pt>
                <c:pt idx="166">
                  <c:v>40117</c:v>
                </c:pt>
                <c:pt idx="167">
                  <c:v>40147</c:v>
                </c:pt>
                <c:pt idx="168">
                  <c:v>40178</c:v>
                </c:pt>
                <c:pt idx="169">
                  <c:v>40209</c:v>
                </c:pt>
                <c:pt idx="170">
                  <c:v>40237</c:v>
                </c:pt>
                <c:pt idx="171">
                  <c:v>40268</c:v>
                </c:pt>
                <c:pt idx="172">
                  <c:v>40298</c:v>
                </c:pt>
                <c:pt idx="173">
                  <c:v>40329</c:v>
                </c:pt>
                <c:pt idx="174">
                  <c:v>40359</c:v>
                </c:pt>
                <c:pt idx="175">
                  <c:v>40390</c:v>
                </c:pt>
                <c:pt idx="176">
                  <c:v>40421</c:v>
                </c:pt>
                <c:pt idx="177">
                  <c:v>40451</c:v>
                </c:pt>
                <c:pt idx="178">
                  <c:v>40482</c:v>
                </c:pt>
                <c:pt idx="179">
                  <c:v>40512</c:v>
                </c:pt>
                <c:pt idx="180">
                  <c:v>40543</c:v>
                </c:pt>
                <c:pt idx="181">
                  <c:v>40574</c:v>
                </c:pt>
                <c:pt idx="182">
                  <c:v>40602</c:v>
                </c:pt>
                <c:pt idx="183">
                  <c:v>40633</c:v>
                </c:pt>
                <c:pt idx="184">
                  <c:v>40663</c:v>
                </c:pt>
                <c:pt idx="185">
                  <c:v>40694</c:v>
                </c:pt>
                <c:pt idx="186">
                  <c:v>40724</c:v>
                </c:pt>
                <c:pt idx="187">
                  <c:v>40755</c:v>
                </c:pt>
                <c:pt idx="188">
                  <c:v>40786</c:v>
                </c:pt>
                <c:pt idx="189">
                  <c:v>40816</c:v>
                </c:pt>
                <c:pt idx="190">
                  <c:v>40847</c:v>
                </c:pt>
                <c:pt idx="191">
                  <c:v>40877</c:v>
                </c:pt>
                <c:pt idx="192">
                  <c:v>40908</c:v>
                </c:pt>
                <c:pt idx="193">
                  <c:v>40939</c:v>
                </c:pt>
                <c:pt idx="194">
                  <c:v>40968</c:v>
                </c:pt>
                <c:pt idx="195">
                  <c:v>40999</c:v>
                </c:pt>
                <c:pt idx="196">
                  <c:v>41029</c:v>
                </c:pt>
                <c:pt idx="197">
                  <c:v>41060</c:v>
                </c:pt>
                <c:pt idx="198">
                  <c:v>41090</c:v>
                </c:pt>
                <c:pt idx="199">
                  <c:v>41121</c:v>
                </c:pt>
                <c:pt idx="200">
                  <c:v>41152</c:v>
                </c:pt>
                <c:pt idx="201">
                  <c:v>41182</c:v>
                </c:pt>
                <c:pt idx="202">
                  <c:v>41213</c:v>
                </c:pt>
                <c:pt idx="203">
                  <c:v>41243</c:v>
                </c:pt>
                <c:pt idx="204">
                  <c:v>41274</c:v>
                </c:pt>
                <c:pt idx="205">
                  <c:v>41305</c:v>
                </c:pt>
                <c:pt idx="206">
                  <c:v>41333</c:v>
                </c:pt>
                <c:pt idx="207">
                  <c:v>41364</c:v>
                </c:pt>
                <c:pt idx="208">
                  <c:v>41394</c:v>
                </c:pt>
                <c:pt idx="209">
                  <c:v>41425</c:v>
                </c:pt>
                <c:pt idx="210">
                  <c:v>41455</c:v>
                </c:pt>
                <c:pt idx="211">
                  <c:v>41486</c:v>
                </c:pt>
                <c:pt idx="212">
                  <c:v>41517</c:v>
                </c:pt>
                <c:pt idx="213">
                  <c:v>41547</c:v>
                </c:pt>
                <c:pt idx="214">
                  <c:v>41578</c:v>
                </c:pt>
                <c:pt idx="215">
                  <c:v>41608</c:v>
                </c:pt>
                <c:pt idx="216">
                  <c:v>41639</c:v>
                </c:pt>
                <c:pt idx="217">
                  <c:v>41670</c:v>
                </c:pt>
                <c:pt idx="218">
                  <c:v>41698</c:v>
                </c:pt>
                <c:pt idx="219">
                  <c:v>41729</c:v>
                </c:pt>
                <c:pt idx="220">
                  <c:v>41759</c:v>
                </c:pt>
                <c:pt idx="221">
                  <c:v>41790</c:v>
                </c:pt>
                <c:pt idx="222">
                  <c:v>41820</c:v>
                </c:pt>
                <c:pt idx="223">
                  <c:v>41851</c:v>
                </c:pt>
                <c:pt idx="224">
                  <c:v>41882</c:v>
                </c:pt>
                <c:pt idx="225">
                  <c:v>41912</c:v>
                </c:pt>
                <c:pt idx="226">
                  <c:v>41943</c:v>
                </c:pt>
                <c:pt idx="227">
                  <c:v>41973</c:v>
                </c:pt>
                <c:pt idx="228">
                  <c:v>42004</c:v>
                </c:pt>
                <c:pt idx="229">
                  <c:v>42035</c:v>
                </c:pt>
                <c:pt idx="230">
                  <c:v>42063</c:v>
                </c:pt>
                <c:pt idx="231">
                  <c:v>42094</c:v>
                </c:pt>
                <c:pt idx="232">
                  <c:v>42124</c:v>
                </c:pt>
                <c:pt idx="233">
                  <c:v>42155</c:v>
                </c:pt>
                <c:pt idx="234">
                  <c:v>42185</c:v>
                </c:pt>
                <c:pt idx="235">
                  <c:v>42216</c:v>
                </c:pt>
                <c:pt idx="236">
                  <c:v>42247</c:v>
                </c:pt>
                <c:pt idx="237">
                  <c:v>42277</c:v>
                </c:pt>
                <c:pt idx="238">
                  <c:v>42308</c:v>
                </c:pt>
                <c:pt idx="239">
                  <c:v>42338</c:v>
                </c:pt>
                <c:pt idx="240">
                  <c:v>42369</c:v>
                </c:pt>
                <c:pt idx="241">
                  <c:v>42400</c:v>
                </c:pt>
                <c:pt idx="242">
                  <c:v>42429</c:v>
                </c:pt>
                <c:pt idx="243">
                  <c:v>42460</c:v>
                </c:pt>
                <c:pt idx="244">
                  <c:v>42490</c:v>
                </c:pt>
                <c:pt idx="245">
                  <c:v>42521</c:v>
                </c:pt>
                <c:pt idx="246">
                  <c:v>42551</c:v>
                </c:pt>
                <c:pt idx="247">
                  <c:v>42582</c:v>
                </c:pt>
                <c:pt idx="248">
                  <c:v>42613</c:v>
                </c:pt>
                <c:pt idx="249">
                  <c:v>42643</c:v>
                </c:pt>
                <c:pt idx="250">
                  <c:v>42674</c:v>
                </c:pt>
                <c:pt idx="251">
                  <c:v>42704</c:v>
                </c:pt>
                <c:pt idx="252">
                  <c:v>42735</c:v>
                </c:pt>
                <c:pt idx="253">
                  <c:v>42766</c:v>
                </c:pt>
                <c:pt idx="254">
                  <c:v>42794</c:v>
                </c:pt>
                <c:pt idx="255">
                  <c:v>42825</c:v>
                </c:pt>
                <c:pt idx="256">
                  <c:v>42855</c:v>
                </c:pt>
                <c:pt idx="257">
                  <c:v>42886</c:v>
                </c:pt>
                <c:pt idx="258">
                  <c:v>42916</c:v>
                </c:pt>
                <c:pt idx="259">
                  <c:v>42947</c:v>
                </c:pt>
                <c:pt idx="260">
                  <c:v>42978</c:v>
                </c:pt>
                <c:pt idx="261">
                  <c:v>43008</c:v>
                </c:pt>
                <c:pt idx="262">
                  <c:v>43039</c:v>
                </c:pt>
                <c:pt idx="263">
                  <c:v>43069</c:v>
                </c:pt>
                <c:pt idx="264">
                  <c:v>43100</c:v>
                </c:pt>
                <c:pt idx="265">
                  <c:v>43131</c:v>
                </c:pt>
                <c:pt idx="266">
                  <c:v>43159</c:v>
                </c:pt>
                <c:pt idx="267">
                  <c:v>43190</c:v>
                </c:pt>
                <c:pt idx="268">
                  <c:v>43220</c:v>
                </c:pt>
                <c:pt idx="269">
                  <c:v>43251</c:v>
                </c:pt>
                <c:pt idx="270">
                  <c:v>43281</c:v>
                </c:pt>
                <c:pt idx="271">
                  <c:v>43312</c:v>
                </c:pt>
                <c:pt idx="272">
                  <c:v>43343</c:v>
                </c:pt>
                <c:pt idx="273">
                  <c:v>43373</c:v>
                </c:pt>
                <c:pt idx="274">
                  <c:v>43404</c:v>
                </c:pt>
                <c:pt idx="275">
                  <c:v>43434</c:v>
                </c:pt>
                <c:pt idx="276">
                  <c:v>43465</c:v>
                </c:pt>
                <c:pt idx="277">
                  <c:v>43496</c:v>
                </c:pt>
                <c:pt idx="278">
                  <c:v>43524</c:v>
                </c:pt>
                <c:pt idx="279">
                  <c:v>43555</c:v>
                </c:pt>
                <c:pt idx="280">
                  <c:v>43585</c:v>
                </c:pt>
                <c:pt idx="281">
                  <c:v>43616</c:v>
                </c:pt>
                <c:pt idx="282">
                  <c:v>43646</c:v>
                </c:pt>
                <c:pt idx="283">
                  <c:v>43677</c:v>
                </c:pt>
                <c:pt idx="284">
                  <c:v>43708</c:v>
                </c:pt>
                <c:pt idx="285">
                  <c:v>43738</c:v>
                </c:pt>
                <c:pt idx="286">
                  <c:v>43769</c:v>
                </c:pt>
                <c:pt idx="287">
                  <c:v>43799</c:v>
                </c:pt>
                <c:pt idx="288">
                  <c:v>43830</c:v>
                </c:pt>
                <c:pt idx="289">
                  <c:v>43861</c:v>
                </c:pt>
                <c:pt idx="290">
                  <c:v>43890</c:v>
                </c:pt>
                <c:pt idx="291">
                  <c:v>43921</c:v>
                </c:pt>
                <c:pt idx="292">
                  <c:v>43951</c:v>
                </c:pt>
                <c:pt idx="293">
                  <c:v>43982</c:v>
                </c:pt>
                <c:pt idx="294">
                  <c:v>44012</c:v>
                </c:pt>
                <c:pt idx="295">
                  <c:v>44043</c:v>
                </c:pt>
                <c:pt idx="296">
                  <c:v>44074</c:v>
                </c:pt>
                <c:pt idx="297">
                  <c:v>44104</c:v>
                </c:pt>
                <c:pt idx="298">
                  <c:v>44135</c:v>
                </c:pt>
                <c:pt idx="299">
                  <c:v>44165</c:v>
                </c:pt>
                <c:pt idx="300">
                  <c:v>44196</c:v>
                </c:pt>
                <c:pt idx="301">
                  <c:v>44227</c:v>
                </c:pt>
                <c:pt idx="302">
                  <c:v>44255</c:v>
                </c:pt>
                <c:pt idx="303">
                  <c:v>44286</c:v>
                </c:pt>
                <c:pt idx="304">
                  <c:v>44316</c:v>
                </c:pt>
                <c:pt idx="305">
                  <c:v>44347</c:v>
                </c:pt>
                <c:pt idx="306">
                  <c:v>44377</c:v>
                </c:pt>
                <c:pt idx="307">
                  <c:v>44408</c:v>
                </c:pt>
                <c:pt idx="308">
                  <c:v>44439</c:v>
                </c:pt>
                <c:pt idx="309">
                  <c:v>44469</c:v>
                </c:pt>
                <c:pt idx="310">
                  <c:v>44500</c:v>
                </c:pt>
                <c:pt idx="311">
                  <c:v>44530</c:v>
                </c:pt>
                <c:pt idx="312">
                  <c:v>44561</c:v>
                </c:pt>
                <c:pt idx="313">
                  <c:v>44592</c:v>
                </c:pt>
                <c:pt idx="314">
                  <c:v>44620</c:v>
                </c:pt>
                <c:pt idx="315">
                  <c:v>44651</c:v>
                </c:pt>
                <c:pt idx="316">
                  <c:v>44681</c:v>
                </c:pt>
                <c:pt idx="317">
                  <c:v>44712</c:v>
                </c:pt>
                <c:pt idx="318">
                  <c:v>44742</c:v>
                </c:pt>
                <c:pt idx="319">
                  <c:v>44773</c:v>
                </c:pt>
                <c:pt idx="320">
                  <c:v>44804</c:v>
                </c:pt>
                <c:pt idx="321">
                  <c:v>44834</c:v>
                </c:pt>
                <c:pt idx="322">
                  <c:v>44865</c:v>
                </c:pt>
                <c:pt idx="323">
                  <c:v>44895</c:v>
                </c:pt>
                <c:pt idx="324">
                  <c:v>44926</c:v>
                </c:pt>
                <c:pt idx="325">
                  <c:v>44957</c:v>
                </c:pt>
                <c:pt idx="326">
                  <c:v>44985</c:v>
                </c:pt>
              </c:numCache>
            </c:numRef>
          </c:cat>
          <c:val>
            <c:numRef>
              <c:f>中国_出口金额_美国_当月值!$G$13:$G$339</c:f>
              <c:numCache>
                <c:formatCode>0.00_ </c:formatCode>
                <c:ptCount val="327"/>
                <c:pt idx="0">
                  <c:v>16.122966000000002</c:v>
                </c:pt>
                <c:pt idx="1">
                  <c:v>16.612866999999998</c:v>
                </c:pt>
                <c:pt idx="2">
                  <c:v>16.847116</c:v>
                </c:pt>
                <c:pt idx="3">
                  <c:v>16.807881999999999</c:v>
                </c:pt>
                <c:pt idx="4">
                  <c:v>16.758939000000002</c:v>
                </c:pt>
                <c:pt idx="5">
                  <c:v>16.621700000000001</c:v>
                </c:pt>
                <c:pt idx="6">
                  <c:v>16.346919000000003</c:v>
                </c:pt>
                <c:pt idx="7">
                  <c:v>16.325660000000003</c:v>
                </c:pt>
                <c:pt idx="8">
                  <c:v>16.193953</c:v>
                </c:pt>
                <c:pt idx="9">
                  <c:v>16.179256000000002</c:v>
                </c:pt>
                <c:pt idx="10">
                  <c:v>16.014897000000001</c:v>
                </c:pt>
                <c:pt idx="11">
                  <c:v>15.785830000000001</c:v>
                </c:pt>
                <c:pt idx="12">
                  <c:v>16.178651000000002</c:v>
                </c:pt>
                <c:pt idx="13">
                  <c:v>16.275506</c:v>
                </c:pt>
                <c:pt idx="14">
                  <c:v>16.117099999999997</c:v>
                </c:pt>
                <c:pt idx="15">
                  <c:v>16.249279999999999</c:v>
                </c:pt>
                <c:pt idx="16">
                  <c:v>16.077867000000001</c:v>
                </c:pt>
                <c:pt idx="17">
                  <c:v>16.222657999999999</c:v>
                </c:pt>
                <c:pt idx="18">
                  <c:v>16.212150000000001</c:v>
                </c:pt>
                <c:pt idx="19">
                  <c:v>16.728933999999999</c:v>
                </c:pt>
                <c:pt idx="20">
                  <c:v>16.573125000000001</c:v>
                </c:pt>
                <c:pt idx="21">
                  <c:v>16.599025000000001</c:v>
                </c:pt>
                <c:pt idx="22">
                  <c:v>16.689289000000002</c:v>
                </c:pt>
                <c:pt idx="23">
                  <c:v>16.568823000000002</c:v>
                </c:pt>
                <c:pt idx="24">
                  <c:v>16.289589000000003</c:v>
                </c:pt>
                <c:pt idx="25">
                  <c:v>16.246624000000001</c:v>
                </c:pt>
                <c:pt idx="26">
                  <c:v>16.585782000000002</c:v>
                </c:pt>
                <c:pt idx="27">
                  <c:v>16.570221</c:v>
                </c:pt>
                <c:pt idx="28">
                  <c:v>16.651627999999999</c:v>
                </c:pt>
                <c:pt idx="29">
                  <c:v>16.442693000000002</c:v>
                </c:pt>
                <c:pt idx="30">
                  <c:v>16.506049000000001</c:v>
                </c:pt>
                <c:pt idx="31">
                  <c:v>16.262220000000003</c:v>
                </c:pt>
                <c:pt idx="32">
                  <c:v>16.531574000000003</c:v>
                </c:pt>
                <c:pt idx="33">
                  <c:v>16.494697000000002</c:v>
                </c:pt>
                <c:pt idx="34">
                  <c:v>16.557580000000002</c:v>
                </c:pt>
                <c:pt idx="35">
                  <c:v>16.848503999999998</c:v>
                </c:pt>
                <c:pt idx="36">
                  <c:v>16.996944999999997</c:v>
                </c:pt>
                <c:pt idx="37">
                  <c:v>17.003226999999999</c:v>
                </c:pt>
                <c:pt idx="38">
                  <c:v>16.808457000000001</c:v>
                </c:pt>
                <c:pt idx="39">
                  <c:v>17.102435</c:v>
                </c:pt>
                <c:pt idx="40">
                  <c:v>17.492139999999999</c:v>
                </c:pt>
                <c:pt idx="41">
                  <c:v>17.823471000000001</c:v>
                </c:pt>
                <c:pt idx="42">
                  <c:v>18.385020000000001</c:v>
                </c:pt>
                <c:pt idx="43">
                  <c:v>18.498083999999999</c:v>
                </c:pt>
                <c:pt idx="44">
                  <c:v>18.761882</c:v>
                </c:pt>
                <c:pt idx="45">
                  <c:v>19.456774000000003</c:v>
                </c:pt>
                <c:pt idx="46">
                  <c:v>19.514489999999999</c:v>
                </c:pt>
                <c:pt idx="47">
                  <c:v>19.947444999999998</c:v>
                </c:pt>
                <c:pt idx="48">
                  <c:v>19.486317</c:v>
                </c:pt>
                <c:pt idx="49">
                  <c:v>19.884541000000002</c:v>
                </c:pt>
                <c:pt idx="50">
                  <c:v>20.120878000000001</c:v>
                </c:pt>
                <c:pt idx="51">
                  <c:v>20.177267000000001</c:v>
                </c:pt>
                <c:pt idx="52">
                  <c:v>20.461034999999999</c:v>
                </c:pt>
                <c:pt idx="53">
                  <c:v>20.620092</c:v>
                </c:pt>
                <c:pt idx="54">
                  <c:v>21.091453999999999</c:v>
                </c:pt>
                <c:pt idx="55">
                  <c:v>21.424531000000002</c:v>
                </c:pt>
                <c:pt idx="56">
                  <c:v>21.727188999999999</c:v>
                </c:pt>
                <c:pt idx="57">
                  <c:v>21.549990000000001</c:v>
                </c:pt>
                <c:pt idx="58">
                  <c:v>21.83381</c:v>
                </c:pt>
                <c:pt idx="59">
                  <c:v>22.096574</c:v>
                </c:pt>
                <c:pt idx="60">
                  <c:v>22.364606000000002</c:v>
                </c:pt>
                <c:pt idx="61">
                  <c:v>22.265532</c:v>
                </c:pt>
                <c:pt idx="62">
                  <c:v>23.034749999999999</c:v>
                </c:pt>
                <c:pt idx="63">
                  <c:v>23.401294</c:v>
                </c:pt>
                <c:pt idx="64">
                  <c:v>23.725249999999999</c:v>
                </c:pt>
                <c:pt idx="65">
                  <c:v>24.117944000000005</c:v>
                </c:pt>
                <c:pt idx="66">
                  <c:v>24.273314000000003</c:v>
                </c:pt>
                <c:pt idx="67">
                  <c:v>24.851873999999999</c:v>
                </c:pt>
                <c:pt idx="68">
                  <c:v>25.538941000000001</c:v>
                </c:pt>
                <c:pt idx="69">
                  <c:v>25.943749</c:v>
                </c:pt>
                <c:pt idx="70">
                  <c:v>26.029191000000001</c:v>
                </c:pt>
                <c:pt idx="71">
                  <c:v>25.909812000000006</c:v>
                </c:pt>
                <c:pt idx="72">
                  <c:v>26.203592</c:v>
                </c:pt>
                <c:pt idx="73">
                  <c:v>26.547431</c:v>
                </c:pt>
                <c:pt idx="74">
                  <c:v>26.100774999999999</c:v>
                </c:pt>
                <c:pt idx="75">
                  <c:v>26.177936999999996</c:v>
                </c:pt>
                <c:pt idx="76">
                  <c:v>26.310882999999997</c:v>
                </c:pt>
                <c:pt idx="77">
                  <c:v>26.234645999999998</c:v>
                </c:pt>
                <c:pt idx="78">
                  <c:v>25.778229</c:v>
                </c:pt>
                <c:pt idx="79">
                  <c:v>26.006352000000003</c:v>
                </c:pt>
                <c:pt idx="80">
                  <c:v>25.906656000000002</c:v>
                </c:pt>
                <c:pt idx="81">
                  <c:v>26.247126000000005</c:v>
                </c:pt>
                <c:pt idx="82">
                  <c:v>26.502663000000002</c:v>
                </c:pt>
                <c:pt idx="83">
                  <c:v>27.149362999999997</c:v>
                </c:pt>
                <c:pt idx="84">
                  <c:v>27.227900000000002</c:v>
                </c:pt>
                <c:pt idx="85">
                  <c:v>28.086079999999999</c:v>
                </c:pt>
                <c:pt idx="86">
                  <c:v>28.537900999999998</c:v>
                </c:pt>
                <c:pt idx="87">
                  <c:v>29.489240999999996</c:v>
                </c:pt>
                <c:pt idx="88">
                  <c:v>30.215148999999993</c:v>
                </c:pt>
                <c:pt idx="89">
                  <c:v>31.077685999999996</c:v>
                </c:pt>
                <c:pt idx="90">
                  <c:v>31.607633000000003</c:v>
                </c:pt>
                <c:pt idx="91">
                  <c:v>32.128318</c:v>
                </c:pt>
                <c:pt idx="92">
                  <c:v>32.060300000000005</c:v>
                </c:pt>
                <c:pt idx="93">
                  <c:v>32.425946000000003</c:v>
                </c:pt>
                <c:pt idx="94">
                  <c:v>32.873682000000002</c:v>
                </c:pt>
                <c:pt idx="95">
                  <c:v>32.892545999999996</c:v>
                </c:pt>
                <c:pt idx="96">
                  <c:v>33.882962999999997</c:v>
                </c:pt>
                <c:pt idx="97">
                  <c:v>34.453128</c:v>
                </c:pt>
                <c:pt idx="98">
                  <c:v>36.368902999999996</c:v>
                </c:pt>
                <c:pt idx="99">
                  <c:v>37.296054999999996</c:v>
                </c:pt>
                <c:pt idx="100">
                  <c:v>38.476835999999999</c:v>
                </c:pt>
                <c:pt idx="101">
                  <c:v>39.022717999999998</c:v>
                </c:pt>
                <c:pt idx="102">
                  <c:v>40.194601999999996</c:v>
                </c:pt>
                <c:pt idx="103">
                  <c:v>40.826430999999999</c:v>
                </c:pt>
                <c:pt idx="104">
                  <c:v>42.179173999999996</c:v>
                </c:pt>
                <c:pt idx="105">
                  <c:v>42.544219000000005</c:v>
                </c:pt>
                <c:pt idx="106">
                  <c:v>43.091740000000001</c:v>
                </c:pt>
                <c:pt idx="107">
                  <c:v>44.197448000000001</c:v>
                </c:pt>
                <c:pt idx="108">
                  <c:v>44.652659999999997</c:v>
                </c:pt>
                <c:pt idx="109">
                  <c:v>44.860954999999997</c:v>
                </c:pt>
                <c:pt idx="110">
                  <c:v>43.947701000000002</c:v>
                </c:pt>
                <c:pt idx="111">
                  <c:v>44.416345</c:v>
                </c:pt>
                <c:pt idx="112">
                  <c:v>44.473912999999996</c:v>
                </c:pt>
                <c:pt idx="113">
                  <c:v>44.891039000000006</c:v>
                </c:pt>
                <c:pt idx="114">
                  <c:v>45.444442000000002</c:v>
                </c:pt>
                <c:pt idx="115">
                  <c:v>45.648341999999992</c:v>
                </c:pt>
                <c:pt idx="116">
                  <c:v>46.200395999999998</c:v>
                </c:pt>
                <c:pt idx="117">
                  <c:v>47.138863999999991</c:v>
                </c:pt>
                <c:pt idx="118">
                  <c:v>47.664922000000004</c:v>
                </c:pt>
                <c:pt idx="119">
                  <c:v>47.965270000000011</c:v>
                </c:pt>
                <c:pt idx="120">
                  <c:v>48.734977000000001</c:v>
                </c:pt>
                <c:pt idx="121">
                  <c:v>49.384495000000008</c:v>
                </c:pt>
                <c:pt idx="122">
                  <c:v>49.982555000000012</c:v>
                </c:pt>
                <c:pt idx="123">
                  <c:v>51.135272000000001</c:v>
                </c:pt>
                <c:pt idx="124">
                  <c:v>52.202415999999999</c:v>
                </c:pt>
                <c:pt idx="125">
                  <c:v>52.971720999999995</c:v>
                </c:pt>
                <c:pt idx="126">
                  <c:v>53.853782000000002</c:v>
                </c:pt>
                <c:pt idx="127">
                  <c:v>55.155830000000009</c:v>
                </c:pt>
                <c:pt idx="128">
                  <c:v>56.137668000000005</c:v>
                </c:pt>
                <c:pt idx="129">
                  <c:v>57.198404000000004</c:v>
                </c:pt>
                <c:pt idx="130">
                  <c:v>58.094616000000009</c:v>
                </c:pt>
                <c:pt idx="131">
                  <c:v>58.763913000000009</c:v>
                </c:pt>
                <c:pt idx="132">
                  <c:v>59.222855999999993</c:v>
                </c:pt>
                <c:pt idx="133">
                  <c:v>60.330509000000006</c:v>
                </c:pt>
                <c:pt idx="134">
                  <c:v>60.745855999999996</c:v>
                </c:pt>
                <c:pt idx="135">
                  <c:v>61.723500999999999</c:v>
                </c:pt>
                <c:pt idx="136">
                  <c:v>62.566550999999997</c:v>
                </c:pt>
                <c:pt idx="137">
                  <c:v>63.296877999999985</c:v>
                </c:pt>
                <c:pt idx="138">
                  <c:v>63.863844999999998</c:v>
                </c:pt>
                <c:pt idx="139">
                  <c:v>64.605108000000001</c:v>
                </c:pt>
                <c:pt idx="140">
                  <c:v>65.287889000000007</c:v>
                </c:pt>
                <c:pt idx="141">
                  <c:v>65.936278999999999</c:v>
                </c:pt>
                <c:pt idx="142">
                  <c:v>67.073649000000003</c:v>
                </c:pt>
                <c:pt idx="143">
                  <c:v>68.790751999999998</c:v>
                </c:pt>
                <c:pt idx="144">
                  <c:v>69.860580999999996</c:v>
                </c:pt>
                <c:pt idx="145">
                  <c:v>71.692423999999988</c:v>
                </c:pt>
                <c:pt idx="146">
                  <c:v>73.650052000000002</c:v>
                </c:pt>
                <c:pt idx="147">
                  <c:v>74.068871000000001</c:v>
                </c:pt>
                <c:pt idx="148">
                  <c:v>75.558755000000005</c:v>
                </c:pt>
                <c:pt idx="149">
                  <c:v>77.130423999999991</c:v>
                </c:pt>
                <c:pt idx="150">
                  <c:v>78.032509000000019</c:v>
                </c:pt>
                <c:pt idx="151">
                  <c:v>79.215384999999998</c:v>
                </c:pt>
                <c:pt idx="152">
                  <c:v>79.792176999999995</c:v>
                </c:pt>
                <c:pt idx="153">
                  <c:v>80.875299999999996</c:v>
                </c:pt>
                <c:pt idx="154">
                  <c:v>81.447479000000001</c:v>
                </c:pt>
                <c:pt idx="155">
                  <c:v>81.087266999999997</c:v>
                </c:pt>
                <c:pt idx="156">
                  <c:v>81.496724999999998</c:v>
                </c:pt>
                <c:pt idx="157">
                  <c:v>79.384428</c:v>
                </c:pt>
                <c:pt idx="158">
                  <c:v>78.744004000000004</c:v>
                </c:pt>
                <c:pt idx="159">
                  <c:v>77.840598999999997</c:v>
                </c:pt>
                <c:pt idx="160">
                  <c:v>76.614838000000006</c:v>
                </c:pt>
                <c:pt idx="161">
                  <c:v>75.431909000000005</c:v>
                </c:pt>
                <c:pt idx="162">
                  <c:v>75.005072999999996</c:v>
                </c:pt>
                <c:pt idx="163">
                  <c:v>74.109669999999994</c:v>
                </c:pt>
                <c:pt idx="164">
                  <c:v>73.864809999999991</c:v>
                </c:pt>
                <c:pt idx="165">
                  <c:v>73.658562999999987</c:v>
                </c:pt>
                <c:pt idx="166">
                  <c:v>73.642475000000005</c:v>
                </c:pt>
                <c:pt idx="167">
                  <c:v>74.673458000000011</c:v>
                </c:pt>
                <c:pt idx="168">
                  <c:v>77.460324999999997</c:v>
                </c:pt>
                <c:pt idx="169">
                  <c:v>80.262771000000001</c:v>
                </c:pt>
                <c:pt idx="170">
                  <c:v>81.292283999999995</c:v>
                </c:pt>
                <c:pt idx="171">
                  <c:v>84.558201999999994</c:v>
                </c:pt>
                <c:pt idx="172">
                  <c:v>86.583981999999992</c:v>
                </c:pt>
                <c:pt idx="173">
                  <c:v>88.246474000000006</c:v>
                </c:pt>
                <c:pt idx="174">
                  <c:v>89.922274999999999</c:v>
                </c:pt>
                <c:pt idx="175">
                  <c:v>91.524090999999999</c:v>
                </c:pt>
                <c:pt idx="176">
                  <c:v>93.876474999999999</c:v>
                </c:pt>
                <c:pt idx="177">
                  <c:v>95.939970000000002</c:v>
                </c:pt>
                <c:pt idx="178">
                  <c:v>96.834913999999984</c:v>
                </c:pt>
                <c:pt idx="179">
                  <c:v>99.37079</c:v>
                </c:pt>
                <c:pt idx="180">
                  <c:v>102.060453</c:v>
                </c:pt>
                <c:pt idx="181">
                  <c:v>105.95851699999999</c:v>
                </c:pt>
                <c:pt idx="182">
                  <c:v>107.35232800000001</c:v>
                </c:pt>
                <c:pt idx="183">
                  <c:v>109.961752</c:v>
                </c:pt>
                <c:pt idx="184">
                  <c:v>111.84731199999999</c:v>
                </c:pt>
                <c:pt idx="185">
                  <c:v>114.43598200000001</c:v>
                </c:pt>
                <c:pt idx="186">
                  <c:v>115.52424500000002</c:v>
                </c:pt>
                <c:pt idx="187">
                  <c:v>116.67603099999999</c:v>
                </c:pt>
                <c:pt idx="188">
                  <c:v>118.110084</c:v>
                </c:pt>
                <c:pt idx="189">
                  <c:v>119.26703199999999</c:v>
                </c:pt>
                <c:pt idx="190">
                  <c:v>120.720282</c:v>
                </c:pt>
                <c:pt idx="191">
                  <c:v>122.47839599999999</c:v>
                </c:pt>
                <c:pt idx="192">
                  <c:v>122.14439000000002</c:v>
                </c:pt>
                <c:pt idx="193">
                  <c:v>119.34756600000001</c:v>
                </c:pt>
                <c:pt idx="194">
                  <c:v>122.74560500000001</c:v>
                </c:pt>
                <c:pt idx="195">
                  <c:v>122.73441700000001</c:v>
                </c:pt>
                <c:pt idx="196">
                  <c:v>123.496149</c:v>
                </c:pt>
                <c:pt idx="197">
                  <c:v>125.60609199999999</c:v>
                </c:pt>
                <c:pt idx="198">
                  <c:v>126.999567</c:v>
                </c:pt>
                <c:pt idx="199">
                  <c:v>128.09520800000001</c:v>
                </c:pt>
                <c:pt idx="200">
                  <c:v>128.622108</c:v>
                </c:pt>
                <c:pt idx="201">
                  <c:v>129.18210000000002</c:v>
                </c:pt>
                <c:pt idx="202">
                  <c:v>130.16524100000001</c:v>
                </c:pt>
                <c:pt idx="203">
                  <c:v>131.093839</c:v>
                </c:pt>
                <c:pt idx="204">
                  <c:v>132.878297</c:v>
                </c:pt>
                <c:pt idx="205">
                  <c:v>137.277096</c:v>
                </c:pt>
                <c:pt idx="206">
                  <c:v>135.703867</c:v>
                </c:pt>
                <c:pt idx="207">
                  <c:v>139.29233600000001</c:v>
                </c:pt>
                <c:pt idx="208">
                  <c:v>141.49107900000001</c:v>
                </c:pt>
                <c:pt idx="209">
                  <c:v>141.30801700000004</c:v>
                </c:pt>
                <c:pt idx="210">
                  <c:v>142.82525500000003</c:v>
                </c:pt>
                <c:pt idx="211">
                  <c:v>145.24981700000001</c:v>
                </c:pt>
                <c:pt idx="212">
                  <c:v>147.18635</c:v>
                </c:pt>
                <c:pt idx="213">
                  <c:v>148.776038</c:v>
                </c:pt>
                <c:pt idx="214">
                  <c:v>150.09201199999998</c:v>
                </c:pt>
                <c:pt idx="215">
                  <c:v>150.72242399999999</c:v>
                </c:pt>
                <c:pt idx="216">
                  <c:v>152.55224600000003</c:v>
                </c:pt>
                <c:pt idx="217">
                  <c:v>154.519016499</c:v>
                </c:pt>
                <c:pt idx="218">
                  <c:v>157.73551322500001</c:v>
                </c:pt>
                <c:pt idx="219">
                  <c:v>155.96213873900001</c:v>
                </c:pt>
                <c:pt idx="220">
                  <c:v>156.44871407600002</c:v>
                </c:pt>
                <c:pt idx="221">
                  <c:v>156.58473115099997</c:v>
                </c:pt>
                <c:pt idx="222">
                  <c:v>156.35196513199998</c:v>
                </c:pt>
                <c:pt idx="223">
                  <c:v>157.09835339099999</c:v>
                </c:pt>
                <c:pt idx="224">
                  <c:v>156.70603244799997</c:v>
                </c:pt>
                <c:pt idx="225">
                  <c:v>158.24006792899999</c:v>
                </c:pt>
                <c:pt idx="226">
                  <c:v>158.47560106</c:v>
                </c:pt>
                <c:pt idx="227">
                  <c:v>158.71689254099999</c:v>
                </c:pt>
                <c:pt idx="228">
                  <c:v>159.18730802099998</c:v>
                </c:pt>
                <c:pt idx="229">
                  <c:v>157.74206359799999</c:v>
                </c:pt>
                <c:pt idx="230">
                  <c:v>154.41255247800001</c:v>
                </c:pt>
                <c:pt idx="231">
                  <c:v>153.74954968899999</c:v>
                </c:pt>
                <c:pt idx="232">
                  <c:v>152.741682639</c:v>
                </c:pt>
                <c:pt idx="233">
                  <c:v>152.29774718800002</c:v>
                </c:pt>
                <c:pt idx="234">
                  <c:v>153.11018987200001</c:v>
                </c:pt>
                <c:pt idx="235">
                  <c:v>152.47170644299999</c:v>
                </c:pt>
                <c:pt idx="236">
                  <c:v>151.74103214000002</c:v>
                </c:pt>
                <c:pt idx="237">
                  <c:v>150.538100654</c:v>
                </c:pt>
                <c:pt idx="238">
                  <c:v>150.93910643599997</c:v>
                </c:pt>
                <c:pt idx="239">
                  <c:v>149.908295821</c:v>
                </c:pt>
                <c:pt idx="240">
                  <c:v>149.78093133100001</c:v>
                </c:pt>
                <c:pt idx="241">
                  <c:v>146.06278378800002</c:v>
                </c:pt>
                <c:pt idx="242">
                  <c:v>144.70092228500002</c:v>
                </c:pt>
                <c:pt idx="243">
                  <c:v>144.32575394100002</c:v>
                </c:pt>
                <c:pt idx="244">
                  <c:v>142.792780916</c:v>
                </c:pt>
                <c:pt idx="245">
                  <c:v>141.59001013400001</c:v>
                </c:pt>
                <c:pt idx="246">
                  <c:v>140.048262311</c:v>
                </c:pt>
                <c:pt idx="247">
                  <c:v>137.09688004900002</c:v>
                </c:pt>
                <c:pt idx="248">
                  <c:v>136.67140212800001</c:v>
                </c:pt>
                <c:pt idx="249">
                  <c:v>135.18282958900002</c:v>
                </c:pt>
                <c:pt idx="250">
                  <c:v>134.394432432</c:v>
                </c:pt>
                <c:pt idx="251">
                  <c:v>135.64410971300003</c:v>
                </c:pt>
                <c:pt idx="252">
                  <c:v>135.12428363400002</c:v>
                </c:pt>
                <c:pt idx="253">
                  <c:v>137.475689639</c:v>
                </c:pt>
                <c:pt idx="254">
                  <c:v>140.58284471000002</c:v>
                </c:pt>
                <c:pt idx="255">
                  <c:v>142.52309666900001</c:v>
                </c:pt>
                <c:pt idx="256">
                  <c:v>142.69823594300001</c:v>
                </c:pt>
                <c:pt idx="257">
                  <c:v>145.515721259</c:v>
                </c:pt>
                <c:pt idx="258">
                  <c:v>147.12128648999999</c:v>
                </c:pt>
                <c:pt idx="259">
                  <c:v>149.481574553</c:v>
                </c:pt>
                <c:pt idx="260">
                  <c:v>151.52814295999997</c:v>
                </c:pt>
                <c:pt idx="261">
                  <c:v>153.11489529999994</c:v>
                </c:pt>
                <c:pt idx="262">
                  <c:v>153.57255659999998</c:v>
                </c:pt>
                <c:pt idx="263">
                  <c:v>154.29083633199997</c:v>
                </c:pt>
                <c:pt idx="264">
                  <c:v>155.17727481799997</c:v>
                </c:pt>
                <c:pt idx="265">
                  <c:v>158.45297116199998</c:v>
                </c:pt>
                <c:pt idx="266">
                  <c:v>157.91688943299997</c:v>
                </c:pt>
                <c:pt idx="267">
                  <c:v>158.395202079</c:v>
                </c:pt>
                <c:pt idx="268">
                  <c:v>160.74539854299999</c:v>
                </c:pt>
                <c:pt idx="269">
                  <c:v>162.25441338499999</c:v>
                </c:pt>
                <c:pt idx="270">
                  <c:v>163.45191731200001</c:v>
                </c:pt>
                <c:pt idx="271">
                  <c:v>164.79063168100001</c:v>
                </c:pt>
                <c:pt idx="272">
                  <c:v>165.072955441</c:v>
                </c:pt>
                <c:pt idx="273">
                  <c:v>164.914120645</c:v>
                </c:pt>
                <c:pt idx="274">
                  <c:v>164.71860358899997</c:v>
                </c:pt>
                <c:pt idx="275">
                  <c:v>161.16744870999997</c:v>
                </c:pt>
                <c:pt idx="276">
                  <c:v>155.36585431299997</c:v>
                </c:pt>
                <c:pt idx="277">
                  <c:v>148.91890443099999</c:v>
                </c:pt>
                <c:pt idx="278">
                  <c:v>146.10603998599996</c:v>
                </c:pt>
                <c:pt idx="279">
                  <c:v>142.17026899999996</c:v>
                </c:pt>
                <c:pt idx="280">
                  <c:v>138.58430999999999</c:v>
                </c:pt>
                <c:pt idx="281">
                  <c:v>134.63928699999997</c:v>
                </c:pt>
                <c:pt idx="282">
                  <c:v>130.34662900000001</c:v>
                </c:pt>
                <c:pt idx="283">
                  <c:v>127.78009200000001</c:v>
                </c:pt>
                <c:pt idx="284">
                  <c:v>124.80769600000002</c:v>
                </c:pt>
                <c:pt idx="285">
                  <c:v>122.831964</c:v>
                </c:pt>
                <c:pt idx="286">
                  <c:v>121.23048000000001</c:v>
                </c:pt>
                <c:pt idx="287">
                  <c:v>121.52351500000002</c:v>
                </c:pt>
                <c:pt idx="288">
                  <c:v>122.338909</c:v>
                </c:pt>
                <c:pt idx="289">
                  <c:v>122.09130699999997</c:v>
                </c:pt>
                <c:pt idx="290">
                  <c:v>122.74071999999998</c:v>
                </c:pt>
                <c:pt idx="291">
                  <c:v>121.29729299999998</c:v>
                </c:pt>
                <c:pt idx="292">
                  <c:v>120.151636</c:v>
                </c:pt>
                <c:pt idx="293">
                  <c:v>118.69188800000002</c:v>
                </c:pt>
                <c:pt idx="294">
                  <c:v>119.75253099999999</c:v>
                </c:pt>
                <c:pt idx="295">
                  <c:v>120.14748</c:v>
                </c:pt>
                <c:pt idx="296">
                  <c:v>120.33580300000001</c:v>
                </c:pt>
                <c:pt idx="297">
                  <c:v>122.95569000000002</c:v>
                </c:pt>
                <c:pt idx="298">
                  <c:v>126.072444</c:v>
                </c:pt>
                <c:pt idx="299">
                  <c:v>129.661216</c:v>
                </c:pt>
                <c:pt idx="300">
                  <c:v>135.01868099999999</c:v>
                </c:pt>
                <c:pt idx="301">
                  <c:v>142.04379499999999</c:v>
                </c:pt>
                <c:pt idx="302">
                  <c:v>146.70055099999999</c:v>
                </c:pt>
                <c:pt idx="303">
                  <c:v>154.11380599999998</c:v>
                </c:pt>
                <c:pt idx="304">
                  <c:v>158.86232100000001</c:v>
                </c:pt>
                <c:pt idx="305">
                  <c:v>162.64251099999998</c:v>
                </c:pt>
                <c:pt idx="306">
                  <c:v>166.555531</c:v>
                </c:pt>
                <c:pt idx="307">
                  <c:v>169.44417199999998</c:v>
                </c:pt>
                <c:pt idx="308">
                  <c:v>172.94878</c:v>
                </c:pt>
                <c:pt idx="309">
                  <c:v>175.140692</c:v>
                </c:pt>
                <c:pt idx="310">
                  <c:v>175.70881300000002</c:v>
                </c:pt>
                <c:pt idx="311">
                  <c:v>178.91896900000003</c:v>
                </c:pt>
                <c:pt idx="312">
                  <c:v>179.46576100000001</c:v>
                </c:pt>
                <c:pt idx="313">
                  <c:v>182.11835200000002</c:v>
                </c:pt>
                <c:pt idx="314">
                  <c:v>181.97085700000002</c:v>
                </c:pt>
                <c:pt idx="315">
                  <c:v>179.90516900000003</c:v>
                </c:pt>
                <c:pt idx="316">
                  <c:v>179.73173300000002</c:v>
                </c:pt>
                <c:pt idx="317">
                  <c:v>182.50837300000001</c:v>
                </c:pt>
                <c:pt idx="318">
                  <c:v>182.748932</c:v>
                </c:pt>
                <c:pt idx="319">
                  <c:v>182.11332599999997</c:v>
                </c:pt>
                <c:pt idx="320">
                  <c:v>181.07786300000001</c:v>
                </c:pt>
                <c:pt idx="321">
                  <c:v>180.36588</c:v>
                </c:pt>
                <c:pt idx="322">
                  <c:v>180.16594700000002</c:v>
                </c:pt>
                <c:pt idx="323">
                  <c:v>178.87320899999997</c:v>
                </c:pt>
                <c:pt idx="324">
                  <c:v>177.65315399999997</c:v>
                </c:pt>
                <c:pt idx="325">
                  <c:v>173.90716</c:v>
                </c:pt>
                <c:pt idx="326">
                  <c:v>176.15799900000002</c:v>
                </c:pt>
              </c:numCache>
            </c:numRef>
          </c:val>
          <c:smooth val="0"/>
          <c:extLst>
            <c:ext xmlns:c16="http://schemas.microsoft.com/office/drawing/2014/chart" uri="{C3380CC4-5D6E-409C-BE32-E72D297353CC}">
              <c16:uniqueId val="{00000001-8906-4B68-9205-1B83E3E5D375}"/>
            </c:ext>
          </c:extLst>
        </c:ser>
        <c:dLbls>
          <c:showLegendKey val="0"/>
          <c:showVal val="0"/>
          <c:showCatName val="0"/>
          <c:showSerName val="0"/>
          <c:showPercent val="0"/>
          <c:showBubbleSize val="0"/>
        </c:dLbls>
        <c:smooth val="0"/>
        <c:axId val="1955861279"/>
        <c:axId val="1955923871"/>
      </c:lineChart>
      <c:dateAx>
        <c:axId val="1955861279"/>
        <c:scaling>
          <c:orientation val="minMax"/>
        </c:scaling>
        <c:delete val="0"/>
        <c:axPos val="b"/>
        <c:numFmt formatCode="yyyy\-mm"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955923871"/>
        <c:crosses val="autoZero"/>
        <c:auto val="1"/>
        <c:lblOffset val="100"/>
        <c:baseTimeUnit val="months"/>
      </c:dateAx>
      <c:valAx>
        <c:axId val="1955923871"/>
        <c:scaling>
          <c:orientation val="minMax"/>
        </c:scaling>
        <c:delete val="0"/>
        <c:axPos val="l"/>
        <c:majorGridlines>
          <c:spPr>
            <a:ln w="9525" cap="flat" cmpd="sng" algn="ctr">
              <a:solidFill>
                <a:schemeClr val="tx1">
                  <a:lumMod val="15000"/>
                  <a:lumOff val="85000"/>
                </a:schemeClr>
              </a:solidFill>
              <a:round/>
            </a:ln>
            <a:effectLst/>
          </c:spPr>
        </c:majorGridlines>
        <c:numFmt formatCode="0_ "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95586127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CN"/>
              <a:t>Effective yield on high-yield bonds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0"/>
          <c:order val="0"/>
          <c:tx>
            <c:strRef>
              <c:f>[美国_企业债收益率_美银美国高收益企业债有效收益率.xlsx]美国_企业债收益率_美银美国高收益企业债有效收益率!$B$2</c:f>
              <c:strCache>
                <c:ptCount val="1"/>
                <c:pt idx="0">
                  <c:v>Effective yield on high-yield bonds</c:v>
                </c:pt>
              </c:strCache>
            </c:strRef>
          </c:tx>
          <c:spPr>
            <a:ln w="28575" cap="rnd">
              <a:solidFill>
                <a:schemeClr val="accent1"/>
              </a:solidFill>
              <a:round/>
            </a:ln>
            <a:effectLst/>
          </c:spPr>
          <c:marker>
            <c:symbol val="none"/>
          </c:marker>
          <c:cat>
            <c:numRef>
              <c:f>[美国_企业债收益率_美银美国高收益企业债有效收益率.xlsx]美国_企业债收益率_美银美国高收益企业债有效收益率!$A$3:$A$6587</c:f>
              <c:numCache>
                <c:formatCode>yyyy\-mm\-dd;@</c:formatCode>
                <c:ptCount val="6585"/>
                <c:pt idx="0">
                  <c:v>35430</c:v>
                </c:pt>
                <c:pt idx="1">
                  <c:v>35432</c:v>
                </c:pt>
                <c:pt idx="2">
                  <c:v>35433</c:v>
                </c:pt>
                <c:pt idx="3">
                  <c:v>35436</c:v>
                </c:pt>
                <c:pt idx="4">
                  <c:v>35437</c:v>
                </c:pt>
                <c:pt idx="5">
                  <c:v>35438</c:v>
                </c:pt>
                <c:pt idx="6">
                  <c:v>35439</c:v>
                </c:pt>
                <c:pt idx="7">
                  <c:v>35440</c:v>
                </c:pt>
                <c:pt idx="8">
                  <c:v>35443</c:v>
                </c:pt>
                <c:pt idx="9">
                  <c:v>35444</c:v>
                </c:pt>
                <c:pt idx="10">
                  <c:v>35445</c:v>
                </c:pt>
                <c:pt idx="11">
                  <c:v>35446</c:v>
                </c:pt>
                <c:pt idx="12">
                  <c:v>35447</c:v>
                </c:pt>
                <c:pt idx="13">
                  <c:v>35450</c:v>
                </c:pt>
                <c:pt idx="14">
                  <c:v>35451</c:v>
                </c:pt>
                <c:pt idx="15">
                  <c:v>35452</c:v>
                </c:pt>
                <c:pt idx="16">
                  <c:v>35453</c:v>
                </c:pt>
                <c:pt idx="17">
                  <c:v>35454</c:v>
                </c:pt>
                <c:pt idx="18">
                  <c:v>35457</c:v>
                </c:pt>
                <c:pt idx="19">
                  <c:v>35458</c:v>
                </c:pt>
                <c:pt idx="20">
                  <c:v>35459</c:v>
                </c:pt>
                <c:pt idx="21">
                  <c:v>35460</c:v>
                </c:pt>
                <c:pt idx="22">
                  <c:v>35461</c:v>
                </c:pt>
                <c:pt idx="23">
                  <c:v>35464</c:v>
                </c:pt>
                <c:pt idx="24">
                  <c:v>35465</c:v>
                </c:pt>
                <c:pt idx="25">
                  <c:v>35466</c:v>
                </c:pt>
                <c:pt idx="26">
                  <c:v>35467</c:v>
                </c:pt>
                <c:pt idx="27">
                  <c:v>35468</c:v>
                </c:pt>
                <c:pt idx="28">
                  <c:v>35471</c:v>
                </c:pt>
                <c:pt idx="29">
                  <c:v>35472</c:v>
                </c:pt>
                <c:pt idx="30">
                  <c:v>35473</c:v>
                </c:pt>
                <c:pt idx="31">
                  <c:v>35474</c:v>
                </c:pt>
                <c:pt idx="32">
                  <c:v>35475</c:v>
                </c:pt>
                <c:pt idx="33">
                  <c:v>35479</c:v>
                </c:pt>
                <c:pt idx="34">
                  <c:v>35480</c:v>
                </c:pt>
                <c:pt idx="35">
                  <c:v>35481</c:v>
                </c:pt>
                <c:pt idx="36">
                  <c:v>35482</c:v>
                </c:pt>
                <c:pt idx="37">
                  <c:v>35485</c:v>
                </c:pt>
                <c:pt idx="38">
                  <c:v>35486</c:v>
                </c:pt>
                <c:pt idx="39">
                  <c:v>35487</c:v>
                </c:pt>
                <c:pt idx="40">
                  <c:v>35488</c:v>
                </c:pt>
                <c:pt idx="41">
                  <c:v>35489</c:v>
                </c:pt>
                <c:pt idx="42">
                  <c:v>35492</c:v>
                </c:pt>
                <c:pt idx="43">
                  <c:v>35493</c:v>
                </c:pt>
                <c:pt idx="44">
                  <c:v>35494</c:v>
                </c:pt>
                <c:pt idx="45">
                  <c:v>35495</c:v>
                </c:pt>
                <c:pt idx="46">
                  <c:v>35496</c:v>
                </c:pt>
                <c:pt idx="47">
                  <c:v>35499</c:v>
                </c:pt>
                <c:pt idx="48">
                  <c:v>35500</c:v>
                </c:pt>
                <c:pt idx="49">
                  <c:v>35501</c:v>
                </c:pt>
                <c:pt idx="50">
                  <c:v>35502</c:v>
                </c:pt>
                <c:pt idx="51">
                  <c:v>35503</c:v>
                </c:pt>
                <c:pt idx="52">
                  <c:v>35506</c:v>
                </c:pt>
                <c:pt idx="53">
                  <c:v>35507</c:v>
                </c:pt>
                <c:pt idx="54">
                  <c:v>35508</c:v>
                </c:pt>
                <c:pt idx="55">
                  <c:v>35509</c:v>
                </c:pt>
                <c:pt idx="56">
                  <c:v>35510</c:v>
                </c:pt>
                <c:pt idx="57">
                  <c:v>35513</c:v>
                </c:pt>
                <c:pt idx="58">
                  <c:v>35514</c:v>
                </c:pt>
                <c:pt idx="59">
                  <c:v>35515</c:v>
                </c:pt>
                <c:pt idx="60">
                  <c:v>35516</c:v>
                </c:pt>
                <c:pt idx="61">
                  <c:v>35520</c:v>
                </c:pt>
                <c:pt idx="62">
                  <c:v>35521</c:v>
                </c:pt>
                <c:pt idx="63">
                  <c:v>35522</c:v>
                </c:pt>
                <c:pt idx="64">
                  <c:v>35523</c:v>
                </c:pt>
                <c:pt idx="65">
                  <c:v>35524</c:v>
                </c:pt>
                <c:pt idx="66">
                  <c:v>35527</c:v>
                </c:pt>
                <c:pt idx="67">
                  <c:v>35528</c:v>
                </c:pt>
                <c:pt idx="68">
                  <c:v>35529</c:v>
                </c:pt>
                <c:pt idx="69">
                  <c:v>35530</c:v>
                </c:pt>
                <c:pt idx="70">
                  <c:v>35531</c:v>
                </c:pt>
                <c:pt idx="71">
                  <c:v>35534</c:v>
                </c:pt>
                <c:pt idx="72">
                  <c:v>35535</c:v>
                </c:pt>
                <c:pt idx="73">
                  <c:v>35536</c:v>
                </c:pt>
                <c:pt idx="74">
                  <c:v>35537</c:v>
                </c:pt>
                <c:pt idx="75">
                  <c:v>35538</c:v>
                </c:pt>
                <c:pt idx="76">
                  <c:v>35541</c:v>
                </c:pt>
                <c:pt idx="77">
                  <c:v>35542</c:v>
                </c:pt>
                <c:pt idx="78">
                  <c:v>35543</c:v>
                </c:pt>
                <c:pt idx="79">
                  <c:v>35544</c:v>
                </c:pt>
                <c:pt idx="80">
                  <c:v>35545</c:v>
                </c:pt>
                <c:pt idx="81">
                  <c:v>35548</c:v>
                </c:pt>
                <c:pt idx="82">
                  <c:v>35549</c:v>
                </c:pt>
                <c:pt idx="83">
                  <c:v>35550</c:v>
                </c:pt>
                <c:pt idx="84">
                  <c:v>35551</c:v>
                </c:pt>
                <c:pt idx="85">
                  <c:v>35552</c:v>
                </c:pt>
                <c:pt idx="86">
                  <c:v>35555</c:v>
                </c:pt>
                <c:pt idx="87">
                  <c:v>35556</c:v>
                </c:pt>
                <c:pt idx="88">
                  <c:v>35557</c:v>
                </c:pt>
                <c:pt idx="89">
                  <c:v>35558</c:v>
                </c:pt>
                <c:pt idx="90">
                  <c:v>35559</c:v>
                </c:pt>
                <c:pt idx="91">
                  <c:v>35562</c:v>
                </c:pt>
                <c:pt idx="92">
                  <c:v>35563</c:v>
                </c:pt>
                <c:pt idx="93">
                  <c:v>35564</c:v>
                </c:pt>
                <c:pt idx="94">
                  <c:v>35565</c:v>
                </c:pt>
                <c:pt idx="95">
                  <c:v>35566</c:v>
                </c:pt>
                <c:pt idx="96">
                  <c:v>35569</c:v>
                </c:pt>
                <c:pt idx="97">
                  <c:v>35570</c:v>
                </c:pt>
                <c:pt idx="98">
                  <c:v>35571</c:v>
                </c:pt>
                <c:pt idx="99">
                  <c:v>35572</c:v>
                </c:pt>
                <c:pt idx="100">
                  <c:v>35573</c:v>
                </c:pt>
                <c:pt idx="101">
                  <c:v>35577</c:v>
                </c:pt>
                <c:pt idx="102">
                  <c:v>35578</c:v>
                </c:pt>
                <c:pt idx="103">
                  <c:v>35579</c:v>
                </c:pt>
                <c:pt idx="104">
                  <c:v>35580</c:v>
                </c:pt>
                <c:pt idx="105">
                  <c:v>35581</c:v>
                </c:pt>
                <c:pt idx="106">
                  <c:v>35583</c:v>
                </c:pt>
                <c:pt idx="107">
                  <c:v>35584</c:v>
                </c:pt>
                <c:pt idx="108">
                  <c:v>35585</c:v>
                </c:pt>
                <c:pt idx="109">
                  <c:v>35586</c:v>
                </c:pt>
                <c:pt idx="110">
                  <c:v>35587</c:v>
                </c:pt>
                <c:pt idx="111">
                  <c:v>35590</c:v>
                </c:pt>
                <c:pt idx="112">
                  <c:v>35591</c:v>
                </c:pt>
                <c:pt idx="113">
                  <c:v>35592</c:v>
                </c:pt>
                <c:pt idx="114">
                  <c:v>35593</c:v>
                </c:pt>
                <c:pt idx="115">
                  <c:v>35594</c:v>
                </c:pt>
                <c:pt idx="116">
                  <c:v>35597</c:v>
                </c:pt>
                <c:pt idx="117">
                  <c:v>35598</c:v>
                </c:pt>
                <c:pt idx="118">
                  <c:v>35599</c:v>
                </c:pt>
                <c:pt idx="119">
                  <c:v>35600</c:v>
                </c:pt>
                <c:pt idx="120">
                  <c:v>35601</c:v>
                </c:pt>
                <c:pt idx="121">
                  <c:v>35604</c:v>
                </c:pt>
                <c:pt idx="122">
                  <c:v>35605</c:v>
                </c:pt>
                <c:pt idx="123">
                  <c:v>35606</c:v>
                </c:pt>
                <c:pt idx="124">
                  <c:v>35607</c:v>
                </c:pt>
                <c:pt idx="125">
                  <c:v>35608</c:v>
                </c:pt>
                <c:pt idx="126">
                  <c:v>35611</c:v>
                </c:pt>
                <c:pt idx="127">
                  <c:v>35612</c:v>
                </c:pt>
                <c:pt idx="128">
                  <c:v>35613</c:v>
                </c:pt>
                <c:pt idx="129">
                  <c:v>35614</c:v>
                </c:pt>
                <c:pt idx="130">
                  <c:v>35618</c:v>
                </c:pt>
                <c:pt idx="131">
                  <c:v>35619</c:v>
                </c:pt>
                <c:pt idx="132">
                  <c:v>35620</c:v>
                </c:pt>
                <c:pt idx="133">
                  <c:v>35621</c:v>
                </c:pt>
                <c:pt idx="134">
                  <c:v>35622</c:v>
                </c:pt>
                <c:pt idx="135">
                  <c:v>35625</c:v>
                </c:pt>
                <c:pt idx="136">
                  <c:v>35626</c:v>
                </c:pt>
                <c:pt idx="137">
                  <c:v>35627</c:v>
                </c:pt>
                <c:pt idx="138">
                  <c:v>35628</c:v>
                </c:pt>
                <c:pt idx="139">
                  <c:v>35629</c:v>
                </c:pt>
                <c:pt idx="140">
                  <c:v>35632</c:v>
                </c:pt>
                <c:pt idx="141">
                  <c:v>35633</c:v>
                </c:pt>
                <c:pt idx="142">
                  <c:v>35634</c:v>
                </c:pt>
                <c:pt idx="143">
                  <c:v>35635</c:v>
                </c:pt>
                <c:pt idx="144">
                  <c:v>35636</c:v>
                </c:pt>
                <c:pt idx="145">
                  <c:v>35639</c:v>
                </c:pt>
                <c:pt idx="146">
                  <c:v>35640</c:v>
                </c:pt>
                <c:pt idx="147">
                  <c:v>35641</c:v>
                </c:pt>
                <c:pt idx="148">
                  <c:v>35642</c:v>
                </c:pt>
                <c:pt idx="149">
                  <c:v>35643</c:v>
                </c:pt>
                <c:pt idx="150">
                  <c:v>35646</c:v>
                </c:pt>
                <c:pt idx="151">
                  <c:v>35647</c:v>
                </c:pt>
                <c:pt idx="152">
                  <c:v>35648</c:v>
                </c:pt>
                <c:pt idx="153">
                  <c:v>35649</c:v>
                </c:pt>
                <c:pt idx="154">
                  <c:v>35650</c:v>
                </c:pt>
                <c:pt idx="155">
                  <c:v>35653</c:v>
                </c:pt>
                <c:pt idx="156">
                  <c:v>35654</c:v>
                </c:pt>
                <c:pt idx="157">
                  <c:v>35655</c:v>
                </c:pt>
                <c:pt idx="158">
                  <c:v>35656</c:v>
                </c:pt>
                <c:pt idx="159">
                  <c:v>35657</c:v>
                </c:pt>
                <c:pt idx="160">
                  <c:v>35660</c:v>
                </c:pt>
                <c:pt idx="161">
                  <c:v>35661</c:v>
                </c:pt>
                <c:pt idx="162">
                  <c:v>35662</c:v>
                </c:pt>
                <c:pt idx="163">
                  <c:v>35663</c:v>
                </c:pt>
                <c:pt idx="164">
                  <c:v>35664</c:v>
                </c:pt>
                <c:pt idx="165">
                  <c:v>35667</c:v>
                </c:pt>
                <c:pt idx="166">
                  <c:v>35668</c:v>
                </c:pt>
                <c:pt idx="167">
                  <c:v>35669</c:v>
                </c:pt>
                <c:pt idx="168">
                  <c:v>35670</c:v>
                </c:pt>
                <c:pt idx="169">
                  <c:v>35671</c:v>
                </c:pt>
                <c:pt idx="170">
                  <c:v>35673</c:v>
                </c:pt>
                <c:pt idx="171">
                  <c:v>35675</c:v>
                </c:pt>
                <c:pt idx="172">
                  <c:v>35676</c:v>
                </c:pt>
                <c:pt idx="173">
                  <c:v>35677</c:v>
                </c:pt>
                <c:pt idx="174">
                  <c:v>35678</c:v>
                </c:pt>
                <c:pt idx="175">
                  <c:v>35681</c:v>
                </c:pt>
                <c:pt idx="176">
                  <c:v>35682</c:v>
                </c:pt>
                <c:pt idx="177">
                  <c:v>35683</c:v>
                </c:pt>
                <c:pt idx="178">
                  <c:v>35684</c:v>
                </c:pt>
                <c:pt idx="179">
                  <c:v>35685</c:v>
                </c:pt>
                <c:pt idx="180">
                  <c:v>35688</c:v>
                </c:pt>
                <c:pt idx="181">
                  <c:v>35689</c:v>
                </c:pt>
                <c:pt idx="182">
                  <c:v>35690</c:v>
                </c:pt>
                <c:pt idx="183">
                  <c:v>35691</c:v>
                </c:pt>
                <c:pt idx="184">
                  <c:v>35692</c:v>
                </c:pt>
                <c:pt idx="185">
                  <c:v>35695</c:v>
                </c:pt>
                <c:pt idx="186">
                  <c:v>35696</c:v>
                </c:pt>
                <c:pt idx="187">
                  <c:v>35697</c:v>
                </c:pt>
                <c:pt idx="188">
                  <c:v>35698</c:v>
                </c:pt>
                <c:pt idx="189">
                  <c:v>35699</c:v>
                </c:pt>
                <c:pt idx="190">
                  <c:v>35702</c:v>
                </c:pt>
                <c:pt idx="191">
                  <c:v>35703</c:v>
                </c:pt>
                <c:pt idx="192">
                  <c:v>35704</c:v>
                </c:pt>
                <c:pt idx="193">
                  <c:v>35705</c:v>
                </c:pt>
                <c:pt idx="194">
                  <c:v>35706</c:v>
                </c:pt>
                <c:pt idx="195">
                  <c:v>35709</c:v>
                </c:pt>
                <c:pt idx="196">
                  <c:v>35710</c:v>
                </c:pt>
                <c:pt idx="197">
                  <c:v>35711</c:v>
                </c:pt>
                <c:pt idx="198">
                  <c:v>35712</c:v>
                </c:pt>
                <c:pt idx="199">
                  <c:v>35713</c:v>
                </c:pt>
                <c:pt idx="200">
                  <c:v>35716</c:v>
                </c:pt>
                <c:pt idx="201">
                  <c:v>35717</c:v>
                </c:pt>
                <c:pt idx="202">
                  <c:v>35718</c:v>
                </c:pt>
                <c:pt idx="203">
                  <c:v>35719</c:v>
                </c:pt>
                <c:pt idx="204">
                  <c:v>35720</c:v>
                </c:pt>
                <c:pt idx="205">
                  <c:v>35723</c:v>
                </c:pt>
                <c:pt idx="206">
                  <c:v>35724</c:v>
                </c:pt>
                <c:pt idx="207">
                  <c:v>35725</c:v>
                </c:pt>
                <c:pt idx="208">
                  <c:v>35726</c:v>
                </c:pt>
                <c:pt idx="209">
                  <c:v>35727</c:v>
                </c:pt>
                <c:pt idx="210">
                  <c:v>35730</c:v>
                </c:pt>
                <c:pt idx="211">
                  <c:v>35731</c:v>
                </c:pt>
                <c:pt idx="212">
                  <c:v>35732</c:v>
                </c:pt>
                <c:pt idx="213">
                  <c:v>35733</c:v>
                </c:pt>
                <c:pt idx="214">
                  <c:v>35734</c:v>
                </c:pt>
                <c:pt idx="215">
                  <c:v>35737</c:v>
                </c:pt>
                <c:pt idx="216">
                  <c:v>35738</c:v>
                </c:pt>
                <c:pt idx="217">
                  <c:v>35739</c:v>
                </c:pt>
                <c:pt idx="218">
                  <c:v>35740</c:v>
                </c:pt>
                <c:pt idx="219">
                  <c:v>35741</c:v>
                </c:pt>
                <c:pt idx="220">
                  <c:v>35744</c:v>
                </c:pt>
                <c:pt idx="221">
                  <c:v>35745</c:v>
                </c:pt>
                <c:pt idx="222">
                  <c:v>35746</c:v>
                </c:pt>
                <c:pt idx="223">
                  <c:v>35747</c:v>
                </c:pt>
                <c:pt idx="224">
                  <c:v>35748</c:v>
                </c:pt>
                <c:pt idx="225">
                  <c:v>35751</c:v>
                </c:pt>
                <c:pt idx="226">
                  <c:v>35752</c:v>
                </c:pt>
                <c:pt idx="227">
                  <c:v>35753</c:v>
                </c:pt>
                <c:pt idx="228">
                  <c:v>35754</c:v>
                </c:pt>
                <c:pt idx="229">
                  <c:v>35755</c:v>
                </c:pt>
                <c:pt idx="230">
                  <c:v>35758</c:v>
                </c:pt>
                <c:pt idx="231">
                  <c:v>35759</c:v>
                </c:pt>
                <c:pt idx="232">
                  <c:v>35760</c:v>
                </c:pt>
                <c:pt idx="233">
                  <c:v>35761</c:v>
                </c:pt>
                <c:pt idx="234">
                  <c:v>35762</c:v>
                </c:pt>
                <c:pt idx="235">
                  <c:v>35764</c:v>
                </c:pt>
                <c:pt idx="236">
                  <c:v>35765</c:v>
                </c:pt>
                <c:pt idx="237">
                  <c:v>35766</c:v>
                </c:pt>
                <c:pt idx="238">
                  <c:v>35767</c:v>
                </c:pt>
                <c:pt idx="239">
                  <c:v>35768</c:v>
                </c:pt>
                <c:pt idx="240">
                  <c:v>35769</c:v>
                </c:pt>
                <c:pt idx="241">
                  <c:v>35772</c:v>
                </c:pt>
                <c:pt idx="242">
                  <c:v>35773</c:v>
                </c:pt>
                <c:pt idx="243">
                  <c:v>35774</c:v>
                </c:pt>
                <c:pt idx="244">
                  <c:v>35775</c:v>
                </c:pt>
                <c:pt idx="245">
                  <c:v>35776</c:v>
                </c:pt>
                <c:pt idx="246">
                  <c:v>35779</c:v>
                </c:pt>
                <c:pt idx="247">
                  <c:v>35780</c:v>
                </c:pt>
                <c:pt idx="248">
                  <c:v>35781</c:v>
                </c:pt>
                <c:pt idx="249">
                  <c:v>35782</c:v>
                </c:pt>
                <c:pt idx="250">
                  <c:v>35783</c:v>
                </c:pt>
                <c:pt idx="251">
                  <c:v>35786</c:v>
                </c:pt>
                <c:pt idx="252">
                  <c:v>35787</c:v>
                </c:pt>
                <c:pt idx="253">
                  <c:v>35788</c:v>
                </c:pt>
                <c:pt idx="254">
                  <c:v>35790</c:v>
                </c:pt>
                <c:pt idx="255">
                  <c:v>35793</c:v>
                </c:pt>
                <c:pt idx="256">
                  <c:v>35794</c:v>
                </c:pt>
                <c:pt idx="257">
                  <c:v>35795</c:v>
                </c:pt>
                <c:pt idx="258">
                  <c:v>35797</c:v>
                </c:pt>
                <c:pt idx="259">
                  <c:v>35800</c:v>
                </c:pt>
                <c:pt idx="260">
                  <c:v>35801</c:v>
                </c:pt>
                <c:pt idx="261">
                  <c:v>35802</c:v>
                </c:pt>
                <c:pt idx="262">
                  <c:v>35803</c:v>
                </c:pt>
                <c:pt idx="263">
                  <c:v>35804</c:v>
                </c:pt>
                <c:pt idx="264">
                  <c:v>35807</c:v>
                </c:pt>
                <c:pt idx="265">
                  <c:v>35808</c:v>
                </c:pt>
                <c:pt idx="266">
                  <c:v>35809</c:v>
                </c:pt>
                <c:pt idx="267">
                  <c:v>35810</c:v>
                </c:pt>
                <c:pt idx="268">
                  <c:v>35811</c:v>
                </c:pt>
                <c:pt idx="269">
                  <c:v>35814</c:v>
                </c:pt>
                <c:pt idx="270">
                  <c:v>35815</c:v>
                </c:pt>
                <c:pt idx="271">
                  <c:v>35816</c:v>
                </c:pt>
                <c:pt idx="272">
                  <c:v>35817</c:v>
                </c:pt>
                <c:pt idx="273">
                  <c:v>35818</c:v>
                </c:pt>
                <c:pt idx="274">
                  <c:v>35821</c:v>
                </c:pt>
                <c:pt idx="275">
                  <c:v>35822</c:v>
                </c:pt>
                <c:pt idx="276">
                  <c:v>35823</c:v>
                </c:pt>
                <c:pt idx="277">
                  <c:v>35824</c:v>
                </c:pt>
                <c:pt idx="278">
                  <c:v>35825</c:v>
                </c:pt>
                <c:pt idx="279">
                  <c:v>35826</c:v>
                </c:pt>
                <c:pt idx="280">
                  <c:v>35828</c:v>
                </c:pt>
                <c:pt idx="281">
                  <c:v>35829</c:v>
                </c:pt>
                <c:pt idx="282">
                  <c:v>35830</c:v>
                </c:pt>
                <c:pt idx="283">
                  <c:v>35831</c:v>
                </c:pt>
                <c:pt idx="284">
                  <c:v>35832</c:v>
                </c:pt>
                <c:pt idx="285">
                  <c:v>35835</c:v>
                </c:pt>
                <c:pt idx="286">
                  <c:v>35836</c:v>
                </c:pt>
                <c:pt idx="287">
                  <c:v>35837</c:v>
                </c:pt>
                <c:pt idx="288">
                  <c:v>35838</c:v>
                </c:pt>
                <c:pt idx="289">
                  <c:v>35839</c:v>
                </c:pt>
                <c:pt idx="290">
                  <c:v>35842</c:v>
                </c:pt>
                <c:pt idx="291">
                  <c:v>35843</c:v>
                </c:pt>
                <c:pt idx="292">
                  <c:v>35844</c:v>
                </c:pt>
                <c:pt idx="293">
                  <c:v>35845</c:v>
                </c:pt>
                <c:pt idx="294">
                  <c:v>35846</c:v>
                </c:pt>
                <c:pt idx="295">
                  <c:v>35849</c:v>
                </c:pt>
                <c:pt idx="296">
                  <c:v>35850</c:v>
                </c:pt>
                <c:pt idx="297">
                  <c:v>35851</c:v>
                </c:pt>
                <c:pt idx="298">
                  <c:v>35852</c:v>
                </c:pt>
                <c:pt idx="299">
                  <c:v>35853</c:v>
                </c:pt>
                <c:pt idx="300">
                  <c:v>35854</c:v>
                </c:pt>
                <c:pt idx="301">
                  <c:v>35856</c:v>
                </c:pt>
                <c:pt idx="302">
                  <c:v>35857</c:v>
                </c:pt>
                <c:pt idx="303">
                  <c:v>35858</c:v>
                </c:pt>
                <c:pt idx="304">
                  <c:v>35859</c:v>
                </c:pt>
                <c:pt idx="305">
                  <c:v>35860</c:v>
                </c:pt>
                <c:pt idx="306">
                  <c:v>35863</c:v>
                </c:pt>
                <c:pt idx="307">
                  <c:v>35864</c:v>
                </c:pt>
                <c:pt idx="308">
                  <c:v>35865</c:v>
                </c:pt>
                <c:pt idx="309">
                  <c:v>35866</c:v>
                </c:pt>
                <c:pt idx="310">
                  <c:v>35867</c:v>
                </c:pt>
                <c:pt idx="311">
                  <c:v>35870</c:v>
                </c:pt>
                <c:pt idx="312">
                  <c:v>35871</c:v>
                </c:pt>
                <c:pt idx="313">
                  <c:v>35872</c:v>
                </c:pt>
                <c:pt idx="314">
                  <c:v>35873</c:v>
                </c:pt>
                <c:pt idx="315">
                  <c:v>35874</c:v>
                </c:pt>
                <c:pt idx="316">
                  <c:v>35877</c:v>
                </c:pt>
                <c:pt idx="317">
                  <c:v>35878</c:v>
                </c:pt>
                <c:pt idx="318">
                  <c:v>35879</c:v>
                </c:pt>
                <c:pt idx="319">
                  <c:v>35880</c:v>
                </c:pt>
                <c:pt idx="320">
                  <c:v>35881</c:v>
                </c:pt>
                <c:pt idx="321">
                  <c:v>35884</c:v>
                </c:pt>
                <c:pt idx="322">
                  <c:v>35885</c:v>
                </c:pt>
                <c:pt idx="323">
                  <c:v>35886</c:v>
                </c:pt>
                <c:pt idx="324">
                  <c:v>35887</c:v>
                </c:pt>
                <c:pt idx="325">
                  <c:v>35888</c:v>
                </c:pt>
                <c:pt idx="326">
                  <c:v>35891</c:v>
                </c:pt>
                <c:pt idx="327">
                  <c:v>35892</c:v>
                </c:pt>
                <c:pt idx="328">
                  <c:v>35893</c:v>
                </c:pt>
                <c:pt idx="329">
                  <c:v>35894</c:v>
                </c:pt>
                <c:pt idx="330">
                  <c:v>35898</c:v>
                </c:pt>
                <c:pt idx="331">
                  <c:v>35899</c:v>
                </c:pt>
                <c:pt idx="332">
                  <c:v>35900</c:v>
                </c:pt>
                <c:pt idx="333">
                  <c:v>35901</c:v>
                </c:pt>
                <c:pt idx="334">
                  <c:v>35902</c:v>
                </c:pt>
                <c:pt idx="335">
                  <c:v>35905</c:v>
                </c:pt>
                <c:pt idx="336">
                  <c:v>35906</c:v>
                </c:pt>
                <c:pt idx="337">
                  <c:v>35907</c:v>
                </c:pt>
                <c:pt idx="338">
                  <c:v>35908</c:v>
                </c:pt>
                <c:pt idx="339">
                  <c:v>35909</c:v>
                </c:pt>
                <c:pt idx="340">
                  <c:v>35912</c:v>
                </c:pt>
                <c:pt idx="341">
                  <c:v>35913</c:v>
                </c:pt>
                <c:pt idx="342">
                  <c:v>35914</c:v>
                </c:pt>
                <c:pt idx="343">
                  <c:v>35915</c:v>
                </c:pt>
                <c:pt idx="344">
                  <c:v>35916</c:v>
                </c:pt>
                <c:pt idx="345">
                  <c:v>35919</c:v>
                </c:pt>
                <c:pt idx="346">
                  <c:v>35920</c:v>
                </c:pt>
                <c:pt idx="347">
                  <c:v>35921</c:v>
                </c:pt>
                <c:pt idx="348">
                  <c:v>35922</c:v>
                </c:pt>
                <c:pt idx="349">
                  <c:v>35923</c:v>
                </c:pt>
                <c:pt idx="350">
                  <c:v>35926</c:v>
                </c:pt>
                <c:pt idx="351">
                  <c:v>35927</c:v>
                </c:pt>
                <c:pt idx="352">
                  <c:v>35928</c:v>
                </c:pt>
                <c:pt idx="353">
                  <c:v>35929</c:v>
                </c:pt>
                <c:pt idx="354">
                  <c:v>35930</c:v>
                </c:pt>
                <c:pt idx="355">
                  <c:v>35933</c:v>
                </c:pt>
                <c:pt idx="356">
                  <c:v>35934</c:v>
                </c:pt>
                <c:pt idx="357">
                  <c:v>35935</c:v>
                </c:pt>
                <c:pt idx="358">
                  <c:v>35936</c:v>
                </c:pt>
                <c:pt idx="359">
                  <c:v>35937</c:v>
                </c:pt>
                <c:pt idx="360">
                  <c:v>35940</c:v>
                </c:pt>
                <c:pt idx="361">
                  <c:v>35941</c:v>
                </c:pt>
                <c:pt idx="362">
                  <c:v>35942</c:v>
                </c:pt>
                <c:pt idx="363">
                  <c:v>35943</c:v>
                </c:pt>
                <c:pt idx="364">
                  <c:v>35944</c:v>
                </c:pt>
                <c:pt idx="365">
                  <c:v>35946</c:v>
                </c:pt>
                <c:pt idx="366">
                  <c:v>35947</c:v>
                </c:pt>
                <c:pt idx="367">
                  <c:v>35948</c:v>
                </c:pt>
                <c:pt idx="368">
                  <c:v>35949</c:v>
                </c:pt>
                <c:pt idx="369">
                  <c:v>35950</c:v>
                </c:pt>
                <c:pt idx="370">
                  <c:v>35951</c:v>
                </c:pt>
                <c:pt idx="371">
                  <c:v>35954</c:v>
                </c:pt>
                <c:pt idx="372">
                  <c:v>35955</c:v>
                </c:pt>
                <c:pt idx="373">
                  <c:v>35956</c:v>
                </c:pt>
                <c:pt idx="374">
                  <c:v>35957</c:v>
                </c:pt>
                <c:pt idx="375">
                  <c:v>35958</c:v>
                </c:pt>
                <c:pt idx="376">
                  <c:v>35961</c:v>
                </c:pt>
                <c:pt idx="377">
                  <c:v>35962</c:v>
                </c:pt>
                <c:pt idx="378">
                  <c:v>35963</c:v>
                </c:pt>
                <c:pt idx="379">
                  <c:v>35964</c:v>
                </c:pt>
                <c:pt idx="380">
                  <c:v>35965</c:v>
                </c:pt>
                <c:pt idx="381">
                  <c:v>35968</c:v>
                </c:pt>
                <c:pt idx="382">
                  <c:v>35969</c:v>
                </c:pt>
                <c:pt idx="383">
                  <c:v>35970</c:v>
                </c:pt>
                <c:pt idx="384">
                  <c:v>35971</c:v>
                </c:pt>
                <c:pt idx="385">
                  <c:v>35972</c:v>
                </c:pt>
                <c:pt idx="386">
                  <c:v>35975</c:v>
                </c:pt>
                <c:pt idx="387">
                  <c:v>35976</c:v>
                </c:pt>
                <c:pt idx="388">
                  <c:v>35977</c:v>
                </c:pt>
                <c:pt idx="389">
                  <c:v>35978</c:v>
                </c:pt>
                <c:pt idx="390">
                  <c:v>35979</c:v>
                </c:pt>
                <c:pt idx="391">
                  <c:v>35982</c:v>
                </c:pt>
                <c:pt idx="392">
                  <c:v>35983</c:v>
                </c:pt>
                <c:pt idx="393">
                  <c:v>35984</c:v>
                </c:pt>
                <c:pt idx="394">
                  <c:v>35985</c:v>
                </c:pt>
                <c:pt idx="395">
                  <c:v>35986</c:v>
                </c:pt>
                <c:pt idx="396">
                  <c:v>35989</c:v>
                </c:pt>
                <c:pt idx="397">
                  <c:v>35990</c:v>
                </c:pt>
                <c:pt idx="398">
                  <c:v>35991</c:v>
                </c:pt>
                <c:pt idx="399">
                  <c:v>35992</c:v>
                </c:pt>
                <c:pt idx="400">
                  <c:v>35993</c:v>
                </c:pt>
                <c:pt idx="401">
                  <c:v>35996</c:v>
                </c:pt>
                <c:pt idx="402">
                  <c:v>35997</c:v>
                </c:pt>
                <c:pt idx="403">
                  <c:v>35998</c:v>
                </c:pt>
                <c:pt idx="404">
                  <c:v>35999</c:v>
                </c:pt>
                <c:pt idx="405">
                  <c:v>36000</c:v>
                </c:pt>
                <c:pt idx="406">
                  <c:v>36003</c:v>
                </c:pt>
                <c:pt idx="407">
                  <c:v>36004</c:v>
                </c:pt>
                <c:pt idx="408">
                  <c:v>36005</c:v>
                </c:pt>
                <c:pt idx="409">
                  <c:v>36006</c:v>
                </c:pt>
                <c:pt idx="410">
                  <c:v>36007</c:v>
                </c:pt>
                <c:pt idx="411">
                  <c:v>36010</c:v>
                </c:pt>
                <c:pt idx="412">
                  <c:v>36011</c:v>
                </c:pt>
                <c:pt idx="413">
                  <c:v>36012</c:v>
                </c:pt>
                <c:pt idx="414">
                  <c:v>36013</c:v>
                </c:pt>
                <c:pt idx="415">
                  <c:v>36014</c:v>
                </c:pt>
                <c:pt idx="416">
                  <c:v>36017</c:v>
                </c:pt>
                <c:pt idx="417">
                  <c:v>36018</c:v>
                </c:pt>
                <c:pt idx="418">
                  <c:v>36019</c:v>
                </c:pt>
                <c:pt idx="419">
                  <c:v>36020</c:v>
                </c:pt>
                <c:pt idx="420">
                  <c:v>36021</c:v>
                </c:pt>
                <c:pt idx="421">
                  <c:v>36024</c:v>
                </c:pt>
                <c:pt idx="422">
                  <c:v>36025</c:v>
                </c:pt>
                <c:pt idx="423">
                  <c:v>36026</c:v>
                </c:pt>
                <c:pt idx="424">
                  <c:v>36027</c:v>
                </c:pt>
                <c:pt idx="425">
                  <c:v>36028</c:v>
                </c:pt>
                <c:pt idx="426">
                  <c:v>36031</c:v>
                </c:pt>
                <c:pt idx="427">
                  <c:v>36032</c:v>
                </c:pt>
                <c:pt idx="428">
                  <c:v>36033</c:v>
                </c:pt>
                <c:pt idx="429">
                  <c:v>36034</c:v>
                </c:pt>
                <c:pt idx="430">
                  <c:v>36035</c:v>
                </c:pt>
                <c:pt idx="431">
                  <c:v>36038</c:v>
                </c:pt>
                <c:pt idx="432">
                  <c:v>36039</c:v>
                </c:pt>
                <c:pt idx="433">
                  <c:v>36040</c:v>
                </c:pt>
                <c:pt idx="434">
                  <c:v>36041</c:v>
                </c:pt>
                <c:pt idx="435">
                  <c:v>36042</c:v>
                </c:pt>
                <c:pt idx="436">
                  <c:v>36045</c:v>
                </c:pt>
                <c:pt idx="437">
                  <c:v>36046</c:v>
                </c:pt>
                <c:pt idx="438">
                  <c:v>36047</c:v>
                </c:pt>
                <c:pt idx="439">
                  <c:v>36048</c:v>
                </c:pt>
                <c:pt idx="440">
                  <c:v>36049</c:v>
                </c:pt>
                <c:pt idx="441">
                  <c:v>36052</c:v>
                </c:pt>
                <c:pt idx="442">
                  <c:v>36053</c:v>
                </c:pt>
                <c:pt idx="443">
                  <c:v>36054</c:v>
                </c:pt>
                <c:pt idx="444">
                  <c:v>36055</c:v>
                </c:pt>
                <c:pt idx="445">
                  <c:v>36056</c:v>
                </c:pt>
                <c:pt idx="446">
                  <c:v>36059</c:v>
                </c:pt>
                <c:pt idx="447">
                  <c:v>36060</c:v>
                </c:pt>
                <c:pt idx="448">
                  <c:v>36061</c:v>
                </c:pt>
                <c:pt idx="449">
                  <c:v>36062</c:v>
                </c:pt>
                <c:pt idx="450">
                  <c:v>36063</c:v>
                </c:pt>
                <c:pt idx="451">
                  <c:v>36066</c:v>
                </c:pt>
                <c:pt idx="452">
                  <c:v>36067</c:v>
                </c:pt>
                <c:pt idx="453">
                  <c:v>36068</c:v>
                </c:pt>
                <c:pt idx="454">
                  <c:v>36069</c:v>
                </c:pt>
                <c:pt idx="455">
                  <c:v>36070</c:v>
                </c:pt>
                <c:pt idx="456">
                  <c:v>36073</c:v>
                </c:pt>
                <c:pt idx="457">
                  <c:v>36074</c:v>
                </c:pt>
                <c:pt idx="458">
                  <c:v>36075</c:v>
                </c:pt>
                <c:pt idx="459">
                  <c:v>36076</c:v>
                </c:pt>
                <c:pt idx="460">
                  <c:v>36077</c:v>
                </c:pt>
                <c:pt idx="461">
                  <c:v>36080</c:v>
                </c:pt>
                <c:pt idx="462">
                  <c:v>36081</c:v>
                </c:pt>
                <c:pt idx="463">
                  <c:v>36082</c:v>
                </c:pt>
                <c:pt idx="464">
                  <c:v>36083</c:v>
                </c:pt>
                <c:pt idx="465">
                  <c:v>36084</c:v>
                </c:pt>
                <c:pt idx="466">
                  <c:v>36087</c:v>
                </c:pt>
                <c:pt idx="467">
                  <c:v>36088</c:v>
                </c:pt>
                <c:pt idx="468">
                  <c:v>36089</c:v>
                </c:pt>
                <c:pt idx="469">
                  <c:v>36090</c:v>
                </c:pt>
                <c:pt idx="470">
                  <c:v>36091</c:v>
                </c:pt>
                <c:pt idx="471">
                  <c:v>36094</c:v>
                </c:pt>
                <c:pt idx="472">
                  <c:v>36095</c:v>
                </c:pt>
                <c:pt idx="473">
                  <c:v>36096</c:v>
                </c:pt>
                <c:pt idx="474">
                  <c:v>36097</c:v>
                </c:pt>
                <c:pt idx="475">
                  <c:v>36098</c:v>
                </c:pt>
                <c:pt idx="476">
                  <c:v>36099</c:v>
                </c:pt>
                <c:pt idx="477">
                  <c:v>36101</c:v>
                </c:pt>
                <c:pt idx="478">
                  <c:v>36102</c:v>
                </c:pt>
                <c:pt idx="479">
                  <c:v>36103</c:v>
                </c:pt>
                <c:pt idx="480">
                  <c:v>36104</c:v>
                </c:pt>
                <c:pt idx="481">
                  <c:v>36105</c:v>
                </c:pt>
                <c:pt idx="482">
                  <c:v>36108</c:v>
                </c:pt>
                <c:pt idx="483">
                  <c:v>36109</c:v>
                </c:pt>
                <c:pt idx="484">
                  <c:v>36110</c:v>
                </c:pt>
                <c:pt idx="485">
                  <c:v>36111</c:v>
                </c:pt>
                <c:pt idx="486">
                  <c:v>36112</c:v>
                </c:pt>
                <c:pt idx="487">
                  <c:v>36115</c:v>
                </c:pt>
                <c:pt idx="488">
                  <c:v>36116</c:v>
                </c:pt>
                <c:pt idx="489">
                  <c:v>36117</c:v>
                </c:pt>
                <c:pt idx="490">
                  <c:v>36118</c:v>
                </c:pt>
                <c:pt idx="491">
                  <c:v>36119</c:v>
                </c:pt>
                <c:pt idx="492">
                  <c:v>36122</c:v>
                </c:pt>
                <c:pt idx="493">
                  <c:v>36123</c:v>
                </c:pt>
                <c:pt idx="494">
                  <c:v>36124</c:v>
                </c:pt>
                <c:pt idx="495">
                  <c:v>36125</c:v>
                </c:pt>
                <c:pt idx="496">
                  <c:v>36126</c:v>
                </c:pt>
                <c:pt idx="497">
                  <c:v>36129</c:v>
                </c:pt>
                <c:pt idx="498">
                  <c:v>36130</c:v>
                </c:pt>
                <c:pt idx="499">
                  <c:v>36131</c:v>
                </c:pt>
                <c:pt idx="500">
                  <c:v>36132</c:v>
                </c:pt>
                <c:pt idx="501">
                  <c:v>36133</c:v>
                </c:pt>
                <c:pt idx="502">
                  <c:v>36136</c:v>
                </c:pt>
                <c:pt idx="503">
                  <c:v>36137</c:v>
                </c:pt>
                <c:pt idx="504">
                  <c:v>36138</c:v>
                </c:pt>
                <c:pt idx="505">
                  <c:v>36139</c:v>
                </c:pt>
                <c:pt idx="506">
                  <c:v>36140</c:v>
                </c:pt>
                <c:pt idx="507">
                  <c:v>36143</c:v>
                </c:pt>
                <c:pt idx="508">
                  <c:v>36144</c:v>
                </c:pt>
                <c:pt idx="509">
                  <c:v>36145</c:v>
                </c:pt>
                <c:pt idx="510">
                  <c:v>36146</c:v>
                </c:pt>
                <c:pt idx="511">
                  <c:v>36147</c:v>
                </c:pt>
                <c:pt idx="512">
                  <c:v>36150</c:v>
                </c:pt>
                <c:pt idx="513">
                  <c:v>36151</c:v>
                </c:pt>
                <c:pt idx="514">
                  <c:v>36152</c:v>
                </c:pt>
                <c:pt idx="515">
                  <c:v>36153</c:v>
                </c:pt>
                <c:pt idx="516">
                  <c:v>36157</c:v>
                </c:pt>
                <c:pt idx="517">
                  <c:v>36158</c:v>
                </c:pt>
                <c:pt idx="518">
                  <c:v>36159</c:v>
                </c:pt>
                <c:pt idx="519">
                  <c:v>36160</c:v>
                </c:pt>
                <c:pt idx="520">
                  <c:v>36164</c:v>
                </c:pt>
                <c:pt idx="521">
                  <c:v>36165</c:v>
                </c:pt>
                <c:pt idx="522">
                  <c:v>36166</c:v>
                </c:pt>
                <c:pt idx="523">
                  <c:v>36167</c:v>
                </c:pt>
                <c:pt idx="524">
                  <c:v>36168</c:v>
                </c:pt>
                <c:pt idx="525">
                  <c:v>36171</c:v>
                </c:pt>
                <c:pt idx="526">
                  <c:v>36172</c:v>
                </c:pt>
                <c:pt idx="527">
                  <c:v>36173</c:v>
                </c:pt>
                <c:pt idx="528">
                  <c:v>36174</c:v>
                </c:pt>
                <c:pt idx="529">
                  <c:v>36175</c:v>
                </c:pt>
                <c:pt idx="530">
                  <c:v>36178</c:v>
                </c:pt>
                <c:pt idx="531">
                  <c:v>36179</c:v>
                </c:pt>
                <c:pt idx="532">
                  <c:v>36180</c:v>
                </c:pt>
                <c:pt idx="533">
                  <c:v>36181</c:v>
                </c:pt>
                <c:pt idx="534">
                  <c:v>36182</c:v>
                </c:pt>
                <c:pt idx="535">
                  <c:v>36185</c:v>
                </c:pt>
                <c:pt idx="536">
                  <c:v>36186</c:v>
                </c:pt>
                <c:pt idx="537">
                  <c:v>36187</c:v>
                </c:pt>
                <c:pt idx="538">
                  <c:v>36188</c:v>
                </c:pt>
                <c:pt idx="539">
                  <c:v>36189</c:v>
                </c:pt>
                <c:pt idx="540">
                  <c:v>36191</c:v>
                </c:pt>
                <c:pt idx="541">
                  <c:v>36192</c:v>
                </c:pt>
                <c:pt idx="542">
                  <c:v>36193</c:v>
                </c:pt>
                <c:pt idx="543">
                  <c:v>36194</c:v>
                </c:pt>
                <c:pt idx="544">
                  <c:v>36195</c:v>
                </c:pt>
                <c:pt idx="545">
                  <c:v>36196</c:v>
                </c:pt>
                <c:pt idx="546">
                  <c:v>36199</c:v>
                </c:pt>
                <c:pt idx="547">
                  <c:v>36200</c:v>
                </c:pt>
                <c:pt idx="548">
                  <c:v>36201</c:v>
                </c:pt>
                <c:pt idx="549">
                  <c:v>36202</c:v>
                </c:pt>
                <c:pt idx="550">
                  <c:v>36203</c:v>
                </c:pt>
                <c:pt idx="551">
                  <c:v>36206</c:v>
                </c:pt>
                <c:pt idx="552">
                  <c:v>36207</c:v>
                </c:pt>
                <c:pt idx="553">
                  <c:v>36208</c:v>
                </c:pt>
                <c:pt idx="554">
                  <c:v>36209</c:v>
                </c:pt>
                <c:pt idx="555">
                  <c:v>36210</c:v>
                </c:pt>
                <c:pt idx="556">
                  <c:v>36213</c:v>
                </c:pt>
                <c:pt idx="557">
                  <c:v>36214</c:v>
                </c:pt>
                <c:pt idx="558">
                  <c:v>36215</c:v>
                </c:pt>
                <c:pt idx="559">
                  <c:v>36216</c:v>
                </c:pt>
                <c:pt idx="560">
                  <c:v>36217</c:v>
                </c:pt>
                <c:pt idx="561">
                  <c:v>36219</c:v>
                </c:pt>
                <c:pt idx="562">
                  <c:v>36220</c:v>
                </c:pt>
                <c:pt idx="563">
                  <c:v>36221</c:v>
                </c:pt>
                <c:pt idx="564">
                  <c:v>36222</c:v>
                </c:pt>
                <c:pt idx="565">
                  <c:v>36223</c:v>
                </c:pt>
                <c:pt idx="566">
                  <c:v>36224</c:v>
                </c:pt>
                <c:pt idx="567">
                  <c:v>36227</c:v>
                </c:pt>
                <c:pt idx="568">
                  <c:v>36228</c:v>
                </c:pt>
                <c:pt idx="569">
                  <c:v>36229</c:v>
                </c:pt>
                <c:pt idx="570">
                  <c:v>36230</c:v>
                </c:pt>
                <c:pt idx="571">
                  <c:v>36231</c:v>
                </c:pt>
                <c:pt idx="572">
                  <c:v>36234</c:v>
                </c:pt>
                <c:pt idx="573">
                  <c:v>36235</c:v>
                </c:pt>
                <c:pt idx="574">
                  <c:v>36236</c:v>
                </c:pt>
                <c:pt idx="575">
                  <c:v>36237</c:v>
                </c:pt>
                <c:pt idx="576">
                  <c:v>36238</c:v>
                </c:pt>
                <c:pt idx="577">
                  <c:v>36241</c:v>
                </c:pt>
                <c:pt idx="578">
                  <c:v>36242</c:v>
                </c:pt>
                <c:pt idx="579">
                  <c:v>36243</c:v>
                </c:pt>
                <c:pt idx="580">
                  <c:v>36244</c:v>
                </c:pt>
                <c:pt idx="581">
                  <c:v>36245</c:v>
                </c:pt>
                <c:pt idx="582">
                  <c:v>36248</c:v>
                </c:pt>
                <c:pt idx="583">
                  <c:v>36249</c:v>
                </c:pt>
                <c:pt idx="584">
                  <c:v>36250</c:v>
                </c:pt>
                <c:pt idx="585">
                  <c:v>36251</c:v>
                </c:pt>
                <c:pt idx="586">
                  <c:v>36252</c:v>
                </c:pt>
                <c:pt idx="587">
                  <c:v>36255</c:v>
                </c:pt>
                <c:pt idx="588">
                  <c:v>36256</c:v>
                </c:pt>
                <c:pt idx="589">
                  <c:v>36257</c:v>
                </c:pt>
                <c:pt idx="590">
                  <c:v>36258</c:v>
                </c:pt>
                <c:pt idx="591">
                  <c:v>36259</c:v>
                </c:pt>
                <c:pt idx="592">
                  <c:v>36262</c:v>
                </c:pt>
                <c:pt idx="593">
                  <c:v>36263</c:v>
                </c:pt>
                <c:pt idx="594">
                  <c:v>36264</c:v>
                </c:pt>
                <c:pt idx="595">
                  <c:v>36265</c:v>
                </c:pt>
                <c:pt idx="596">
                  <c:v>36266</c:v>
                </c:pt>
                <c:pt idx="597">
                  <c:v>36269</c:v>
                </c:pt>
                <c:pt idx="598">
                  <c:v>36270</c:v>
                </c:pt>
                <c:pt idx="599">
                  <c:v>36271</c:v>
                </c:pt>
                <c:pt idx="600">
                  <c:v>36272</c:v>
                </c:pt>
                <c:pt idx="601">
                  <c:v>36273</c:v>
                </c:pt>
                <c:pt idx="602">
                  <c:v>36276</c:v>
                </c:pt>
                <c:pt idx="603">
                  <c:v>36277</c:v>
                </c:pt>
                <c:pt idx="604">
                  <c:v>36278</c:v>
                </c:pt>
                <c:pt idx="605">
                  <c:v>36279</c:v>
                </c:pt>
                <c:pt idx="606">
                  <c:v>36280</c:v>
                </c:pt>
                <c:pt idx="607">
                  <c:v>36283</c:v>
                </c:pt>
                <c:pt idx="608">
                  <c:v>36284</c:v>
                </c:pt>
                <c:pt idx="609">
                  <c:v>36285</c:v>
                </c:pt>
                <c:pt idx="610">
                  <c:v>36286</c:v>
                </c:pt>
                <c:pt idx="611">
                  <c:v>36287</c:v>
                </c:pt>
                <c:pt idx="612">
                  <c:v>36290</c:v>
                </c:pt>
                <c:pt idx="613">
                  <c:v>36291</c:v>
                </c:pt>
                <c:pt idx="614">
                  <c:v>36292</c:v>
                </c:pt>
                <c:pt idx="615">
                  <c:v>36293</c:v>
                </c:pt>
                <c:pt idx="616">
                  <c:v>36294</c:v>
                </c:pt>
                <c:pt idx="617">
                  <c:v>36297</c:v>
                </c:pt>
                <c:pt idx="618">
                  <c:v>36298</c:v>
                </c:pt>
                <c:pt idx="619">
                  <c:v>36299</c:v>
                </c:pt>
                <c:pt idx="620">
                  <c:v>36300</c:v>
                </c:pt>
                <c:pt idx="621">
                  <c:v>36301</c:v>
                </c:pt>
                <c:pt idx="622">
                  <c:v>36304</c:v>
                </c:pt>
                <c:pt idx="623">
                  <c:v>36305</c:v>
                </c:pt>
                <c:pt idx="624">
                  <c:v>36306</c:v>
                </c:pt>
                <c:pt idx="625">
                  <c:v>36307</c:v>
                </c:pt>
                <c:pt idx="626">
                  <c:v>36308</c:v>
                </c:pt>
                <c:pt idx="627">
                  <c:v>36311</c:v>
                </c:pt>
                <c:pt idx="628">
                  <c:v>36312</c:v>
                </c:pt>
                <c:pt idx="629">
                  <c:v>36313</c:v>
                </c:pt>
                <c:pt idx="630">
                  <c:v>36314</c:v>
                </c:pt>
                <c:pt idx="631">
                  <c:v>36315</c:v>
                </c:pt>
                <c:pt idx="632">
                  <c:v>36318</c:v>
                </c:pt>
                <c:pt idx="633">
                  <c:v>36319</c:v>
                </c:pt>
                <c:pt idx="634">
                  <c:v>36320</c:v>
                </c:pt>
                <c:pt idx="635">
                  <c:v>36321</c:v>
                </c:pt>
                <c:pt idx="636">
                  <c:v>36322</c:v>
                </c:pt>
                <c:pt idx="637">
                  <c:v>36325</c:v>
                </c:pt>
                <c:pt idx="638">
                  <c:v>36326</c:v>
                </c:pt>
                <c:pt idx="639">
                  <c:v>36327</c:v>
                </c:pt>
                <c:pt idx="640">
                  <c:v>36328</c:v>
                </c:pt>
                <c:pt idx="641">
                  <c:v>36329</c:v>
                </c:pt>
                <c:pt idx="642">
                  <c:v>36332</c:v>
                </c:pt>
                <c:pt idx="643">
                  <c:v>36333</c:v>
                </c:pt>
                <c:pt idx="644">
                  <c:v>36334</c:v>
                </c:pt>
                <c:pt idx="645">
                  <c:v>36335</c:v>
                </c:pt>
                <c:pt idx="646">
                  <c:v>36336</c:v>
                </c:pt>
                <c:pt idx="647">
                  <c:v>36339</c:v>
                </c:pt>
                <c:pt idx="648">
                  <c:v>36340</c:v>
                </c:pt>
                <c:pt idx="649">
                  <c:v>36341</c:v>
                </c:pt>
                <c:pt idx="650">
                  <c:v>36342</c:v>
                </c:pt>
                <c:pt idx="651">
                  <c:v>36343</c:v>
                </c:pt>
                <c:pt idx="652">
                  <c:v>36346</c:v>
                </c:pt>
                <c:pt idx="653">
                  <c:v>36347</c:v>
                </c:pt>
                <c:pt idx="654">
                  <c:v>36348</c:v>
                </c:pt>
                <c:pt idx="655">
                  <c:v>36349</c:v>
                </c:pt>
                <c:pt idx="656">
                  <c:v>36350</c:v>
                </c:pt>
                <c:pt idx="657">
                  <c:v>36353</c:v>
                </c:pt>
                <c:pt idx="658">
                  <c:v>36354</c:v>
                </c:pt>
                <c:pt idx="659">
                  <c:v>36355</c:v>
                </c:pt>
                <c:pt idx="660">
                  <c:v>36356</c:v>
                </c:pt>
                <c:pt idx="661">
                  <c:v>36357</c:v>
                </c:pt>
                <c:pt idx="662">
                  <c:v>36360</c:v>
                </c:pt>
                <c:pt idx="663">
                  <c:v>36361</c:v>
                </c:pt>
                <c:pt idx="664">
                  <c:v>36362</c:v>
                </c:pt>
                <c:pt idx="665">
                  <c:v>36363</c:v>
                </c:pt>
                <c:pt idx="666">
                  <c:v>36364</c:v>
                </c:pt>
                <c:pt idx="667">
                  <c:v>36367</c:v>
                </c:pt>
                <c:pt idx="668">
                  <c:v>36368</c:v>
                </c:pt>
                <c:pt idx="669">
                  <c:v>36369</c:v>
                </c:pt>
                <c:pt idx="670">
                  <c:v>36370</c:v>
                </c:pt>
                <c:pt idx="671">
                  <c:v>36371</c:v>
                </c:pt>
                <c:pt idx="672">
                  <c:v>36372</c:v>
                </c:pt>
                <c:pt idx="673">
                  <c:v>36374</c:v>
                </c:pt>
                <c:pt idx="674">
                  <c:v>36375</c:v>
                </c:pt>
                <c:pt idx="675">
                  <c:v>36376</c:v>
                </c:pt>
                <c:pt idx="676">
                  <c:v>36377</c:v>
                </c:pt>
                <c:pt idx="677">
                  <c:v>36378</c:v>
                </c:pt>
                <c:pt idx="678">
                  <c:v>36381</c:v>
                </c:pt>
                <c:pt idx="679">
                  <c:v>36382</c:v>
                </c:pt>
                <c:pt idx="680">
                  <c:v>36383</c:v>
                </c:pt>
                <c:pt idx="681">
                  <c:v>36384</c:v>
                </c:pt>
                <c:pt idx="682">
                  <c:v>36385</c:v>
                </c:pt>
                <c:pt idx="683">
                  <c:v>36388</c:v>
                </c:pt>
                <c:pt idx="684">
                  <c:v>36389</c:v>
                </c:pt>
                <c:pt idx="685">
                  <c:v>36390</c:v>
                </c:pt>
                <c:pt idx="686">
                  <c:v>36391</c:v>
                </c:pt>
                <c:pt idx="687">
                  <c:v>36392</c:v>
                </c:pt>
                <c:pt idx="688">
                  <c:v>36395</c:v>
                </c:pt>
                <c:pt idx="689">
                  <c:v>36396</c:v>
                </c:pt>
                <c:pt idx="690">
                  <c:v>36397</c:v>
                </c:pt>
                <c:pt idx="691">
                  <c:v>36398</c:v>
                </c:pt>
                <c:pt idx="692">
                  <c:v>36399</c:v>
                </c:pt>
                <c:pt idx="693">
                  <c:v>36402</c:v>
                </c:pt>
                <c:pt idx="694">
                  <c:v>36403</c:v>
                </c:pt>
                <c:pt idx="695">
                  <c:v>36404</c:v>
                </c:pt>
                <c:pt idx="696">
                  <c:v>36405</c:v>
                </c:pt>
                <c:pt idx="697">
                  <c:v>36406</c:v>
                </c:pt>
                <c:pt idx="698">
                  <c:v>36409</c:v>
                </c:pt>
                <c:pt idx="699">
                  <c:v>36410</c:v>
                </c:pt>
                <c:pt idx="700">
                  <c:v>36411</c:v>
                </c:pt>
                <c:pt idx="701">
                  <c:v>36412</c:v>
                </c:pt>
                <c:pt idx="702">
                  <c:v>36413</c:v>
                </c:pt>
                <c:pt idx="703">
                  <c:v>36416</c:v>
                </c:pt>
                <c:pt idx="704">
                  <c:v>36417</c:v>
                </c:pt>
                <c:pt idx="705">
                  <c:v>36418</c:v>
                </c:pt>
                <c:pt idx="706">
                  <c:v>36419</c:v>
                </c:pt>
                <c:pt idx="707">
                  <c:v>36420</c:v>
                </c:pt>
                <c:pt idx="708">
                  <c:v>36423</c:v>
                </c:pt>
                <c:pt idx="709">
                  <c:v>36424</c:v>
                </c:pt>
                <c:pt idx="710">
                  <c:v>36425</c:v>
                </c:pt>
                <c:pt idx="711">
                  <c:v>36426</c:v>
                </c:pt>
                <c:pt idx="712">
                  <c:v>36427</c:v>
                </c:pt>
                <c:pt idx="713">
                  <c:v>36430</c:v>
                </c:pt>
                <c:pt idx="714">
                  <c:v>36431</c:v>
                </c:pt>
                <c:pt idx="715">
                  <c:v>36432</c:v>
                </c:pt>
                <c:pt idx="716">
                  <c:v>36433</c:v>
                </c:pt>
                <c:pt idx="717">
                  <c:v>36434</c:v>
                </c:pt>
                <c:pt idx="718">
                  <c:v>36437</c:v>
                </c:pt>
                <c:pt idx="719">
                  <c:v>36438</c:v>
                </c:pt>
                <c:pt idx="720">
                  <c:v>36439</c:v>
                </c:pt>
                <c:pt idx="721">
                  <c:v>36440</c:v>
                </c:pt>
                <c:pt idx="722">
                  <c:v>36441</c:v>
                </c:pt>
                <c:pt idx="723">
                  <c:v>36444</c:v>
                </c:pt>
                <c:pt idx="724">
                  <c:v>36445</c:v>
                </c:pt>
                <c:pt idx="725">
                  <c:v>36446</c:v>
                </c:pt>
                <c:pt idx="726">
                  <c:v>36447</c:v>
                </c:pt>
                <c:pt idx="727">
                  <c:v>36448</c:v>
                </c:pt>
                <c:pt idx="728">
                  <c:v>36451</c:v>
                </c:pt>
                <c:pt idx="729">
                  <c:v>36452</c:v>
                </c:pt>
                <c:pt idx="730">
                  <c:v>36453</c:v>
                </c:pt>
                <c:pt idx="731">
                  <c:v>36454</c:v>
                </c:pt>
                <c:pt idx="732">
                  <c:v>36455</c:v>
                </c:pt>
                <c:pt idx="733">
                  <c:v>36458</c:v>
                </c:pt>
                <c:pt idx="734">
                  <c:v>36459</c:v>
                </c:pt>
                <c:pt idx="735">
                  <c:v>36460</c:v>
                </c:pt>
                <c:pt idx="736">
                  <c:v>36461</c:v>
                </c:pt>
                <c:pt idx="737">
                  <c:v>36462</c:v>
                </c:pt>
                <c:pt idx="738">
                  <c:v>36464</c:v>
                </c:pt>
                <c:pt idx="739">
                  <c:v>36465</c:v>
                </c:pt>
                <c:pt idx="740">
                  <c:v>36466</c:v>
                </c:pt>
                <c:pt idx="741">
                  <c:v>36467</c:v>
                </c:pt>
                <c:pt idx="742">
                  <c:v>36468</c:v>
                </c:pt>
                <c:pt idx="743">
                  <c:v>36469</c:v>
                </c:pt>
                <c:pt idx="744">
                  <c:v>36472</c:v>
                </c:pt>
                <c:pt idx="745">
                  <c:v>36473</c:v>
                </c:pt>
                <c:pt idx="746">
                  <c:v>36474</c:v>
                </c:pt>
                <c:pt idx="747">
                  <c:v>36475</c:v>
                </c:pt>
                <c:pt idx="748">
                  <c:v>36476</c:v>
                </c:pt>
                <c:pt idx="749">
                  <c:v>36479</c:v>
                </c:pt>
                <c:pt idx="750">
                  <c:v>36480</c:v>
                </c:pt>
                <c:pt idx="751">
                  <c:v>36481</c:v>
                </c:pt>
                <c:pt idx="752">
                  <c:v>36482</c:v>
                </c:pt>
                <c:pt idx="753">
                  <c:v>36483</c:v>
                </c:pt>
                <c:pt idx="754">
                  <c:v>36486</c:v>
                </c:pt>
                <c:pt idx="755">
                  <c:v>36487</c:v>
                </c:pt>
                <c:pt idx="756">
                  <c:v>36488</c:v>
                </c:pt>
                <c:pt idx="757">
                  <c:v>36489</c:v>
                </c:pt>
                <c:pt idx="758">
                  <c:v>36490</c:v>
                </c:pt>
                <c:pt idx="759">
                  <c:v>36493</c:v>
                </c:pt>
                <c:pt idx="760">
                  <c:v>36494</c:v>
                </c:pt>
                <c:pt idx="761">
                  <c:v>36495</c:v>
                </c:pt>
                <c:pt idx="762">
                  <c:v>36496</c:v>
                </c:pt>
                <c:pt idx="763">
                  <c:v>36497</c:v>
                </c:pt>
                <c:pt idx="764">
                  <c:v>36500</c:v>
                </c:pt>
                <c:pt idx="765">
                  <c:v>36501</c:v>
                </c:pt>
                <c:pt idx="766">
                  <c:v>36502</c:v>
                </c:pt>
                <c:pt idx="767">
                  <c:v>36503</c:v>
                </c:pt>
                <c:pt idx="768">
                  <c:v>36504</c:v>
                </c:pt>
                <c:pt idx="769">
                  <c:v>36507</c:v>
                </c:pt>
                <c:pt idx="770">
                  <c:v>36508</c:v>
                </c:pt>
                <c:pt idx="771">
                  <c:v>36509</c:v>
                </c:pt>
                <c:pt idx="772">
                  <c:v>36510</c:v>
                </c:pt>
                <c:pt idx="773">
                  <c:v>36511</c:v>
                </c:pt>
                <c:pt idx="774">
                  <c:v>36514</c:v>
                </c:pt>
                <c:pt idx="775">
                  <c:v>36515</c:v>
                </c:pt>
                <c:pt idx="776">
                  <c:v>36516</c:v>
                </c:pt>
                <c:pt idx="777">
                  <c:v>36517</c:v>
                </c:pt>
                <c:pt idx="778">
                  <c:v>36518</c:v>
                </c:pt>
                <c:pt idx="779">
                  <c:v>36521</c:v>
                </c:pt>
                <c:pt idx="780">
                  <c:v>36522</c:v>
                </c:pt>
                <c:pt idx="781">
                  <c:v>36523</c:v>
                </c:pt>
                <c:pt idx="782">
                  <c:v>36524</c:v>
                </c:pt>
                <c:pt idx="783">
                  <c:v>36525</c:v>
                </c:pt>
                <c:pt idx="784">
                  <c:v>36528</c:v>
                </c:pt>
                <c:pt idx="785">
                  <c:v>36529</c:v>
                </c:pt>
                <c:pt idx="786">
                  <c:v>36530</c:v>
                </c:pt>
                <c:pt idx="787">
                  <c:v>36531</c:v>
                </c:pt>
                <c:pt idx="788">
                  <c:v>36532</c:v>
                </c:pt>
                <c:pt idx="789">
                  <c:v>36535</c:v>
                </c:pt>
                <c:pt idx="790">
                  <c:v>36536</c:v>
                </c:pt>
                <c:pt idx="791">
                  <c:v>36537</c:v>
                </c:pt>
                <c:pt idx="792">
                  <c:v>36538</c:v>
                </c:pt>
                <c:pt idx="793">
                  <c:v>36539</c:v>
                </c:pt>
                <c:pt idx="794">
                  <c:v>36542</c:v>
                </c:pt>
                <c:pt idx="795">
                  <c:v>36543</c:v>
                </c:pt>
                <c:pt idx="796">
                  <c:v>36544</c:v>
                </c:pt>
                <c:pt idx="797">
                  <c:v>36545</c:v>
                </c:pt>
                <c:pt idx="798">
                  <c:v>36546</c:v>
                </c:pt>
                <c:pt idx="799">
                  <c:v>36549</c:v>
                </c:pt>
                <c:pt idx="800">
                  <c:v>36550</c:v>
                </c:pt>
                <c:pt idx="801">
                  <c:v>36551</c:v>
                </c:pt>
                <c:pt idx="802">
                  <c:v>36552</c:v>
                </c:pt>
                <c:pt idx="803">
                  <c:v>36553</c:v>
                </c:pt>
                <c:pt idx="804">
                  <c:v>36556</c:v>
                </c:pt>
                <c:pt idx="805">
                  <c:v>36557</c:v>
                </c:pt>
                <c:pt idx="806">
                  <c:v>36558</c:v>
                </c:pt>
                <c:pt idx="807">
                  <c:v>36559</c:v>
                </c:pt>
                <c:pt idx="808">
                  <c:v>36560</c:v>
                </c:pt>
                <c:pt idx="809">
                  <c:v>36563</c:v>
                </c:pt>
                <c:pt idx="810">
                  <c:v>36564</c:v>
                </c:pt>
                <c:pt idx="811">
                  <c:v>36565</c:v>
                </c:pt>
                <c:pt idx="812">
                  <c:v>36566</c:v>
                </c:pt>
                <c:pt idx="813">
                  <c:v>36567</c:v>
                </c:pt>
                <c:pt idx="814">
                  <c:v>36570</c:v>
                </c:pt>
                <c:pt idx="815">
                  <c:v>36571</c:v>
                </c:pt>
                <c:pt idx="816">
                  <c:v>36572</c:v>
                </c:pt>
                <c:pt idx="817">
                  <c:v>36573</c:v>
                </c:pt>
                <c:pt idx="818">
                  <c:v>36574</c:v>
                </c:pt>
                <c:pt idx="819">
                  <c:v>36577</c:v>
                </c:pt>
                <c:pt idx="820">
                  <c:v>36578</c:v>
                </c:pt>
                <c:pt idx="821">
                  <c:v>36579</c:v>
                </c:pt>
                <c:pt idx="822">
                  <c:v>36580</c:v>
                </c:pt>
                <c:pt idx="823">
                  <c:v>36581</c:v>
                </c:pt>
                <c:pt idx="824">
                  <c:v>36584</c:v>
                </c:pt>
                <c:pt idx="825">
                  <c:v>36585</c:v>
                </c:pt>
                <c:pt idx="826">
                  <c:v>36586</c:v>
                </c:pt>
                <c:pt idx="827">
                  <c:v>36587</c:v>
                </c:pt>
                <c:pt idx="828">
                  <c:v>36588</c:v>
                </c:pt>
                <c:pt idx="829">
                  <c:v>36591</c:v>
                </c:pt>
                <c:pt idx="830">
                  <c:v>36592</c:v>
                </c:pt>
                <c:pt idx="831">
                  <c:v>36593</c:v>
                </c:pt>
                <c:pt idx="832">
                  <c:v>36594</c:v>
                </c:pt>
                <c:pt idx="833">
                  <c:v>36595</c:v>
                </c:pt>
                <c:pt idx="834">
                  <c:v>36598</c:v>
                </c:pt>
                <c:pt idx="835">
                  <c:v>36599</c:v>
                </c:pt>
                <c:pt idx="836">
                  <c:v>36600</c:v>
                </c:pt>
                <c:pt idx="837">
                  <c:v>36601</c:v>
                </c:pt>
                <c:pt idx="838">
                  <c:v>36602</c:v>
                </c:pt>
                <c:pt idx="839">
                  <c:v>36605</c:v>
                </c:pt>
                <c:pt idx="840">
                  <c:v>36606</c:v>
                </c:pt>
                <c:pt idx="841">
                  <c:v>36607</c:v>
                </c:pt>
                <c:pt idx="842">
                  <c:v>36608</c:v>
                </c:pt>
                <c:pt idx="843">
                  <c:v>36609</c:v>
                </c:pt>
                <c:pt idx="844">
                  <c:v>36612</c:v>
                </c:pt>
                <c:pt idx="845">
                  <c:v>36613</c:v>
                </c:pt>
                <c:pt idx="846">
                  <c:v>36614</c:v>
                </c:pt>
                <c:pt idx="847">
                  <c:v>36615</c:v>
                </c:pt>
                <c:pt idx="848">
                  <c:v>36616</c:v>
                </c:pt>
                <c:pt idx="849">
                  <c:v>36619</c:v>
                </c:pt>
                <c:pt idx="850">
                  <c:v>36620</c:v>
                </c:pt>
                <c:pt idx="851">
                  <c:v>36621</c:v>
                </c:pt>
                <c:pt idx="852">
                  <c:v>36622</c:v>
                </c:pt>
                <c:pt idx="853">
                  <c:v>36623</c:v>
                </c:pt>
                <c:pt idx="854">
                  <c:v>36626</c:v>
                </c:pt>
                <c:pt idx="855">
                  <c:v>36627</c:v>
                </c:pt>
                <c:pt idx="856">
                  <c:v>36628</c:v>
                </c:pt>
                <c:pt idx="857">
                  <c:v>36629</c:v>
                </c:pt>
                <c:pt idx="858">
                  <c:v>36630</c:v>
                </c:pt>
                <c:pt idx="859">
                  <c:v>36633</c:v>
                </c:pt>
                <c:pt idx="860">
                  <c:v>36634</c:v>
                </c:pt>
                <c:pt idx="861">
                  <c:v>36635</c:v>
                </c:pt>
                <c:pt idx="862">
                  <c:v>36636</c:v>
                </c:pt>
                <c:pt idx="863">
                  <c:v>36640</c:v>
                </c:pt>
                <c:pt idx="864">
                  <c:v>36641</c:v>
                </c:pt>
                <c:pt idx="865">
                  <c:v>36642</c:v>
                </c:pt>
                <c:pt idx="866">
                  <c:v>36643</c:v>
                </c:pt>
                <c:pt idx="867">
                  <c:v>36644</c:v>
                </c:pt>
                <c:pt idx="868">
                  <c:v>36646</c:v>
                </c:pt>
                <c:pt idx="869">
                  <c:v>36647</c:v>
                </c:pt>
                <c:pt idx="870">
                  <c:v>36648</c:v>
                </c:pt>
                <c:pt idx="871">
                  <c:v>36649</c:v>
                </c:pt>
                <c:pt idx="872">
                  <c:v>36650</c:v>
                </c:pt>
                <c:pt idx="873">
                  <c:v>36651</c:v>
                </c:pt>
                <c:pt idx="874">
                  <c:v>36654</c:v>
                </c:pt>
                <c:pt idx="875">
                  <c:v>36655</c:v>
                </c:pt>
                <c:pt idx="876">
                  <c:v>36656</c:v>
                </c:pt>
                <c:pt idx="877">
                  <c:v>36657</c:v>
                </c:pt>
                <c:pt idx="878">
                  <c:v>36658</c:v>
                </c:pt>
                <c:pt idx="879">
                  <c:v>36661</c:v>
                </c:pt>
                <c:pt idx="880">
                  <c:v>36662</c:v>
                </c:pt>
                <c:pt idx="881">
                  <c:v>36663</c:v>
                </c:pt>
                <c:pt idx="882">
                  <c:v>36664</c:v>
                </c:pt>
                <c:pt idx="883">
                  <c:v>36665</c:v>
                </c:pt>
                <c:pt idx="884">
                  <c:v>36668</c:v>
                </c:pt>
                <c:pt idx="885">
                  <c:v>36669</c:v>
                </c:pt>
                <c:pt idx="886">
                  <c:v>36670</c:v>
                </c:pt>
                <c:pt idx="887">
                  <c:v>36671</c:v>
                </c:pt>
                <c:pt idx="888">
                  <c:v>36672</c:v>
                </c:pt>
                <c:pt idx="889">
                  <c:v>36675</c:v>
                </c:pt>
                <c:pt idx="890">
                  <c:v>36676</c:v>
                </c:pt>
                <c:pt idx="891">
                  <c:v>36677</c:v>
                </c:pt>
                <c:pt idx="892">
                  <c:v>36678</c:v>
                </c:pt>
                <c:pt idx="893">
                  <c:v>36679</c:v>
                </c:pt>
                <c:pt idx="894">
                  <c:v>36682</c:v>
                </c:pt>
                <c:pt idx="895">
                  <c:v>36683</c:v>
                </c:pt>
                <c:pt idx="896">
                  <c:v>36684</c:v>
                </c:pt>
                <c:pt idx="897">
                  <c:v>36685</c:v>
                </c:pt>
                <c:pt idx="898">
                  <c:v>36686</c:v>
                </c:pt>
                <c:pt idx="899">
                  <c:v>36689</c:v>
                </c:pt>
                <c:pt idx="900">
                  <c:v>36690</c:v>
                </c:pt>
                <c:pt idx="901">
                  <c:v>36691</c:v>
                </c:pt>
                <c:pt idx="902">
                  <c:v>36692</c:v>
                </c:pt>
                <c:pt idx="903">
                  <c:v>36693</c:v>
                </c:pt>
                <c:pt idx="904">
                  <c:v>36696</c:v>
                </c:pt>
                <c:pt idx="905">
                  <c:v>36697</c:v>
                </c:pt>
                <c:pt idx="906">
                  <c:v>36698</c:v>
                </c:pt>
                <c:pt idx="907">
                  <c:v>36699</c:v>
                </c:pt>
                <c:pt idx="908">
                  <c:v>36700</c:v>
                </c:pt>
                <c:pt idx="909">
                  <c:v>36703</c:v>
                </c:pt>
                <c:pt idx="910">
                  <c:v>36704</c:v>
                </c:pt>
                <c:pt idx="911">
                  <c:v>36705</c:v>
                </c:pt>
                <c:pt idx="912">
                  <c:v>36706</c:v>
                </c:pt>
                <c:pt idx="913">
                  <c:v>36707</c:v>
                </c:pt>
                <c:pt idx="914">
                  <c:v>36710</c:v>
                </c:pt>
                <c:pt idx="915">
                  <c:v>36711</c:v>
                </c:pt>
                <c:pt idx="916">
                  <c:v>36712</c:v>
                </c:pt>
                <c:pt idx="917">
                  <c:v>36713</c:v>
                </c:pt>
                <c:pt idx="918">
                  <c:v>36714</c:v>
                </c:pt>
                <c:pt idx="919">
                  <c:v>36717</c:v>
                </c:pt>
                <c:pt idx="920">
                  <c:v>36718</c:v>
                </c:pt>
                <c:pt idx="921">
                  <c:v>36719</c:v>
                </c:pt>
                <c:pt idx="922">
                  <c:v>36720</c:v>
                </c:pt>
                <c:pt idx="923">
                  <c:v>36721</c:v>
                </c:pt>
                <c:pt idx="924">
                  <c:v>36724</c:v>
                </c:pt>
                <c:pt idx="925">
                  <c:v>36725</c:v>
                </c:pt>
                <c:pt idx="926">
                  <c:v>36726</c:v>
                </c:pt>
                <c:pt idx="927">
                  <c:v>36727</c:v>
                </c:pt>
                <c:pt idx="928">
                  <c:v>36728</c:v>
                </c:pt>
                <c:pt idx="929">
                  <c:v>36731</c:v>
                </c:pt>
                <c:pt idx="930">
                  <c:v>36732</c:v>
                </c:pt>
                <c:pt idx="931">
                  <c:v>36733</c:v>
                </c:pt>
                <c:pt idx="932">
                  <c:v>36734</c:v>
                </c:pt>
                <c:pt idx="933">
                  <c:v>36735</c:v>
                </c:pt>
                <c:pt idx="934">
                  <c:v>36738</c:v>
                </c:pt>
                <c:pt idx="935">
                  <c:v>36739</c:v>
                </c:pt>
                <c:pt idx="936">
                  <c:v>36740</c:v>
                </c:pt>
                <c:pt idx="937">
                  <c:v>36741</c:v>
                </c:pt>
                <c:pt idx="938">
                  <c:v>36742</c:v>
                </c:pt>
                <c:pt idx="939">
                  <c:v>36745</c:v>
                </c:pt>
                <c:pt idx="940">
                  <c:v>36746</c:v>
                </c:pt>
                <c:pt idx="941">
                  <c:v>36747</c:v>
                </c:pt>
                <c:pt idx="942">
                  <c:v>36748</c:v>
                </c:pt>
                <c:pt idx="943">
                  <c:v>36749</c:v>
                </c:pt>
                <c:pt idx="944">
                  <c:v>36752</c:v>
                </c:pt>
                <c:pt idx="945">
                  <c:v>36753</c:v>
                </c:pt>
                <c:pt idx="946">
                  <c:v>36754</c:v>
                </c:pt>
                <c:pt idx="947">
                  <c:v>36755</c:v>
                </c:pt>
                <c:pt idx="948">
                  <c:v>36756</c:v>
                </c:pt>
                <c:pt idx="949">
                  <c:v>36759</c:v>
                </c:pt>
                <c:pt idx="950">
                  <c:v>36760</c:v>
                </c:pt>
                <c:pt idx="951">
                  <c:v>36761</c:v>
                </c:pt>
                <c:pt idx="952">
                  <c:v>36762</c:v>
                </c:pt>
                <c:pt idx="953">
                  <c:v>36763</c:v>
                </c:pt>
                <c:pt idx="954">
                  <c:v>36766</c:v>
                </c:pt>
                <c:pt idx="955">
                  <c:v>36767</c:v>
                </c:pt>
                <c:pt idx="956">
                  <c:v>36768</c:v>
                </c:pt>
                <c:pt idx="957">
                  <c:v>36769</c:v>
                </c:pt>
                <c:pt idx="958">
                  <c:v>36770</c:v>
                </c:pt>
                <c:pt idx="959">
                  <c:v>36773</c:v>
                </c:pt>
                <c:pt idx="960">
                  <c:v>36774</c:v>
                </c:pt>
                <c:pt idx="961">
                  <c:v>36775</c:v>
                </c:pt>
                <c:pt idx="962">
                  <c:v>36776</c:v>
                </c:pt>
                <c:pt idx="963">
                  <c:v>36777</c:v>
                </c:pt>
                <c:pt idx="964">
                  <c:v>36780</c:v>
                </c:pt>
                <c:pt idx="965">
                  <c:v>36781</c:v>
                </c:pt>
                <c:pt idx="966">
                  <c:v>36782</c:v>
                </c:pt>
                <c:pt idx="967">
                  <c:v>36783</c:v>
                </c:pt>
                <c:pt idx="968">
                  <c:v>36784</c:v>
                </c:pt>
                <c:pt idx="969">
                  <c:v>36787</c:v>
                </c:pt>
                <c:pt idx="970">
                  <c:v>36788</c:v>
                </c:pt>
                <c:pt idx="971">
                  <c:v>36789</c:v>
                </c:pt>
                <c:pt idx="972">
                  <c:v>36790</c:v>
                </c:pt>
                <c:pt idx="973">
                  <c:v>36791</c:v>
                </c:pt>
                <c:pt idx="974">
                  <c:v>36794</c:v>
                </c:pt>
                <c:pt idx="975">
                  <c:v>36795</c:v>
                </c:pt>
                <c:pt idx="976">
                  <c:v>36796</c:v>
                </c:pt>
                <c:pt idx="977">
                  <c:v>36797</c:v>
                </c:pt>
                <c:pt idx="978">
                  <c:v>36798</c:v>
                </c:pt>
                <c:pt idx="979">
                  <c:v>36799</c:v>
                </c:pt>
                <c:pt idx="980">
                  <c:v>36801</c:v>
                </c:pt>
                <c:pt idx="981">
                  <c:v>36802</c:v>
                </c:pt>
                <c:pt idx="982">
                  <c:v>36803</c:v>
                </c:pt>
                <c:pt idx="983">
                  <c:v>36804</c:v>
                </c:pt>
                <c:pt idx="984">
                  <c:v>36805</c:v>
                </c:pt>
                <c:pt idx="985">
                  <c:v>36808</c:v>
                </c:pt>
                <c:pt idx="986">
                  <c:v>36809</c:v>
                </c:pt>
                <c:pt idx="987">
                  <c:v>36810</c:v>
                </c:pt>
                <c:pt idx="988">
                  <c:v>36811</c:v>
                </c:pt>
                <c:pt idx="989">
                  <c:v>36812</c:v>
                </c:pt>
                <c:pt idx="990">
                  <c:v>36815</c:v>
                </c:pt>
                <c:pt idx="991">
                  <c:v>36816</c:v>
                </c:pt>
                <c:pt idx="992">
                  <c:v>36817</c:v>
                </c:pt>
                <c:pt idx="993">
                  <c:v>36818</c:v>
                </c:pt>
                <c:pt idx="994">
                  <c:v>36819</c:v>
                </c:pt>
                <c:pt idx="995">
                  <c:v>36822</c:v>
                </c:pt>
                <c:pt idx="996">
                  <c:v>36823</c:v>
                </c:pt>
                <c:pt idx="997">
                  <c:v>36824</c:v>
                </c:pt>
                <c:pt idx="998">
                  <c:v>36825</c:v>
                </c:pt>
                <c:pt idx="999">
                  <c:v>36826</c:v>
                </c:pt>
                <c:pt idx="1000">
                  <c:v>36829</c:v>
                </c:pt>
                <c:pt idx="1001">
                  <c:v>36830</c:v>
                </c:pt>
                <c:pt idx="1002">
                  <c:v>36831</c:v>
                </c:pt>
                <c:pt idx="1003">
                  <c:v>36832</c:v>
                </c:pt>
                <c:pt idx="1004">
                  <c:v>36833</c:v>
                </c:pt>
                <c:pt idx="1005">
                  <c:v>36836</c:v>
                </c:pt>
                <c:pt idx="1006">
                  <c:v>36837</c:v>
                </c:pt>
                <c:pt idx="1007">
                  <c:v>36838</c:v>
                </c:pt>
                <c:pt idx="1008">
                  <c:v>36839</c:v>
                </c:pt>
                <c:pt idx="1009">
                  <c:v>36840</c:v>
                </c:pt>
                <c:pt idx="1010">
                  <c:v>36843</c:v>
                </c:pt>
                <c:pt idx="1011">
                  <c:v>36844</c:v>
                </c:pt>
                <c:pt idx="1012">
                  <c:v>36845</c:v>
                </c:pt>
                <c:pt idx="1013">
                  <c:v>36846</c:v>
                </c:pt>
                <c:pt idx="1014">
                  <c:v>36847</c:v>
                </c:pt>
                <c:pt idx="1015">
                  <c:v>36850</c:v>
                </c:pt>
                <c:pt idx="1016">
                  <c:v>36851</c:v>
                </c:pt>
                <c:pt idx="1017">
                  <c:v>36852</c:v>
                </c:pt>
                <c:pt idx="1018">
                  <c:v>36853</c:v>
                </c:pt>
                <c:pt idx="1019">
                  <c:v>36854</c:v>
                </c:pt>
                <c:pt idx="1020">
                  <c:v>36857</c:v>
                </c:pt>
                <c:pt idx="1021">
                  <c:v>36858</c:v>
                </c:pt>
                <c:pt idx="1022">
                  <c:v>36859</c:v>
                </c:pt>
                <c:pt idx="1023">
                  <c:v>36860</c:v>
                </c:pt>
                <c:pt idx="1024">
                  <c:v>36861</c:v>
                </c:pt>
                <c:pt idx="1025">
                  <c:v>36864</c:v>
                </c:pt>
                <c:pt idx="1026">
                  <c:v>36865</c:v>
                </c:pt>
                <c:pt idx="1027">
                  <c:v>36866</c:v>
                </c:pt>
                <c:pt idx="1028">
                  <c:v>36867</c:v>
                </c:pt>
                <c:pt idx="1029">
                  <c:v>36868</c:v>
                </c:pt>
                <c:pt idx="1030">
                  <c:v>36871</c:v>
                </c:pt>
                <c:pt idx="1031">
                  <c:v>36872</c:v>
                </c:pt>
                <c:pt idx="1032">
                  <c:v>36873</c:v>
                </c:pt>
                <c:pt idx="1033">
                  <c:v>36874</c:v>
                </c:pt>
                <c:pt idx="1034">
                  <c:v>36875</c:v>
                </c:pt>
                <c:pt idx="1035">
                  <c:v>36878</c:v>
                </c:pt>
                <c:pt idx="1036">
                  <c:v>36879</c:v>
                </c:pt>
                <c:pt idx="1037">
                  <c:v>36880</c:v>
                </c:pt>
                <c:pt idx="1038">
                  <c:v>36881</c:v>
                </c:pt>
                <c:pt idx="1039">
                  <c:v>36882</c:v>
                </c:pt>
                <c:pt idx="1040">
                  <c:v>36886</c:v>
                </c:pt>
                <c:pt idx="1041">
                  <c:v>36887</c:v>
                </c:pt>
                <c:pt idx="1042">
                  <c:v>36888</c:v>
                </c:pt>
                <c:pt idx="1043">
                  <c:v>36889</c:v>
                </c:pt>
                <c:pt idx="1044">
                  <c:v>36891</c:v>
                </c:pt>
                <c:pt idx="1045">
                  <c:v>36893</c:v>
                </c:pt>
                <c:pt idx="1046">
                  <c:v>36894</c:v>
                </c:pt>
                <c:pt idx="1047">
                  <c:v>36895</c:v>
                </c:pt>
                <c:pt idx="1048">
                  <c:v>36896</c:v>
                </c:pt>
                <c:pt idx="1049">
                  <c:v>36899</c:v>
                </c:pt>
                <c:pt idx="1050">
                  <c:v>36900</c:v>
                </c:pt>
                <c:pt idx="1051">
                  <c:v>36901</c:v>
                </c:pt>
                <c:pt idx="1052">
                  <c:v>36902</c:v>
                </c:pt>
                <c:pt idx="1053">
                  <c:v>36903</c:v>
                </c:pt>
                <c:pt idx="1054">
                  <c:v>36906</c:v>
                </c:pt>
                <c:pt idx="1055">
                  <c:v>36907</c:v>
                </c:pt>
                <c:pt idx="1056">
                  <c:v>36908</c:v>
                </c:pt>
                <c:pt idx="1057">
                  <c:v>36909</c:v>
                </c:pt>
                <c:pt idx="1058">
                  <c:v>36910</c:v>
                </c:pt>
                <c:pt idx="1059">
                  <c:v>36913</c:v>
                </c:pt>
                <c:pt idx="1060">
                  <c:v>36914</c:v>
                </c:pt>
                <c:pt idx="1061">
                  <c:v>36915</c:v>
                </c:pt>
                <c:pt idx="1062">
                  <c:v>36916</c:v>
                </c:pt>
                <c:pt idx="1063">
                  <c:v>36917</c:v>
                </c:pt>
                <c:pt idx="1064">
                  <c:v>36920</c:v>
                </c:pt>
                <c:pt idx="1065">
                  <c:v>36921</c:v>
                </c:pt>
                <c:pt idx="1066">
                  <c:v>36922</c:v>
                </c:pt>
                <c:pt idx="1067">
                  <c:v>36923</c:v>
                </c:pt>
                <c:pt idx="1068">
                  <c:v>36924</c:v>
                </c:pt>
                <c:pt idx="1069">
                  <c:v>36927</c:v>
                </c:pt>
                <c:pt idx="1070">
                  <c:v>36928</c:v>
                </c:pt>
                <c:pt idx="1071">
                  <c:v>36929</c:v>
                </c:pt>
                <c:pt idx="1072">
                  <c:v>36930</c:v>
                </c:pt>
                <c:pt idx="1073">
                  <c:v>36931</c:v>
                </c:pt>
                <c:pt idx="1074">
                  <c:v>36934</c:v>
                </c:pt>
                <c:pt idx="1075">
                  <c:v>36935</c:v>
                </c:pt>
                <c:pt idx="1076">
                  <c:v>36936</c:v>
                </c:pt>
                <c:pt idx="1077">
                  <c:v>36937</c:v>
                </c:pt>
                <c:pt idx="1078">
                  <c:v>36938</c:v>
                </c:pt>
                <c:pt idx="1079">
                  <c:v>36941</c:v>
                </c:pt>
                <c:pt idx="1080">
                  <c:v>36942</c:v>
                </c:pt>
                <c:pt idx="1081">
                  <c:v>36943</c:v>
                </c:pt>
                <c:pt idx="1082">
                  <c:v>36944</c:v>
                </c:pt>
                <c:pt idx="1083">
                  <c:v>36945</c:v>
                </c:pt>
                <c:pt idx="1084">
                  <c:v>36948</c:v>
                </c:pt>
                <c:pt idx="1085">
                  <c:v>36949</c:v>
                </c:pt>
                <c:pt idx="1086">
                  <c:v>36950</c:v>
                </c:pt>
                <c:pt idx="1087">
                  <c:v>36951</c:v>
                </c:pt>
                <c:pt idx="1088">
                  <c:v>36952</c:v>
                </c:pt>
                <c:pt idx="1089">
                  <c:v>36955</c:v>
                </c:pt>
                <c:pt idx="1090">
                  <c:v>36956</c:v>
                </c:pt>
                <c:pt idx="1091">
                  <c:v>36957</c:v>
                </c:pt>
                <c:pt idx="1092">
                  <c:v>36958</c:v>
                </c:pt>
                <c:pt idx="1093">
                  <c:v>36959</c:v>
                </c:pt>
                <c:pt idx="1094">
                  <c:v>36962</c:v>
                </c:pt>
                <c:pt idx="1095">
                  <c:v>36963</c:v>
                </c:pt>
                <c:pt idx="1096">
                  <c:v>36964</c:v>
                </c:pt>
                <c:pt idx="1097">
                  <c:v>36965</c:v>
                </c:pt>
                <c:pt idx="1098">
                  <c:v>36966</c:v>
                </c:pt>
                <c:pt idx="1099">
                  <c:v>36969</c:v>
                </c:pt>
                <c:pt idx="1100">
                  <c:v>36970</c:v>
                </c:pt>
                <c:pt idx="1101">
                  <c:v>36971</c:v>
                </c:pt>
                <c:pt idx="1102">
                  <c:v>36972</c:v>
                </c:pt>
                <c:pt idx="1103">
                  <c:v>36973</c:v>
                </c:pt>
                <c:pt idx="1104">
                  <c:v>36976</c:v>
                </c:pt>
                <c:pt idx="1105">
                  <c:v>36977</c:v>
                </c:pt>
                <c:pt idx="1106">
                  <c:v>36978</c:v>
                </c:pt>
                <c:pt idx="1107">
                  <c:v>36979</c:v>
                </c:pt>
                <c:pt idx="1108">
                  <c:v>36980</c:v>
                </c:pt>
                <c:pt idx="1109">
                  <c:v>36981</c:v>
                </c:pt>
                <c:pt idx="1110">
                  <c:v>36983</c:v>
                </c:pt>
                <c:pt idx="1111">
                  <c:v>36984</c:v>
                </c:pt>
                <c:pt idx="1112">
                  <c:v>36985</c:v>
                </c:pt>
                <c:pt idx="1113">
                  <c:v>36986</c:v>
                </c:pt>
                <c:pt idx="1114">
                  <c:v>36987</c:v>
                </c:pt>
                <c:pt idx="1115">
                  <c:v>36990</c:v>
                </c:pt>
                <c:pt idx="1116">
                  <c:v>36991</c:v>
                </c:pt>
                <c:pt idx="1117">
                  <c:v>36992</c:v>
                </c:pt>
                <c:pt idx="1118">
                  <c:v>36993</c:v>
                </c:pt>
                <c:pt idx="1119">
                  <c:v>36997</c:v>
                </c:pt>
                <c:pt idx="1120">
                  <c:v>36998</c:v>
                </c:pt>
                <c:pt idx="1121">
                  <c:v>36999</c:v>
                </c:pt>
                <c:pt idx="1122">
                  <c:v>37000</c:v>
                </c:pt>
                <c:pt idx="1123">
                  <c:v>37001</c:v>
                </c:pt>
                <c:pt idx="1124">
                  <c:v>37004</c:v>
                </c:pt>
                <c:pt idx="1125">
                  <c:v>37005</c:v>
                </c:pt>
                <c:pt idx="1126">
                  <c:v>37006</c:v>
                </c:pt>
                <c:pt idx="1127">
                  <c:v>37007</c:v>
                </c:pt>
                <c:pt idx="1128">
                  <c:v>37008</c:v>
                </c:pt>
                <c:pt idx="1129">
                  <c:v>37011</c:v>
                </c:pt>
                <c:pt idx="1130">
                  <c:v>37012</c:v>
                </c:pt>
                <c:pt idx="1131">
                  <c:v>37013</c:v>
                </c:pt>
                <c:pt idx="1132">
                  <c:v>37014</c:v>
                </c:pt>
                <c:pt idx="1133">
                  <c:v>37015</c:v>
                </c:pt>
                <c:pt idx="1134">
                  <c:v>37018</c:v>
                </c:pt>
                <c:pt idx="1135">
                  <c:v>37019</c:v>
                </c:pt>
                <c:pt idx="1136">
                  <c:v>37020</c:v>
                </c:pt>
                <c:pt idx="1137">
                  <c:v>37021</c:v>
                </c:pt>
                <c:pt idx="1138">
                  <c:v>37022</c:v>
                </c:pt>
                <c:pt idx="1139">
                  <c:v>37025</c:v>
                </c:pt>
                <c:pt idx="1140">
                  <c:v>37026</c:v>
                </c:pt>
                <c:pt idx="1141">
                  <c:v>37027</c:v>
                </c:pt>
                <c:pt idx="1142">
                  <c:v>37028</c:v>
                </c:pt>
                <c:pt idx="1143">
                  <c:v>37029</c:v>
                </c:pt>
                <c:pt idx="1144">
                  <c:v>37032</c:v>
                </c:pt>
                <c:pt idx="1145">
                  <c:v>37033</c:v>
                </c:pt>
                <c:pt idx="1146">
                  <c:v>37034</c:v>
                </c:pt>
                <c:pt idx="1147">
                  <c:v>37035</c:v>
                </c:pt>
                <c:pt idx="1148">
                  <c:v>37036</c:v>
                </c:pt>
                <c:pt idx="1149">
                  <c:v>37039</c:v>
                </c:pt>
                <c:pt idx="1150">
                  <c:v>37040</c:v>
                </c:pt>
                <c:pt idx="1151">
                  <c:v>37041</c:v>
                </c:pt>
                <c:pt idx="1152">
                  <c:v>37042</c:v>
                </c:pt>
                <c:pt idx="1153">
                  <c:v>37043</c:v>
                </c:pt>
                <c:pt idx="1154">
                  <c:v>37046</c:v>
                </c:pt>
                <c:pt idx="1155">
                  <c:v>37047</c:v>
                </c:pt>
                <c:pt idx="1156">
                  <c:v>37048</c:v>
                </c:pt>
                <c:pt idx="1157">
                  <c:v>37049</c:v>
                </c:pt>
                <c:pt idx="1158">
                  <c:v>37050</c:v>
                </c:pt>
                <c:pt idx="1159">
                  <c:v>37053</c:v>
                </c:pt>
                <c:pt idx="1160">
                  <c:v>37054</c:v>
                </c:pt>
                <c:pt idx="1161">
                  <c:v>37055</c:v>
                </c:pt>
                <c:pt idx="1162">
                  <c:v>37056</c:v>
                </c:pt>
                <c:pt idx="1163">
                  <c:v>37057</c:v>
                </c:pt>
                <c:pt idx="1164">
                  <c:v>37060</c:v>
                </c:pt>
                <c:pt idx="1165">
                  <c:v>37061</c:v>
                </c:pt>
                <c:pt idx="1166">
                  <c:v>37062</c:v>
                </c:pt>
                <c:pt idx="1167">
                  <c:v>37063</c:v>
                </c:pt>
                <c:pt idx="1168">
                  <c:v>37064</c:v>
                </c:pt>
                <c:pt idx="1169">
                  <c:v>37067</c:v>
                </c:pt>
                <c:pt idx="1170">
                  <c:v>37068</c:v>
                </c:pt>
                <c:pt idx="1171">
                  <c:v>37069</c:v>
                </c:pt>
                <c:pt idx="1172">
                  <c:v>37070</c:v>
                </c:pt>
                <c:pt idx="1173">
                  <c:v>37071</c:v>
                </c:pt>
                <c:pt idx="1174">
                  <c:v>37072</c:v>
                </c:pt>
                <c:pt idx="1175">
                  <c:v>37074</c:v>
                </c:pt>
                <c:pt idx="1176">
                  <c:v>37075</c:v>
                </c:pt>
                <c:pt idx="1177">
                  <c:v>37076</c:v>
                </c:pt>
                <c:pt idx="1178">
                  <c:v>37077</c:v>
                </c:pt>
                <c:pt idx="1179">
                  <c:v>37078</c:v>
                </c:pt>
                <c:pt idx="1180">
                  <c:v>37081</c:v>
                </c:pt>
                <c:pt idx="1181">
                  <c:v>37082</c:v>
                </c:pt>
                <c:pt idx="1182">
                  <c:v>37083</c:v>
                </c:pt>
                <c:pt idx="1183">
                  <c:v>37084</c:v>
                </c:pt>
                <c:pt idx="1184">
                  <c:v>37085</c:v>
                </c:pt>
                <c:pt idx="1185">
                  <c:v>37088</c:v>
                </c:pt>
                <c:pt idx="1186">
                  <c:v>37089</c:v>
                </c:pt>
                <c:pt idx="1187">
                  <c:v>37090</c:v>
                </c:pt>
                <c:pt idx="1188">
                  <c:v>37091</c:v>
                </c:pt>
                <c:pt idx="1189">
                  <c:v>37092</c:v>
                </c:pt>
                <c:pt idx="1190">
                  <c:v>37095</c:v>
                </c:pt>
                <c:pt idx="1191">
                  <c:v>37096</c:v>
                </c:pt>
                <c:pt idx="1192">
                  <c:v>37097</c:v>
                </c:pt>
                <c:pt idx="1193">
                  <c:v>37098</c:v>
                </c:pt>
                <c:pt idx="1194">
                  <c:v>37099</c:v>
                </c:pt>
                <c:pt idx="1195">
                  <c:v>37102</c:v>
                </c:pt>
                <c:pt idx="1196">
                  <c:v>37103</c:v>
                </c:pt>
                <c:pt idx="1197">
                  <c:v>37104</c:v>
                </c:pt>
                <c:pt idx="1198">
                  <c:v>37105</c:v>
                </c:pt>
                <c:pt idx="1199">
                  <c:v>37106</c:v>
                </c:pt>
                <c:pt idx="1200">
                  <c:v>37109</c:v>
                </c:pt>
                <c:pt idx="1201">
                  <c:v>37110</c:v>
                </c:pt>
                <c:pt idx="1202">
                  <c:v>37111</c:v>
                </c:pt>
                <c:pt idx="1203">
                  <c:v>37112</c:v>
                </c:pt>
                <c:pt idx="1204">
                  <c:v>37113</c:v>
                </c:pt>
                <c:pt idx="1205">
                  <c:v>37116</c:v>
                </c:pt>
                <c:pt idx="1206">
                  <c:v>37117</c:v>
                </c:pt>
                <c:pt idx="1207">
                  <c:v>37118</c:v>
                </c:pt>
                <c:pt idx="1208">
                  <c:v>37119</c:v>
                </c:pt>
                <c:pt idx="1209">
                  <c:v>37120</c:v>
                </c:pt>
                <c:pt idx="1210">
                  <c:v>37123</c:v>
                </c:pt>
                <c:pt idx="1211">
                  <c:v>37124</c:v>
                </c:pt>
                <c:pt idx="1212">
                  <c:v>37125</c:v>
                </c:pt>
                <c:pt idx="1213">
                  <c:v>37126</c:v>
                </c:pt>
                <c:pt idx="1214">
                  <c:v>37127</c:v>
                </c:pt>
                <c:pt idx="1215">
                  <c:v>37130</c:v>
                </c:pt>
                <c:pt idx="1216">
                  <c:v>37131</c:v>
                </c:pt>
                <c:pt idx="1217">
                  <c:v>37132</c:v>
                </c:pt>
                <c:pt idx="1218">
                  <c:v>37133</c:v>
                </c:pt>
                <c:pt idx="1219">
                  <c:v>37134</c:v>
                </c:pt>
                <c:pt idx="1220">
                  <c:v>37137</c:v>
                </c:pt>
                <c:pt idx="1221">
                  <c:v>37138</c:v>
                </c:pt>
                <c:pt idx="1222">
                  <c:v>37139</c:v>
                </c:pt>
                <c:pt idx="1223">
                  <c:v>37140</c:v>
                </c:pt>
                <c:pt idx="1224">
                  <c:v>37141</c:v>
                </c:pt>
                <c:pt idx="1225">
                  <c:v>37144</c:v>
                </c:pt>
                <c:pt idx="1226">
                  <c:v>37148</c:v>
                </c:pt>
                <c:pt idx="1227">
                  <c:v>37151</c:v>
                </c:pt>
                <c:pt idx="1228">
                  <c:v>37152</c:v>
                </c:pt>
                <c:pt idx="1229">
                  <c:v>37153</c:v>
                </c:pt>
                <c:pt idx="1230">
                  <c:v>37154</c:v>
                </c:pt>
                <c:pt idx="1231">
                  <c:v>37155</c:v>
                </c:pt>
                <c:pt idx="1232">
                  <c:v>37158</c:v>
                </c:pt>
                <c:pt idx="1233">
                  <c:v>37159</c:v>
                </c:pt>
                <c:pt idx="1234">
                  <c:v>37160</c:v>
                </c:pt>
                <c:pt idx="1235">
                  <c:v>37161</c:v>
                </c:pt>
                <c:pt idx="1236">
                  <c:v>37162</c:v>
                </c:pt>
                <c:pt idx="1237">
                  <c:v>37164</c:v>
                </c:pt>
                <c:pt idx="1238">
                  <c:v>37165</c:v>
                </c:pt>
                <c:pt idx="1239">
                  <c:v>37166</c:v>
                </c:pt>
                <c:pt idx="1240">
                  <c:v>37167</c:v>
                </c:pt>
                <c:pt idx="1241">
                  <c:v>37168</c:v>
                </c:pt>
                <c:pt idx="1242">
                  <c:v>37169</c:v>
                </c:pt>
                <c:pt idx="1243">
                  <c:v>37172</c:v>
                </c:pt>
                <c:pt idx="1244">
                  <c:v>37173</c:v>
                </c:pt>
                <c:pt idx="1245">
                  <c:v>37174</c:v>
                </c:pt>
                <c:pt idx="1246">
                  <c:v>37175</c:v>
                </c:pt>
                <c:pt idx="1247">
                  <c:v>37176</c:v>
                </c:pt>
                <c:pt idx="1248">
                  <c:v>37179</c:v>
                </c:pt>
                <c:pt idx="1249">
                  <c:v>37180</c:v>
                </c:pt>
                <c:pt idx="1250">
                  <c:v>37181</c:v>
                </c:pt>
                <c:pt idx="1251">
                  <c:v>37182</c:v>
                </c:pt>
                <c:pt idx="1252">
                  <c:v>37183</c:v>
                </c:pt>
                <c:pt idx="1253">
                  <c:v>37186</c:v>
                </c:pt>
                <c:pt idx="1254">
                  <c:v>37187</c:v>
                </c:pt>
                <c:pt idx="1255">
                  <c:v>37188</c:v>
                </c:pt>
                <c:pt idx="1256">
                  <c:v>37189</c:v>
                </c:pt>
                <c:pt idx="1257">
                  <c:v>37190</c:v>
                </c:pt>
                <c:pt idx="1258">
                  <c:v>37193</c:v>
                </c:pt>
                <c:pt idx="1259">
                  <c:v>37194</c:v>
                </c:pt>
                <c:pt idx="1260">
                  <c:v>37195</c:v>
                </c:pt>
                <c:pt idx="1261">
                  <c:v>37196</c:v>
                </c:pt>
                <c:pt idx="1262">
                  <c:v>37197</c:v>
                </c:pt>
                <c:pt idx="1263">
                  <c:v>37200</c:v>
                </c:pt>
                <c:pt idx="1264">
                  <c:v>37201</c:v>
                </c:pt>
                <c:pt idx="1265">
                  <c:v>37202</c:v>
                </c:pt>
                <c:pt idx="1266">
                  <c:v>37203</c:v>
                </c:pt>
                <c:pt idx="1267">
                  <c:v>37204</c:v>
                </c:pt>
                <c:pt idx="1268">
                  <c:v>37207</c:v>
                </c:pt>
                <c:pt idx="1269">
                  <c:v>37208</c:v>
                </c:pt>
                <c:pt idx="1270">
                  <c:v>37209</c:v>
                </c:pt>
                <c:pt idx="1271">
                  <c:v>37210</c:v>
                </c:pt>
                <c:pt idx="1272">
                  <c:v>37211</c:v>
                </c:pt>
                <c:pt idx="1273">
                  <c:v>37214</c:v>
                </c:pt>
                <c:pt idx="1274">
                  <c:v>37215</c:v>
                </c:pt>
                <c:pt idx="1275">
                  <c:v>37216</c:v>
                </c:pt>
                <c:pt idx="1276">
                  <c:v>37217</c:v>
                </c:pt>
                <c:pt idx="1277">
                  <c:v>37218</c:v>
                </c:pt>
                <c:pt idx="1278">
                  <c:v>37221</c:v>
                </c:pt>
                <c:pt idx="1279">
                  <c:v>37222</c:v>
                </c:pt>
                <c:pt idx="1280">
                  <c:v>37223</c:v>
                </c:pt>
                <c:pt idx="1281">
                  <c:v>37224</c:v>
                </c:pt>
                <c:pt idx="1282">
                  <c:v>37225</c:v>
                </c:pt>
                <c:pt idx="1283">
                  <c:v>37228</c:v>
                </c:pt>
                <c:pt idx="1284">
                  <c:v>37229</c:v>
                </c:pt>
                <c:pt idx="1285">
                  <c:v>37230</c:v>
                </c:pt>
                <c:pt idx="1286">
                  <c:v>37231</c:v>
                </c:pt>
                <c:pt idx="1287">
                  <c:v>37232</c:v>
                </c:pt>
                <c:pt idx="1288">
                  <c:v>37235</c:v>
                </c:pt>
                <c:pt idx="1289">
                  <c:v>37236</c:v>
                </c:pt>
                <c:pt idx="1290">
                  <c:v>37237</c:v>
                </c:pt>
                <c:pt idx="1291">
                  <c:v>37238</c:v>
                </c:pt>
                <c:pt idx="1292">
                  <c:v>37239</c:v>
                </c:pt>
                <c:pt idx="1293">
                  <c:v>37242</c:v>
                </c:pt>
                <c:pt idx="1294">
                  <c:v>37243</c:v>
                </c:pt>
                <c:pt idx="1295">
                  <c:v>37244</c:v>
                </c:pt>
                <c:pt idx="1296">
                  <c:v>37245</c:v>
                </c:pt>
                <c:pt idx="1297">
                  <c:v>37246</c:v>
                </c:pt>
                <c:pt idx="1298">
                  <c:v>37249</c:v>
                </c:pt>
                <c:pt idx="1299">
                  <c:v>37251</c:v>
                </c:pt>
                <c:pt idx="1300">
                  <c:v>37252</c:v>
                </c:pt>
                <c:pt idx="1301">
                  <c:v>37253</c:v>
                </c:pt>
                <c:pt idx="1302">
                  <c:v>37256</c:v>
                </c:pt>
                <c:pt idx="1303">
                  <c:v>37258</c:v>
                </c:pt>
                <c:pt idx="1304">
                  <c:v>37259</c:v>
                </c:pt>
                <c:pt idx="1305">
                  <c:v>37260</c:v>
                </c:pt>
                <c:pt idx="1306">
                  <c:v>37263</c:v>
                </c:pt>
                <c:pt idx="1307">
                  <c:v>37264</c:v>
                </c:pt>
                <c:pt idx="1308">
                  <c:v>37265</c:v>
                </c:pt>
                <c:pt idx="1309">
                  <c:v>37266</c:v>
                </c:pt>
                <c:pt idx="1310">
                  <c:v>37267</c:v>
                </c:pt>
                <c:pt idx="1311">
                  <c:v>37270</c:v>
                </c:pt>
                <c:pt idx="1312">
                  <c:v>37271</c:v>
                </c:pt>
                <c:pt idx="1313">
                  <c:v>37272</c:v>
                </c:pt>
                <c:pt idx="1314">
                  <c:v>37273</c:v>
                </c:pt>
                <c:pt idx="1315">
                  <c:v>37274</c:v>
                </c:pt>
                <c:pt idx="1316">
                  <c:v>37277</c:v>
                </c:pt>
                <c:pt idx="1317">
                  <c:v>37278</c:v>
                </c:pt>
                <c:pt idx="1318">
                  <c:v>37279</c:v>
                </c:pt>
                <c:pt idx="1319">
                  <c:v>37280</c:v>
                </c:pt>
                <c:pt idx="1320">
                  <c:v>37281</c:v>
                </c:pt>
                <c:pt idx="1321">
                  <c:v>37284</c:v>
                </c:pt>
                <c:pt idx="1322">
                  <c:v>37285</c:v>
                </c:pt>
                <c:pt idx="1323">
                  <c:v>37286</c:v>
                </c:pt>
                <c:pt idx="1324">
                  <c:v>37287</c:v>
                </c:pt>
                <c:pt idx="1325">
                  <c:v>37288</c:v>
                </c:pt>
                <c:pt idx="1326">
                  <c:v>37291</c:v>
                </c:pt>
                <c:pt idx="1327">
                  <c:v>37292</c:v>
                </c:pt>
                <c:pt idx="1328">
                  <c:v>37293</c:v>
                </c:pt>
                <c:pt idx="1329">
                  <c:v>37294</c:v>
                </c:pt>
                <c:pt idx="1330">
                  <c:v>37295</c:v>
                </c:pt>
                <c:pt idx="1331">
                  <c:v>37298</c:v>
                </c:pt>
                <c:pt idx="1332">
                  <c:v>37299</c:v>
                </c:pt>
                <c:pt idx="1333">
                  <c:v>37300</c:v>
                </c:pt>
                <c:pt idx="1334">
                  <c:v>37301</c:v>
                </c:pt>
                <c:pt idx="1335">
                  <c:v>37302</c:v>
                </c:pt>
                <c:pt idx="1336">
                  <c:v>37305</c:v>
                </c:pt>
                <c:pt idx="1337">
                  <c:v>37306</c:v>
                </c:pt>
                <c:pt idx="1338">
                  <c:v>37307</c:v>
                </c:pt>
                <c:pt idx="1339">
                  <c:v>37308</c:v>
                </c:pt>
                <c:pt idx="1340">
                  <c:v>37309</c:v>
                </c:pt>
                <c:pt idx="1341">
                  <c:v>37312</c:v>
                </c:pt>
                <c:pt idx="1342">
                  <c:v>37313</c:v>
                </c:pt>
                <c:pt idx="1343">
                  <c:v>37314</c:v>
                </c:pt>
                <c:pt idx="1344">
                  <c:v>37315</c:v>
                </c:pt>
                <c:pt idx="1345">
                  <c:v>37316</c:v>
                </c:pt>
                <c:pt idx="1346">
                  <c:v>37319</c:v>
                </c:pt>
                <c:pt idx="1347">
                  <c:v>37320</c:v>
                </c:pt>
                <c:pt idx="1348">
                  <c:v>37321</c:v>
                </c:pt>
                <c:pt idx="1349">
                  <c:v>37322</c:v>
                </c:pt>
                <c:pt idx="1350">
                  <c:v>37323</c:v>
                </c:pt>
                <c:pt idx="1351">
                  <c:v>37326</c:v>
                </c:pt>
                <c:pt idx="1352">
                  <c:v>37327</c:v>
                </c:pt>
                <c:pt idx="1353">
                  <c:v>37328</c:v>
                </c:pt>
                <c:pt idx="1354">
                  <c:v>37329</c:v>
                </c:pt>
                <c:pt idx="1355">
                  <c:v>37330</c:v>
                </c:pt>
                <c:pt idx="1356">
                  <c:v>37333</c:v>
                </c:pt>
                <c:pt idx="1357">
                  <c:v>37334</c:v>
                </c:pt>
                <c:pt idx="1358">
                  <c:v>37335</c:v>
                </c:pt>
                <c:pt idx="1359">
                  <c:v>37336</c:v>
                </c:pt>
                <c:pt idx="1360">
                  <c:v>37337</c:v>
                </c:pt>
                <c:pt idx="1361">
                  <c:v>37340</c:v>
                </c:pt>
                <c:pt idx="1362">
                  <c:v>37341</c:v>
                </c:pt>
                <c:pt idx="1363">
                  <c:v>37342</c:v>
                </c:pt>
                <c:pt idx="1364">
                  <c:v>37343</c:v>
                </c:pt>
                <c:pt idx="1365">
                  <c:v>37346</c:v>
                </c:pt>
                <c:pt idx="1366">
                  <c:v>37347</c:v>
                </c:pt>
                <c:pt idx="1367">
                  <c:v>37348</c:v>
                </c:pt>
                <c:pt idx="1368">
                  <c:v>37349</c:v>
                </c:pt>
                <c:pt idx="1369">
                  <c:v>37350</c:v>
                </c:pt>
                <c:pt idx="1370">
                  <c:v>37351</c:v>
                </c:pt>
                <c:pt idx="1371">
                  <c:v>37354</c:v>
                </c:pt>
                <c:pt idx="1372">
                  <c:v>37355</c:v>
                </c:pt>
                <c:pt idx="1373">
                  <c:v>37356</c:v>
                </c:pt>
                <c:pt idx="1374">
                  <c:v>37357</c:v>
                </c:pt>
                <c:pt idx="1375">
                  <c:v>37358</c:v>
                </c:pt>
                <c:pt idx="1376">
                  <c:v>37361</c:v>
                </c:pt>
                <c:pt idx="1377">
                  <c:v>37362</c:v>
                </c:pt>
                <c:pt idx="1378">
                  <c:v>37363</c:v>
                </c:pt>
                <c:pt idx="1379">
                  <c:v>37364</c:v>
                </c:pt>
                <c:pt idx="1380">
                  <c:v>37365</c:v>
                </c:pt>
                <c:pt idx="1381">
                  <c:v>37368</c:v>
                </c:pt>
                <c:pt idx="1382">
                  <c:v>37369</c:v>
                </c:pt>
                <c:pt idx="1383">
                  <c:v>37370</c:v>
                </c:pt>
                <c:pt idx="1384">
                  <c:v>37371</c:v>
                </c:pt>
                <c:pt idx="1385">
                  <c:v>37372</c:v>
                </c:pt>
                <c:pt idx="1386">
                  <c:v>37375</c:v>
                </c:pt>
                <c:pt idx="1387">
                  <c:v>37376</c:v>
                </c:pt>
                <c:pt idx="1388">
                  <c:v>37377</c:v>
                </c:pt>
                <c:pt idx="1389">
                  <c:v>37378</c:v>
                </c:pt>
                <c:pt idx="1390">
                  <c:v>37379</c:v>
                </c:pt>
                <c:pt idx="1391">
                  <c:v>37382</c:v>
                </c:pt>
                <c:pt idx="1392">
                  <c:v>37383</c:v>
                </c:pt>
                <c:pt idx="1393">
                  <c:v>37384</c:v>
                </c:pt>
                <c:pt idx="1394">
                  <c:v>37385</c:v>
                </c:pt>
                <c:pt idx="1395">
                  <c:v>37386</c:v>
                </c:pt>
                <c:pt idx="1396">
                  <c:v>37389</c:v>
                </c:pt>
                <c:pt idx="1397">
                  <c:v>37390</c:v>
                </c:pt>
                <c:pt idx="1398">
                  <c:v>37391</c:v>
                </c:pt>
                <c:pt idx="1399">
                  <c:v>37392</c:v>
                </c:pt>
                <c:pt idx="1400">
                  <c:v>37393</c:v>
                </c:pt>
                <c:pt idx="1401">
                  <c:v>37396</c:v>
                </c:pt>
                <c:pt idx="1402">
                  <c:v>37397</c:v>
                </c:pt>
                <c:pt idx="1403">
                  <c:v>37398</c:v>
                </c:pt>
                <c:pt idx="1404">
                  <c:v>37399</c:v>
                </c:pt>
                <c:pt idx="1405">
                  <c:v>37400</c:v>
                </c:pt>
                <c:pt idx="1406">
                  <c:v>37403</c:v>
                </c:pt>
                <c:pt idx="1407">
                  <c:v>37404</c:v>
                </c:pt>
                <c:pt idx="1408">
                  <c:v>37405</c:v>
                </c:pt>
                <c:pt idx="1409">
                  <c:v>37406</c:v>
                </c:pt>
                <c:pt idx="1410">
                  <c:v>37407</c:v>
                </c:pt>
                <c:pt idx="1411">
                  <c:v>37410</c:v>
                </c:pt>
                <c:pt idx="1412">
                  <c:v>37411</c:v>
                </c:pt>
                <c:pt idx="1413">
                  <c:v>37412</c:v>
                </c:pt>
                <c:pt idx="1414">
                  <c:v>37413</c:v>
                </c:pt>
                <c:pt idx="1415">
                  <c:v>37414</c:v>
                </c:pt>
                <c:pt idx="1416">
                  <c:v>37417</c:v>
                </c:pt>
                <c:pt idx="1417">
                  <c:v>37418</c:v>
                </c:pt>
                <c:pt idx="1418">
                  <c:v>37419</c:v>
                </c:pt>
                <c:pt idx="1419">
                  <c:v>37420</c:v>
                </c:pt>
                <c:pt idx="1420">
                  <c:v>37421</c:v>
                </c:pt>
                <c:pt idx="1421">
                  <c:v>37424</c:v>
                </c:pt>
                <c:pt idx="1422">
                  <c:v>37425</c:v>
                </c:pt>
                <c:pt idx="1423">
                  <c:v>37426</c:v>
                </c:pt>
                <c:pt idx="1424">
                  <c:v>37427</c:v>
                </c:pt>
                <c:pt idx="1425">
                  <c:v>37428</c:v>
                </c:pt>
                <c:pt idx="1426">
                  <c:v>37431</c:v>
                </c:pt>
                <c:pt idx="1427">
                  <c:v>37432</c:v>
                </c:pt>
                <c:pt idx="1428">
                  <c:v>37433</c:v>
                </c:pt>
                <c:pt idx="1429">
                  <c:v>37434</c:v>
                </c:pt>
                <c:pt idx="1430">
                  <c:v>37435</c:v>
                </c:pt>
                <c:pt idx="1431">
                  <c:v>37437</c:v>
                </c:pt>
                <c:pt idx="1432">
                  <c:v>37438</c:v>
                </c:pt>
                <c:pt idx="1433">
                  <c:v>37439</c:v>
                </c:pt>
                <c:pt idx="1434">
                  <c:v>37440</c:v>
                </c:pt>
                <c:pt idx="1435">
                  <c:v>37441</c:v>
                </c:pt>
                <c:pt idx="1436">
                  <c:v>37442</c:v>
                </c:pt>
                <c:pt idx="1437">
                  <c:v>37445</c:v>
                </c:pt>
                <c:pt idx="1438">
                  <c:v>37446</c:v>
                </c:pt>
                <c:pt idx="1439">
                  <c:v>37447</c:v>
                </c:pt>
                <c:pt idx="1440">
                  <c:v>37448</c:v>
                </c:pt>
                <c:pt idx="1441">
                  <c:v>37449</c:v>
                </c:pt>
                <c:pt idx="1442">
                  <c:v>37452</c:v>
                </c:pt>
                <c:pt idx="1443">
                  <c:v>37453</c:v>
                </c:pt>
                <c:pt idx="1444">
                  <c:v>37454</c:v>
                </c:pt>
                <c:pt idx="1445">
                  <c:v>37455</c:v>
                </c:pt>
                <c:pt idx="1446">
                  <c:v>37456</c:v>
                </c:pt>
                <c:pt idx="1447">
                  <c:v>37459</c:v>
                </c:pt>
                <c:pt idx="1448">
                  <c:v>37460</c:v>
                </c:pt>
                <c:pt idx="1449">
                  <c:v>37461</c:v>
                </c:pt>
                <c:pt idx="1450">
                  <c:v>37462</c:v>
                </c:pt>
                <c:pt idx="1451">
                  <c:v>37463</c:v>
                </c:pt>
                <c:pt idx="1452">
                  <c:v>37466</c:v>
                </c:pt>
                <c:pt idx="1453">
                  <c:v>37467</c:v>
                </c:pt>
                <c:pt idx="1454">
                  <c:v>37468</c:v>
                </c:pt>
                <c:pt idx="1455">
                  <c:v>37469</c:v>
                </c:pt>
                <c:pt idx="1456">
                  <c:v>37470</c:v>
                </c:pt>
                <c:pt idx="1457">
                  <c:v>37473</c:v>
                </c:pt>
                <c:pt idx="1458">
                  <c:v>37474</c:v>
                </c:pt>
                <c:pt idx="1459">
                  <c:v>37475</c:v>
                </c:pt>
                <c:pt idx="1460">
                  <c:v>37476</c:v>
                </c:pt>
                <c:pt idx="1461">
                  <c:v>37477</c:v>
                </c:pt>
                <c:pt idx="1462">
                  <c:v>37480</c:v>
                </c:pt>
                <c:pt idx="1463">
                  <c:v>37481</c:v>
                </c:pt>
                <c:pt idx="1464">
                  <c:v>37482</c:v>
                </c:pt>
                <c:pt idx="1465">
                  <c:v>37483</c:v>
                </c:pt>
                <c:pt idx="1466">
                  <c:v>37484</c:v>
                </c:pt>
                <c:pt idx="1467">
                  <c:v>37487</c:v>
                </c:pt>
                <c:pt idx="1468">
                  <c:v>37488</c:v>
                </c:pt>
                <c:pt idx="1469">
                  <c:v>37489</c:v>
                </c:pt>
                <c:pt idx="1470">
                  <c:v>37490</c:v>
                </c:pt>
                <c:pt idx="1471">
                  <c:v>37491</c:v>
                </c:pt>
                <c:pt idx="1472">
                  <c:v>37494</c:v>
                </c:pt>
                <c:pt idx="1473">
                  <c:v>37495</c:v>
                </c:pt>
                <c:pt idx="1474">
                  <c:v>37496</c:v>
                </c:pt>
                <c:pt idx="1475">
                  <c:v>37497</c:v>
                </c:pt>
                <c:pt idx="1476">
                  <c:v>37498</c:v>
                </c:pt>
                <c:pt idx="1477">
                  <c:v>37499</c:v>
                </c:pt>
                <c:pt idx="1478">
                  <c:v>37501</c:v>
                </c:pt>
                <c:pt idx="1479">
                  <c:v>37502</c:v>
                </c:pt>
                <c:pt idx="1480">
                  <c:v>37503</c:v>
                </c:pt>
                <c:pt idx="1481">
                  <c:v>37504</c:v>
                </c:pt>
                <c:pt idx="1482">
                  <c:v>37505</c:v>
                </c:pt>
                <c:pt idx="1483">
                  <c:v>37508</c:v>
                </c:pt>
                <c:pt idx="1484">
                  <c:v>37509</c:v>
                </c:pt>
                <c:pt idx="1485">
                  <c:v>37510</c:v>
                </c:pt>
                <c:pt idx="1486">
                  <c:v>37511</c:v>
                </c:pt>
                <c:pt idx="1487">
                  <c:v>37512</c:v>
                </c:pt>
                <c:pt idx="1488">
                  <c:v>37515</c:v>
                </c:pt>
                <c:pt idx="1489">
                  <c:v>37516</c:v>
                </c:pt>
                <c:pt idx="1490">
                  <c:v>37517</c:v>
                </c:pt>
                <c:pt idx="1491">
                  <c:v>37518</c:v>
                </c:pt>
                <c:pt idx="1492">
                  <c:v>37519</c:v>
                </c:pt>
                <c:pt idx="1493">
                  <c:v>37522</c:v>
                </c:pt>
                <c:pt idx="1494">
                  <c:v>37523</c:v>
                </c:pt>
                <c:pt idx="1495">
                  <c:v>37524</c:v>
                </c:pt>
                <c:pt idx="1496">
                  <c:v>37525</c:v>
                </c:pt>
                <c:pt idx="1497">
                  <c:v>37526</c:v>
                </c:pt>
                <c:pt idx="1498">
                  <c:v>37529</c:v>
                </c:pt>
                <c:pt idx="1499">
                  <c:v>37530</c:v>
                </c:pt>
                <c:pt idx="1500">
                  <c:v>37531</c:v>
                </c:pt>
                <c:pt idx="1501">
                  <c:v>37532</c:v>
                </c:pt>
                <c:pt idx="1502">
                  <c:v>37533</c:v>
                </c:pt>
                <c:pt idx="1503">
                  <c:v>37536</c:v>
                </c:pt>
                <c:pt idx="1504">
                  <c:v>37537</c:v>
                </c:pt>
                <c:pt idx="1505">
                  <c:v>37538</c:v>
                </c:pt>
                <c:pt idx="1506">
                  <c:v>37539</c:v>
                </c:pt>
                <c:pt idx="1507">
                  <c:v>37540</c:v>
                </c:pt>
                <c:pt idx="1508">
                  <c:v>37543</c:v>
                </c:pt>
                <c:pt idx="1509">
                  <c:v>37544</c:v>
                </c:pt>
                <c:pt idx="1510">
                  <c:v>37545</c:v>
                </c:pt>
                <c:pt idx="1511">
                  <c:v>37546</c:v>
                </c:pt>
                <c:pt idx="1512">
                  <c:v>37547</c:v>
                </c:pt>
                <c:pt idx="1513">
                  <c:v>37550</c:v>
                </c:pt>
                <c:pt idx="1514">
                  <c:v>37551</c:v>
                </c:pt>
                <c:pt idx="1515">
                  <c:v>37552</c:v>
                </c:pt>
                <c:pt idx="1516">
                  <c:v>37553</c:v>
                </c:pt>
                <c:pt idx="1517">
                  <c:v>37554</c:v>
                </c:pt>
                <c:pt idx="1518">
                  <c:v>37557</c:v>
                </c:pt>
                <c:pt idx="1519">
                  <c:v>37558</c:v>
                </c:pt>
                <c:pt idx="1520">
                  <c:v>37559</c:v>
                </c:pt>
                <c:pt idx="1521">
                  <c:v>37560</c:v>
                </c:pt>
                <c:pt idx="1522">
                  <c:v>37561</c:v>
                </c:pt>
                <c:pt idx="1523">
                  <c:v>37564</c:v>
                </c:pt>
                <c:pt idx="1524">
                  <c:v>37565</c:v>
                </c:pt>
                <c:pt idx="1525">
                  <c:v>37566</c:v>
                </c:pt>
                <c:pt idx="1526">
                  <c:v>37567</c:v>
                </c:pt>
                <c:pt idx="1527">
                  <c:v>37568</c:v>
                </c:pt>
                <c:pt idx="1528">
                  <c:v>37571</c:v>
                </c:pt>
                <c:pt idx="1529">
                  <c:v>37572</c:v>
                </c:pt>
                <c:pt idx="1530">
                  <c:v>37573</c:v>
                </c:pt>
                <c:pt idx="1531">
                  <c:v>37574</c:v>
                </c:pt>
                <c:pt idx="1532">
                  <c:v>37575</c:v>
                </c:pt>
                <c:pt idx="1533">
                  <c:v>37578</c:v>
                </c:pt>
                <c:pt idx="1534">
                  <c:v>37579</c:v>
                </c:pt>
                <c:pt idx="1535">
                  <c:v>37580</c:v>
                </c:pt>
                <c:pt idx="1536">
                  <c:v>37581</c:v>
                </c:pt>
                <c:pt idx="1537">
                  <c:v>37582</c:v>
                </c:pt>
                <c:pt idx="1538">
                  <c:v>37585</c:v>
                </c:pt>
                <c:pt idx="1539">
                  <c:v>37586</c:v>
                </c:pt>
                <c:pt idx="1540">
                  <c:v>37587</c:v>
                </c:pt>
                <c:pt idx="1541">
                  <c:v>37588</c:v>
                </c:pt>
                <c:pt idx="1542">
                  <c:v>37589</c:v>
                </c:pt>
                <c:pt idx="1543">
                  <c:v>37590</c:v>
                </c:pt>
                <c:pt idx="1544">
                  <c:v>37592</c:v>
                </c:pt>
                <c:pt idx="1545">
                  <c:v>37593</c:v>
                </c:pt>
                <c:pt idx="1546">
                  <c:v>37594</c:v>
                </c:pt>
                <c:pt idx="1547">
                  <c:v>37595</c:v>
                </c:pt>
                <c:pt idx="1548">
                  <c:v>37596</c:v>
                </c:pt>
                <c:pt idx="1549">
                  <c:v>37599</c:v>
                </c:pt>
                <c:pt idx="1550">
                  <c:v>37600</c:v>
                </c:pt>
                <c:pt idx="1551">
                  <c:v>37601</c:v>
                </c:pt>
                <c:pt idx="1552">
                  <c:v>37602</c:v>
                </c:pt>
                <c:pt idx="1553">
                  <c:v>37603</c:v>
                </c:pt>
                <c:pt idx="1554">
                  <c:v>37606</c:v>
                </c:pt>
                <c:pt idx="1555">
                  <c:v>37607</c:v>
                </c:pt>
                <c:pt idx="1556">
                  <c:v>37608</c:v>
                </c:pt>
                <c:pt idx="1557">
                  <c:v>37609</c:v>
                </c:pt>
                <c:pt idx="1558">
                  <c:v>37610</c:v>
                </c:pt>
                <c:pt idx="1559">
                  <c:v>37613</c:v>
                </c:pt>
                <c:pt idx="1560">
                  <c:v>37614</c:v>
                </c:pt>
                <c:pt idx="1561">
                  <c:v>37616</c:v>
                </c:pt>
                <c:pt idx="1562">
                  <c:v>37617</c:v>
                </c:pt>
                <c:pt idx="1563">
                  <c:v>37620</c:v>
                </c:pt>
                <c:pt idx="1564">
                  <c:v>37621</c:v>
                </c:pt>
                <c:pt idx="1565">
                  <c:v>37623</c:v>
                </c:pt>
                <c:pt idx="1566">
                  <c:v>37624</c:v>
                </c:pt>
                <c:pt idx="1567">
                  <c:v>37627</c:v>
                </c:pt>
                <c:pt idx="1568">
                  <c:v>37628</c:v>
                </c:pt>
                <c:pt idx="1569">
                  <c:v>37629</c:v>
                </c:pt>
                <c:pt idx="1570">
                  <c:v>37630</c:v>
                </c:pt>
                <c:pt idx="1571">
                  <c:v>37631</c:v>
                </c:pt>
                <c:pt idx="1572">
                  <c:v>37634</c:v>
                </c:pt>
                <c:pt idx="1573">
                  <c:v>37635</c:v>
                </c:pt>
                <c:pt idx="1574">
                  <c:v>37636</c:v>
                </c:pt>
                <c:pt idx="1575">
                  <c:v>37637</c:v>
                </c:pt>
                <c:pt idx="1576">
                  <c:v>37638</c:v>
                </c:pt>
                <c:pt idx="1577">
                  <c:v>37641</c:v>
                </c:pt>
                <c:pt idx="1578">
                  <c:v>37642</c:v>
                </c:pt>
                <c:pt idx="1579">
                  <c:v>37643</c:v>
                </c:pt>
                <c:pt idx="1580">
                  <c:v>37644</c:v>
                </c:pt>
                <c:pt idx="1581">
                  <c:v>37645</c:v>
                </c:pt>
                <c:pt idx="1582">
                  <c:v>37648</c:v>
                </c:pt>
                <c:pt idx="1583">
                  <c:v>37649</c:v>
                </c:pt>
                <c:pt idx="1584">
                  <c:v>37650</c:v>
                </c:pt>
                <c:pt idx="1585">
                  <c:v>37651</c:v>
                </c:pt>
                <c:pt idx="1586">
                  <c:v>37652</c:v>
                </c:pt>
                <c:pt idx="1587">
                  <c:v>37655</c:v>
                </c:pt>
                <c:pt idx="1588">
                  <c:v>37656</c:v>
                </c:pt>
                <c:pt idx="1589">
                  <c:v>37657</c:v>
                </c:pt>
                <c:pt idx="1590">
                  <c:v>37658</c:v>
                </c:pt>
                <c:pt idx="1591">
                  <c:v>37659</c:v>
                </c:pt>
                <c:pt idx="1592">
                  <c:v>37662</c:v>
                </c:pt>
                <c:pt idx="1593">
                  <c:v>37663</c:v>
                </c:pt>
                <c:pt idx="1594">
                  <c:v>37664</c:v>
                </c:pt>
                <c:pt idx="1595">
                  <c:v>37665</c:v>
                </c:pt>
                <c:pt idx="1596">
                  <c:v>37666</c:v>
                </c:pt>
                <c:pt idx="1597">
                  <c:v>37669</c:v>
                </c:pt>
                <c:pt idx="1598">
                  <c:v>37670</c:v>
                </c:pt>
                <c:pt idx="1599">
                  <c:v>37671</c:v>
                </c:pt>
                <c:pt idx="1600">
                  <c:v>37672</c:v>
                </c:pt>
                <c:pt idx="1601">
                  <c:v>37673</c:v>
                </c:pt>
                <c:pt idx="1602">
                  <c:v>37676</c:v>
                </c:pt>
                <c:pt idx="1603">
                  <c:v>37677</c:v>
                </c:pt>
                <c:pt idx="1604">
                  <c:v>37678</c:v>
                </c:pt>
                <c:pt idx="1605">
                  <c:v>37679</c:v>
                </c:pt>
                <c:pt idx="1606">
                  <c:v>37680</c:v>
                </c:pt>
                <c:pt idx="1607">
                  <c:v>37683</c:v>
                </c:pt>
                <c:pt idx="1608">
                  <c:v>37684</c:v>
                </c:pt>
                <c:pt idx="1609">
                  <c:v>37685</c:v>
                </c:pt>
                <c:pt idx="1610">
                  <c:v>37686</c:v>
                </c:pt>
                <c:pt idx="1611">
                  <c:v>37687</c:v>
                </c:pt>
                <c:pt idx="1612">
                  <c:v>37690</c:v>
                </c:pt>
                <c:pt idx="1613">
                  <c:v>37691</c:v>
                </c:pt>
                <c:pt idx="1614">
                  <c:v>37692</c:v>
                </c:pt>
                <c:pt idx="1615">
                  <c:v>37693</c:v>
                </c:pt>
                <c:pt idx="1616">
                  <c:v>37694</c:v>
                </c:pt>
                <c:pt idx="1617">
                  <c:v>37697</c:v>
                </c:pt>
                <c:pt idx="1618">
                  <c:v>37698</c:v>
                </c:pt>
                <c:pt idx="1619">
                  <c:v>37699</c:v>
                </c:pt>
                <c:pt idx="1620">
                  <c:v>37700</c:v>
                </c:pt>
                <c:pt idx="1621">
                  <c:v>37701</c:v>
                </c:pt>
                <c:pt idx="1622">
                  <c:v>37704</c:v>
                </c:pt>
                <c:pt idx="1623">
                  <c:v>37705</c:v>
                </c:pt>
                <c:pt idx="1624">
                  <c:v>37706</c:v>
                </c:pt>
                <c:pt idx="1625">
                  <c:v>37707</c:v>
                </c:pt>
                <c:pt idx="1626">
                  <c:v>37708</c:v>
                </c:pt>
                <c:pt idx="1627">
                  <c:v>37711</c:v>
                </c:pt>
                <c:pt idx="1628">
                  <c:v>37712</c:v>
                </c:pt>
                <c:pt idx="1629">
                  <c:v>37713</c:v>
                </c:pt>
                <c:pt idx="1630">
                  <c:v>37714</c:v>
                </c:pt>
                <c:pt idx="1631">
                  <c:v>37715</c:v>
                </c:pt>
                <c:pt idx="1632">
                  <c:v>37718</c:v>
                </c:pt>
                <c:pt idx="1633">
                  <c:v>37719</c:v>
                </c:pt>
                <c:pt idx="1634">
                  <c:v>37720</c:v>
                </c:pt>
                <c:pt idx="1635">
                  <c:v>37721</c:v>
                </c:pt>
                <c:pt idx="1636">
                  <c:v>37722</c:v>
                </c:pt>
                <c:pt idx="1637">
                  <c:v>37725</c:v>
                </c:pt>
                <c:pt idx="1638">
                  <c:v>37726</c:v>
                </c:pt>
                <c:pt idx="1639">
                  <c:v>37727</c:v>
                </c:pt>
                <c:pt idx="1640">
                  <c:v>37728</c:v>
                </c:pt>
                <c:pt idx="1641">
                  <c:v>37732</c:v>
                </c:pt>
                <c:pt idx="1642">
                  <c:v>37733</c:v>
                </c:pt>
                <c:pt idx="1643">
                  <c:v>37734</c:v>
                </c:pt>
                <c:pt idx="1644">
                  <c:v>37735</c:v>
                </c:pt>
                <c:pt idx="1645">
                  <c:v>37736</c:v>
                </c:pt>
                <c:pt idx="1646">
                  <c:v>37739</c:v>
                </c:pt>
                <c:pt idx="1647">
                  <c:v>37740</c:v>
                </c:pt>
                <c:pt idx="1648">
                  <c:v>37741</c:v>
                </c:pt>
                <c:pt idx="1649">
                  <c:v>37742</c:v>
                </c:pt>
                <c:pt idx="1650">
                  <c:v>37743</c:v>
                </c:pt>
                <c:pt idx="1651">
                  <c:v>37746</c:v>
                </c:pt>
                <c:pt idx="1652">
                  <c:v>37747</c:v>
                </c:pt>
                <c:pt idx="1653">
                  <c:v>37748</c:v>
                </c:pt>
                <c:pt idx="1654">
                  <c:v>37749</c:v>
                </c:pt>
                <c:pt idx="1655">
                  <c:v>37750</c:v>
                </c:pt>
                <c:pt idx="1656">
                  <c:v>37753</c:v>
                </c:pt>
                <c:pt idx="1657">
                  <c:v>37754</c:v>
                </c:pt>
                <c:pt idx="1658">
                  <c:v>37755</c:v>
                </c:pt>
                <c:pt idx="1659">
                  <c:v>37756</c:v>
                </c:pt>
                <c:pt idx="1660">
                  <c:v>37757</c:v>
                </c:pt>
                <c:pt idx="1661">
                  <c:v>37760</c:v>
                </c:pt>
                <c:pt idx="1662">
                  <c:v>37761</c:v>
                </c:pt>
                <c:pt idx="1663">
                  <c:v>37762</c:v>
                </c:pt>
                <c:pt idx="1664">
                  <c:v>37763</c:v>
                </c:pt>
                <c:pt idx="1665">
                  <c:v>37764</c:v>
                </c:pt>
                <c:pt idx="1666">
                  <c:v>37767</c:v>
                </c:pt>
                <c:pt idx="1667">
                  <c:v>37768</c:v>
                </c:pt>
                <c:pt idx="1668">
                  <c:v>37769</c:v>
                </c:pt>
                <c:pt idx="1669">
                  <c:v>37770</c:v>
                </c:pt>
                <c:pt idx="1670">
                  <c:v>37771</c:v>
                </c:pt>
                <c:pt idx="1671">
                  <c:v>37772</c:v>
                </c:pt>
                <c:pt idx="1672">
                  <c:v>37774</c:v>
                </c:pt>
                <c:pt idx="1673">
                  <c:v>37775</c:v>
                </c:pt>
                <c:pt idx="1674">
                  <c:v>37776</c:v>
                </c:pt>
                <c:pt idx="1675">
                  <c:v>37777</c:v>
                </c:pt>
                <c:pt idx="1676">
                  <c:v>37778</c:v>
                </c:pt>
                <c:pt idx="1677">
                  <c:v>37781</c:v>
                </c:pt>
                <c:pt idx="1678">
                  <c:v>37782</c:v>
                </c:pt>
                <c:pt idx="1679">
                  <c:v>37783</c:v>
                </c:pt>
                <c:pt idx="1680">
                  <c:v>37784</c:v>
                </c:pt>
                <c:pt idx="1681">
                  <c:v>37785</c:v>
                </c:pt>
                <c:pt idx="1682">
                  <c:v>37788</c:v>
                </c:pt>
                <c:pt idx="1683">
                  <c:v>37789</c:v>
                </c:pt>
                <c:pt idx="1684">
                  <c:v>37790</c:v>
                </c:pt>
                <c:pt idx="1685">
                  <c:v>37791</c:v>
                </c:pt>
                <c:pt idx="1686">
                  <c:v>37792</c:v>
                </c:pt>
                <c:pt idx="1687">
                  <c:v>37795</c:v>
                </c:pt>
                <c:pt idx="1688">
                  <c:v>37796</c:v>
                </c:pt>
                <c:pt idx="1689">
                  <c:v>37797</c:v>
                </c:pt>
                <c:pt idx="1690">
                  <c:v>37798</c:v>
                </c:pt>
                <c:pt idx="1691">
                  <c:v>37799</c:v>
                </c:pt>
                <c:pt idx="1692">
                  <c:v>37802</c:v>
                </c:pt>
                <c:pt idx="1693">
                  <c:v>37803</c:v>
                </c:pt>
                <c:pt idx="1694">
                  <c:v>37804</c:v>
                </c:pt>
                <c:pt idx="1695">
                  <c:v>37805</c:v>
                </c:pt>
                <c:pt idx="1696">
                  <c:v>37806</c:v>
                </c:pt>
                <c:pt idx="1697">
                  <c:v>37809</c:v>
                </c:pt>
                <c:pt idx="1698">
                  <c:v>37810</c:v>
                </c:pt>
                <c:pt idx="1699">
                  <c:v>37811</c:v>
                </c:pt>
                <c:pt idx="1700">
                  <c:v>37812</c:v>
                </c:pt>
                <c:pt idx="1701">
                  <c:v>37813</c:v>
                </c:pt>
                <c:pt idx="1702">
                  <c:v>37816</c:v>
                </c:pt>
                <c:pt idx="1703">
                  <c:v>37817</c:v>
                </c:pt>
                <c:pt idx="1704">
                  <c:v>37818</c:v>
                </c:pt>
                <c:pt idx="1705">
                  <c:v>37819</c:v>
                </c:pt>
                <c:pt idx="1706">
                  <c:v>37820</c:v>
                </c:pt>
                <c:pt idx="1707">
                  <c:v>37823</c:v>
                </c:pt>
                <c:pt idx="1708">
                  <c:v>37824</c:v>
                </c:pt>
                <c:pt idx="1709">
                  <c:v>37825</c:v>
                </c:pt>
                <c:pt idx="1710">
                  <c:v>37826</c:v>
                </c:pt>
                <c:pt idx="1711">
                  <c:v>37827</c:v>
                </c:pt>
                <c:pt idx="1712">
                  <c:v>37830</c:v>
                </c:pt>
                <c:pt idx="1713">
                  <c:v>37831</c:v>
                </c:pt>
                <c:pt idx="1714">
                  <c:v>37832</c:v>
                </c:pt>
                <c:pt idx="1715">
                  <c:v>37833</c:v>
                </c:pt>
                <c:pt idx="1716">
                  <c:v>37834</c:v>
                </c:pt>
                <c:pt idx="1717">
                  <c:v>37837</c:v>
                </c:pt>
                <c:pt idx="1718">
                  <c:v>37838</c:v>
                </c:pt>
                <c:pt idx="1719">
                  <c:v>37839</c:v>
                </c:pt>
                <c:pt idx="1720">
                  <c:v>37840</c:v>
                </c:pt>
                <c:pt idx="1721">
                  <c:v>37841</c:v>
                </c:pt>
                <c:pt idx="1722">
                  <c:v>37844</c:v>
                </c:pt>
                <c:pt idx="1723">
                  <c:v>37845</c:v>
                </c:pt>
                <c:pt idx="1724">
                  <c:v>37846</c:v>
                </c:pt>
                <c:pt idx="1725">
                  <c:v>37847</c:v>
                </c:pt>
                <c:pt idx="1726">
                  <c:v>37848</c:v>
                </c:pt>
                <c:pt idx="1727">
                  <c:v>37851</c:v>
                </c:pt>
                <c:pt idx="1728">
                  <c:v>37852</c:v>
                </c:pt>
                <c:pt idx="1729">
                  <c:v>37853</c:v>
                </c:pt>
                <c:pt idx="1730">
                  <c:v>37854</c:v>
                </c:pt>
                <c:pt idx="1731">
                  <c:v>37855</c:v>
                </c:pt>
                <c:pt idx="1732">
                  <c:v>37858</c:v>
                </c:pt>
                <c:pt idx="1733">
                  <c:v>37859</c:v>
                </c:pt>
                <c:pt idx="1734">
                  <c:v>37860</c:v>
                </c:pt>
                <c:pt idx="1735">
                  <c:v>37861</c:v>
                </c:pt>
                <c:pt idx="1736">
                  <c:v>37862</c:v>
                </c:pt>
                <c:pt idx="1737">
                  <c:v>37864</c:v>
                </c:pt>
                <c:pt idx="1738">
                  <c:v>37865</c:v>
                </c:pt>
                <c:pt idx="1739">
                  <c:v>37866</c:v>
                </c:pt>
                <c:pt idx="1740">
                  <c:v>37867</c:v>
                </c:pt>
                <c:pt idx="1741">
                  <c:v>37868</c:v>
                </c:pt>
                <c:pt idx="1742">
                  <c:v>37869</c:v>
                </c:pt>
                <c:pt idx="1743">
                  <c:v>37872</c:v>
                </c:pt>
                <c:pt idx="1744">
                  <c:v>37873</c:v>
                </c:pt>
                <c:pt idx="1745">
                  <c:v>37874</c:v>
                </c:pt>
                <c:pt idx="1746">
                  <c:v>37875</c:v>
                </c:pt>
                <c:pt idx="1747">
                  <c:v>37876</c:v>
                </c:pt>
                <c:pt idx="1748">
                  <c:v>37879</c:v>
                </c:pt>
                <c:pt idx="1749">
                  <c:v>37880</c:v>
                </c:pt>
                <c:pt idx="1750">
                  <c:v>37881</c:v>
                </c:pt>
                <c:pt idx="1751">
                  <c:v>37882</c:v>
                </c:pt>
                <c:pt idx="1752">
                  <c:v>37883</c:v>
                </c:pt>
                <c:pt idx="1753">
                  <c:v>37886</c:v>
                </c:pt>
                <c:pt idx="1754">
                  <c:v>37887</c:v>
                </c:pt>
                <c:pt idx="1755">
                  <c:v>37888</c:v>
                </c:pt>
                <c:pt idx="1756">
                  <c:v>37889</c:v>
                </c:pt>
                <c:pt idx="1757">
                  <c:v>37890</c:v>
                </c:pt>
                <c:pt idx="1758">
                  <c:v>37893</c:v>
                </c:pt>
                <c:pt idx="1759">
                  <c:v>37894</c:v>
                </c:pt>
                <c:pt idx="1760">
                  <c:v>37895</c:v>
                </c:pt>
                <c:pt idx="1761">
                  <c:v>37896</c:v>
                </c:pt>
                <c:pt idx="1762">
                  <c:v>37897</c:v>
                </c:pt>
                <c:pt idx="1763">
                  <c:v>37900</c:v>
                </c:pt>
                <c:pt idx="1764">
                  <c:v>37901</c:v>
                </c:pt>
                <c:pt idx="1765">
                  <c:v>37902</c:v>
                </c:pt>
                <c:pt idx="1766">
                  <c:v>37903</c:v>
                </c:pt>
                <c:pt idx="1767">
                  <c:v>37904</c:v>
                </c:pt>
                <c:pt idx="1768">
                  <c:v>37907</c:v>
                </c:pt>
                <c:pt idx="1769">
                  <c:v>37908</c:v>
                </c:pt>
                <c:pt idx="1770">
                  <c:v>37909</c:v>
                </c:pt>
                <c:pt idx="1771">
                  <c:v>37910</c:v>
                </c:pt>
                <c:pt idx="1772">
                  <c:v>37911</c:v>
                </c:pt>
                <c:pt idx="1773">
                  <c:v>37914</c:v>
                </c:pt>
                <c:pt idx="1774">
                  <c:v>37915</c:v>
                </c:pt>
                <c:pt idx="1775">
                  <c:v>37916</c:v>
                </c:pt>
                <c:pt idx="1776">
                  <c:v>37917</c:v>
                </c:pt>
                <c:pt idx="1777">
                  <c:v>37918</c:v>
                </c:pt>
                <c:pt idx="1778">
                  <c:v>37921</c:v>
                </c:pt>
                <c:pt idx="1779">
                  <c:v>37922</c:v>
                </c:pt>
                <c:pt idx="1780">
                  <c:v>37923</c:v>
                </c:pt>
                <c:pt idx="1781">
                  <c:v>37924</c:v>
                </c:pt>
                <c:pt idx="1782">
                  <c:v>37925</c:v>
                </c:pt>
                <c:pt idx="1783">
                  <c:v>37928</c:v>
                </c:pt>
                <c:pt idx="1784">
                  <c:v>37929</c:v>
                </c:pt>
                <c:pt idx="1785">
                  <c:v>37930</c:v>
                </c:pt>
                <c:pt idx="1786">
                  <c:v>37931</c:v>
                </c:pt>
                <c:pt idx="1787">
                  <c:v>37932</c:v>
                </c:pt>
                <c:pt idx="1788">
                  <c:v>37935</c:v>
                </c:pt>
                <c:pt idx="1789">
                  <c:v>37936</c:v>
                </c:pt>
                <c:pt idx="1790">
                  <c:v>37937</c:v>
                </c:pt>
                <c:pt idx="1791">
                  <c:v>37938</c:v>
                </c:pt>
                <c:pt idx="1792">
                  <c:v>37939</c:v>
                </c:pt>
                <c:pt idx="1793">
                  <c:v>37942</c:v>
                </c:pt>
                <c:pt idx="1794">
                  <c:v>37943</c:v>
                </c:pt>
                <c:pt idx="1795">
                  <c:v>37944</c:v>
                </c:pt>
                <c:pt idx="1796">
                  <c:v>37945</c:v>
                </c:pt>
                <c:pt idx="1797">
                  <c:v>37946</c:v>
                </c:pt>
                <c:pt idx="1798">
                  <c:v>37949</c:v>
                </c:pt>
                <c:pt idx="1799">
                  <c:v>37950</c:v>
                </c:pt>
                <c:pt idx="1800">
                  <c:v>37951</c:v>
                </c:pt>
                <c:pt idx="1801">
                  <c:v>37952</c:v>
                </c:pt>
                <c:pt idx="1802">
                  <c:v>37953</c:v>
                </c:pt>
                <c:pt idx="1803">
                  <c:v>37955</c:v>
                </c:pt>
                <c:pt idx="1804">
                  <c:v>37956</c:v>
                </c:pt>
                <c:pt idx="1805">
                  <c:v>37957</c:v>
                </c:pt>
                <c:pt idx="1806">
                  <c:v>37958</c:v>
                </c:pt>
                <c:pt idx="1807">
                  <c:v>37959</c:v>
                </c:pt>
                <c:pt idx="1808">
                  <c:v>37960</c:v>
                </c:pt>
                <c:pt idx="1809">
                  <c:v>37963</c:v>
                </c:pt>
                <c:pt idx="1810">
                  <c:v>37964</c:v>
                </c:pt>
                <c:pt idx="1811">
                  <c:v>37965</c:v>
                </c:pt>
                <c:pt idx="1812">
                  <c:v>37966</c:v>
                </c:pt>
                <c:pt idx="1813">
                  <c:v>37967</c:v>
                </c:pt>
                <c:pt idx="1814">
                  <c:v>37970</c:v>
                </c:pt>
                <c:pt idx="1815">
                  <c:v>37971</c:v>
                </c:pt>
                <c:pt idx="1816">
                  <c:v>37972</c:v>
                </c:pt>
                <c:pt idx="1817">
                  <c:v>37973</c:v>
                </c:pt>
                <c:pt idx="1818">
                  <c:v>37974</c:v>
                </c:pt>
                <c:pt idx="1819">
                  <c:v>37977</c:v>
                </c:pt>
                <c:pt idx="1820">
                  <c:v>37978</c:v>
                </c:pt>
                <c:pt idx="1821">
                  <c:v>37979</c:v>
                </c:pt>
                <c:pt idx="1822">
                  <c:v>37981</c:v>
                </c:pt>
                <c:pt idx="1823">
                  <c:v>37984</c:v>
                </c:pt>
                <c:pt idx="1824">
                  <c:v>37985</c:v>
                </c:pt>
                <c:pt idx="1825">
                  <c:v>37986</c:v>
                </c:pt>
                <c:pt idx="1826">
                  <c:v>37988</c:v>
                </c:pt>
                <c:pt idx="1827">
                  <c:v>37991</c:v>
                </c:pt>
                <c:pt idx="1828">
                  <c:v>37992</c:v>
                </c:pt>
                <c:pt idx="1829">
                  <c:v>37993</c:v>
                </c:pt>
                <c:pt idx="1830">
                  <c:v>37994</c:v>
                </c:pt>
                <c:pt idx="1831">
                  <c:v>37995</c:v>
                </c:pt>
                <c:pt idx="1832">
                  <c:v>37998</c:v>
                </c:pt>
                <c:pt idx="1833">
                  <c:v>37999</c:v>
                </c:pt>
                <c:pt idx="1834">
                  <c:v>38000</c:v>
                </c:pt>
                <c:pt idx="1835">
                  <c:v>38001</c:v>
                </c:pt>
                <c:pt idx="1836">
                  <c:v>38002</c:v>
                </c:pt>
                <c:pt idx="1837">
                  <c:v>38005</c:v>
                </c:pt>
                <c:pt idx="1838">
                  <c:v>38006</c:v>
                </c:pt>
                <c:pt idx="1839">
                  <c:v>38007</c:v>
                </c:pt>
                <c:pt idx="1840">
                  <c:v>38008</c:v>
                </c:pt>
                <c:pt idx="1841">
                  <c:v>38009</c:v>
                </c:pt>
                <c:pt idx="1842">
                  <c:v>38012</c:v>
                </c:pt>
                <c:pt idx="1843">
                  <c:v>38013</c:v>
                </c:pt>
                <c:pt idx="1844">
                  <c:v>38014</c:v>
                </c:pt>
                <c:pt idx="1845">
                  <c:v>38015</c:v>
                </c:pt>
                <c:pt idx="1846">
                  <c:v>38016</c:v>
                </c:pt>
                <c:pt idx="1847">
                  <c:v>38017</c:v>
                </c:pt>
                <c:pt idx="1848">
                  <c:v>38019</c:v>
                </c:pt>
                <c:pt idx="1849">
                  <c:v>38020</c:v>
                </c:pt>
                <c:pt idx="1850">
                  <c:v>38021</c:v>
                </c:pt>
                <c:pt idx="1851">
                  <c:v>38022</c:v>
                </c:pt>
                <c:pt idx="1852">
                  <c:v>38023</c:v>
                </c:pt>
                <c:pt idx="1853">
                  <c:v>38026</c:v>
                </c:pt>
                <c:pt idx="1854">
                  <c:v>38027</c:v>
                </c:pt>
                <c:pt idx="1855">
                  <c:v>38028</c:v>
                </c:pt>
                <c:pt idx="1856">
                  <c:v>38029</c:v>
                </c:pt>
                <c:pt idx="1857">
                  <c:v>38030</c:v>
                </c:pt>
                <c:pt idx="1858">
                  <c:v>38033</c:v>
                </c:pt>
                <c:pt idx="1859">
                  <c:v>38034</c:v>
                </c:pt>
                <c:pt idx="1860">
                  <c:v>38035</c:v>
                </c:pt>
                <c:pt idx="1861">
                  <c:v>38036</c:v>
                </c:pt>
                <c:pt idx="1862">
                  <c:v>38037</c:v>
                </c:pt>
                <c:pt idx="1863">
                  <c:v>38040</c:v>
                </c:pt>
                <c:pt idx="1864">
                  <c:v>38041</c:v>
                </c:pt>
                <c:pt idx="1865">
                  <c:v>38042</c:v>
                </c:pt>
                <c:pt idx="1866">
                  <c:v>38043</c:v>
                </c:pt>
                <c:pt idx="1867">
                  <c:v>38044</c:v>
                </c:pt>
                <c:pt idx="1868">
                  <c:v>38046</c:v>
                </c:pt>
                <c:pt idx="1869">
                  <c:v>38047</c:v>
                </c:pt>
                <c:pt idx="1870">
                  <c:v>38048</c:v>
                </c:pt>
                <c:pt idx="1871">
                  <c:v>38049</c:v>
                </c:pt>
                <c:pt idx="1872">
                  <c:v>38050</c:v>
                </c:pt>
                <c:pt idx="1873">
                  <c:v>38051</c:v>
                </c:pt>
                <c:pt idx="1874">
                  <c:v>38054</c:v>
                </c:pt>
                <c:pt idx="1875">
                  <c:v>38055</c:v>
                </c:pt>
                <c:pt idx="1876">
                  <c:v>38056</c:v>
                </c:pt>
                <c:pt idx="1877">
                  <c:v>38057</c:v>
                </c:pt>
                <c:pt idx="1878">
                  <c:v>38058</c:v>
                </c:pt>
                <c:pt idx="1879">
                  <c:v>38061</c:v>
                </c:pt>
                <c:pt idx="1880">
                  <c:v>38062</c:v>
                </c:pt>
                <c:pt idx="1881">
                  <c:v>38063</c:v>
                </c:pt>
                <c:pt idx="1882">
                  <c:v>38064</c:v>
                </c:pt>
                <c:pt idx="1883">
                  <c:v>38065</c:v>
                </c:pt>
                <c:pt idx="1884">
                  <c:v>38068</c:v>
                </c:pt>
                <c:pt idx="1885">
                  <c:v>38069</c:v>
                </c:pt>
                <c:pt idx="1886">
                  <c:v>38070</c:v>
                </c:pt>
                <c:pt idx="1887">
                  <c:v>38071</c:v>
                </c:pt>
                <c:pt idx="1888">
                  <c:v>38072</c:v>
                </c:pt>
                <c:pt idx="1889">
                  <c:v>38075</c:v>
                </c:pt>
                <c:pt idx="1890">
                  <c:v>38076</c:v>
                </c:pt>
                <c:pt idx="1891">
                  <c:v>38077</c:v>
                </c:pt>
                <c:pt idx="1892">
                  <c:v>38078</c:v>
                </c:pt>
                <c:pt idx="1893">
                  <c:v>38079</c:v>
                </c:pt>
                <c:pt idx="1894">
                  <c:v>38082</c:v>
                </c:pt>
                <c:pt idx="1895">
                  <c:v>38083</c:v>
                </c:pt>
                <c:pt idx="1896">
                  <c:v>38084</c:v>
                </c:pt>
                <c:pt idx="1897">
                  <c:v>38085</c:v>
                </c:pt>
                <c:pt idx="1898">
                  <c:v>38089</c:v>
                </c:pt>
                <c:pt idx="1899">
                  <c:v>38090</c:v>
                </c:pt>
                <c:pt idx="1900">
                  <c:v>38091</c:v>
                </c:pt>
                <c:pt idx="1901">
                  <c:v>38092</c:v>
                </c:pt>
                <c:pt idx="1902">
                  <c:v>38093</c:v>
                </c:pt>
                <c:pt idx="1903">
                  <c:v>38096</c:v>
                </c:pt>
                <c:pt idx="1904">
                  <c:v>38097</c:v>
                </c:pt>
                <c:pt idx="1905">
                  <c:v>38098</c:v>
                </c:pt>
                <c:pt idx="1906">
                  <c:v>38099</c:v>
                </c:pt>
                <c:pt idx="1907">
                  <c:v>38100</c:v>
                </c:pt>
                <c:pt idx="1908">
                  <c:v>38103</c:v>
                </c:pt>
                <c:pt idx="1909">
                  <c:v>38104</c:v>
                </c:pt>
                <c:pt idx="1910">
                  <c:v>38105</c:v>
                </c:pt>
                <c:pt idx="1911">
                  <c:v>38106</c:v>
                </c:pt>
                <c:pt idx="1912">
                  <c:v>38107</c:v>
                </c:pt>
                <c:pt idx="1913">
                  <c:v>38110</c:v>
                </c:pt>
                <c:pt idx="1914">
                  <c:v>38111</c:v>
                </c:pt>
                <c:pt idx="1915">
                  <c:v>38112</c:v>
                </c:pt>
                <c:pt idx="1916">
                  <c:v>38113</c:v>
                </c:pt>
                <c:pt idx="1917">
                  <c:v>38114</c:v>
                </c:pt>
                <c:pt idx="1918">
                  <c:v>38117</c:v>
                </c:pt>
                <c:pt idx="1919">
                  <c:v>38118</c:v>
                </c:pt>
                <c:pt idx="1920">
                  <c:v>38119</c:v>
                </c:pt>
                <c:pt idx="1921">
                  <c:v>38120</c:v>
                </c:pt>
                <c:pt idx="1922">
                  <c:v>38121</c:v>
                </c:pt>
                <c:pt idx="1923">
                  <c:v>38124</c:v>
                </c:pt>
                <c:pt idx="1924">
                  <c:v>38125</c:v>
                </c:pt>
                <c:pt idx="1925">
                  <c:v>38126</c:v>
                </c:pt>
                <c:pt idx="1926">
                  <c:v>38127</c:v>
                </c:pt>
                <c:pt idx="1927">
                  <c:v>38128</c:v>
                </c:pt>
                <c:pt idx="1928">
                  <c:v>38131</c:v>
                </c:pt>
                <c:pt idx="1929">
                  <c:v>38132</c:v>
                </c:pt>
                <c:pt idx="1930">
                  <c:v>38133</c:v>
                </c:pt>
                <c:pt idx="1931">
                  <c:v>38134</c:v>
                </c:pt>
                <c:pt idx="1932">
                  <c:v>38135</c:v>
                </c:pt>
                <c:pt idx="1933">
                  <c:v>38138</c:v>
                </c:pt>
                <c:pt idx="1934">
                  <c:v>38139</c:v>
                </c:pt>
                <c:pt idx="1935">
                  <c:v>38140</c:v>
                </c:pt>
                <c:pt idx="1936">
                  <c:v>38141</c:v>
                </c:pt>
                <c:pt idx="1937">
                  <c:v>38142</c:v>
                </c:pt>
                <c:pt idx="1938">
                  <c:v>38145</c:v>
                </c:pt>
                <c:pt idx="1939">
                  <c:v>38146</c:v>
                </c:pt>
                <c:pt idx="1940">
                  <c:v>38147</c:v>
                </c:pt>
                <c:pt idx="1941">
                  <c:v>38148</c:v>
                </c:pt>
                <c:pt idx="1942">
                  <c:v>38149</c:v>
                </c:pt>
                <c:pt idx="1943">
                  <c:v>38152</c:v>
                </c:pt>
                <c:pt idx="1944">
                  <c:v>38153</c:v>
                </c:pt>
                <c:pt idx="1945">
                  <c:v>38154</c:v>
                </c:pt>
                <c:pt idx="1946">
                  <c:v>38155</c:v>
                </c:pt>
                <c:pt idx="1947">
                  <c:v>38156</c:v>
                </c:pt>
                <c:pt idx="1948">
                  <c:v>38159</c:v>
                </c:pt>
                <c:pt idx="1949">
                  <c:v>38160</c:v>
                </c:pt>
                <c:pt idx="1950">
                  <c:v>38161</c:v>
                </c:pt>
                <c:pt idx="1951">
                  <c:v>38162</c:v>
                </c:pt>
                <c:pt idx="1952">
                  <c:v>38163</c:v>
                </c:pt>
                <c:pt idx="1953">
                  <c:v>38166</c:v>
                </c:pt>
                <c:pt idx="1954">
                  <c:v>38167</c:v>
                </c:pt>
                <c:pt idx="1955">
                  <c:v>38168</c:v>
                </c:pt>
                <c:pt idx="1956">
                  <c:v>38169</c:v>
                </c:pt>
                <c:pt idx="1957">
                  <c:v>38170</c:v>
                </c:pt>
                <c:pt idx="1958">
                  <c:v>38173</c:v>
                </c:pt>
                <c:pt idx="1959">
                  <c:v>38174</c:v>
                </c:pt>
                <c:pt idx="1960">
                  <c:v>38175</c:v>
                </c:pt>
                <c:pt idx="1961">
                  <c:v>38176</c:v>
                </c:pt>
                <c:pt idx="1962">
                  <c:v>38177</c:v>
                </c:pt>
                <c:pt idx="1963">
                  <c:v>38180</c:v>
                </c:pt>
                <c:pt idx="1964">
                  <c:v>38181</c:v>
                </c:pt>
                <c:pt idx="1965">
                  <c:v>38182</c:v>
                </c:pt>
                <c:pt idx="1966">
                  <c:v>38183</c:v>
                </c:pt>
                <c:pt idx="1967">
                  <c:v>38184</c:v>
                </c:pt>
                <c:pt idx="1968">
                  <c:v>38187</c:v>
                </c:pt>
                <c:pt idx="1969">
                  <c:v>38188</c:v>
                </c:pt>
                <c:pt idx="1970">
                  <c:v>38189</c:v>
                </c:pt>
                <c:pt idx="1971">
                  <c:v>38190</c:v>
                </c:pt>
                <c:pt idx="1972">
                  <c:v>38191</c:v>
                </c:pt>
                <c:pt idx="1973">
                  <c:v>38194</c:v>
                </c:pt>
                <c:pt idx="1974">
                  <c:v>38195</c:v>
                </c:pt>
                <c:pt idx="1975">
                  <c:v>38196</c:v>
                </c:pt>
                <c:pt idx="1976">
                  <c:v>38197</c:v>
                </c:pt>
                <c:pt idx="1977">
                  <c:v>38198</c:v>
                </c:pt>
                <c:pt idx="1978">
                  <c:v>38199</c:v>
                </c:pt>
                <c:pt idx="1979">
                  <c:v>38201</c:v>
                </c:pt>
                <c:pt idx="1980">
                  <c:v>38202</c:v>
                </c:pt>
                <c:pt idx="1981">
                  <c:v>38203</c:v>
                </c:pt>
                <c:pt idx="1982">
                  <c:v>38204</c:v>
                </c:pt>
                <c:pt idx="1983">
                  <c:v>38205</c:v>
                </c:pt>
                <c:pt idx="1984">
                  <c:v>38208</c:v>
                </c:pt>
                <c:pt idx="1985">
                  <c:v>38209</c:v>
                </c:pt>
                <c:pt idx="1986">
                  <c:v>38210</c:v>
                </c:pt>
                <c:pt idx="1987">
                  <c:v>38211</c:v>
                </c:pt>
                <c:pt idx="1988">
                  <c:v>38212</c:v>
                </c:pt>
                <c:pt idx="1989">
                  <c:v>38215</c:v>
                </c:pt>
                <c:pt idx="1990">
                  <c:v>38216</c:v>
                </c:pt>
                <c:pt idx="1991">
                  <c:v>38217</c:v>
                </c:pt>
                <c:pt idx="1992">
                  <c:v>38218</c:v>
                </c:pt>
                <c:pt idx="1993">
                  <c:v>38219</c:v>
                </c:pt>
                <c:pt idx="1994">
                  <c:v>38222</c:v>
                </c:pt>
                <c:pt idx="1995">
                  <c:v>38223</c:v>
                </c:pt>
                <c:pt idx="1996">
                  <c:v>38224</c:v>
                </c:pt>
                <c:pt idx="1997">
                  <c:v>38225</c:v>
                </c:pt>
                <c:pt idx="1998">
                  <c:v>38226</c:v>
                </c:pt>
                <c:pt idx="1999">
                  <c:v>38229</c:v>
                </c:pt>
                <c:pt idx="2000">
                  <c:v>38230</c:v>
                </c:pt>
                <c:pt idx="2001">
                  <c:v>38231</c:v>
                </c:pt>
                <c:pt idx="2002">
                  <c:v>38232</c:v>
                </c:pt>
                <c:pt idx="2003">
                  <c:v>38233</c:v>
                </c:pt>
                <c:pt idx="2004">
                  <c:v>38236</c:v>
                </c:pt>
                <c:pt idx="2005">
                  <c:v>38237</c:v>
                </c:pt>
                <c:pt idx="2006">
                  <c:v>38238</c:v>
                </c:pt>
                <c:pt idx="2007">
                  <c:v>38239</c:v>
                </c:pt>
                <c:pt idx="2008">
                  <c:v>38240</c:v>
                </c:pt>
                <c:pt idx="2009">
                  <c:v>38243</c:v>
                </c:pt>
                <c:pt idx="2010">
                  <c:v>38244</c:v>
                </c:pt>
                <c:pt idx="2011">
                  <c:v>38245</c:v>
                </c:pt>
                <c:pt idx="2012">
                  <c:v>38246</c:v>
                </c:pt>
                <c:pt idx="2013">
                  <c:v>38247</c:v>
                </c:pt>
                <c:pt idx="2014">
                  <c:v>38250</c:v>
                </c:pt>
                <c:pt idx="2015">
                  <c:v>38251</c:v>
                </c:pt>
                <c:pt idx="2016">
                  <c:v>38252</c:v>
                </c:pt>
                <c:pt idx="2017">
                  <c:v>38253</c:v>
                </c:pt>
                <c:pt idx="2018">
                  <c:v>38254</c:v>
                </c:pt>
                <c:pt idx="2019">
                  <c:v>38257</c:v>
                </c:pt>
                <c:pt idx="2020">
                  <c:v>38258</c:v>
                </c:pt>
                <c:pt idx="2021">
                  <c:v>38259</c:v>
                </c:pt>
                <c:pt idx="2022">
                  <c:v>38260</c:v>
                </c:pt>
                <c:pt idx="2023">
                  <c:v>38261</c:v>
                </c:pt>
                <c:pt idx="2024">
                  <c:v>38264</c:v>
                </c:pt>
                <c:pt idx="2025">
                  <c:v>38265</c:v>
                </c:pt>
                <c:pt idx="2026">
                  <c:v>38266</c:v>
                </c:pt>
                <c:pt idx="2027">
                  <c:v>38267</c:v>
                </c:pt>
                <c:pt idx="2028">
                  <c:v>38268</c:v>
                </c:pt>
                <c:pt idx="2029">
                  <c:v>38271</c:v>
                </c:pt>
                <c:pt idx="2030">
                  <c:v>38272</c:v>
                </c:pt>
                <c:pt idx="2031">
                  <c:v>38273</c:v>
                </c:pt>
                <c:pt idx="2032">
                  <c:v>38274</c:v>
                </c:pt>
                <c:pt idx="2033">
                  <c:v>38275</c:v>
                </c:pt>
                <c:pt idx="2034">
                  <c:v>38278</c:v>
                </c:pt>
                <c:pt idx="2035">
                  <c:v>38279</c:v>
                </c:pt>
                <c:pt idx="2036">
                  <c:v>38280</c:v>
                </c:pt>
                <c:pt idx="2037">
                  <c:v>38281</c:v>
                </c:pt>
                <c:pt idx="2038">
                  <c:v>38282</c:v>
                </c:pt>
                <c:pt idx="2039">
                  <c:v>38285</c:v>
                </c:pt>
                <c:pt idx="2040">
                  <c:v>38286</c:v>
                </c:pt>
                <c:pt idx="2041">
                  <c:v>38287</c:v>
                </c:pt>
                <c:pt idx="2042">
                  <c:v>38288</c:v>
                </c:pt>
                <c:pt idx="2043">
                  <c:v>38289</c:v>
                </c:pt>
                <c:pt idx="2044">
                  <c:v>38291</c:v>
                </c:pt>
                <c:pt idx="2045">
                  <c:v>38292</c:v>
                </c:pt>
                <c:pt idx="2046">
                  <c:v>38293</c:v>
                </c:pt>
                <c:pt idx="2047">
                  <c:v>38294</c:v>
                </c:pt>
                <c:pt idx="2048">
                  <c:v>38295</c:v>
                </c:pt>
                <c:pt idx="2049">
                  <c:v>38296</c:v>
                </c:pt>
                <c:pt idx="2050">
                  <c:v>38299</c:v>
                </c:pt>
                <c:pt idx="2051">
                  <c:v>38300</c:v>
                </c:pt>
                <c:pt idx="2052">
                  <c:v>38301</c:v>
                </c:pt>
                <c:pt idx="2053">
                  <c:v>38302</c:v>
                </c:pt>
                <c:pt idx="2054">
                  <c:v>38303</c:v>
                </c:pt>
                <c:pt idx="2055">
                  <c:v>38306</c:v>
                </c:pt>
                <c:pt idx="2056">
                  <c:v>38307</c:v>
                </c:pt>
                <c:pt idx="2057">
                  <c:v>38308</c:v>
                </c:pt>
                <c:pt idx="2058">
                  <c:v>38309</c:v>
                </c:pt>
                <c:pt idx="2059">
                  <c:v>38310</c:v>
                </c:pt>
                <c:pt idx="2060">
                  <c:v>38313</c:v>
                </c:pt>
                <c:pt idx="2061">
                  <c:v>38314</c:v>
                </c:pt>
                <c:pt idx="2062">
                  <c:v>38315</c:v>
                </c:pt>
                <c:pt idx="2063">
                  <c:v>38316</c:v>
                </c:pt>
                <c:pt idx="2064">
                  <c:v>38317</c:v>
                </c:pt>
                <c:pt idx="2065">
                  <c:v>38320</c:v>
                </c:pt>
                <c:pt idx="2066">
                  <c:v>38321</c:v>
                </c:pt>
                <c:pt idx="2067">
                  <c:v>38322</c:v>
                </c:pt>
                <c:pt idx="2068">
                  <c:v>38323</c:v>
                </c:pt>
                <c:pt idx="2069">
                  <c:v>38324</c:v>
                </c:pt>
                <c:pt idx="2070">
                  <c:v>38327</c:v>
                </c:pt>
                <c:pt idx="2071">
                  <c:v>38328</c:v>
                </c:pt>
                <c:pt idx="2072">
                  <c:v>38329</c:v>
                </c:pt>
                <c:pt idx="2073">
                  <c:v>38330</c:v>
                </c:pt>
                <c:pt idx="2074">
                  <c:v>38331</c:v>
                </c:pt>
                <c:pt idx="2075">
                  <c:v>38334</c:v>
                </c:pt>
                <c:pt idx="2076">
                  <c:v>38335</c:v>
                </c:pt>
                <c:pt idx="2077">
                  <c:v>38336</c:v>
                </c:pt>
                <c:pt idx="2078">
                  <c:v>38337</c:v>
                </c:pt>
                <c:pt idx="2079">
                  <c:v>38338</c:v>
                </c:pt>
                <c:pt idx="2080">
                  <c:v>38341</c:v>
                </c:pt>
                <c:pt idx="2081">
                  <c:v>38342</c:v>
                </c:pt>
                <c:pt idx="2082">
                  <c:v>38343</c:v>
                </c:pt>
                <c:pt idx="2083">
                  <c:v>38344</c:v>
                </c:pt>
                <c:pt idx="2084">
                  <c:v>38348</c:v>
                </c:pt>
                <c:pt idx="2085">
                  <c:v>38349</c:v>
                </c:pt>
                <c:pt idx="2086">
                  <c:v>38350</c:v>
                </c:pt>
                <c:pt idx="2087">
                  <c:v>38351</c:v>
                </c:pt>
                <c:pt idx="2088">
                  <c:v>38352</c:v>
                </c:pt>
                <c:pt idx="2089">
                  <c:v>38355</c:v>
                </c:pt>
                <c:pt idx="2090">
                  <c:v>38356</c:v>
                </c:pt>
                <c:pt idx="2091">
                  <c:v>38357</c:v>
                </c:pt>
                <c:pt idx="2092">
                  <c:v>38358</c:v>
                </c:pt>
                <c:pt idx="2093">
                  <c:v>38359</c:v>
                </c:pt>
                <c:pt idx="2094">
                  <c:v>38362</c:v>
                </c:pt>
                <c:pt idx="2095">
                  <c:v>38363</c:v>
                </c:pt>
                <c:pt idx="2096">
                  <c:v>38364</c:v>
                </c:pt>
                <c:pt idx="2097">
                  <c:v>38365</c:v>
                </c:pt>
                <c:pt idx="2098">
                  <c:v>38366</c:v>
                </c:pt>
                <c:pt idx="2099">
                  <c:v>38369</c:v>
                </c:pt>
                <c:pt idx="2100">
                  <c:v>38370</c:v>
                </c:pt>
                <c:pt idx="2101">
                  <c:v>38371</c:v>
                </c:pt>
                <c:pt idx="2102">
                  <c:v>38372</c:v>
                </c:pt>
                <c:pt idx="2103">
                  <c:v>38373</c:v>
                </c:pt>
                <c:pt idx="2104">
                  <c:v>38376</c:v>
                </c:pt>
                <c:pt idx="2105">
                  <c:v>38377</c:v>
                </c:pt>
                <c:pt idx="2106">
                  <c:v>38378</c:v>
                </c:pt>
                <c:pt idx="2107">
                  <c:v>38379</c:v>
                </c:pt>
                <c:pt idx="2108">
                  <c:v>38380</c:v>
                </c:pt>
                <c:pt idx="2109">
                  <c:v>38383</c:v>
                </c:pt>
                <c:pt idx="2110">
                  <c:v>38384</c:v>
                </c:pt>
                <c:pt idx="2111">
                  <c:v>38385</c:v>
                </c:pt>
                <c:pt idx="2112">
                  <c:v>38386</c:v>
                </c:pt>
                <c:pt idx="2113">
                  <c:v>38387</c:v>
                </c:pt>
                <c:pt idx="2114">
                  <c:v>38390</c:v>
                </c:pt>
                <c:pt idx="2115">
                  <c:v>38391</c:v>
                </c:pt>
                <c:pt idx="2116">
                  <c:v>38392</c:v>
                </c:pt>
                <c:pt idx="2117">
                  <c:v>38393</c:v>
                </c:pt>
                <c:pt idx="2118">
                  <c:v>38394</c:v>
                </c:pt>
                <c:pt idx="2119">
                  <c:v>38397</c:v>
                </c:pt>
                <c:pt idx="2120">
                  <c:v>38398</c:v>
                </c:pt>
                <c:pt idx="2121">
                  <c:v>38399</c:v>
                </c:pt>
                <c:pt idx="2122">
                  <c:v>38400</c:v>
                </c:pt>
                <c:pt idx="2123">
                  <c:v>38401</c:v>
                </c:pt>
                <c:pt idx="2124">
                  <c:v>38404</c:v>
                </c:pt>
                <c:pt idx="2125">
                  <c:v>38405</c:v>
                </c:pt>
                <c:pt idx="2126">
                  <c:v>38406</c:v>
                </c:pt>
                <c:pt idx="2127">
                  <c:v>38407</c:v>
                </c:pt>
                <c:pt idx="2128">
                  <c:v>38408</c:v>
                </c:pt>
                <c:pt idx="2129">
                  <c:v>38411</c:v>
                </c:pt>
                <c:pt idx="2130">
                  <c:v>38412</c:v>
                </c:pt>
                <c:pt idx="2131">
                  <c:v>38413</c:v>
                </c:pt>
                <c:pt idx="2132">
                  <c:v>38414</c:v>
                </c:pt>
                <c:pt idx="2133">
                  <c:v>38415</c:v>
                </c:pt>
                <c:pt idx="2134">
                  <c:v>38418</c:v>
                </c:pt>
                <c:pt idx="2135">
                  <c:v>38419</c:v>
                </c:pt>
                <c:pt idx="2136">
                  <c:v>38420</c:v>
                </c:pt>
                <c:pt idx="2137">
                  <c:v>38421</c:v>
                </c:pt>
                <c:pt idx="2138">
                  <c:v>38422</c:v>
                </c:pt>
                <c:pt idx="2139">
                  <c:v>38425</c:v>
                </c:pt>
                <c:pt idx="2140">
                  <c:v>38426</c:v>
                </c:pt>
                <c:pt idx="2141">
                  <c:v>38427</c:v>
                </c:pt>
                <c:pt idx="2142">
                  <c:v>38428</c:v>
                </c:pt>
                <c:pt idx="2143">
                  <c:v>38429</c:v>
                </c:pt>
                <c:pt idx="2144">
                  <c:v>38432</c:v>
                </c:pt>
                <c:pt idx="2145">
                  <c:v>38433</c:v>
                </c:pt>
                <c:pt idx="2146">
                  <c:v>38434</c:v>
                </c:pt>
                <c:pt idx="2147">
                  <c:v>38435</c:v>
                </c:pt>
                <c:pt idx="2148">
                  <c:v>38439</c:v>
                </c:pt>
                <c:pt idx="2149">
                  <c:v>38440</c:v>
                </c:pt>
                <c:pt idx="2150">
                  <c:v>38441</c:v>
                </c:pt>
                <c:pt idx="2151">
                  <c:v>38442</c:v>
                </c:pt>
                <c:pt idx="2152">
                  <c:v>38443</c:v>
                </c:pt>
                <c:pt idx="2153">
                  <c:v>38446</c:v>
                </c:pt>
                <c:pt idx="2154">
                  <c:v>38447</c:v>
                </c:pt>
                <c:pt idx="2155">
                  <c:v>38448</c:v>
                </c:pt>
                <c:pt idx="2156">
                  <c:v>38449</c:v>
                </c:pt>
                <c:pt idx="2157">
                  <c:v>38450</c:v>
                </c:pt>
                <c:pt idx="2158">
                  <c:v>38453</c:v>
                </c:pt>
                <c:pt idx="2159">
                  <c:v>38454</c:v>
                </c:pt>
                <c:pt idx="2160">
                  <c:v>38455</c:v>
                </c:pt>
                <c:pt idx="2161">
                  <c:v>38456</c:v>
                </c:pt>
                <c:pt idx="2162">
                  <c:v>38457</c:v>
                </c:pt>
                <c:pt idx="2163">
                  <c:v>38460</c:v>
                </c:pt>
                <c:pt idx="2164">
                  <c:v>38461</c:v>
                </c:pt>
                <c:pt idx="2165">
                  <c:v>38462</c:v>
                </c:pt>
                <c:pt idx="2166">
                  <c:v>38463</c:v>
                </c:pt>
                <c:pt idx="2167">
                  <c:v>38464</c:v>
                </c:pt>
                <c:pt idx="2168">
                  <c:v>38467</c:v>
                </c:pt>
                <c:pt idx="2169">
                  <c:v>38468</c:v>
                </c:pt>
                <c:pt idx="2170">
                  <c:v>38469</c:v>
                </c:pt>
                <c:pt idx="2171">
                  <c:v>38470</c:v>
                </c:pt>
                <c:pt idx="2172">
                  <c:v>38471</c:v>
                </c:pt>
                <c:pt idx="2173">
                  <c:v>38472</c:v>
                </c:pt>
                <c:pt idx="2174">
                  <c:v>38474</c:v>
                </c:pt>
                <c:pt idx="2175">
                  <c:v>38475</c:v>
                </c:pt>
                <c:pt idx="2176">
                  <c:v>38476</c:v>
                </c:pt>
                <c:pt idx="2177">
                  <c:v>38477</c:v>
                </c:pt>
                <c:pt idx="2178">
                  <c:v>38478</c:v>
                </c:pt>
                <c:pt idx="2179">
                  <c:v>38481</c:v>
                </c:pt>
                <c:pt idx="2180">
                  <c:v>38482</c:v>
                </c:pt>
                <c:pt idx="2181">
                  <c:v>38483</c:v>
                </c:pt>
                <c:pt idx="2182">
                  <c:v>38484</c:v>
                </c:pt>
                <c:pt idx="2183">
                  <c:v>38485</c:v>
                </c:pt>
                <c:pt idx="2184">
                  <c:v>38488</c:v>
                </c:pt>
                <c:pt idx="2185">
                  <c:v>38489</c:v>
                </c:pt>
                <c:pt idx="2186">
                  <c:v>38490</c:v>
                </c:pt>
                <c:pt idx="2187">
                  <c:v>38491</c:v>
                </c:pt>
                <c:pt idx="2188">
                  <c:v>38492</c:v>
                </c:pt>
                <c:pt idx="2189">
                  <c:v>38495</c:v>
                </c:pt>
                <c:pt idx="2190">
                  <c:v>38496</c:v>
                </c:pt>
                <c:pt idx="2191">
                  <c:v>38497</c:v>
                </c:pt>
                <c:pt idx="2192">
                  <c:v>38498</c:v>
                </c:pt>
                <c:pt idx="2193">
                  <c:v>38499</c:v>
                </c:pt>
                <c:pt idx="2194">
                  <c:v>38502</c:v>
                </c:pt>
                <c:pt idx="2195">
                  <c:v>38503</c:v>
                </c:pt>
                <c:pt idx="2196">
                  <c:v>38504</c:v>
                </c:pt>
                <c:pt idx="2197">
                  <c:v>38505</c:v>
                </c:pt>
                <c:pt idx="2198">
                  <c:v>38506</c:v>
                </c:pt>
                <c:pt idx="2199">
                  <c:v>38509</c:v>
                </c:pt>
                <c:pt idx="2200">
                  <c:v>38510</c:v>
                </c:pt>
                <c:pt idx="2201">
                  <c:v>38511</c:v>
                </c:pt>
                <c:pt idx="2202">
                  <c:v>38512</c:v>
                </c:pt>
                <c:pt idx="2203">
                  <c:v>38513</c:v>
                </c:pt>
                <c:pt idx="2204">
                  <c:v>38516</c:v>
                </c:pt>
                <c:pt idx="2205">
                  <c:v>38517</c:v>
                </c:pt>
                <c:pt idx="2206">
                  <c:v>38518</c:v>
                </c:pt>
                <c:pt idx="2207">
                  <c:v>38519</c:v>
                </c:pt>
                <c:pt idx="2208">
                  <c:v>38520</c:v>
                </c:pt>
                <c:pt idx="2209">
                  <c:v>38523</c:v>
                </c:pt>
                <c:pt idx="2210">
                  <c:v>38524</c:v>
                </c:pt>
                <c:pt idx="2211">
                  <c:v>38525</c:v>
                </c:pt>
                <c:pt idx="2212">
                  <c:v>38526</c:v>
                </c:pt>
                <c:pt idx="2213">
                  <c:v>38527</c:v>
                </c:pt>
                <c:pt idx="2214">
                  <c:v>38530</c:v>
                </c:pt>
                <c:pt idx="2215">
                  <c:v>38531</c:v>
                </c:pt>
                <c:pt idx="2216">
                  <c:v>38532</c:v>
                </c:pt>
                <c:pt idx="2217">
                  <c:v>38533</c:v>
                </c:pt>
                <c:pt idx="2218">
                  <c:v>38534</c:v>
                </c:pt>
                <c:pt idx="2219">
                  <c:v>38537</c:v>
                </c:pt>
                <c:pt idx="2220">
                  <c:v>38538</c:v>
                </c:pt>
                <c:pt idx="2221">
                  <c:v>38539</c:v>
                </c:pt>
                <c:pt idx="2222">
                  <c:v>38540</c:v>
                </c:pt>
                <c:pt idx="2223">
                  <c:v>38541</c:v>
                </c:pt>
                <c:pt idx="2224">
                  <c:v>38544</c:v>
                </c:pt>
                <c:pt idx="2225">
                  <c:v>38545</c:v>
                </c:pt>
                <c:pt idx="2226">
                  <c:v>38546</c:v>
                </c:pt>
                <c:pt idx="2227">
                  <c:v>38547</c:v>
                </c:pt>
                <c:pt idx="2228">
                  <c:v>38548</c:v>
                </c:pt>
                <c:pt idx="2229">
                  <c:v>38551</c:v>
                </c:pt>
                <c:pt idx="2230">
                  <c:v>38552</c:v>
                </c:pt>
                <c:pt idx="2231">
                  <c:v>38553</c:v>
                </c:pt>
                <c:pt idx="2232">
                  <c:v>38554</c:v>
                </c:pt>
                <c:pt idx="2233">
                  <c:v>38555</c:v>
                </c:pt>
                <c:pt idx="2234">
                  <c:v>38558</c:v>
                </c:pt>
                <c:pt idx="2235">
                  <c:v>38559</c:v>
                </c:pt>
                <c:pt idx="2236">
                  <c:v>38560</c:v>
                </c:pt>
                <c:pt idx="2237">
                  <c:v>38561</c:v>
                </c:pt>
                <c:pt idx="2238">
                  <c:v>38562</c:v>
                </c:pt>
                <c:pt idx="2239">
                  <c:v>38564</c:v>
                </c:pt>
                <c:pt idx="2240">
                  <c:v>38565</c:v>
                </c:pt>
                <c:pt idx="2241">
                  <c:v>38566</c:v>
                </c:pt>
                <c:pt idx="2242">
                  <c:v>38567</c:v>
                </c:pt>
                <c:pt idx="2243">
                  <c:v>38568</c:v>
                </c:pt>
                <c:pt idx="2244">
                  <c:v>38569</c:v>
                </c:pt>
                <c:pt idx="2245">
                  <c:v>38572</c:v>
                </c:pt>
                <c:pt idx="2246">
                  <c:v>38573</c:v>
                </c:pt>
                <c:pt idx="2247">
                  <c:v>38574</c:v>
                </c:pt>
                <c:pt idx="2248">
                  <c:v>38575</c:v>
                </c:pt>
                <c:pt idx="2249">
                  <c:v>38576</c:v>
                </c:pt>
                <c:pt idx="2250">
                  <c:v>38579</c:v>
                </c:pt>
                <c:pt idx="2251">
                  <c:v>38580</c:v>
                </c:pt>
                <c:pt idx="2252">
                  <c:v>38581</c:v>
                </c:pt>
                <c:pt idx="2253">
                  <c:v>38582</c:v>
                </c:pt>
                <c:pt idx="2254">
                  <c:v>38583</c:v>
                </c:pt>
                <c:pt idx="2255">
                  <c:v>38586</c:v>
                </c:pt>
                <c:pt idx="2256">
                  <c:v>38587</c:v>
                </c:pt>
                <c:pt idx="2257">
                  <c:v>38588</c:v>
                </c:pt>
                <c:pt idx="2258">
                  <c:v>38589</c:v>
                </c:pt>
                <c:pt idx="2259">
                  <c:v>38590</c:v>
                </c:pt>
                <c:pt idx="2260">
                  <c:v>38593</c:v>
                </c:pt>
                <c:pt idx="2261">
                  <c:v>38594</c:v>
                </c:pt>
                <c:pt idx="2262">
                  <c:v>38595</c:v>
                </c:pt>
                <c:pt idx="2263">
                  <c:v>38596</c:v>
                </c:pt>
                <c:pt idx="2264">
                  <c:v>38597</c:v>
                </c:pt>
                <c:pt idx="2265">
                  <c:v>38600</c:v>
                </c:pt>
                <c:pt idx="2266">
                  <c:v>38601</c:v>
                </c:pt>
                <c:pt idx="2267">
                  <c:v>38602</c:v>
                </c:pt>
                <c:pt idx="2268">
                  <c:v>38603</c:v>
                </c:pt>
                <c:pt idx="2269">
                  <c:v>38604</c:v>
                </c:pt>
                <c:pt idx="2270">
                  <c:v>38607</c:v>
                </c:pt>
                <c:pt idx="2271">
                  <c:v>38608</c:v>
                </c:pt>
                <c:pt idx="2272">
                  <c:v>38609</c:v>
                </c:pt>
                <c:pt idx="2273">
                  <c:v>38610</c:v>
                </c:pt>
                <c:pt idx="2274">
                  <c:v>38611</c:v>
                </c:pt>
                <c:pt idx="2275">
                  <c:v>38614</c:v>
                </c:pt>
                <c:pt idx="2276">
                  <c:v>38615</c:v>
                </c:pt>
                <c:pt idx="2277">
                  <c:v>38616</c:v>
                </c:pt>
                <c:pt idx="2278">
                  <c:v>38617</c:v>
                </c:pt>
                <c:pt idx="2279">
                  <c:v>38618</c:v>
                </c:pt>
                <c:pt idx="2280">
                  <c:v>38621</c:v>
                </c:pt>
                <c:pt idx="2281">
                  <c:v>38622</c:v>
                </c:pt>
                <c:pt idx="2282">
                  <c:v>38623</c:v>
                </c:pt>
                <c:pt idx="2283">
                  <c:v>38624</c:v>
                </c:pt>
                <c:pt idx="2284">
                  <c:v>38625</c:v>
                </c:pt>
                <c:pt idx="2285">
                  <c:v>38628</c:v>
                </c:pt>
                <c:pt idx="2286">
                  <c:v>38629</c:v>
                </c:pt>
                <c:pt idx="2287">
                  <c:v>38630</c:v>
                </c:pt>
                <c:pt idx="2288">
                  <c:v>38631</c:v>
                </c:pt>
                <c:pt idx="2289">
                  <c:v>38632</c:v>
                </c:pt>
                <c:pt idx="2290">
                  <c:v>38635</c:v>
                </c:pt>
                <c:pt idx="2291">
                  <c:v>38636</c:v>
                </c:pt>
                <c:pt idx="2292">
                  <c:v>38637</c:v>
                </c:pt>
                <c:pt idx="2293">
                  <c:v>38638</c:v>
                </c:pt>
                <c:pt idx="2294">
                  <c:v>38639</c:v>
                </c:pt>
                <c:pt idx="2295">
                  <c:v>38642</c:v>
                </c:pt>
                <c:pt idx="2296">
                  <c:v>38643</c:v>
                </c:pt>
                <c:pt idx="2297">
                  <c:v>38644</c:v>
                </c:pt>
                <c:pt idx="2298">
                  <c:v>38645</c:v>
                </c:pt>
                <c:pt idx="2299">
                  <c:v>38646</c:v>
                </c:pt>
                <c:pt idx="2300">
                  <c:v>38649</c:v>
                </c:pt>
                <c:pt idx="2301">
                  <c:v>38650</c:v>
                </c:pt>
                <c:pt idx="2302">
                  <c:v>38651</c:v>
                </c:pt>
                <c:pt idx="2303">
                  <c:v>38652</c:v>
                </c:pt>
                <c:pt idx="2304">
                  <c:v>38653</c:v>
                </c:pt>
                <c:pt idx="2305">
                  <c:v>38656</c:v>
                </c:pt>
                <c:pt idx="2306">
                  <c:v>38657</c:v>
                </c:pt>
                <c:pt idx="2307">
                  <c:v>38658</c:v>
                </c:pt>
                <c:pt idx="2308">
                  <c:v>38659</c:v>
                </c:pt>
                <c:pt idx="2309">
                  <c:v>38660</c:v>
                </c:pt>
                <c:pt idx="2310">
                  <c:v>38663</c:v>
                </c:pt>
                <c:pt idx="2311">
                  <c:v>38664</c:v>
                </c:pt>
                <c:pt idx="2312">
                  <c:v>38665</c:v>
                </c:pt>
                <c:pt idx="2313">
                  <c:v>38666</c:v>
                </c:pt>
                <c:pt idx="2314">
                  <c:v>38667</c:v>
                </c:pt>
                <c:pt idx="2315">
                  <c:v>38670</c:v>
                </c:pt>
                <c:pt idx="2316">
                  <c:v>38671</c:v>
                </c:pt>
                <c:pt idx="2317">
                  <c:v>38672</c:v>
                </c:pt>
                <c:pt idx="2318">
                  <c:v>38673</c:v>
                </c:pt>
                <c:pt idx="2319">
                  <c:v>38674</c:v>
                </c:pt>
                <c:pt idx="2320">
                  <c:v>38677</c:v>
                </c:pt>
                <c:pt idx="2321">
                  <c:v>38678</c:v>
                </c:pt>
                <c:pt idx="2322">
                  <c:v>38679</c:v>
                </c:pt>
                <c:pt idx="2323">
                  <c:v>38680</c:v>
                </c:pt>
                <c:pt idx="2324">
                  <c:v>38681</c:v>
                </c:pt>
                <c:pt idx="2325">
                  <c:v>38684</c:v>
                </c:pt>
                <c:pt idx="2326">
                  <c:v>38685</c:v>
                </c:pt>
                <c:pt idx="2327">
                  <c:v>38686</c:v>
                </c:pt>
                <c:pt idx="2328">
                  <c:v>38687</c:v>
                </c:pt>
                <c:pt idx="2329">
                  <c:v>38688</c:v>
                </c:pt>
                <c:pt idx="2330">
                  <c:v>38691</c:v>
                </c:pt>
                <c:pt idx="2331">
                  <c:v>38692</c:v>
                </c:pt>
                <c:pt idx="2332">
                  <c:v>38693</c:v>
                </c:pt>
                <c:pt idx="2333">
                  <c:v>38694</c:v>
                </c:pt>
                <c:pt idx="2334">
                  <c:v>38695</c:v>
                </c:pt>
                <c:pt idx="2335">
                  <c:v>38698</c:v>
                </c:pt>
                <c:pt idx="2336">
                  <c:v>38699</c:v>
                </c:pt>
                <c:pt idx="2337">
                  <c:v>38700</c:v>
                </c:pt>
                <c:pt idx="2338">
                  <c:v>38701</c:v>
                </c:pt>
                <c:pt idx="2339">
                  <c:v>38702</c:v>
                </c:pt>
                <c:pt idx="2340">
                  <c:v>38705</c:v>
                </c:pt>
                <c:pt idx="2341">
                  <c:v>38706</c:v>
                </c:pt>
                <c:pt idx="2342">
                  <c:v>38707</c:v>
                </c:pt>
                <c:pt idx="2343">
                  <c:v>38708</c:v>
                </c:pt>
                <c:pt idx="2344">
                  <c:v>38709</c:v>
                </c:pt>
                <c:pt idx="2345">
                  <c:v>38713</c:v>
                </c:pt>
                <c:pt idx="2346">
                  <c:v>38714</c:v>
                </c:pt>
                <c:pt idx="2347">
                  <c:v>38715</c:v>
                </c:pt>
                <c:pt idx="2348">
                  <c:v>38716</c:v>
                </c:pt>
                <c:pt idx="2349">
                  <c:v>38717</c:v>
                </c:pt>
                <c:pt idx="2350">
                  <c:v>38720</c:v>
                </c:pt>
                <c:pt idx="2351">
                  <c:v>38721</c:v>
                </c:pt>
                <c:pt idx="2352">
                  <c:v>38722</c:v>
                </c:pt>
                <c:pt idx="2353">
                  <c:v>38723</c:v>
                </c:pt>
                <c:pt idx="2354">
                  <c:v>38726</c:v>
                </c:pt>
                <c:pt idx="2355">
                  <c:v>38727</c:v>
                </c:pt>
                <c:pt idx="2356">
                  <c:v>38728</c:v>
                </c:pt>
                <c:pt idx="2357">
                  <c:v>38729</c:v>
                </c:pt>
                <c:pt idx="2358">
                  <c:v>38730</c:v>
                </c:pt>
                <c:pt idx="2359">
                  <c:v>38733</c:v>
                </c:pt>
                <c:pt idx="2360">
                  <c:v>38734</c:v>
                </c:pt>
                <c:pt idx="2361">
                  <c:v>38735</c:v>
                </c:pt>
                <c:pt idx="2362">
                  <c:v>38736</c:v>
                </c:pt>
                <c:pt idx="2363">
                  <c:v>38737</c:v>
                </c:pt>
                <c:pt idx="2364">
                  <c:v>38740</c:v>
                </c:pt>
                <c:pt idx="2365">
                  <c:v>38741</c:v>
                </c:pt>
                <c:pt idx="2366">
                  <c:v>38742</c:v>
                </c:pt>
                <c:pt idx="2367">
                  <c:v>38743</c:v>
                </c:pt>
                <c:pt idx="2368">
                  <c:v>38744</c:v>
                </c:pt>
                <c:pt idx="2369">
                  <c:v>38747</c:v>
                </c:pt>
                <c:pt idx="2370">
                  <c:v>38748</c:v>
                </c:pt>
                <c:pt idx="2371">
                  <c:v>38749</c:v>
                </c:pt>
                <c:pt idx="2372">
                  <c:v>38750</c:v>
                </c:pt>
                <c:pt idx="2373">
                  <c:v>38751</c:v>
                </c:pt>
                <c:pt idx="2374">
                  <c:v>38754</c:v>
                </c:pt>
                <c:pt idx="2375">
                  <c:v>38755</c:v>
                </c:pt>
                <c:pt idx="2376">
                  <c:v>38756</c:v>
                </c:pt>
                <c:pt idx="2377">
                  <c:v>38757</c:v>
                </c:pt>
                <c:pt idx="2378">
                  <c:v>38758</c:v>
                </c:pt>
                <c:pt idx="2379">
                  <c:v>38761</c:v>
                </c:pt>
                <c:pt idx="2380">
                  <c:v>38762</c:v>
                </c:pt>
                <c:pt idx="2381">
                  <c:v>38763</c:v>
                </c:pt>
                <c:pt idx="2382">
                  <c:v>38764</c:v>
                </c:pt>
                <c:pt idx="2383">
                  <c:v>38765</c:v>
                </c:pt>
                <c:pt idx="2384">
                  <c:v>38768</c:v>
                </c:pt>
                <c:pt idx="2385">
                  <c:v>38769</c:v>
                </c:pt>
                <c:pt idx="2386">
                  <c:v>38770</c:v>
                </c:pt>
                <c:pt idx="2387">
                  <c:v>38771</c:v>
                </c:pt>
                <c:pt idx="2388">
                  <c:v>38772</c:v>
                </c:pt>
                <c:pt idx="2389">
                  <c:v>38775</c:v>
                </c:pt>
                <c:pt idx="2390">
                  <c:v>38776</c:v>
                </c:pt>
                <c:pt idx="2391">
                  <c:v>38777</c:v>
                </c:pt>
                <c:pt idx="2392">
                  <c:v>38778</c:v>
                </c:pt>
                <c:pt idx="2393">
                  <c:v>38779</c:v>
                </c:pt>
                <c:pt idx="2394">
                  <c:v>38782</c:v>
                </c:pt>
                <c:pt idx="2395">
                  <c:v>38783</c:v>
                </c:pt>
                <c:pt idx="2396">
                  <c:v>38784</c:v>
                </c:pt>
                <c:pt idx="2397">
                  <c:v>38785</c:v>
                </c:pt>
                <c:pt idx="2398">
                  <c:v>38786</c:v>
                </c:pt>
                <c:pt idx="2399">
                  <c:v>38789</c:v>
                </c:pt>
                <c:pt idx="2400">
                  <c:v>38790</c:v>
                </c:pt>
                <c:pt idx="2401">
                  <c:v>38791</c:v>
                </c:pt>
                <c:pt idx="2402">
                  <c:v>38792</c:v>
                </c:pt>
                <c:pt idx="2403">
                  <c:v>38793</c:v>
                </c:pt>
                <c:pt idx="2404">
                  <c:v>38796</c:v>
                </c:pt>
                <c:pt idx="2405">
                  <c:v>38797</c:v>
                </c:pt>
                <c:pt idx="2406">
                  <c:v>38798</c:v>
                </c:pt>
                <c:pt idx="2407">
                  <c:v>38799</c:v>
                </c:pt>
                <c:pt idx="2408">
                  <c:v>38800</c:v>
                </c:pt>
                <c:pt idx="2409">
                  <c:v>38803</c:v>
                </c:pt>
                <c:pt idx="2410">
                  <c:v>38804</c:v>
                </c:pt>
                <c:pt idx="2411">
                  <c:v>38805</c:v>
                </c:pt>
                <c:pt idx="2412">
                  <c:v>38806</c:v>
                </c:pt>
                <c:pt idx="2413">
                  <c:v>38807</c:v>
                </c:pt>
                <c:pt idx="2414">
                  <c:v>38810</c:v>
                </c:pt>
                <c:pt idx="2415">
                  <c:v>38811</c:v>
                </c:pt>
                <c:pt idx="2416">
                  <c:v>38812</c:v>
                </c:pt>
                <c:pt idx="2417">
                  <c:v>38813</c:v>
                </c:pt>
                <c:pt idx="2418">
                  <c:v>38814</c:v>
                </c:pt>
                <c:pt idx="2419">
                  <c:v>38817</c:v>
                </c:pt>
                <c:pt idx="2420">
                  <c:v>38818</c:v>
                </c:pt>
                <c:pt idx="2421">
                  <c:v>38819</c:v>
                </c:pt>
                <c:pt idx="2422">
                  <c:v>38820</c:v>
                </c:pt>
                <c:pt idx="2423">
                  <c:v>38824</c:v>
                </c:pt>
                <c:pt idx="2424">
                  <c:v>38825</c:v>
                </c:pt>
                <c:pt idx="2425">
                  <c:v>38826</c:v>
                </c:pt>
                <c:pt idx="2426">
                  <c:v>38827</c:v>
                </c:pt>
                <c:pt idx="2427">
                  <c:v>38828</c:v>
                </c:pt>
                <c:pt idx="2428">
                  <c:v>38831</c:v>
                </c:pt>
                <c:pt idx="2429">
                  <c:v>38832</c:v>
                </c:pt>
                <c:pt idx="2430">
                  <c:v>38833</c:v>
                </c:pt>
                <c:pt idx="2431">
                  <c:v>38834</c:v>
                </c:pt>
                <c:pt idx="2432">
                  <c:v>38835</c:v>
                </c:pt>
                <c:pt idx="2433">
                  <c:v>38837</c:v>
                </c:pt>
                <c:pt idx="2434">
                  <c:v>38838</c:v>
                </c:pt>
                <c:pt idx="2435">
                  <c:v>38839</c:v>
                </c:pt>
                <c:pt idx="2436">
                  <c:v>38840</c:v>
                </c:pt>
                <c:pt idx="2437">
                  <c:v>38841</c:v>
                </c:pt>
                <c:pt idx="2438">
                  <c:v>38842</c:v>
                </c:pt>
                <c:pt idx="2439">
                  <c:v>38845</c:v>
                </c:pt>
                <c:pt idx="2440">
                  <c:v>38846</c:v>
                </c:pt>
                <c:pt idx="2441">
                  <c:v>38847</c:v>
                </c:pt>
                <c:pt idx="2442">
                  <c:v>38848</c:v>
                </c:pt>
                <c:pt idx="2443">
                  <c:v>38849</c:v>
                </c:pt>
                <c:pt idx="2444">
                  <c:v>38852</c:v>
                </c:pt>
                <c:pt idx="2445">
                  <c:v>38853</c:v>
                </c:pt>
                <c:pt idx="2446">
                  <c:v>38854</c:v>
                </c:pt>
                <c:pt idx="2447">
                  <c:v>38855</c:v>
                </c:pt>
                <c:pt idx="2448">
                  <c:v>38856</c:v>
                </c:pt>
                <c:pt idx="2449">
                  <c:v>38859</c:v>
                </c:pt>
                <c:pt idx="2450">
                  <c:v>38860</c:v>
                </c:pt>
                <c:pt idx="2451">
                  <c:v>38861</c:v>
                </c:pt>
                <c:pt idx="2452">
                  <c:v>38862</c:v>
                </c:pt>
                <c:pt idx="2453">
                  <c:v>38863</c:v>
                </c:pt>
                <c:pt idx="2454">
                  <c:v>38866</c:v>
                </c:pt>
                <c:pt idx="2455">
                  <c:v>38867</c:v>
                </c:pt>
                <c:pt idx="2456">
                  <c:v>38868</c:v>
                </c:pt>
                <c:pt idx="2457">
                  <c:v>38869</c:v>
                </c:pt>
                <c:pt idx="2458">
                  <c:v>38870</c:v>
                </c:pt>
                <c:pt idx="2459">
                  <c:v>38873</c:v>
                </c:pt>
                <c:pt idx="2460">
                  <c:v>38874</c:v>
                </c:pt>
                <c:pt idx="2461">
                  <c:v>38875</c:v>
                </c:pt>
                <c:pt idx="2462">
                  <c:v>38876</c:v>
                </c:pt>
                <c:pt idx="2463">
                  <c:v>38877</c:v>
                </c:pt>
                <c:pt idx="2464">
                  <c:v>38880</c:v>
                </c:pt>
                <c:pt idx="2465">
                  <c:v>38881</c:v>
                </c:pt>
                <c:pt idx="2466">
                  <c:v>38882</c:v>
                </c:pt>
                <c:pt idx="2467">
                  <c:v>38883</c:v>
                </c:pt>
                <c:pt idx="2468">
                  <c:v>38884</c:v>
                </c:pt>
                <c:pt idx="2469">
                  <c:v>38887</c:v>
                </c:pt>
                <c:pt idx="2470">
                  <c:v>38888</c:v>
                </c:pt>
                <c:pt idx="2471">
                  <c:v>38889</c:v>
                </c:pt>
                <c:pt idx="2472">
                  <c:v>38890</c:v>
                </c:pt>
                <c:pt idx="2473">
                  <c:v>38891</c:v>
                </c:pt>
                <c:pt idx="2474">
                  <c:v>38894</c:v>
                </c:pt>
                <c:pt idx="2475">
                  <c:v>38895</c:v>
                </c:pt>
                <c:pt idx="2476">
                  <c:v>38896</c:v>
                </c:pt>
                <c:pt idx="2477">
                  <c:v>38897</c:v>
                </c:pt>
                <c:pt idx="2478">
                  <c:v>38898</c:v>
                </c:pt>
                <c:pt idx="2479">
                  <c:v>38901</c:v>
                </c:pt>
                <c:pt idx="2480">
                  <c:v>38902</c:v>
                </c:pt>
                <c:pt idx="2481">
                  <c:v>38903</c:v>
                </c:pt>
                <c:pt idx="2482">
                  <c:v>38904</c:v>
                </c:pt>
                <c:pt idx="2483">
                  <c:v>38905</c:v>
                </c:pt>
                <c:pt idx="2484">
                  <c:v>38908</c:v>
                </c:pt>
                <c:pt idx="2485">
                  <c:v>38909</c:v>
                </c:pt>
                <c:pt idx="2486">
                  <c:v>38910</c:v>
                </c:pt>
                <c:pt idx="2487">
                  <c:v>38911</c:v>
                </c:pt>
                <c:pt idx="2488">
                  <c:v>38912</c:v>
                </c:pt>
                <c:pt idx="2489">
                  <c:v>38915</c:v>
                </c:pt>
                <c:pt idx="2490">
                  <c:v>38916</c:v>
                </c:pt>
                <c:pt idx="2491">
                  <c:v>38917</c:v>
                </c:pt>
                <c:pt idx="2492">
                  <c:v>38918</c:v>
                </c:pt>
                <c:pt idx="2493">
                  <c:v>38919</c:v>
                </c:pt>
                <c:pt idx="2494">
                  <c:v>38922</c:v>
                </c:pt>
                <c:pt idx="2495">
                  <c:v>38923</c:v>
                </c:pt>
                <c:pt idx="2496">
                  <c:v>38924</c:v>
                </c:pt>
                <c:pt idx="2497">
                  <c:v>38925</c:v>
                </c:pt>
                <c:pt idx="2498">
                  <c:v>38926</c:v>
                </c:pt>
                <c:pt idx="2499">
                  <c:v>38929</c:v>
                </c:pt>
                <c:pt idx="2500">
                  <c:v>38930</c:v>
                </c:pt>
                <c:pt idx="2501">
                  <c:v>38931</c:v>
                </c:pt>
                <c:pt idx="2502">
                  <c:v>38932</c:v>
                </c:pt>
                <c:pt idx="2503">
                  <c:v>38933</c:v>
                </c:pt>
                <c:pt idx="2504">
                  <c:v>38936</c:v>
                </c:pt>
                <c:pt idx="2505">
                  <c:v>38937</c:v>
                </c:pt>
                <c:pt idx="2506">
                  <c:v>38938</c:v>
                </c:pt>
                <c:pt idx="2507">
                  <c:v>38939</c:v>
                </c:pt>
                <c:pt idx="2508">
                  <c:v>38940</c:v>
                </c:pt>
                <c:pt idx="2509">
                  <c:v>38943</c:v>
                </c:pt>
                <c:pt idx="2510">
                  <c:v>38944</c:v>
                </c:pt>
                <c:pt idx="2511">
                  <c:v>38945</c:v>
                </c:pt>
                <c:pt idx="2512">
                  <c:v>38946</c:v>
                </c:pt>
                <c:pt idx="2513">
                  <c:v>38947</c:v>
                </c:pt>
                <c:pt idx="2514">
                  <c:v>38950</c:v>
                </c:pt>
                <c:pt idx="2515">
                  <c:v>38951</c:v>
                </c:pt>
                <c:pt idx="2516">
                  <c:v>38952</c:v>
                </c:pt>
                <c:pt idx="2517">
                  <c:v>38953</c:v>
                </c:pt>
                <c:pt idx="2518">
                  <c:v>38954</c:v>
                </c:pt>
                <c:pt idx="2519">
                  <c:v>38957</c:v>
                </c:pt>
                <c:pt idx="2520">
                  <c:v>38958</c:v>
                </c:pt>
                <c:pt idx="2521">
                  <c:v>38959</c:v>
                </c:pt>
                <c:pt idx="2522">
                  <c:v>38960</c:v>
                </c:pt>
                <c:pt idx="2523">
                  <c:v>38961</c:v>
                </c:pt>
                <c:pt idx="2524">
                  <c:v>38964</c:v>
                </c:pt>
                <c:pt idx="2525">
                  <c:v>38965</c:v>
                </c:pt>
                <c:pt idx="2526">
                  <c:v>38966</c:v>
                </c:pt>
                <c:pt idx="2527">
                  <c:v>38967</c:v>
                </c:pt>
                <c:pt idx="2528">
                  <c:v>38968</c:v>
                </c:pt>
                <c:pt idx="2529">
                  <c:v>38971</c:v>
                </c:pt>
                <c:pt idx="2530">
                  <c:v>38972</c:v>
                </c:pt>
                <c:pt idx="2531">
                  <c:v>38973</c:v>
                </c:pt>
                <c:pt idx="2532">
                  <c:v>38974</c:v>
                </c:pt>
                <c:pt idx="2533">
                  <c:v>38975</c:v>
                </c:pt>
                <c:pt idx="2534">
                  <c:v>38978</c:v>
                </c:pt>
                <c:pt idx="2535">
                  <c:v>38979</c:v>
                </c:pt>
                <c:pt idx="2536">
                  <c:v>38980</c:v>
                </c:pt>
                <c:pt idx="2537">
                  <c:v>38981</c:v>
                </c:pt>
                <c:pt idx="2538">
                  <c:v>38982</c:v>
                </c:pt>
                <c:pt idx="2539">
                  <c:v>38985</c:v>
                </c:pt>
                <c:pt idx="2540">
                  <c:v>38986</c:v>
                </c:pt>
                <c:pt idx="2541">
                  <c:v>38987</c:v>
                </c:pt>
                <c:pt idx="2542">
                  <c:v>38988</c:v>
                </c:pt>
                <c:pt idx="2543">
                  <c:v>38989</c:v>
                </c:pt>
                <c:pt idx="2544">
                  <c:v>38990</c:v>
                </c:pt>
                <c:pt idx="2545">
                  <c:v>38992</c:v>
                </c:pt>
                <c:pt idx="2546">
                  <c:v>38993</c:v>
                </c:pt>
                <c:pt idx="2547">
                  <c:v>38994</c:v>
                </c:pt>
                <c:pt idx="2548">
                  <c:v>38995</c:v>
                </c:pt>
                <c:pt idx="2549">
                  <c:v>38996</c:v>
                </c:pt>
                <c:pt idx="2550">
                  <c:v>38999</c:v>
                </c:pt>
                <c:pt idx="2551">
                  <c:v>39000</c:v>
                </c:pt>
                <c:pt idx="2552">
                  <c:v>39001</c:v>
                </c:pt>
                <c:pt idx="2553">
                  <c:v>39002</c:v>
                </c:pt>
                <c:pt idx="2554">
                  <c:v>39003</c:v>
                </c:pt>
                <c:pt idx="2555">
                  <c:v>39006</c:v>
                </c:pt>
                <c:pt idx="2556">
                  <c:v>39007</c:v>
                </c:pt>
                <c:pt idx="2557">
                  <c:v>39008</c:v>
                </c:pt>
                <c:pt idx="2558">
                  <c:v>39009</c:v>
                </c:pt>
                <c:pt idx="2559">
                  <c:v>39010</c:v>
                </c:pt>
                <c:pt idx="2560">
                  <c:v>39013</c:v>
                </c:pt>
                <c:pt idx="2561">
                  <c:v>39014</c:v>
                </c:pt>
                <c:pt idx="2562">
                  <c:v>39015</c:v>
                </c:pt>
                <c:pt idx="2563">
                  <c:v>39016</c:v>
                </c:pt>
                <c:pt idx="2564">
                  <c:v>39017</c:v>
                </c:pt>
                <c:pt idx="2565">
                  <c:v>39020</c:v>
                </c:pt>
                <c:pt idx="2566">
                  <c:v>39021</c:v>
                </c:pt>
                <c:pt idx="2567">
                  <c:v>39022</c:v>
                </c:pt>
                <c:pt idx="2568">
                  <c:v>39023</c:v>
                </c:pt>
                <c:pt idx="2569">
                  <c:v>39024</c:v>
                </c:pt>
                <c:pt idx="2570">
                  <c:v>39027</c:v>
                </c:pt>
                <c:pt idx="2571">
                  <c:v>39028</c:v>
                </c:pt>
                <c:pt idx="2572">
                  <c:v>39029</c:v>
                </c:pt>
                <c:pt idx="2573">
                  <c:v>39030</c:v>
                </c:pt>
                <c:pt idx="2574">
                  <c:v>39031</c:v>
                </c:pt>
                <c:pt idx="2575">
                  <c:v>39034</c:v>
                </c:pt>
                <c:pt idx="2576">
                  <c:v>39035</c:v>
                </c:pt>
                <c:pt idx="2577">
                  <c:v>39036</c:v>
                </c:pt>
                <c:pt idx="2578">
                  <c:v>39037</c:v>
                </c:pt>
                <c:pt idx="2579">
                  <c:v>39038</c:v>
                </c:pt>
                <c:pt idx="2580">
                  <c:v>39041</c:v>
                </c:pt>
                <c:pt idx="2581">
                  <c:v>39042</c:v>
                </c:pt>
                <c:pt idx="2582">
                  <c:v>39043</c:v>
                </c:pt>
                <c:pt idx="2583">
                  <c:v>39044</c:v>
                </c:pt>
                <c:pt idx="2584">
                  <c:v>39045</c:v>
                </c:pt>
                <c:pt idx="2585">
                  <c:v>39048</c:v>
                </c:pt>
                <c:pt idx="2586">
                  <c:v>39049</c:v>
                </c:pt>
                <c:pt idx="2587">
                  <c:v>39050</c:v>
                </c:pt>
                <c:pt idx="2588">
                  <c:v>39051</c:v>
                </c:pt>
                <c:pt idx="2589">
                  <c:v>39052</c:v>
                </c:pt>
                <c:pt idx="2590">
                  <c:v>39055</c:v>
                </c:pt>
                <c:pt idx="2591">
                  <c:v>39056</c:v>
                </c:pt>
                <c:pt idx="2592">
                  <c:v>39057</c:v>
                </c:pt>
                <c:pt idx="2593">
                  <c:v>39058</c:v>
                </c:pt>
                <c:pt idx="2594">
                  <c:v>39059</c:v>
                </c:pt>
                <c:pt idx="2595">
                  <c:v>39062</c:v>
                </c:pt>
                <c:pt idx="2596">
                  <c:v>39063</c:v>
                </c:pt>
                <c:pt idx="2597">
                  <c:v>39064</c:v>
                </c:pt>
                <c:pt idx="2598">
                  <c:v>39065</c:v>
                </c:pt>
                <c:pt idx="2599">
                  <c:v>39066</c:v>
                </c:pt>
                <c:pt idx="2600">
                  <c:v>39069</c:v>
                </c:pt>
                <c:pt idx="2601">
                  <c:v>39070</c:v>
                </c:pt>
                <c:pt idx="2602">
                  <c:v>39071</c:v>
                </c:pt>
                <c:pt idx="2603">
                  <c:v>39072</c:v>
                </c:pt>
                <c:pt idx="2604">
                  <c:v>39073</c:v>
                </c:pt>
                <c:pt idx="2605">
                  <c:v>39077</c:v>
                </c:pt>
                <c:pt idx="2606">
                  <c:v>39078</c:v>
                </c:pt>
                <c:pt idx="2607">
                  <c:v>39079</c:v>
                </c:pt>
                <c:pt idx="2608">
                  <c:v>39080</c:v>
                </c:pt>
                <c:pt idx="2609">
                  <c:v>39082</c:v>
                </c:pt>
                <c:pt idx="2610">
                  <c:v>39084</c:v>
                </c:pt>
                <c:pt idx="2611">
                  <c:v>39085</c:v>
                </c:pt>
                <c:pt idx="2612">
                  <c:v>39086</c:v>
                </c:pt>
                <c:pt idx="2613">
                  <c:v>39087</c:v>
                </c:pt>
                <c:pt idx="2614">
                  <c:v>39090</c:v>
                </c:pt>
                <c:pt idx="2615">
                  <c:v>39091</c:v>
                </c:pt>
                <c:pt idx="2616">
                  <c:v>39092</c:v>
                </c:pt>
                <c:pt idx="2617">
                  <c:v>39093</c:v>
                </c:pt>
                <c:pt idx="2618">
                  <c:v>39094</c:v>
                </c:pt>
                <c:pt idx="2619">
                  <c:v>39097</c:v>
                </c:pt>
                <c:pt idx="2620">
                  <c:v>39098</c:v>
                </c:pt>
                <c:pt idx="2621">
                  <c:v>39099</c:v>
                </c:pt>
                <c:pt idx="2622">
                  <c:v>39100</c:v>
                </c:pt>
                <c:pt idx="2623">
                  <c:v>39101</c:v>
                </c:pt>
                <c:pt idx="2624">
                  <c:v>39104</c:v>
                </c:pt>
                <c:pt idx="2625">
                  <c:v>39105</c:v>
                </c:pt>
                <c:pt idx="2626">
                  <c:v>39106</c:v>
                </c:pt>
                <c:pt idx="2627">
                  <c:v>39107</c:v>
                </c:pt>
                <c:pt idx="2628">
                  <c:v>39108</c:v>
                </c:pt>
                <c:pt idx="2629">
                  <c:v>39111</c:v>
                </c:pt>
                <c:pt idx="2630">
                  <c:v>39112</c:v>
                </c:pt>
                <c:pt idx="2631">
                  <c:v>39113</c:v>
                </c:pt>
                <c:pt idx="2632">
                  <c:v>39114</c:v>
                </c:pt>
                <c:pt idx="2633">
                  <c:v>39115</c:v>
                </c:pt>
                <c:pt idx="2634">
                  <c:v>39118</c:v>
                </c:pt>
                <c:pt idx="2635">
                  <c:v>39119</c:v>
                </c:pt>
                <c:pt idx="2636">
                  <c:v>39120</c:v>
                </c:pt>
                <c:pt idx="2637">
                  <c:v>39121</c:v>
                </c:pt>
                <c:pt idx="2638">
                  <c:v>39122</c:v>
                </c:pt>
                <c:pt idx="2639">
                  <c:v>39125</c:v>
                </c:pt>
                <c:pt idx="2640">
                  <c:v>39126</c:v>
                </c:pt>
                <c:pt idx="2641">
                  <c:v>39127</c:v>
                </c:pt>
                <c:pt idx="2642">
                  <c:v>39128</c:v>
                </c:pt>
                <c:pt idx="2643">
                  <c:v>39129</c:v>
                </c:pt>
                <c:pt idx="2644">
                  <c:v>39132</c:v>
                </c:pt>
                <c:pt idx="2645">
                  <c:v>39133</c:v>
                </c:pt>
                <c:pt idx="2646">
                  <c:v>39134</c:v>
                </c:pt>
                <c:pt idx="2647">
                  <c:v>39135</c:v>
                </c:pt>
                <c:pt idx="2648">
                  <c:v>39136</c:v>
                </c:pt>
                <c:pt idx="2649">
                  <c:v>39139</c:v>
                </c:pt>
                <c:pt idx="2650">
                  <c:v>39140</c:v>
                </c:pt>
                <c:pt idx="2651">
                  <c:v>39141</c:v>
                </c:pt>
                <c:pt idx="2652">
                  <c:v>39142</c:v>
                </c:pt>
                <c:pt idx="2653">
                  <c:v>39143</c:v>
                </c:pt>
                <c:pt idx="2654">
                  <c:v>39146</c:v>
                </c:pt>
                <c:pt idx="2655">
                  <c:v>39147</c:v>
                </c:pt>
                <c:pt idx="2656">
                  <c:v>39148</c:v>
                </c:pt>
                <c:pt idx="2657">
                  <c:v>39149</c:v>
                </c:pt>
                <c:pt idx="2658">
                  <c:v>39150</c:v>
                </c:pt>
                <c:pt idx="2659">
                  <c:v>39153</c:v>
                </c:pt>
                <c:pt idx="2660">
                  <c:v>39154</c:v>
                </c:pt>
                <c:pt idx="2661">
                  <c:v>39155</c:v>
                </c:pt>
                <c:pt idx="2662">
                  <c:v>39156</c:v>
                </c:pt>
                <c:pt idx="2663">
                  <c:v>39157</c:v>
                </c:pt>
                <c:pt idx="2664">
                  <c:v>39160</c:v>
                </c:pt>
                <c:pt idx="2665">
                  <c:v>39161</c:v>
                </c:pt>
                <c:pt idx="2666">
                  <c:v>39162</c:v>
                </c:pt>
                <c:pt idx="2667">
                  <c:v>39163</c:v>
                </c:pt>
                <c:pt idx="2668">
                  <c:v>39164</c:v>
                </c:pt>
                <c:pt idx="2669">
                  <c:v>39167</c:v>
                </c:pt>
                <c:pt idx="2670">
                  <c:v>39168</c:v>
                </c:pt>
                <c:pt idx="2671">
                  <c:v>39169</c:v>
                </c:pt>
                <c:pt idx="2672">
                  <c:v>39170</c:v>
                </c:pt>
                <c:pt idx="2673">
                  <c:v>39171</c:v>
                </c:pt>
                <c:pt idx="2674">
                  <c:v>39172</c:v>
                </c:pt>
                <c:pt idx="2675">
                  <c:v>39174</c:v>
                </c:pt>
                <c:pt idx="2676">
                  <c:v>39175</c:v>
                </c:pt>
                <c:pt idx="2677">
                  <c:v>39176</c:v>
                </c:pt>
                <c:pt idx="2678">
                  <c:v>39177</c:v>
                </c:pt>
                <c:pt idx="2679">
                  <c:v>39181</c:v>
                </c:pt>
                <c:pt idx="2680">
                  <c:v>39182</c:v>
                </c:pt>
                <c:pt idx="2681">
                  <c:v>39183</c:v>
                </c:pt>
                <c:pt idx="2682">
                  <c:v>39184</c:v>
                </c:pt>
                <c:pt idx="2683">
                  <c:v>39185</c:v>
                </c:pt>
                <c:pt idx="2684">
                  <c:v>39188</c:v>
                </c:pt>
                <c:pt idx="2685">
                  <c:v>39189</c:v>
                </c:pt>
                <c:pt idx="2686">
                  <c:v>39190</c:v>
                </c:pt>
                <c:pt idx="2687">
                  <c:v>39191</c:v>
                </c:pt>
                <c:pt idx="2688">
                  <c:v>39192</c:v>
                </c:pt>
                <c:pt idx="2689">
                  <c:v>39195</c:v>
                </c:pt>
                <c:pt idx="2690">
                  <c:v>39196</c:v>
                </c:pt>
                <c:pt idx="2691">
                  <c:v>39197</c:v>
                </c:pt>
                <c:pt idx="2692">
                  <c:v>39198</c:v>
                </c:pt>
                <c:pt idx="2693">
                  <c:v>39199</c:v>
                </c:pt>
                <c:pt idx="2694">
                  <c:v>39202</c:v>
                </c:pt>
                <c:pt idx="2695">
                  <c:v>39203</c:v>
                </c:pt>
                <c:pt idx="2696">
                  <c:v>39204</c:v>
                </c:pt>
                <c:pt idx="2697">
                  <c:v>39205</c:v>
                </c:pt>
                <c:pt idx="2698">
                  <c:v>39206</c:v>
                </c:pt>
                <c:pt idx="2699">
                  <c:v>39209</c:v>
                </c:pt>
                <c:pt idx="2700">
                  <c:v>39210</c:v>
                </c:pt>
                <c:pt idx="2701">
                  <c:v>39211</c:v>
                </c:pt>
                <c:pt idx="2702">
                  <c:v>39212</c:v>
                </c:pt>
                <c:pt idx="2703">
                  <c:v>39213</c:v>
                </c:pt>
                <c:pt idx="2704">
                  <c:v>39216</c:v>
                </c:pt>
                <c:pt idx="2705">
                  <c:v>39217</c:v>
                </c:pt>
                <c:pt idx="2706">
                  <c:v>39218</c:v>
                </c:pt>
                <c:pt idx="2707">
                  <c:v>39219</c:v>
                </c:pt>
                <c:pt idx="2708">
                  <c:v>39220</c:v>
                </c:pt>
                <c:pt idx="2709">
                  <c:v>39223</c:v>
                </c:pt>
                <c:pt idx="2710">
                  <c:v>39224</c:v>
                </c:pt>
                <c:pt idx="2711">
                  <c:v>39225</c:v>
                </c:pt>
                <c:pt idx="2712">
                  <c:v>39226</c:v>
                </c:pt>
                <c:pt idx="2713">
                  <c:v>39227</c:v>
                </c:pt>
                <c:pt idx="2714">
                  <c:v>39231</c:v>
                </c:pt>
                <c:pt idx="2715">
                  <c:v>39232</c:v>
                </c:pt>
                <c:pt idx="2716">
                  <c:v>39233</c:v>
                </c:pt>
                <c:pt idx="2717">
                  <c:v>39234</c:v>
                </c:pt>
                <c:pt idx="2718">
                  <c:v>39237</c:v>
                </c:pt>
                <c:pt idx="2719">
                  <c:v>39238</c:v>
                </c:pt>
                <c:pt idx="2720">
                  <c:v>39239</c:v>
                </c:pt>
                <c:pt idx="2721">
                  <c:v>39240</c:v>
                </c:pt>
                <c:pt idx="2722">
                  <c:v>39241</c:v>
                </c:pt>
                <c:pt idx="2723">
                  <c:v>39244</c:v>
                </c:pt>
                <c:pt idx="2724">
                  <c:v>39245</c:v>
                </c:pt>
                <c:pt idx="2725">
                  <c:v>39246</c:v>
                </c:pt>
                <c:pt idx="2726">
                  <c:v>39247</c:v>
                </c:pt>
                <c:pt idx="2727">
                  <c:v>39248</c:v>
                </c:pt>
                <c:pt idx="2728">
                  <c:v>39251</c:v>
                </c:pt>
                <c:pt idx="2729">
                  <c:v>39252</c:v>
                </c:pt>
                <c:pt idx="2730">
                  <c:v>39253</c:v>
                </c:pt>
                <c:pt idx="2731">
                  <c:v>39254</c:v>
                </c:pt>
                <c:pt idx="2732">
                  <c:v>39255</c:v>
                </c:pt>
                <c:pt idx="2733">
                  <c:v>39258</c:v>
                </c:pt>
                <c:pt idx="2734">
                  <c:v>39259</c:v>
                </c:pt>
                <c:pt idx="2735">
                  <c:v>39260</c:v>
                </c:pt>
                <c:pt idx="2736">
                  <c:v>39261</c:v>
                </c:pt>
                <c:pt idx="2737">
                  <c:v>39262</c:v>
                </c:pt>
                <c:pt idx="2738">
                  <c:v>39263</c:v>
                </c:pt>
                <c:pt idx="2739">
                  <c:v>39265</c:v>
                </c:pt>
                <c:pt idx="2740">
                  <c:v>39266</c:v>
                </c:pt>
                <c:pt idx="2741">
                  <c:v>39267</c:v>
                </c:pt>
                <c:pt idx="2742">
                  <c:v>39268</c:v>
                </c:pt>
                <c:pt idx="2743">
                  <c:v>39269</c:v>
                </c:pt>
                <c:pt idx="2744">
                  <c:v>39272</c:v>
                </c:pt>
                <c:pt idx="2745">
                  <c:v>39273</c:v>
                </c:pt>
                <c:pt idx="2746">
                  <c:v>39274</c:v>
                </c:pt>
                <c:pt idx="2747">
                  <c:v>39275</c:v>
                </c:pt>
                <c:pt idx="2748">
                  <c:v>39276</c:v>
                </c:pt>
                <c:pt idx="2749">
                  <c:v>39279</c:v>
                </c:pt>
                <c:pt idx="2750">
                  <c:v>39280</c:v>
                </c:pt>
                <c:pt idx="2751">
                  <c:v>39281</c:v>
                </c:pt>
                <c:pt idx="2752">
                  <c:v>39282</c:v>
                </c:pt>
                <c:pt idx="2753">
                  <c:v>39283</c:v>
                </c:pt>
                <c:pt idx="2754">
                  <c:v>39286</c:v>
                </c:pt>
                <c:pt idx="2755">
                  <c:v>39287</c:v>
                </c:pt>
                <c:pt idx="2756">
                  <c:v>39288</c:v>
                </c:pt>
                <c:pt idx="2757">
                  <c:v>39289</c:v>
                </c:pt>
                <c:pt idx="2758">
                  <c:v>39290</c:v>
                </c:pt>
                <c:pt idx="2759">
                  <c:v>39293</c:v>
                </c:pt>
                <c:pt idx="2760">
                  <c:v>39294</c:v>
                </c:pt>
                <c:pt idx="2761">
                  <c:v>39295</c:v>
                </c:pt>
                <c:pt idx="2762">
                  <c:v>39296</c:v>
                </c:pt>
                <c:pt idx="2763">
                  <c:v>39297</c:v>
                </c:pt>
                <c:pt idx="2764">
                  <c:v>39300</c:v>
                </c:pt>
                <c:pt idx="2765">
                  <c:v>39301</c:v>
                </c:pt>
                <c:pt idx="2766">
                  <c:v>39302</c:v>
                </c:pt>
                <c:pt idx="2767">
                  <c:v>39303</c:v>
                </c:pt>
                <c:pt idx="2768">
                  <c:v>39304</c:v>
                </c:pt>
                <c:pt idx="2769">
                  <c:v>39307</c:v>
                </c:pt>
                <c:pt idx="2770">
                  <c:v>39308</c:v>
                </c:pt>
                <c:pt idx="2771">
                  <c:v>39309</c:v>
                </c:pt>
                <c:pt idx="2772">
                  <c:v>39310</c:v>
                </c:pt>
                <c:pt idx="2773">
                  <c:v>39311</c:v>
                </c:pt>
                <c:pt idx="2774">
                  <c:v>39314</c:v>
                </c:pt>
                <c:pt idx="2775">
                  <c:v>39315</c:v>
                </c:pt>
                <c:pt idx="2776">
                  <c:v>39316</c:v>
                </c:pt>
                <c:pt idx="2777">
                  <c:v>39317</c:v>
                </c:pt>
                <c:pt idx="2778">
                  <c:v>39318</c:v>
                </c:pt>
                <c:pt idx="2779">
                  <c:v>39321</c:v>
                </c:pt>
                <c:pt idx="2780">
                  <c:v>39322</c:v>
                </c:pt>
                <c:pt idx="2781">
                  <c:v>39323</c:v>
                </c:pt>
                <c:pt idx="2782">
                  <c:v>39324</c:v>
                </c:pt>
                <c:pt idx="2783">
                  <c:v>39325</c:v>
                </c:pt>
                <c:pt idx="2784">
                  <c:v>39328</c:v>
                </c:pt>
                <c:pt idx="2785">
                  <c:v>39329</c:v>
                </c:pt>
                <c:pt idx="2786">
                  <c:v>39330</c:v>
                </c:pt>
                <c:pt idx="2787">
                  <c:v>39331</c:v>
                </c:pt>
                <c:pt idx="2788">
                  <c:v>39332</c:v>
                </c:pt>
                <c:pt idx="2789">
                  <c:v>39335</c:v>
                </c:pt>
                <c:pt idx="2790">
                  <c:v>39336</c:v>
                </c:pt>
                <c:pt idx="2791">
                  <c:v>39337</c:v>
                </c:pt>
                <c:pt idx="2792">
                  <c:v>39338</c:v>
                </c:pt>
                <c:pt idx="2793">
                  <c:v>39339</c:v>
                </c:pt>
                <c:pt idx="2794">
                  <c:v>39342</c:v>
                </c:pt>
                <c:pt idx="2795">
                  <c:v>39343</c:v>
                </c:pt>
                <c:pt idx="2796">
                  <c:v>39344</c:v>
                </c:pt>
                <c:pt idx="2797">
                  <c:v>39345</c:v>
                </c:pt>
                <c:pt idx="2798">
                  <c:v>39346</c:v>
                </c:pt>
                <c:pt idx="2799">
                  <c:v>39349</c:v>
                </c:pt>
                <c:pt idx="2800">
                  <c:v>39350</c:v>
                </c:pt>
                <c:pt idx="2801">
                  <c:v>39351</c:v>
                </c:pt>
                <c:pt idx="2802">
                  <c:v>39352</c:v>
                </c:pt>
                <c:pt idx="2803">
                  <c:v>39353</c:v>
                </c:pt>
                <c:pt idx="2804">
                  <c:v>39355</c:v>
                </c:pt>
                <c:pt idx="2805">
                  <c:v>39356</c:v>
                </c:pt>
                <c:pt idx="2806">
                  <c:v>39357</c:v>
                </c:pt>
                <c:pt idx="2807">
                  <c:v>39358</c:v>
                </c:pt>
                <c:pt idx="2808">
                  <c:v>39359</c:v>
                </c:pt>
                <c:pt idx="2809">
                  <c:v>39360</c:v>
                </c:pt>
                <c:pt idx="2810">
                  <c:v>39363</c:v>
                </c:pt>
                <c:pt idx="2811">
                  <c:v>39364</c:v>
                </c:pt>
                <c:pt idx="2812">
                  <c:v>39365</c:v>
                </c:pt>
                <c:pt idx="2813">
                  <c:v>39366</c:v>
                </c:pt>
                <c:pt idx="2814">
                  <c:v>39367</c:v>
                </c:pt>
                <c:pt idx="2815">
                  <c:v>39370</c:v>
                </c:pt>
                <c:pt idx="2816">
                  <c:v>39371</c:v>
                </c:pt>
                <c:pt idx="2817">
                  <c:v>39372</c:v>
                </c:pt>
                <c:pt idx="2818">
                  <c:v>39373</c:v>
                </c:pt>
                <c:pt idx="2819">
                  <c:v>39374</c:v>
                </c:pt>
                <c:pt idx="2820">
                  <c:v>39377</c:v>
                </c:pt>
                <c:pt idx="2821">
                  <c:v>39378</c:v>
                </c:pt>
                <c:pt idx="2822">
                  <c:v>39379</c:v>
                </c:pt>
                <c:pt idx="2823">
                  <c:v>39380</c:v>
                </c:pt>
                <c:pt idx="2824">
                  <c:v>39381</c:v>
                </c:pt>
                <c:pt idx="2825">
                  <c:v>39384</c:v>
                </c:pt>
                <c:pt idx="2826">
                  <c:v>39385</c:v>
                </c:pt>
                <c:pt idx="2827">
                  <c:v>39386</c:v>
                </c:pt>
                <c:pt idx="2828">
                  <c:v>39387</c:v>
                </c:pt>
                <c:pt idx="2829">
                  <c:v>39388</c:v>
                </c:pt>
                <c:pt idx="2830">
                  <c:v>39391</c:v>
                </c:pt>
                <c:pt idx="2831">
                  <c:v>39392</c:v>
                </c:pt>
                <c:pt idx="2832">
                  <c:v>39393</c:v>
                </c:pt>
                <c:pt idx="2833">
                  <c:v>39394</c:v>
                </c:pt>
                <c:pt idx="2834">
                  <c:v>39395</c:v>
                </c:pt>
                <c:pt idx="2835">
                  <c:v>39398</c:v>
                </c:pt>
                <c:pt idx="2836">
                  <c:v>39399</c:v>
                </c:pt>
                <c:pt idx="2837">
                  <c:v>39400</c:v>
                </c:pt>
                <c:pt idx="2838">
                  <c:v>39401</c:v>
                </c:pt>
                <c:pt idx="2839">
                  <c:v>39402</c:v>
                </c:pt>
                <c:pt idx="2840">
                  <c:v>39405</c:v>
                </c:pt>
                <c:pt idx="2841">
                  <c:v>39406</c:v>
                </c:pt>
                <c:pt idx="2842">
                  <c:v>39407</c:v>
                </c:pt>
                <c:pt idx="2843">
                  <c:v>39408</c:v>
                </c:pt>
                <c:pt idx="2844">
                  <c:v>39409</c:v>
                </c:pt>
                <c:pt idx="2845">
                  <c:v>39412</c:v>
                </c:pt>
                <c:pt idx="2846">
                  <c:v>39413</c:v>
                </c:pt>
                <c:pt idx="2847">
                  <c:v>39414</c:v>
                </c:pt>
                <c:pt idx="2848">
                  <c:v>39415</c:v>
                </c:pt>
                <c:pt idx="2849">
                  <c:v>39416</c:v>
                </c:pt>
                <c:pt idx="2850">
                  <c:v>39419</c:v>
                </c:pt>
                <c:pt idx="2851">
                  <c:v>39420</c:v>
                </c:pt>
                <c:pt idx="2852">
                  <c:v>39421</c:v>
                </c:pt>
                <c:pt idx="2853">
                  <c:v>39422</c:v>
                </c:pt>
                <c:pt idx="2854">
                  <c:v>39423</c:v>
                </c:pt>
                <c:pt idx="2855">
                  <c:v>39426</c:v>
                </c:pt>
                <c:pt idx="2856">
                  <c:v>39427</c:v>
                </c:pt>
                <c:pt idx="2857">
                  <c:v>39428</c:v>
                </c:pt>
                <c:pt idx="2858">
                  <c:v>39429</c:v>
                </c:pt>
                <c:pt idx="2859">
                  <c:v>39430</c:v>
                </c:pt>
                <c:pt idx="2860">
                  <c:v>39433</c:v>
                </c:pt>
                <c:pt idx="2861">
                  <c:v>39434</c:v>
                </c:pt>
                <c:pt idx="2862">
                  <c:v>39435</c:v>
                </c:pt>
                <c:pt idx="2863">
                  <c:v>39436</c:v>
                </c:pt>
                <c:pt idx="2864">
                  <c:v>39437</c:v>
                </c:pt>
                <c:pt idx="2865">
                  <c:v>39440</c:v>
                </c:pt>
                <c:pt idx="2866">
                  <c:v>39442</c:v>
                </c:pt>
                <c:pt idx="2867">
                  <c:v>39443</c:v>
                </c:pt>
                <c:pt idx="2868">
                  <c:v>39444</c:v>
                </c:pt>
                <c:pt idx="2869">
                  <c:v>39447</c:v>
                </c:pt>
                <c:pt idx="2870">
                  <c:v>39449</c:v>
                </c:pt>
                <c:pt idx="2871">
                  <c:v>39450</c:v>
                </c:pt>
                <c:pt idx="2872">
                  <c:v>39451</c:v>
                </c:pt>
                <c:pt idx="2873">
                  <c:v>39454</c:v>
                </c:pt>
                <c:pt idx="2874">
                  <c:v>39455</c:v>
                </c:pt>
                <c:pt idx="2875">
                  <c:v>39456</c:v>
                </c:pt>
                <c:pt idx="2876">
                  <c:v>39457</c:v>
                </c:pt>
                <c:pt idx="2877">
                  <c:v>39458</c:v>
                </c:pt>
                <c:pt idx="2878">
                  <c:v>39461</c:v>
                </c:pt>
                <c:pt idx="2879">
                  <c:v>39462</c:v>
                </c:pt>
                <c:pt idx="2880">
                  <c:v>39463</c:v>
                </c:pt>
                <c:pt idx="2881">
                  <c:v>39464</c:v>
                </c:pt>
                <c:pt idx="2882">
                  <c:v>39465</c:v>
                </c:pt>
                <c:pt idx="2883">
                  <c:v>39468</c:v>
                </c:pt>
                <c:pt idx="2884">
                  <c:v>39469</c:v>
                </c:pt>
                <c:pt idx="2885">
                  <c:v>39470</c:v>
                </c:pt>
                <c:pt idx="2886">
                  <c:v>39471</c:v>
                </c:pt>
                <c:pt idx="2887">
                  <c:v>39472</c:v>
                </c:pt>
                <c:pt idx="2888">
                  <c:v>39475</c:v>
                </c:pt>
                <c:pt idx="2889">
                  <c:v>39476</c:v>
                </c:pt>
                <c:pt idx="2890">
                  <c:v>39477</c:v>
                </c:pt>
                <c:pt idx="2891">
                  <c:v>39478</c:v>
                </c:pt>
                <c:pt idx="2892">
                  <c:v>39479</c:v>
                </c:pt>
                <c:pt idx="2893">
                  <c:v>39482</c:v>
                </c:pt>
                <c:pt idx="2894">
                  <c:v>39483</c:v>
                </c:pt>
                <c:pt idx="2895">
                  <c:v>39484</c:v>
                </c:pt>
                <c:pt idx="2896">
                  <c:v>39485</c:v>
                </c:pt>
                <c:pt idx="2897">
                  <c:v>39486</c:v>
                </c:pt>
                <c:pt idx="2898">
                  <c:v>39489</c:v>
                </c:pt>
                <c:pt idx="2899">
                  <c:v>39490</c:v>
                </c:pt>
                <c:pt idx="2900">
                  <c:v>39491</c:v>
                </c:pt>
                <c:pt idx="2901">
                  <c:v>39492</c:v>
                </c:pt>
                <c:pt idx="2902">
                  <c:v>39493</c:v>
                </c:pt>
                <c:pt idx="2903">
                  <c:v>39496</c:v>
                </c:pt>
                <c:pt idx="2904">
                  <c:v>39497</c:v>
                </c:pt>
                <c:pt idx="2905">
                  <c:v>39498</c:v>
                </c:pt>
                <c:pt idx="2906">
                  <c:v>39499</c:v>
                </c:pt>
                <c:pt idx="2907">
                  <c:v>39500</c:v>
                </c:pt>
                <c:pt idx="2908">
                  <c:v>39503</c:v>
                </c:pt>
                <c:pt idx="2909">
                  <c:v>39504</c:v>
                </c:pt>
                <c:pt idx="2910">
                  <c:v>39505</c:v>
                </c:pt>
                <c:pt idx="2911">
                  <c:v>39506</c:v>
                </c:pt>
                <c:pt idx="2912">
                  <c:v>39507</c:v>
                </c:pt>
                <c:pt idx="2913">
                  <c:v>39510</c:v>
                </c:pt>
                <c:pt idx="2914">
                  <c:v>39511</c:v>
                </c:pt>
                <c:pt idx="2915">
                  <c:v>39512</c:v>
                </c:pt>
                <c:pt idx="2916">
                  <c:v>39513</c:v>
                </c:pt>
                <c:pt idx="2917">
                  <c:v>39514</c:v>
                </c:pt>
                <c:pt idx="2918">
                  <c:v>39517</c:v>
                </c:pt>
                <c:pt idx="2919">
                  <c:v>39518</c:v>
                </c:pt>
                <c:pt idx="2920">
                  <c:v>39519</c:v>
                </c:pt>
                <c:pt idx="2921">
                  <c:v>39520</c:v>
                </c:pt>
                <c:pt idx="2922">
                  <c:v>39521</c:v>
                </c:pt>
                <c:pt idx="2923">
                  <c:v>39524</c:v>
                </c:pt>
                <c:pt idx="2924">
                  <c:v>39525</c:v>
                </c:pt>
                <c:pt idx="2925">
                  <c:v>39526</c:v>
                </c:pt>
                <c:pt idx="2926">
                  <c:v>39527</c:v>
                </c:pt>
                <c:pt idx="2927">
                  <c:v>39531</c:v>
                </c:pt>
                <c:pt idx="2928">
                  <c:v>39532</c:v>
                </c:pt>
                <c:pt idx="2929">
                  <c:v>39533</c:v>
                </c:pt>
                <c:pt idx="2930">
                  <c:v>39534</c:v>
                </c:pt>
                <c:pt idx="2931">
                  <c:v>39535</c:v>
                </c:pt>
                <c:pt idx="2932">
                  <c:v>39538</c:v>
                </c:pt>
                <c:pt idx="2933">
                  <c:v>39539</c:v>
                </c:pt>
                <c:pt idx="2934">
                  <c:v>39540</c:v>
                </c:pt>
                <c:pt idx="2935">
                  <c:v>39541</c:v>
                </c:pt>
                <c:pt idx="2936">
                  <c:v>39542</c:v>
                </c:pt>
                <c:pt idx="2937">
                  <c:v>39545</c:v>
                </c:pt>
                <c:pt idx="2938">
                  <c:v>39546</c:v>
                </c:pt>
                <c:pt idx="2939">
                  <c:v>39547</c:v>
                </c:pt>
                <c:pt idx="2940">
                  <c:v>39548</c:v>
                </c:pt>
                <c:pt idx="2941">
                  <c:v>39549</c:v>
                </c:pt>
                <c:pt idx="2942">
                  <c:v>39552</c:v>
                </c:pt>
                <c:pt idx="2943">
                  <c:v>39553</c:v>
                </c:pt>
                <c:pt idx="2944">
                  <c:v>39554</c:v>
                </c:pt>
                <c:pt idx="2945">
                  <c:v>39555</c:v>
                </c:pt>
                <c:pt idx="2946">
                  <c:v>39556</c:v>
                </c:pt>
                <c:pt idx="2947">
                  <c:v>39559</c:v>
                </c:pt>
                <c:pt idx="2948">
                  <c:v>39560</c:v>
                </c:pt>
                <c:pt idx="2949">
                  <c:v>39561</c:v>
                </c:pt>
                <c:pt idx="2950">
                  <c:v>39562</c:v>
                </c:pt>
                <c:pt idx="2951">
                  <c:v>39563</c:v>
                </c:pt>
                <c:pt idx="2952">
                  <c:v>39566</c:v>
                </c:pt>
                <c:pt idx="2953">
                  <c:v>39567</c:v>
                </c:pt>
                <c:pt idx="2954">
                  <c:v>39568</c:v>
                </c:pt>
                <c:pt idx="2955">
                  <c:v>39569</c:v>
                </c:pt>
                <c:pt idx="2956">
                  <c:v>39570</c:v>
                </c:pt>
                <c:pt idx="2957">
                  <c:v>39573</c:v>
                </c:pt>
                <c:pt idx="2958">
                  <c:v>39574</c:v>
                </c:pt>
                <c:pt idx="2959">
                  <c:v>39575</c:v>
                </c:pt>
                <c:pt idx="2960">
                  <c:v>39576</c:v>
                </c:pt>
                <c:pt idx="2961">
                  <c:v>39577</c:v>
                </c:pt>
                <c:pt idx="2962">
                  <c:v>39580</c:v>
                </c:pt>
                <c:pt idx="2963">
                  <c:v>39581</c:v>
                </c:pt>
                <c:pt idx="2964">
                  <c:v>39582</c:v>
                </c:pt>
                <c:pt idx="2965">
                  <c:v>39583</c:v>
                </c:pt>
                <c:pt idx="2966">
                  <c:v>39584</c:v>
                </c:pt>
                <c:pt idx="2967">
                  <c:v>39587</c:v>
                </c:pt>
                <c:pt idx="2968">
                  <c:v>39588</c:v>
                </c:pt>
                <c:pt idx="2969">
                  <c:v>39589</c:v>
                </c:pt>
                <c:pt idx="2970">
                  <c:v>39590</c:v>
                </c:pt>
                <c:pt idx="2971">
                  <c:v>39591</c:v>
                </c:pt>
                <c:pt idx="2972">
                  <c:v>39594</c:v>
                </c:pt>
                <c:pt idx="2973">
                  <c:v>39595</c:v>
                </c:pt>
                <c:pt idx="2974">
                  <c:v>39596</c:v>
                </c:pt>
                <c:pt idx="2975">
                  <c:v>39597</c:v>
                </c:pt>
                <c:pt idx="2976">
                  <c:v>39598</c:v>
                </c:pt>
                <c:pt idx="2977">
                  <c:v>39599</c:v>
                </c:pt>
                <c:pt idx="2978">
                  <c:v>39601</c:v>
                </c:pt>
                <c:pt idx="2979">
                  <c:v>39602</c:v>
                </c:pt>
                <c:pt idx="2980">
                  <c:v>39603</c:v>
                </c:pt>
                <c:pt idx="2981">
                  <c:v>39604</c:v>
                </c:pt>
                <c:pt idx="2982">
                  <c:v>39605</c:v>
                </c:pt>
                <c:pt idx="2983">
                  <c:v>39608</c:v>
                </c:pt>
                <c:pt idx="2984">
                  <c:v>39609</c:v>
                </c:pt>
                <c:pt idx="2985">
                  <c:v>39610</c:v>
                </c:pt>
                <c:pt idx="2986">
                  <c:v>39611</c:v>
                </c:pt>
                <c:pt idx="2987">
                  <c:v>39612</c:v>
                </c:pt>
                <c:pt idx="2988">
                  <c:v>39615</c:v>
                </c:pt>
                <c:pt idx="2989">
                  <c:v>39616</c:v>
                </c:pt>
                <c:pt idx="2990">
                  <c:v>39617</c:v>
                </c:pt>
                <c:pt idx="2991">
                  <c:v>39618</c:v>
                </c:pt>
                <c:pt idx="2992">
                  <c:v>39619</c:v>
                </c:pt>
                <c:pt idx="2993">
                  <c:v>39622</c:v>
                </c:pt>
                <c:pt idx="2994">
                  <c:v>39623</c:v>
                </c:pt>
                <c:pt idx="2995">
                  <c:v>39624</c:v>
                </c:pt>
                <c:pt idx="2996">
                  <c:v>39625</c:v>
                </c:pt>
                <c:pt idx="2997">
                  <c:v>39626</c:v>
                </c:pt>
                <c:pt idx="2998">
                  <c:v>39629</c:v>
                </c:pt>
                <c:pt idx="2999">
                  <c:v>39630</c:v>
                </c:pt>
                <c:pt idx="3000">
                  <c:v>39631</c:v>
                </c:pt>
                <c:pt idx="3001">
                  <c:v>39632</c:v>
                </c:pt>
                <c:pt idx="3002">
                  <c:v>39633</c:v>
                </c:pt>
                <c:pt idx="3003">
                  <c:v>39636</c:v>
                </c:pt>
                <c:pt idx="3004">
                  <c:v>39637</c:v>
                </c:pt>
                <c:pt idx="3005">
                  <c:v>39638</c:v>
                </c:pt>
                <c:pt idx="3006">
                  <c:v>39639</c:v>
                </c:pt>
                <c:pt idx="3007">
                  <c:v>39640</c:v>
                </c:pt>
                <c:pt idx="3008">
                  <c:v>39643</c:v>
                </c:pt>
                <c:pt idx="3009">
                  <c:v>39644</c:v>
                </c:pt>
                <c:pt idx="3010">
                  <c:v>39645</c:v>
                </c:pt>
                <c:pt idx="3011">
                  <c:v>39646</c:v>
                </c:pt>
                <c:pt idx="3012">
                  <c:v>39647</c:v>
                </c:pt>
                <c:pt idx="3013">
                  <c:v>39650</c:v>
                </c:pt>
                <c:pt idx="3014">
                  <c:v>39651</c:v>
                </c:pt>
                <c:pt idx="3015">
                  <c:v>39652</c:v>
                </c:pt>
                <c:pt idx="3016">
                  <c:v>39653</c:v>
                </c:pt>
                <c:pt idx="3017">
                  <c:v>39654</c:v>
                </c:pt>
                <c:pt idx="3018">
                  <c:v>39657</c:v>
                </c:pt>
                <c:pt idx="3019">
                  <c:v>39658</c:v>
                </c:pt>
                <c:pt idx="3020">
                  <c:v>39659</c:v>
                </c:pt>
                <c:pt idx="3021">
                  <c:v>39660</c:v>
                </c:pt>
                <c:pt idx="3022">
                  <c:v>39661</c:v>
                </c:pt>
                <c:pt idx="3023">
                  <c:v>39664</c:v>
                </c:pt>
                <c:pt idx="3024">
                  <c:v>39665</c:v>
                </c:pt>
                <c:pt idx="3025">
                  <c:v>39666</c:v>
                </c:pt>
                <c:pt idx="3026">
                  <c:v>39667</c:v>
                </c:pt>
                <c:pt idx="3027">
                  <c:v>39668</c:v>
                </c:pt>
                <c:pt idx="3028">
                  <c:v>39671</c:v>
                </c:pt>
                <c:pt idx="3029">
                  <c:v>39672</c:v>
                </c:pt>
                <c:pt idx="3030">
                  <c:v>39673</c:v>
                </c:pt>
                <c:pt idx="3031">
                  <c:v>39674</c:v>
                </c:pt>
                <c:pt idx="3032">
                  <c:v>39675</c:v>
                </c:pt>
                <c:pt idx="3033">
                  <c:v>39678</c:v>
                </c:pt>
                <c:pt idx="3034">
                  <c:v>39679</c:v>
                </c:pt>
                <c:pt idx="3035">
                  <c:v>39680</c:v>
                </c:pt>
                <c:pt idx="3036">
                  <c:v>39681</c:v>
                </c:pt>
                <c:pt idx="3037">
                  <c:v>39682</c:v>
                </c:pt>
                <c:pt idx="3038">
                  <c:v>39685</c:v>
                </c:pt>
                <c:pt idx="3039">
                  <c:v>39686</c:v>
                </c:pt>
                <c:pt idx="3040">
                  <c:v>39687</c:v>
                </c:pt>
                <c:pt idx="3041">
                  <c:v>39688</c:v>
                </c:pt>
                <c:pt idx="3042">
                  <c:v>39689</c:v>
                </c:pt>
                <c:pt idx="3043">
                  <c:v>39691</c:v>
                </c:pt>
                <c:pt idx="3044">
                  <c:v>39692</c:v>
                </c:pt>
                <c:pt idx="3045">
                  <c:v>39693</c:v>
                </c:pt>
                <c:pt idx="3046">
                  <c:v>39694</c:v>
                </c:pt>
                <c:pt idx="3047">
                  <c:v>39695</c:v>
                </c:pt>
                <c:pt idx="3048">
                  <c:v>39696</c:v>
                </c:pt>
                <c:pt idx="3049">
                  <c:v>39699</c:v>
                </c:pt>
                <c:pt idx="3050">
                  <c:v>39700</c:v>
                </c:pt>
                <c:pt idx="3051">
                  <c:v>39701</c:v>
                </c:pt>
                <c:pt idx="3052">
                  <c:v>39702</c:v>
                </c:pt>
                <c:pt idx="3053">
                  <c:v>39703</c:v>
                </c:pt>
                <c:pt idx="3054">
                  <c:v>39706</c:v>
                </c:pt>
                <c:pt idx="3055">
                  <c:v>39707</c:v>
                </c:pt>
                <c:pt idx="3056">
                  <c:v>39708</c:v>
                </c:pt>
                <c:pt idx="3057">
                  <c:v>39709</c:v>
                </c:pt>
                <c:pt idx="3058">
                  <c:v>39710</c:v>
                </c:pt>
                <c:pt idx="3059">
                  <c:v>39713</c:v>
                </c:pt>
                <c:pt idx="3060">
                  <c:v>39714</c:v>
                </c:pt>
                <c:pt idx="3061">
                  <c:v>39715</c:v>
                </c:pt>
                <c:pt idx="3062">
                  <c:v>39716</c:v>
                </c:pt>
                <c:pt idx="3063">
                  <c:v>39717</c:v>
                </c:pt>
                <c:pt idx="3064">
                  <c:v>39720</c:v>
                </c:pt>
                <c:pt idx="3065">
                  <c:v>39721</c:v>
                </c:pt>
                <c:pt idx="3066">
                  <c:v>39722</c:v>
                </c:pt>
                <c:pt idx="3067">
                  <c:v>39723</c:v>
                </c:pt>
                <c:pt idx="3068">
                  <c:v>39724</c:v>
                </c:pt>
                <c:pt idx="3069">
                  <c:v>39727</c:v>
                </c:pt>
                <c:pt idx="3070">
                  <c:v>39728</c:v>
                </c:pt>
                <c:pt idx="3071">
                  <c:v>39729</c:v>
                </c:pt>
                <c:pt idx="3072">
                  <c:v>39730</c:v>
                </c:pt>
                <c:pt idx="3073">
                  <c:v>39731</c:v>
                </c:pt>
                <c:pt idx="3074">
                  <c:v>39734</c:v>
                </c:pt>
                <c:pt idx="3075">
                  <c:v>39735</c:v>
                </c:pt>
                <c:pt idx="3076">
                  <c:v>39736</c:v>
                </c:pt>
                <c:pt idx="3077">
                  <c:v>39737</c:v>
                </c:pt>
                <c:pt idx="3078">
                  <c:v>39738</c:v>
                </c:pt>
                <c:pt idx="3079">
                  <c:v>39741</c:v>
                </c:pt>
                <c:pt idx="3080">
                  <c:v>39742</c:v>
                </c:pt>
                <c:pt idx="3081">
                  <c:v>39743</c:v>
                </c:pt>
                <c:pt idx="3082">
                  <c:v>39744</c:v>
                </c:pt>
                <c:pt idx="3083">
                  <c:v>39745</c:v>
                </c:pt>
                <c:pt idx="3084">
                  <c:v>39748</c:v>
                </c:pt>
                <c:pt idx="3085">
                  <c:v>39749</c:v>
                </c:pt>
                <c:pt idx="3086">
                  <c:v>39750</c:v>
                </c:pt>
                <c:pt idx="3087">
                  <c:v>39751</c:v>
                </c:pt>
                <c:pt idx="3088">
                  <c:v>39752</c:v>
                </c:pt>
                <c:pt idx="3089">
                  <c:v>39755</c:v>
                </c:pt>
                <c:pt idx="3090">
                  <c:v>39756</c:v>
                </c:pt>
                <c:pt idx="3091">
                  <c:v>39757</c:v>
                </c:pt>
                <c:pt idx="3092">
                  <c:v>39758</c:v>
                </c:pt>
                <c:pt idx="3093">
                  <c:v>39759</c:v>
                </c:pt>
                <c:pt idx="3094">
                  <c:v>39762</c:v>
                </c:pt>
                <c:pt idx="3095">
                  <c:v>39763</c:v>
                </c:pt>
                <c:pt idx="3096">
                  <c:v>39764</c:v>
                </c:pt>
                <c:pt idx="3097">
                  <c:v>39765</c:v>
                </c:pt>
                <c:pt idx="3098">
                  <c:v>39766</c:v>
                </c:pt>
                <c:pt idx="3099">
                  <c:v>39769</c:v>
                </c:pt>
                <c:pt idx="3100">
                  <c:v>39770</c:v>
                </c:pt>
                <c:pt idx="3101">
                  <c:v>39771</c:v>
                </c:pt>
                <c:pt idx="3102">
                  <c:v>39772</c:v>
                </c:pt>
                <c:pt idx="3103">
                  <c:v>39773</c:v>
                </c:pt>
                <c:pt idx="3104">
                  <c:v>39776</c:v>
                </c:pt>
                <c:pt idx="3105">
                  <c:v>39777</c:v>
                </c:pt>
                <c:pt idx="3106">
                  <c:v>39778</c:v>
                </c:pt>
                <c:pt idx="3107">
                  <c:v>39779</c:v>
                </c:pt>
                <c:pt idx="3108">
                  <c:v>39780</c:v>
                </c:pt>
                <c:pt idx="3109">
                  <c:v>39782</c:v>
                </c:pt>
                <c:pt idx="3110">
                  <c:v>39783</c:v>
                </c:pt>
                <c:pt idx="3111">
                  <c:v>39784</c:v>
                </c:pt>
                <c:pt idx="3112">
                  <c:v>39785</c:v>
                </c:pt>
                <c:pt idx="3113">
                  <c:v>39786</c:v>
                </c:pt>
                <c:pt idx="3114">
                  <c:v>39787</c:v>
                </c:pt>
                <c:pt idx="3115">
                  <c:v>39790</c:v>
                </c:pt>
                <c:pt idx="3116">
                  <c:v>39791</c:v>
                </c:pt>
                <c:pt idx="3117">
                  <c:v>39792</c:v>
                </c:pt>
                <c:pt idx="3118">
                  <c:v>39793</c:v>
                </c:pt>
                <c:pt idx="3119">
                  <c:v>39794</c:v>
                </c:pt>
                <c:pt idx="3120">
                  <c:v>39797</c:v>
                </c:pt>
                <c:pt idx="3121">
                  <c:v>39798</c:v>
                </c:pt>
                <c:pt idx="3122">
                  <c:v>39799</c:v>
                </c:pt>
                <c:pt idx="3123">
                  <c:v>39800</c:v>
                </c:pt>
                <c:pt idx="3124">
                  <c:v>39801</c:v>
                </c:pt>
                <c:pt idx="3125">
                  <c:v>39804</c:v>
                </c:pt>
                <c:pt idx="3126">
                  <c:v>39805</c:v>
                </c:pt>
                <c:pt idx="3127">
                  <c:v>39806</c:v>
                </c:pt>
                <c:pt idx="3128">
                  <c:v>39808</c:v>
                </c:pt>
                <c:pt idx="3129">
                  <c:v>39811</c:v>
                </c:pt>
                <c:pt idx="3130">
                  <c:v>39812</c:v>
                </c:pt>
                <c:pt idx="3131">
                  <c:v>39813</c:v>
                </c:pt>
                <c:pt idx="3132">
                  <c:v>39815</c:v>
                </c:pt>
                <c:pt idx="3133">
                  <c:v>39818</c:v>
                </c:pt>
                <c:pt idx="3134">
                  <c:v>39819</c:v>
                </c:pt>
                <c:pt idx="3135">
                  <c:v>39820</c:v>
                </c:pt>
                <c:pt idx="3136">
                  <c:v>39821</c:v>
                </c:pt>
                <c:pt idx="3137">
                  <c:v>39822</c:v>
                </c:pt>
                <c:pt idx="3138">
                  <c:v>39825</c:v>
                </c:pt>
                <c:pt idx="3139">
                  <c:v>39826</c:v>
                </c:pt>
                <c:pt idx="3140">
                  <c:v>39827</c:v>
                </c:pt>
                <c:pt idx="3141">
                  <c:v>39828</c:v>
                </c:pt>
                <c:pt idx="3142">
                  <c:v>39829</c:v>
                </c:pt>
                <c:pt idx="3143">
                  <c:v>39832</c:v>
                </c:pt>
                <c:pt idx="3144">
                  <c:v>39833</c:v>
                </c:pt>
                <c:pt idx="3145">
                  <c:v>39834</c:v>
                </c:pt>
                <c:pt idx="3146">
                  <c:v>39835</c:v>
                </c:pt>
                <c:pt idx="3147">
                  <c:v>39836</c:v>
                </c:pt>
                <c:pt idx="3148">
                  <c:v>39839</c:v>
                </c:pt>
                <c:pt idx="3149">
                  <c:v>39840</c:v>
                </c:pt>
                <c:pt idx="3150">
                  <c:v>39841</c:v>
                </c:pt>
                <c:pt idx="3151">
                  <c:v>39842</c:v>
                </c:pt>
                <c:pt idx="3152">
                  <c:v>39843</c:v>
                </c:pt>
                <c:pt idx="3153">
                  <c:v>39844</c:v>
                </c:pt>
                <c:pt idx="3154">
                  <c:v>39846</c:v>
                </c:pt>
                <c:pt idx="3155">
                  <c:v>39847</c:v>
                </c:pt>
                <c:pt idx="3156">
                  <c:v>39848</c:v>
                </c:pt>
                <c:pt idx="3157">
                  <c:v>39849</c:v>
                </c:pt>
                <c:pt idx="3158">
                  <c:v>39850</c:v>
                </c:pt>
                <c:pt idx="3159">
                  <c:v>39853</c:v>
                </c:pt>
                <c:pt idx="3160">
                  <c:v>39854</c:v>
                </c:pt>
                <c:pt idx="3161">
                  <c:v>39855</c:v>
                </c:pt>
                <c:pt idx="3162">
                  <c:v>39856</c:v>
                </c:pt>
                <c:pt idx="3163">
                  <c:v>39857</c:v>
                </c:pt>
                <c:pt idx="3164">
                  <c:v>39860</c:v>
                </c:pt>
                <c:pt idx="3165">
                  <c:v>39861</c:v>
                </c:pt>
                <c:pt idx="3166">
                  <c:v>39862</c:v>
                </c:pt>
                <c:pt idx="3167">
                  <c:v>39863</c:v>
                </c:pt>
                <c:pt idx="3168">
                  <c:v>39864</c:v>
                </c:pt>
                <c:pt idx="3169">
                  <c:v>39867</c:v>
                </c:pt>
                <c:pt idx="3170">
                  <c:v>39868</c:v>
                </c:pt>
                <c:pt idx="3171">
                  <c:v>39869</c:v>
                </c:pt>
                <c:pt idx="3172">
                  <c:v>39870</c:v>
                </c:pt>
                <c:pt idx="3173">
                  <c:v>39871</c:v>
                </c:pt>
                <c:pt idx="3174">
                  <c:v>39872</c:v>
                </c:pt>
                <c:pt idx="3175">
                  <c:v>39874</c:v>
                </c:pt>
                <c:pt idx="3176">
                  <c:v>39875</c:v>
                </c:pt>
                <c:pt idx="3177">
                  <c:v>39876</c:v>
                </c:pt>
                <c:pt idx="3178">
                  <c:v>39877</c:v>
                </c:pt>
                <c:pt idx="3179">
                  <c:v>39878</c:v>
                </c:pt>
                <c:pt idx="3180">
                  <c:v>39881</c:v>
                </c:pt>
                <c:pt idx="3181">
                  <c:v>39882</c:v>
                </c:pt>
                <c:pt idx="3182">
                  <c:v>39883</c:v>
                </c:pt>
                <c:pt idx="3183">
                  <c:v>39884</c:v>
                </c:pt>
                <c:pt idx="3184">
                  <c:v>39885</c:v>
                </c:pt>
                <c:pt idx="3185">
                  <c:v>39888</c:v>
                </c:pt>
                <c:pt idx="3186">
                  <c:v>39889</c:v>
                </c:pt>
                <c:pt idx="3187">
                  <c:v>39890</c:v>
                </c:pt>
                <c:pt idx="3188">
                  <c:v>39891</c:v>
                </c:pt>
                <c:pt idx="3189">
                  <c:v>39892</c:v>
                </c:pt>
                <c:pt idx="3190">
                  <c:v>39895</c:v>
                </c:pt>
                <c:pt idx="3191">
                  <c:v>39896</c:v>
                </c:pt>
                <c:pt idx="3192">
                  <c:v>39897</c:v>
                </c:pt>
                <c:pt idx="3193">
                  <c:v>39898</c:v>
                </c:pt>
                <c:pt idx="3194">
                  <c:v>39899</c:v>
                </c:pt>
                <c:pt idx="3195">
                  <c:v>39902</c:v>
                </c:pt>
                <c:pt idx="3196">
                  <c:v>39903</c:v>
                </c:pt>
                <c:pt idx="3197">
                  <c:v>39904</c:v>
                </c:pt>
                <c:pt idx="3198">
                  <c:v>39905</c:v>
                </c:pt>
                <c:pt idx="3199">
                  <c:v>39906</c:v>
                </c:pt>
                <c:pt idx="3200">
                  <c:v>39909</c:v>
                </c:pt>
                <c:pt idx="3201">
                  <c:v>39910</c:v>
                </c:pt>
                <c:pt idx="3202">
                  <c:v>39911</c:v>
                </c:pt>
                <c:pt idx="3203">
                  <c:v>39912</c:v>
                </c:pt>
                <c:pt idx="3204">
                  <c:v>39916</c:v>
                </c:pt>
                <c:pt idx="3205">
                  <c:v>39917</c:v>
                </c:pt>
                <c:pt idx="3206">
                  <c:v>39918</c:v>
                </c:pt>
                <c:pt idx="3207">
                  <c:v>39919</c:v>
                </c:pt>
                <c:pt idx="3208">
                  <c:v>39920</c:v>
                </c:pt>
                <c:pt idx="3209">
                  <c:v>39923</c:v>
                </c:pt>
                <c:pt idx="3210">
                  <c:v>39924</c:v>
                </c:pt>
                <c:pt idx="3211">
                  <c:v>39925</c:v>
                </c:pt>
                <c:pt idx="3212">
                  <c:v>39926</c:v>
                </c:pt>
                <c:pt idx="3213">
                  <c:v>39927</c:v>
                </c:pt>
                <c:pt idx="3214">
                  <c:v>39930</c:v>
                </c:pt>
                <c:pt idx="3215">
                  <c:v>39931</c:v>
                </c:pt>
                <c:pt idx="3216">
                  <c:v>39932</c:v>
                </c:pt>
                <c:pt idx="3217">
                  <c:v>39933</c:v>
                </c:pt>
                <c:pt idx="3218">
                  <c:v>39934</c:v>
                </c:pt>
                <c:pt idx="3219">
                  <c:v>39937</c:v>
                </c:pt>
                <c:pt idx="3220">
                  <c:v>39938</c:v>
                </c:pt>
                <c:pt idx="3221">
                  <c:v>39939</c:v>
                </c:pt>
                <c:pt idx="3222">
                  <c:v>39940</c:v>
                </c:pt>
                <c:pt idx="3223">
                  <c:v>39941</c:v>
                </c:pt>
                <c:pt idx="3224">
                  <c:v>39944</c:v>
                </c:pt>
                <c:pt idx="3225">
                  <c:v>39945</c:v>
                </c:pt>
                <c:pt idx="3226">
                  <c:v>39946</c:v>
                </c:pt>
                <c:pt idx="3227">
                  <c:v>39947</c:v>
                </c:pt>
                <c:pt idx="3228">
                  <c:v>39948</c:v>
                </c:pt>
                <c:pt idx="3229">
                  <c:v>39951</c:v>
                </c:pt>
                <c:pt idx="3230">
                  <c:v>39952</c:v>
                </c:pt>
                <c:pt idx="3231">
                  <c:v>39953</c:v>
                </c:pt>
                <c:pt idx="3232">
                  <c:v>39954</c:v>
                </c:pt>
                <c:pt idx="3233">
                  <c:v>39955</c:v>
                </c:pt>
                <c:pt idx="3234">
                  <c:v>39958</c:v>
                </c:pt>
                <c:pt idx="3235">
                  <c:v>39959</c:v>
                </c:pt>
                <c:pt idx="3236">
                  <c:v>39960</c:v>
                </c:pt>
                <c:pt idx="3237">
                  <c:v>39961</c:v>
                </c:pt>
                <c:pt idx="3238">
                  <c:v>39962</c:v>
                </c:pt>
                <c:pt idx="3239">
                  <c:v>39964</c:v>
                </c:pt>
                <c:pt idx="3240">
                  <c:v>39965</c:v>
                </c:pt>
                <c:pt idx="3241">
                  <c:v>39966</c:v>
                </c:pt>
                <c:pt idx="3242">
                  <c:v>39967</c:v>
                </c:pt>
                <c:pt idx="3243">
                  <c:v>39968</c:v>
                </c:pt>
                <c:pt idx="3244">
                  <c:v>39969</c:v>
                </c:pt>
                <c:pt idx="3245">
                  <c:v>39972</c:v>
                </c:pt>
                <c:pt idx="3246">
                  <c:v>39973</c:v>
                </c:pt>
                <c:pt idx="3247">
                  <c:v>39974</c:v>
                </c:pt>
                <c:pt idx="3248">
                  <c:v>39975</c:v>
                </c:pt>
                <c:pt idx="3249">
                  <c:v>39976</c:v>
                </c:pt>
                <c:pt idx="3250">
                  <c:v>39979</c:v>
                </c:pt>
                <c:pt idx="3251">
                  <c:v>39980</c:v>
                </c:pt>
                <c:pt idx="3252">
                  <c:v>39981</c:v>
                </c:pt>
                <c:pt idx="3253">
                  <c:v>39982</c:v>
                </c:pt>
                <c:pt idx="3254">
                  <c:v>39983</c:v>
                </c:pt>
                <c:pt idx="3255">
                  <c:v>39986</c:v>
                </c:pt>
                <c:pt idx="3256">
                  <c:v>39987</c:v>
                </c:pt>
                <c:pt idx="3257">
                  <c:v>39988</c:v>
                </c:pt>
                <c:pt idx="3258">
                  <c:v>39989</c:v>
                </c:pt>
                <c:pt idx="3259">
                  <c:v>39990</c:v>
                </c:pt>
                <c:pt idx="3260">
                  <c:v>39993</c:v>
                </c:pt>
                <c:pt idx="3261">
                  <c:v>39994</c:v>
                </c:pt>
                <c:pt idx="3262">
                  <c:v>39995</c:v>
                </c:pt>
                <c:pt idx="3263">
                  <c:v>39996</c:v>
                </c:pt>
                <c:pt idx="3264">
                  <c:v>39997</c:v>
                </c:pt>
                <c:pt idx="3265">
                  <c:v>40000</c:v>
                </c:pt>
                <c:pt idx="3266">
                  <c:v>40001</c:v>
                </c:pt>
                <c:pt idx="3267">
                  <c:v>40002</c:v>
                </c:pt>
                <c:pt idx="3268">
                  <c:v>40003</c:v>
                </c:pt>
                <c:pt idx="3269">
                  <c:v>40004</c:v>
                </c:pt>
                <c:pt idx="3270">
                  <c:v>40007</c:v>
                </c:pt>
                <c:pt idx="3271">
                  <c:v>40008</c:v>
                </c:pt>
                <c:pt idx="3272">
                  <c:v>40009</c:v>
                </c:pt>
                <c:pt idx="3273">
                  <c:v>40010</c:v>
                </c:pt>
                <c:pt idx="3274">
                  <c:v>40011</c:v>
                </c:pt>
                <c:pt idx="3275">
                  <c:v>40014</c:v>
                </c:pt>
                <c:pt idx="3276">
                  <c:v>40015</c:v>
                </c:pt>
                <c:pt idx="3277">
                  <c:v>40016</c:v>
                </c:pt>
                <c:pt idx="3278">
                  <c:v>40017</c:v>
                </c:pt>
                <c:pt idx="3279">
                  <c:v>40018</c:v>
                </c:pt>
                <c:pt idx="3280">
                  <c:v>40021</c:v>
                </c:pt>
                <c:pt idx="3281">
                  <c:v>40022</c:v>
                </c:pt>
                <c:pt idx="3282">
                  <c:v>40023</c:v>
                </c:pt>
                <c:pt idx="3283">
                  <c:v>40024</c:v>
                </c:pt>
                <c:pt idx="3284">
                  <c:v>40025</c:v>
                </c:pt>
                <c:pt idx="3285">
                  <c:v>40028</c:v>
                </c:pt>
                <c:pt idx="3286">
                  <c:v>40029</c:v>
                </c:pt>
                <c:pt idx="3287">
                  <c:v>40030</c:v>
                </c:pt>
                <c:pt idx="3288">
                  <c:v>40031</c:v>
                </c:pt>
                <c:pt idx="3289">
                  <c:v>40032</c:v>
                </c:pt>
                <c:pt idx="3290">
                  <c:v>40035</c:v>
                </c:pt>
                <c:pt idx="3291">
                  <c:v>40036</c:v>
                </c:pt>
                <c:pt idx="3292">
                  <c:v>40037</c:v>
                </c:pt>
                <c:pt idx="3293">
                  <c:v>40038</c:v>
                </c:pt>
                <c:pt idx="3294">
                  <c:v>40039</c:v>
                </c:pt>
                <c:pt idx="3295">
                  <c:v>40042</c:v>
                </c:pt>
                <c:pt idx="3296">
                  <c:v>40043</c:v>
                </c:pt>
                <c:pt idx="3297">
                  <c:v>40044</c:v>
                </c:pt>
                <c:pt idx="3298">
                  <c:v>40045</c:v>
                </c:pt>
                <c:pt idx="3299">
                  <c:v>40046</c:v>
                </c:pt>
                <c:pt idx="3300">
                  <c:v>40049</c:v>
                </c:pt>
                <c:pt idx="3301">
                  <c:v>40050</c:v>
                </c:pt>
                <c:pt idx="3302">
                  <c:v>40051</c:v>
                </c:pt>
                <c:pt idx="3303">
                  <c:v>40052</c:v>
                </c:pt>
                <c:pt idx="3304">
                  <c:v>40053</c:v>
                </c:pt>
                <c:pt idx="3305">
                  <c:v>40056</c:v>
                </c:pt>
                <c:pt idx="3306">
                  <c:v>40057</c:v>
                </c:pt>
                <c:pt idx="3307">
                  <c:v>40058</c:v>
                </c:pt>
                <c:pt idx="3308">
                  <c:v>40059</c:v>
                </c:pt>
                <c:pt idx="3309">
                  <c:v>40060</c:v>
                </c:pt>
                <c:pt idx="3310">
                  <c:v>40063</c:v>
                </c:pt>
                <c:pt idx="3311">
                  <c:v>40064</c:v>
                </c:pt>
                <c:pt idx="3312">
                  <c:v>40065</c:v>
                </c:pt>
                <c:pt idx="3313">
                  <c:v>40066</c:v>
                </c:pt>
                <c:pt idx="3314">
                  <c:v>40067</c:v>
                </c:pt>
                <c:pt idx="3315">
                  <c:v>40070</c:v>
                </c:pt>
                <c:pt idx="3316">
                  <c:v>40071</c:v>
                </c:pt>
                <c:pt idx="3317">
                  <c:v>40072</c:v>
                </c:pt>
                <c:pt idx="3318">
                  <c:v>40073</c:v>
                </c:pt>
                <c:pt idx="3319">
                  <c:v>40074</c:v>
                </c:pt>
                <c:pt idx="3320">
                  <c:v>40077</c:v>
                </c:pt>
                <c:pt idx="3321">
                  <c:v>40078</c:v>
                </c:pt>
                <c:pt idx="3322">
                  <c:v>40079</c:v>
                </c:pt>
                <c:pt idx="3323">
                  <c:v>40080</c:v>
                </c:pt>
                <c:pt idx="3324">
                  <c:v>40081</c:v>
                </c:pt>
                <c:pt idx="3325">
                  <c:v>40084</c:v>
                </c:pt>
                <c:pt idx="3326">
                  <c:v>40085</c:v>
                </c:pt>
                <c:pt idx="3327">
                  <c:v>40086</c:v>
                </c:pt>
                <c:pt idx="3328">
                  <c:v>40087</c:v>
                </c:pt>
                <c:pt idx="3329">
                  <c:v>40088</c:v>
                </c:pt>
                <c:pt idx="3330">
                  <c:v>40091</c:v>
                </c:pt>
                <c:pt idx="3331">
                  <c:v>40092</c:v>
                </c:pt>
                <c:pt idx="3332">
                  <c:v>40093</c:v>
                </c:pt>
                <c:pt idx="3333">
                  <c:v>40094</c:v>
                </c:pt>
                <c:pt idx="3334">
                  <c:v>40095</c:v>
                </c:pt>
                <c:pt idx="3335">
                  <c:v>40098</c:v>
                </c:pt>
                <c:pt idx="3336">
                  <c:v>40099</c:v>
                </c:pt>
                <c:pt idx="3337">
                  <c:v>40100</c:v>
                </c:pt>
                <c:pt idx="3338">
                  <c:v>40101</c:v>
                </c:pt>
                <c:pt idx="3339">
                  <c:v>40102</c:v>
                </c:pt>
                <c:pt idx="3340">
                  <c:v>40105</c:v>
                </c:pt>
                <c:pt idx="3341">
                  <c:v>40106</c:v>
                </c:pt>
                <c:pt idx="3342">
                  <c:v>40107</c:v>
                </c:pt>
                <c:pt idx="3343">
                  <c:v>40108</c:v>
                </c:pt>
                <c:pt idx="3344">
                  <c:v>40109</c:v>
                </c:pt>
                <c:pt idx="3345">
                  <c:v>40112</c:v>
                </c:pt>
                <c:pt idx="3346">
                  <c:v>40113</c:v>
                </c:pt>
                <c:pt idx="3347">
                  <c:v>40114</c:v>
                </c:pt>
                <c:pt idx="3348">
                  <c:v>40115</c:v>
                </c:pt>
                <c:pt idx="3349">
                  <c:v>40116</c:v>
                </c:pt>
                <c:pt idx="3350">
                  <c:v>40117</c:v>
                </c:pt>
                <c:pt idx="3351">
                  <c:v>40119</c:v>
                </c:pt>
                <c:pt idx="3352">
                  <c:v>40120</c:v>
                </c:pt>
                <c:pt idx="3353">
                  <c:v>40121</c:v>
                </c:pt>
                <c:pt idx="3354">
                  <c:v>40122</c:v>
                </c:pt>
                <c:pt idx="3355">
                  <c:v>40123</c:v>
                </c:pt>
                <c:pt idx="3356">
                  <c:v>40126</c:v>
                </c:pt>
                <c:pt idx="3357">
                  <c:v>40127</c:v>
                </c:pt>
                <c:pt idx="3358">
                  <c:v>40128</c:v>
                </c:pt>
                <c:pt idx="3359">
                  <c:v>40129</c:v>
                </c:pt>
                <c:pt idx="3360">
                  <c:v>40130</c:v>
                </c:pt>
                <c:pt idx="3361">
                  <c:v>40133</c:v>
                </c:pt>
                <c:pt idx="3362">
                  <c:v>40134</c:v>
                </c:pt>
                <c:pt idx="3363">
                  <c:v>40135</c:v>
                </c:pt>
                <c:pt idx="3364">
                  <c:v>40136</c:v>
                </c:pt>
                <c:pt idx="3365">
                  <c:v>40137</c:v>
                </c:pt>
                <c:pt idx="3366">
                  <c:v>40140</c:v>
                </c:pt>
                <c:pt idx="3367">
                  <c:v>40141</c:v>
                </c:pt>
                <c:pt idx="3368">
                  <c:v>40142</c:v>
                </c:pt>
                <c:pt idx="3369">
                  <c:v>40143</c:v>
                </c:pt>
                <c:pt idx="3370">
                  <c:v>40144</c:v>
                </c:pt>
                <c:pt idx="3371">
                  <c:v>40147</c:v>
                </c:pt>
                <c:pt idx="3372">
                  <c:v>40148</c:v>
                </c:pt>
                <c:pt idx="3373">
                  <c:v>40149</c:v>
                </c:pt>
                <c:pt idx="3374">
                  <c:v>40150</c:v>
                </c:pt>
                <c:pt idx="3375">
                  <c:v>40151</c:v>
                </c:pt>
                <c:pt idx="3376">
                  <c:v>40154</c:v>
                </c:pt>
                <c:pt idx="3377">
                  <c:v>40155</c:v>
                </c:pt>
                <c:pt idx="3378">
                  <c:v>40156</c:v>
                </c:pt>
                <c:pt idx="3379">
                  <c:v>40157</c:v>
                </c:pt>
                <c:pt idx="3380">
                  <c:v>40158</c:v>
                </c:pt>
                <c:pt idx="3381">
                  <c:v>40161</c:v>
                </c:pt>
                <c:pt idx="3382">
                  <c:v>40162</c:v>
                </c:pt>
                <c:pt idx="3383">
                  <c:v>40163</c:v>
                </c:pt>
                <c:pt idx="3384">
                  <c:v>40164</c:v>
                </c:pt>
                <c:pt idx="3385">
                  <c:v>40165</c:v>
                </c:pt>
                <c:pt idx="3386">
                  <c:v>40168</c:v>
                </c:pt>
                <c:pt idx="3387">
                  <c:v>40169</c:v>
                </c:pt>
                <c:pt idx="3388">
                  <c:v>40170</c:v>
                </c:pt>
                <c:pt idx="3389">
                  <c:v>40171</c:v>
                </c:pt>
                <c:pt idx="3390">
                  <c:v>40175</c:v>
                </c:pt>
                <c:pt idx="3391">
                  <c:v>40176</c:v>
                </c:pt>
                <c:pt idx="3392">
                  <c:v>40177</c:v>
                </c:pt>
                <c:pt idx="3393">
                  <c:v>40178</c:v>
                </c:pt>
                <c:pt idx="3394">
                  <c:v>40182</c:v>
                </c:pt>
                <c:pt idx="3395">
                  <c:v>40183</c:v>
                </c:pt>
                <c:pt idx="3396">
                  <c:v>40184</c:v>
                </c:pt>
                <c:pt idx="3397">
                  <c:v>40185</c:v>
                </c:pt>
                <c:pt idx="3398">
                  <c:v>40186</c:v>
                </c:pt>
                <c:pt idx="3399">
                  <c:v>40189</c:v>
                </c:pt>
                <c:pt idx="3400">
                  <c:v>40190</c:v>
                </c:pt>
                <c:pt idx="3401">
                  <c:v>40191</c:v>
                </c:pt>
                <c:pt idx="3402">
                  <c:v>40192</c:v>
                </c:pt>
                <c:pt idx="3403">
                  <c:v>40193</c:v>
                </c:pt>
                <c:pt idx="3404">
                  <c:v>40196</c:v>
                </c:pt>
                <c:pt idx="3405">
                  <c:v>40197</c:v>
                </c:pt>
                <c:pt idx="3406">
                  <c:v>40198</c:v>
                </c:pt>
                <c:pt idx="3407">
                  <c:v>40199</c:v>
                </c:pt>
                <c:pt idx="3408">
                  <c:v>40200</c:v>
                </c:pt>
                <c:pt idx="3409">
                  <c:v>40203</c:v>
                </c:pt>
                <c:pt idx="3410">
                  <c:v>40204</c:v>
                </c:pt>
                <c:pt idx="3411">
                  <c:v>40205</c:v>
                </c:pt>
                <c:pt idx="3412">
                  <c:v>40206</c:v>
                </c:pt>
                <c:pt idx="3413">
                  <c:v>40207</c:v>
                </c:pt>
                <c:pt idx="3414">
                  <c:v>40209</c:v>
                </c:pt>
                <c:pt idx="3415">
                  <c:v>40210</c:v>
                </c:pt>
                <c:pt idx="3416">
                  <c:v>40211</c:v>
                </c:pt>
                <c:pt idx="3417">
                  <c:v>40212</c:v>
                </c:pt>
                <c:pt idx="3418">
                  <c:v>40213</c:v>
                </c:pt>
                <c:pt idx="3419">
                  <c:v>40214</c:v>
                </c:pt>
                <c:pt idx="3420">
                  <c:v>40217</c:v>
                </c:pt>
                <c:pt idx="3421">
                  <c:v>40218</c:v>
                </c:pt>
                <c:pt idx="3422">
                  <c:v>40219</c:v>
                </c:pt>
                <c:pt idx="3423">
                  <c:v>40220</c:v>
                </c:pt>
                <c:pt idx="3424">
                  <c:v>40221</c:v>
                </c:pt>
                <c:pt idx="3425">
                  <c:v>40224</c:v>
                </c:pt>
                <c:pt idx="3426">
                  <c:v>40225</c:v>
                </c:pt>
                <c:pt idx="3427">
                  <c:v>40226</c:v>
                </c:pt>
                <c:pt idx="3428">
                  <c:v>40227</c:v>
                </c:pt>
                <c:pt idx="3429">
                  <c:v>40228</c:v>
                </c:pt>
                <c:pt idx="3430">
                  <c:v>40231</c:v>
                </c:pt>
                <c:pt idx="3431">
                  <c:v>40232</c:v>
                </c:pt>
                <c:pt idx="3432">
                  <c:v>40233</c:v>
                </c:pt>
                <c:pt idx="3433">
                  <c:v>40234</c:v>
                </c:pt>
                <c:pt idx="3434">
                  <c:v>40235</c:v>
                </c:pt>
                <c:pt idx="3435">
                  <c:v>40237</c:v>
                </c:pt>
                <c:pt idx="3436">
                  <c:v>40238</c:v>
                </c:pt>
                <c:pt idx="3437">
                  <c:v>40239</c:v>
                </c:pt>
                <c:pt idx="3438">
                  <c:v>40240</c:v>
                </c:pt>
                <c:pt idx="3439">
                  <c:v>40241</c:v>
                </c:pt>
                <c:pt idx="3440">
                  <c:v>40242</c:v>
                </c:pt>
                <c:pt idx="3441">
                  <c:v>40245</c:v>
                </c:pt>
                <c:pt idx="3442">
                  <c:v>40246</c:v>
                </c:pt>
                <c:pt idx="3443">
                  <c:v>40247</c:v>
                </c:pt>
                <c:pt idx="3444">
                  <c:v>40248</c:v>
                </c:pt>
                <c:pt idx="3445">
                  <c:v>40249</c:v>
                </c:pt>
                <c:pt idx="3446">
                  <c:v>40252</c:v>
                </c:pt>
                <c:pt idx="3447">
                  <c:v>40253</c:v>
                </c:pt>
                <c:pt idx="3448">
                  <c:v>40254</c:v>
                </c:pt>
                <c:pt idx="3449">
                  <c:v>40255</c:v>
                </c:pt>
                <c:pt idx="3450">
                  <c:v>40256</c:v>
                </c:pt>
                <c:pt idx="3451">
                  <c:v>40259</c:v>
                </c:pt>
                <c:pt idx="3452">
                  <c:v>40260</c:v>
                </c:pt>
                <c:pt idx="3453">
                  <c:v>40261</c:v>
                </c:pt>
                <c:pt idx="3454">
                  <c:v>40262</c:v>
                </c:pt>
                <c:pt idx="3455">
                  <c:v>40263</c:v>
                </c:pt>
                <c:pt idx="3456">
                  <c:v>40266</c:v>
                </c:pt>
                <c:pt idx="3457">
                  <c:v>40267</c:v>
                </c:pt>
                <c:pt idx="3458">
                  <c:v>40268</c:v>
                </c:pt>
                <c:pt idx="3459">
                  <c:v>40269</c:v>
                </c:pt>
                <c:pt idx="3460">
                  <c:v>40273</c:v>
                </c:pt>
                <c:pt idx="3461">
                  <c:v>40274</c:v>
                </c:pt>
                <c:pt idx="3462">
                  <c:v>40275</c:v>
                </c:pt>
                <c:pt idx="3463">
                  <c:v>40276</c:v>
                </c:pt>
                <c:pt idx="3464">
                  <c:v>40277</c:v>
                </c:pt>
                <c:pt idx="3465">
                  <c:v>40280</c:v>
                </c:pt>
                <c:pt idx="3466">
                  <c:v>40281</c:v>
                </c:pt>
                <c:pt idx="3467">
                  <c:v>40282</c:v>
                </c:pt>
                <c:pt idx="3468">
                  <c:v>40283</c:v>
                </c:pt>
                <c:pt idx="3469">
                  <c:v>40284</c:v>
                </c:pt>
                <c:pt idx="3470">
                  <c:v>40287</c:v>
                </c:pt>
                <c:pt idx="3471">
                  <c:v>40288</c:v>
                </c:pt>
                <c:pt idx="3472">
                  <c:v>40289</c:v>
                </c:pt>
                <c:pt idx="3473">
                  <c:v>40290</c:v>
                </c:pt>
                <c:pt idx="3474">
                  <c:v>40291</c:v>
                </c:pt>
                <c:pt idx="3475">
                  <c:v>40294</c:v>
                </c:pt>
                <c:pt idx="3476">
                  <c:v>40295</c:v>
                </c:pt>
                <c:pt idx="3477">
                  <c:v>40296</c:v>
                </c:pt>
                <c:pt idx="3478">
                  <c:v>40297</c:v>
                </c:pt>
                <c:pt idx="3479">
                  <c:v>40298</c:v>
                </c:pt>
                <c:pt idx="3480">
                  <c:v>40301</c:v>
                </c:pt>
                <c:pt idx="3481">
                  <c:v>40302</c:v>
                </c:pt>
                <c:pt idx="3482">
                  <c:v>40303</c:v>
                </c:pt>
                <c:pt idx="3483">
                  <c:v>40304</c:v>
                </c:pt>
                <c:pt idx="3484">
                  <c:v>40305</c:v>
                </c:pt>
                <c:pt idx="3485">
                  <c:v>40308</c:v>
                </c:pt>
                <c:pt idx="3486">
                  <c:v>40309</c:v>
                </c:pt>
                <c:pt idx="3487">
                  <c:v>40310</c:v>
                </c:pt>
                <c:pt idx="3488">
                  <c:v>40311</c:v>
                </c:pt>
                <c:pt idx="3489">
                  <c:v>40312</c:v>
                </c:pt>
                <c:pt idx="3490">
                  <c:v>40315</c:v>
                </c:pt>
                <c:pt idx="3491">
                  <c:v>40316</c:v>
                </c:pt>
                <c:pt idx="3492">
                  <c:v>40317</c:v>
                </c:pt>
                <c:pt idx="3493">
                  <c:v>40318</c:v>
                </c:pt>
                <c:pt idx="3494">
                  <c:v>40319</c:v>
                </c:pt>
                <c:pt idx="3495">
                  <c:v>40322</c:v>
                </c:pt>
                <c:pt idx="3496">
                  <c:v>40323</c:v>
                </c:pt>
                <c:pt idx="3497">
                  <c:v>40324</c:v>
                </c:pt>
                <c:pt idx="3498">
                  <c:v>40325</c:v>
                </c:pt>
                <c:pt idx="3499">
                  <c:v>40326</c:v>
                </c:pt>
                <c:pt idx="3500">
                  <c:v>40329</c:v>
                </c:pt>
                <c:pt idx="3501">
                  <c:v>40330</c:v>
                </c:pt>
                <c:pt idx="3502">
                  <c:v>40331</c:v>
                </c:pt>
                <c:pt idx="3503">
                  <c:v>40332</c:v>
                </c:pt>
                <c:pt idx="3504">
                  <c:v>40333</c:v>
                </c:pt>
                <c:pt idx="3505">
                  <c:v>40336</c:v>
                </c:pt>
                <c:pt idx="3506">
                  <c:v>40337</c:v>
                </c:pt>
                <c:pt idx="3507">
                  <c:v>40338</c:v>
                </c:pt>
                <c:pt idx="3508">
                  <c:v>40339</c:v>
                </c:pt>
                <c:pt idx="3509">
                  <c:v>40340</c:v>
                </c:pt>
                <c:pt idx="3510">
                  <c:v>40343</c:v>
                </c:pt>
                <c:pt idx="3511">
                  <c:v>40344</c:v>
                </c:pt>
                <c:pt idx="3512">
                  <c:v>40345</c:v>
                </c:pt>
                <c:pt idx="3513">
                  <c:v>40346</c:v>
                </c:pt>
                <c:pt idx="3514">
                  <c:v>40347</c:v>
                </c:pt>
                <c:pt idx="3515">
                  <c:v>40350</c:v>
                </c:pt>
                <c:pt idx="3516">
                  <c:v>40351</c:v>
                </c:pt>
                <c:pt idx="3517">
                  <c:v>40352</c:v>
                </c:pt>
                <c:pt idx="3518">
                  <c:v>40353</c:v>
                </c:pt>
                <c:pt idx="3519">
                  <c:v>40354</c:v>
                </c:pt>
                <c:pt idx="3520">
                  <c:v>40357</c:v>
                </c:pt>
                <c:pt idx="3521">
                  <c:v>40358</c:v>
                </c:pt>
                <c:pt idx="3522">
                  <c:v>40359</c:v>
                </c:pt>
                <c:pt idx="3523">
                  <c:v>40360</c:v>
                </c:pt>
                <c:pt idx="3524">
                  <c:v>40361</c:v>
                </c:pt>
                <c:pt idx="3525">
                  <c:v>40364</c:v>
                </c:pt>
                <c:pt idx="3526">
                  <c:v>40365</c:v>
                </c:pt>
                <c:pt idx="3527">
                  <c:v>40366</c:v>
                </c:pt>
                <c:pt idx="3528">
                  <c:v>40367</c:v>
                </c:pt>
                <c:pt idx="3529">
                  <c:v>40368</c:v>
                </c:pt>
                <c:pt idx="3530">
                  <c:v>40371</c:v>
                </c:pt>
                <c:pt idx="3531">
                  <c:v>40372</c:v>
                </c:pt>
                <c:pt idx="3532">
                  <c:v>40373</c:v>
                </c:pt>
                <c:pt idx="3533">
                  <c:v>40374</c:v>
                </c:pt>
                <c:pt idx="3534">
                  <c:v>40375</c:v>
                </c:pt>
                <c:pt idx="3535">
                  <c:v>40378</c:v>
                </c:pt>
                <c:pt idx="3536">
                  <c:v>40379</c:v>
                </c:pt>
                <c:pt idx="3537">
                  <c:v>40380</c:v>
                </c:pt>
                <c:pt idx="3538">
                  <c:v>40381</c:v>
                </c:pt>
                <c:pt idx="3539">
                  <c:v>40382</c:v>
                </c:pt>
                <c:pt idx="3540">
                  <c:v>40385</c:v>
                </c:pt>
                <c:pt idx="3541">
                  <c:v>40386</c:v>
                </c:pt>
                <c:pt idx="3542">
                  <c:v>40387</c:v>
                </c:pt>
                <c:pt idx="3543">
                  <c:v>40388</c:v>
                </c:pt>
                <c:pt idx="3544">
                  <c:v>40389</c:v>
                </c:pt>
                <c:pt idx="3545">
                  <c:v>40390</c:v>
                </c:pt>
                <c:pt idx="3546">
                  <c:v>40392</c:v>
                </c:pt>
                <c:pt idx="3547">
                  <c:v>40393</c:v>
                </c:pt>
                <c:pt idx="3548">
                  <c:v>40394</c:v>
                </c:pt>
                <c:pt idx="3549">
                  <c:v>40395</c:v>
                </c:pt>
                <c:pt idx="3550">
                  <c:v>40396</c:v>
                </c:pt>
                <c:pt idx="3551">
                  <c:v>40399</c:v>
                </c:pt>
                <c:pt idx="3552">
                  <c:v>40400</c:v>
                </c:pt>
                <c:pt idx="3553">
                  <c:v>40401</c:v>
                </c:pt>
                <c:pt idx="3554">
                  <c:v>40402</c:v>
                </c:pt>
                <c:pt idx="3555">
                  <c:v>40403</c:v>
                </c:pt>
                <c:pt idx="3556">
                  <c:v>40406</c:v>
                </c:pt>
                <c:pt idx="3557">
                  <c:v>40407</c:v>
                </c:pt>
                <c:pt idx="3558">
                  <c:v>40408</c:v>
                </c:pt>
                <c:pt idx="3559">
                  <c:v>40409</c:v>
                </c:pt>
                <c:pt idx="3560">
                  <c:v>40410</c:v>
                </c:pt>
                <c:pt idx="3561">
                  <c:v>40413</c:v>
                </c:pt>
                <c:pt idx="3562">
                  <c:v>40414</c:v>
                </c:pt>
                <c:pt idx="3563">
                  <c:v>40415</c:v>
                </c:pt>
                <c:pt idx="3564">
                  <c:v>40416</c:v>
                </c:pt>
                <c:pt idx="3565">
                  <c:v>40417</c:v>
                </c:pt>
                <c:pt idx="3566">
                  <c:v>40420</c:v>
                </c:pt>
                <c:pt idx="3567">
                  <c:v>40421</c:v>
                </c:pt>
                <c:pt idx="3568">
                  <c:v>40422</c:v>
                </c:pt>
                <c:pt idx="3569">
                  <c:v>40423</c:v>
                </c:pt>
                <c:pt idx="3570">
                  <c:v>40424</c:v>
                </c:pt>
                <c:pt idx="3571">
                  <c:v>40427</c:v>
                </c:pt>
                <c:pt idx="3572">
                  <c:v>40428</c:v>
                </c:pt>
                <c:pt idx="3573">
                  <c:v>40429</c:v>
                </c:pt>
                <c:pt idx="3574">
                  <c:v>40430</c:v>
                </c:pt>
                <c:pt idx="3575">
                  <c:v>40431</c:v>
                </c:pt>
                <c:pt idx="3576">
                  <c:v>40434</c:v>
                </c:pt>
                <c:pt idx="3577">
                  <c:v>40435</c:v>
                </c:pt>
                <c:pt idx="3578">
                  <c:v>40436</c:v>
                </c:pt>
                <c:pt idx="3579">
                  <c:v>40437</c:v>
                </c:pt>
                <c:pt idx="3580">
                  <c:v>40438</c:v>
                </c:pt>
                <c:pt idx="3581">
                  <c:v>40441</c:v>
                </c:pt>
                <c:pt idx="3582">
                  <c:v>40442</c:v>
                </c:pt>
                <c:pt idx="3583">
                  <c:v>40443</c:v>
                </c:pt>
                <c:pt idx="3584">
                  <c:v>40444</c:v>
                </c:pt>
                <c:pt idx="3585">
                  <c:v>40445</c:v>
                </c:pt>
                <c:pt idx="3586">
                  <c:v>40448</c:v>
                </c:pt>
                <c:pt idx="3587">
                  <c:v>40449</c:v>
                </c:pt>
                <c:pt idx="3588">
                  <c:v>40450</c:v>
                </c:pt>
                <c:pt idx="3589">
                  <c:v>40451</c:v>
                </c:pt>
                <c:pt idx="3590">
                  <c:v>40452</c:v>
                </c:pt>
                <c:pt idx="3591">
                  <c:v>40455</c:v>
                </c:pt>
                <c:pt idx="3592">
                  <c:v>40456</c:v>
                </c:pt>
                <c:pt idx="3593">
                  <c:v>40457</c:v>
                </c:pt>
                <c:pt idx="3594">
                  <c:v>40458</c:v>
                </c:pt>
                <c:pt idx="3595">
                  <c:v>40459</c:v>
                </c:pt>
                <c:pt idx="3596">
                  <c:v>40462</c:v>
                </c:pt>
                <c:pt idx="3597">
                  <c:v>40463</c:v>
                </c:pt>
                <c:pt idx="3598">
                  <c:v>40464</c:v>
                </c:pt>
                <c:pt idx="3599">
                  <c:v>40465</c:v>
                </c:pt>
                <c:pt idx="3600">
                  <c:v>40466</c:v>
                </c:pt>
                <c:pt idx="3601">
                  <c:v>40469</c:v>
                </c:pt>
                <c:pt idx="3602">
                  <c:v>40470</c:v>
                </c:pt>
                <c:pt idx="3603">
                  <c:v>40471</c:v>
                </c:pt>
                <c:pt idx="3604">
                  <c:v>40472</c:v>
                </c:pt>
                <c:pt idx="3605">
                  <c:v>40473</c:v>
                </c:pt>
                <c:pt idx="3606">
                  <c:v>40476</c:v>
                </c:pt>
                <c:pt idx="3607">
                  <c:v>40477</c:v>
                </c:pt>
                <c:pt idx="3608">
                  <c:v>40478</c:v>
                </c:pt>
                <c:pt idx="3609">
                  <c:v>40479</c:v>
                </c:pt>
                <c:pt idx="3610">
                  <c:v>40480</c:v>
                </c:pt>
                <c:pt idx="3611">
                  <c:v>40482</c:v>
                </c:pt>
                <c:pt idx="3612">
                  <c:v>40483</c:v>
                </c:pt>
                <c:pt idx="3613">
                  <c:v>40484</c:v>
                </c:pt>
                <c:pt idx="3614">
                  <c:v>40485</c:v>
                </c:pt>
                <c:pt idx="3615">
                  <c:v>40486</c:v>
                </c:pt>
                <c:pt idx="3616">
                  <c:v>40487</c:v>
                </c:pt>
                <c:pt idx="3617">
                  <c:v>40490</c:v>
                </c:pt>
                <c:pt idx="3618">
                  <c:v>40491</c:v>
                </c:pt>
                <c:pt idx="3619">
                  <c:v>40492</c:v>
                </c:pt>
                <c:pt idx="3620">
                  <c:v>40493</c:v>
                </c:pt>
                <c:pt idx="3621">
                  <c:v>40494</c:v>
                </c:pt>
                <c:pt idx="3622">
                  <c:v>40497</c:v>
                </c:pt>
                <c:pt idx="3623">
                  <c:v>40498</c:v>
                </c:pt>
                <c:pt idx="3624">
                  <c:v>40499</c:v>
                </c:pt>
                <c:pt idx="3625">
                  <c:v>40500</c:v>
                </c:pt>
                <c:pt idx="3626">
                  <c:v>40501</c:v>
                </c:pt>
                <c:pt idx="3627">
                  <c:v>40504</c:v>
                </c:pt>
                <c:pt idx="3628">
                  <c:v>40505</c:v>
                </c:pt>
                <c:pt idx="3629">
                  <c:v>40506</c:v>
                </c:pt>
                <c:pt idx="3630">
                  <c:v>40507</c:v>
                </c:pt>
                <c:pt idx="3631">
                  <c:v>40508</c:v>
                </c:pt>
                <c:pt idx="3632">
                  <c:v>40511</c:v>
                </c:pt>
                <c:pt idx="3633">
                  <c:v>40512</c:v>
                </c:pt>
                <c:pt idx="3634">
                  <c:v>40513</c:v>
                </c:pt>
                <c:pt idx="3635">
                  <c:v>40514</c:v>
                </c:pt>
                <c:pt idx="3636">
                  <c:v>40515</c:v>
                </c:pt>
                <c:pt idx="3637">
                  <c:v>40518</c:v>
                </c:pt>
                <c:pt idx="3638">
                  <c:v>40519</c:v>
                </c:pt>
                <c:pt idx="3639">
                  <c:v>40520</c:v>
                </c:pt>
                <c:pt idx="3640">
                  <c:v>40521</c:v>
                </c:pt>
                <c:pt idx="3641">
                  <c:v>40522</c:v>
                </c:pt>
                <c:pt idx="3642">
                  <c:v>40525</c:v>
                </c:pt>
                <c:pt idx="3643">
                  <c:v>40526</c:v>
                </c:pt>
                <c:pt idx="3644">
                  <c:v>40527</c:v>
                </c:pt>
                <c:pt idx="3645">
                  <c:v>40528</c:v>
                </c:pt>
                <c:pt idx="3646">
                  <c:v>40529</c:v>
                </c:pt>
                <c:pt idx="3647">
                  <c:v>40532</c:v>
                </c:pt>
                <c:pt idx="3648">
                  <c:v>40533</c:v>
                </c:pt>
                <c:pt idx="3649">
                  <c:v>40534</c:v>
                </c:pt>
                <c:pt idx="3650">
                  <c:v>40535</c:v>
                </c:pt>
                <c:pt idx="3651">
                  <c:v>40536</c:v>
                </c:pt>
                <c:pt idx="3652">
                  <c:v>40539</c:v>
                </c:pt>
                <c:pt idx="3653">
                  <c:v>40540</c:v>
                </c:pt>
                <c:pt idx="3654">
                  <c:v>40541</c:v>
                </c:pt>
                <c:pt idx="3655">
                  <c:v>40542</c:v>
                </c:pt>
                <c:pt idx="3656">
                  <c:v>40543</c:v>
                </c:pt>
                <c:pt idx="3657">
                  <c:v>40546</c:v>
                </c:pt>
                <c:pt idx="3658">
                  <c:v>40547</c:v>
                </c:pt>
                <c:pt idx="3659">
                  <c:v>40548</c:v>
                </c:pt>
                <c:pt idx="3660">
                  <c:v>40549</c:v>
                </c:pt>
                <c:pt idx="3661">
                  <c:v>40550</c:v>
                </c:pt>
                <c:pt idx="3662">
                  <c:v>40553</c:v>
                </c:pt>
                <c:pt idx="3663">
                  <c:v>40554</c:v>
                </c:pt>
                <c:pt idx="3664">
                  <c:v>40555</c:v>
                </c:pt>
                <c:pt idx="3665">
                  <c:v>40556</c:v>
                </c:pt>
                <c:pt idx="3666">
                  <c:v>40557</c:v>
                </c:pt>
                <c:pt idx="3667">
                  <c:v>40560</c:v>
                </c:pt>
                <c:pt idx="3668">
                  <c:v>40561</c:v>
                </c:pt>
                <c:pt idx="3669">
                  <c:v>40562</c:v>
                </c:pt>
                <c:pt idx="3670">
                  <c:v>40563</c:v>
                </c:pt>
                <c:pt idx="3671">
                  <c:v>40564</c:v>
                </c:pt>
                <c:pt idx="3672">
                  <c:v>40567</c:v>
                </c:pt>
                <c:pt idx="3673">
                  <c:v>40568</c:v>
                </c:pt>
                <c:pt idx="3674">
                  <c:v>40569</c:v>
                </c:pt>
                <c:pt idx="3675">
                  <c:v>40570</c:v>
                </c:pt>
                <c:pt idx="3676">
                  <c:v>40571</c:v>
                </c:pt>
                <c:pt idx="3677">
                  <c:v>40574</c:v>
                </c:pt>
                <c:pt idx="3678">
                  <c:v>40575</c:v>
                </c:pt>
                <c:pt idx="3679">
                  <c:v>40576</c:v>
                </c:pt>
                <c:pt idx="3680">
                  <c:v>40577</c:v>
                </c:pt>
                <c:pt idx="3681">
                  <c:v>40578</c:v>
                </c:pt>
                <c:pt idx="3682">
                  <c:v>40581</c:v>
                </c:pt>
                <c:pt idx="3683">
                  <c:v>40582</c:v>
                </c:pt>
                <c:pt idx="3684">
                  <c:v>40583</c:v>
                </c:pt>
                <c:pt idx="3685">
                  <c:v>40584</c:v>
                </c:pt>
                <c:pt idx="3686">
                  <c:v>40585</c:v>
                </c:pt>
                <c:pt idx="3687">
                  <c:v>40588</c:v>
                </c:pt>
                <c:pt idx="3688">
                  <c:v>40589</c:v>
                </c:pt>
                <c:pt idx="3689">
                  <c:v>40590</c:v>
                </c:pt>
                <c:pt idx="3690">
                  <c:v>40591</c:v>
                </c:pt>
                <c:pt idx="3691">
                  <c:v>40592</c:v>
                </c:pt>
                <c:pt idx="3692">
                  <c:v>40595</c:v>
                </c:pt>
                <c:pt idx="3693">
                  <c:v>40596</c:v>
                </c:pt>
                <c:pt idx="3694">
                  <c:v>40597</c:v>
                </c:pt>
                <c:pt idx="3695">
                  <c:v>40598</c:v>
                </c:pt>
                <c:pt idx="3696">
                  <c:v>40599</c:v>
                </c:pt>
                <c:pt idx="3697">
                  <c:v>40602</c:v>
                </c:pt>
                <c:pt idx="3698">
                  <c:v>40603</c:v>
                </c:pt>
                <c:pt idx="3699">
                  <c:v>40604</c:v>
                </c:pt>
                <c:pt idx="3700">
                  <c:v>40605</c:v>
                </c:pt>
                <c:pt idx="3701">
                  <c:v>40606</c:v>
                </c:pt>
                <c:pt idx="3702">
                  <c:v>40609</c:v>
                </c:pt>
                <c:pt idx="3703">
                  <c:v>40610</c:v>
                </c:pt>
                <c:pt idx="3704">
                  <c:v>40611</c:v>
                </c:pt>
                <c:pt idx="3705">
                  <c:v>40612</c:v>
                </c:pt>
                <c:pt idx="3706">
                  <c:v>40613</c:v>
                </c:pt>
                <c:pt idx="3707">
                  <c:v>40616</c:v>
                </c:pt>
                <c:pt idx="3708">
                  <c:v>40617</c:v>
                </c:pt>
                <c:pt idx="3709">
                  <c:v>40618</c:v>
                </c:pt>
                <c:pt idx="3710">
                  <c:v>40619</c:v>
                </c:pt>
                <c:pt idx="3711">
                  <c:v>40620</c:v>
                </c:pt>
                <c:pt idx="3712">
                  <c:v>40623</c:v>
                </c:pt>
                <c:pt idx="3713">
                  <c:v>40624</c:v>
                </c:pt>
                <c:pt idx="3714">
                  <c:v>40625</c:v>
                </c:pt>
                <c:pt idx="3715">
                  <c:v>40626</c:v>
                </c:pt>
                <c:pt idx="3716">
                  <c:v>40627</c:v>
                </c:pt>
                <c:pt idx="3717">
                  <c:v>40630</c:v>
                </c:pt>
                <c:pt idx="3718">
                  <c:v>40631</c:v>
                </c:pt>
                <c:pt idx="3719">
                  <c:v>40632</c:v>
                </c:pt>
                <c:pt idx="3720">
                  <c:v>40633</c:v>
                </c:pt>
                <c:pt idx="3721">
                  <c:v>40634</c:v>
                </c:pt>
                <c:pt idx="3722">
                  <c:v>40637</c:v>
                </c:pt>
                <c:pt idx="3723">
                  <c:v>40638</c:v>
                </c:pt>
                <c:pt idx="3724">
                  <c:v>40639</c:v>
                </c:pt>
                <c:pt idx="3725">
                  <c:v>40640</c:v>
                </c:pt>
                <c:pt idx="3726">
                  <c:v>40641</c:v>
                </c:pt>
                <c:pt idx="3727">
                  <c:v>40644</c:v>
                </c:pt>
                <c:pt idx="3728">
                  <c:v>40645</c:v>
                </c:pt>
                <c:pt idx="3729">
                  <c:v>40646</c:v>
                </c:pt>
                <c:pt idx="3730">
                  <c:v>40647</c:v>
                </c:pt>
                <c:pt idx="3731">
                  <c:v>40648</c:v>
                </c:pt>
                <c:pt idx="3732">
                  <c:v>40651</c:v>
                </c:pt>
                <c:pt idx="3733">
                  <c:v>40652</c:v>
                </c:pt>
                <c:pt idx="3734">
                  <c:v>40653</c:v>
                </c:pt>
                <c:pt idx="3735">
                  <c:v>40654</c:v>
                </c:pt>
                <c:pt idx="3736">
                  <c:v>40658</c:v>
                </c:pt>
                <c:pt idx="3737">
                  <c:v>40659</c:v>
                </c:pt>
                <c:pt idx="3738">
                  <c:v>40660</c:v>
                </c:pt>
                <c:pt idx="3739">
                  <c:v>40661</c:v>
                </c:pt>
                <c:pt idx="3740">
                  <c:v>40662</c:v>
                </c:pt>
                <c:pt idx="3741">
                  <c:v>40663</c:v>
                </c:pt>
                <c:pt idx="3742">
                  <c:v>40665</c:v>
                </c:pt>
                <c:pt idx="3743">
                  <c:v>40666</c:v>
                </c:pt>
                <c:pt idx="3744">
                  <c:v>40667</c:v>
                </c:pt>
                <c:pt idx="3745">
                  <c:v>40668</c:v>
                </c:pt>
                <c:pt idx="3746">
                  <c:v>40669</c:v>
                </c:pt>
                <c:pt idx="3747">
                  <c:v>40672</c:v>
                </c:pt>
                <c:pt idx="3748">
                  <c:v>40673</c:v>
                </c:pt>
                <c:pt idx="3749">
                  <c:v>40674</c:v>
                </c:pt>
                <c:pt idx="3750">
                  <c:v>40675</c:v>
                </c:pt>
                <c:pt idx="3751">
                  <c:v>40676</c:v>
                </c:pt>
                <c:pt idx="3752">
                  <c:v>40679</c:v>
                </c:pt>
                <c:pt idx="3753">
                  <c:v>40680</c:v>
                </c:pt>
                <c:pt idx="3754">
                  <c:v>40681</c:v>
                </c:pt>
                <c:pt idx="3755">
                  <c:v>40682</c:v>
                </c:pt>
                <c:pt idx="3756">
                  <c:v>40683</c:v>
                </c:pt>
                <c:pt idx="3757">
                  <c:v>40686</c:v>
                </c:pt>
                <c:pt idx="3758">
                  <c:v>40687</c:v>
                </c:pt>
                <c:pt idx="3759">
                  <c:v>40688</c:v>
                </c:pt>
                <c:pt idx="3760">
                  <c:v>40689</c:v>
                </c:pt>
                <c:pt idx="3761">
                  <c:v>40690</c:v>
                </c:pt>
                <c:pt idx="3762">
                  <c:v>40693</c:v>
                </c:pt>
                <c:pt idx="3763">
                  <c:v>40694</c:v>
                </c:pt>
                <c:pt idx="3764">
                  <c:v>40695</c:v>
                </c:pt>
                <c:pt idx="3765">
                  <c:v>40696</c:v>
                </c:pt>
                <c:pt idx="3766">
                  <c:v>40697</c:v>
                </c:pt>
                <c:pt idx="3767">
                  <c:v>40700</c:v>
                </c:pt>
                <c:pt idx="3768">
                  <c:v>40701</c:v>
                </c:pt>
                <c:pt idx="3769">
                  <c:v>40702</c:v>
                </c:pt>
                <c:pt idx="3770">
                  <c:v>40703</c:v>
                </c:pt>
                <c:pt idx="3771">
                  <c:v>40704</c:v>
                </c:pt>
                <c:pt idx="3772">
                  <c:v>40707</c:v>
                </c:pt>
                <c:pt idx="3773">
                  <c:v>40708</c:v>
                </c:pt>
                <c:pt idx="3774">
                  <c:v>40709</c:v>
                </c:pt>
                <c:pt idx="3775">
                  <c:v>40710</c:v>
                </c:pt>
                <c:pt idx="3776">
                  <c:v>40711</c:v>
                </c:pt>
                <c:pt idx="3777">
                  <c:v>40714</c:v>
                </c:pt>
                <c:pt idx="3778">
                  <c:v>40715</c:v>
                </c:pt>
                <c:pt idx="3779">
                  <c:v>40716</c:v>
                </c:pt>
                <c:pt idx="3780">
                  <c:v>40717</c:v>
                </c:pt>
                <c:pt idx="3781">
                  <c:v>40718</c:v>
                </c:pt>
                <c:pt idx="3782">
                  <c:v>40721</c:v>
                </c:pt>
                <c:pt idx="3783">
                  <c:v>40722</c:v>
                </c:pt>
                <c:pt idx="3784">
                  <c:v>40723</c:v>
                </c:pt>
                <c:pt idx="3785">
                  <c:v>40724</c:v>
                </c:pt>
                <c:pt idx="3786">
                  <c:v>40725</c:v>
                </c:pt>
                <c:pt idx="3787">
                  <c:v>40728</c:v>
                </c:pt>
                <c:pt idx="3788">
                  <c:v>40729</c:v>
                </c:pt>
                <c:pt idx="3789">
                  <c:v>40730</c:v>
                </c:pt>
                <c:pt idx="3790">
                  <c:v>40731</c:v>
                </c:pt>
                <c:pt idx="3791">
                  <c:v>40732</c:v>
                </c:pt>
                <c:pt idx="3792">
                  <c:v>40735</c:v>
                </c:pt>
                <c:pt idx="3793">
                  <c:v>40736</c:v>
                </c:pt>
                <c:pt idx="3794">
                  <c:v>40737</c:v>
                </c:pt>
                <c:pt idx="3795">
                  <c:v>40738</c:v>
                </c:pt>
                <c:pt idx="3796">
                  <c:v>40739</c:v>
                </c:pt>
                <c:pt idx="3797">
                  <c:v>40742</c:v>
                </c:pt>
                <c:pt idx="3798">
                  <c:v>40743</c:v>
                </c:pt>
                <c:pt idx="3799">
                  <c:v>40744</c:v>
                </c:pt>
                <c:pt idx="3800">
                  <c:v>40745</c:v>
                </c:pt>
                <c:pt idx="3801">
                  <c:v>40746</c:v>
                </c:pt>
                <c:pt idx="3802">
                  <c:v>40749</c:v>
                </c:pt>
                <c:pt idx="3803">
                  <c:v>40750</c:v>
                </c:pt>
                <c:pt idx="3804">
                  <c:v>40751</c:v>
                </c:pt>
                <c:pt idx="3805">
                  <c:v>40752</c:v>
                </c:pt>
                <c:pt idx="3806">
                  <c:v>40753</c:v>
                </c:pt>
                <c:pt idx="3807">
                  <c:v>40755</c:v>
                </c:pt>
                <c:pt idx="3808">
                  <c:v>40756</c:v>
                </c:pt>
                <c:pt idx="3809">
                  <c:v>40757</c:v>
                </c:pt>
                <c:pt idx="3810">
                  <c:v>40758</c:v>
                </c:pt>
                <c:pt idx="3811">
                  <c:v>40759</c:v>
                </c:pt>
                <c:pt idx="3812">
                  <c:v>40760</c:v>
                </c:pt>
                <c:pt idx="3813">
                  <c:v>40763</c:v>
                </c:pt>
                <c:pt idx="3814">
                  <c:v>40764</c:v>
                </c:pt>
                <c:pt idx="3815">
                  <c:v>40765</c:v>
                </c:pt>
                <c:pt idx="3816">
                  <c:v>40766</c:v>
                </c:pt>
                <c:pt idx="3817">
                  <c:v>40767</c:v>
                </c:pt>
                <c:pt idx="3818">
                  <c:v>40770</c:v>
                </c:pt>
                <c:pt idx="3819">
                  <c:v>40771</c:v>
                </c:pt>
                <c:pt idx="3820">
                  <c:v>40772</c:v>
                </c:pt>
                <c:pt idx="3821">
                  <c:v>40773</c:v>
                </c:pt>
                <c:pt idx="3822">
                  <c:v>40774</c:v>
                </c:pt>
                <c:pt idx="3823">
                  <c:v>40777</c:v>
                </c:pt>
                <c:pt idx="3824">
                  <c:v>40778</c:v>
                </c:pt>
                <c:pt idx="3825">
                  <c:v>40779</c:v>
                </c:pt>
                <c:pt idx="3826">
                  <c:v>40780</c:v>
                </c:pt>
                <c:pt idx="3827">
                  <c:v>40781</c:v>
                </c:pt>
                <c:pt idx="3828">
                  <c:v>40784</c:v>
                </c:pt>
                <c:pt idx="3829">
                  <c:v>40785</c:v>
                </c:pt>
                <c:pt idx="3830">
                  <c:v>40786</c:v>
                </c:pt>
                <c:pt idx="3831">
                  <c:v>40787</c:v>
                </c:pt>
                <c:pt idx="3832">
                  <c:v>40788</c:v>
                </c:pt>
                <c:pt idx="3833">
                  <c:v>40791</c:v>
                </c:pt>
                <c:pt idx="3834">
                  <c:v>40792</c:v>
                </c:pt>
                <c:pt idx="3835">
                  <c:v>40793</c:v>
                </c:pt>
                <c:pt idx="3836">
                  <c:v>40794</c:v>
                </c:pt>
                <c:pt idx="3837">
                  <c:v>40795</c:v>
                </c:pt>
                <c:pt idx="3838">
                  <c:v>40798</c:v>
                </c:pt>
                <c:pt idx="3839">
                  <c:v>40799</c:v>
                </c:pt>
                <c:pt idx="3840">
                  <c:v>40800</c:v>
                </c:pt>
                <c:pt idx="3841">
                  <c:v>40801</c:v>
                </c:pt>
                <c:pt idx="3842">
                  <c:v>40802</c:v>
                </c:pt>
                <c:pt idx="3843">
                  <c:v>40805</c:v>
                </c:pt>
                <c:pt idx="3844">
                  <c:v>40806</c:v>
                </c:pt>
                <c:pt idx="3845">
                  <c:v>40807</c:v>
                </c:pt>
                <c:pt idx="3846">
                  <c:v>40808</c:v>
                </c:pt>
                <c:pt idx="3847">
                  <c:v>40809</c:v>
                </c:pt>
                <c:pt idx="3848">
                  <c:v>40812</c:v>
                </c:pt>
                <c:pt idx="3849">
                  <c:v>40813</c:v>
                </c:pt>
                <c:pt idx="3850">
                  <c:v>40814</c:v>
                </c:pt>
                <c:pt idx="3851">
                  <c:v>40815</c:v>
                </c:pt>
                <c:pt idx="3852">
                  <c:v>40816</c:v>
                </c:pt>
                <c:pt idx="3853">
                  <c:v>40819</c:v>
                </c:pt>
                <c:pt idx="3854">
                  <c:v>40820</c:v>
                </c:pt>
                <c:pt idx="3855">
                  <c:v>40821</c:v>
                </c:pt>
                <c:pt idx="3856">
                  <c:v>40822</c:v>
                </c:pt>
                <c:pt idx="3857">
                  <c:v>40823</c:v>
                </c:pt>
                <c:pt idx="3858">
                  <c:v>40826</c:v>
                </c:pt>
                <c:pt idx="3859">
                  <c:v>40827</c:v>
                </c:pt>
                <c:pt idx="3860">
                  <c:v>40828</c:v>
                </c:pt>
                <c:pt idx="3861">
                  <c:v>40829</c:v>
                </c:pt>
                <c:pt idx="3862">
                  <c:v>40830</c:v>
                </c:pt>
                <c:pt idx="3863">
                  <c:v>40833</c:v>
                </c:pt>
                <c:pt idx="3864">
                  <c:v>40834</c:v>
                </c:pt>
                <c:pt idx="3865">
                  <c:v>40835</c:v>
                </c:pt>
                <c:pt idx="3866">
                  <c:v>40836</c:v>
                </c:pt>
                <c:pt idx="3867">
                  <c:v>40837</c:v>
                </c:pt>
                <c:pt idx="3868">
                  <c:v>40840</c:v>
                </c:pt>
                <c:pt idx="3869">
                  <c:v>40841</c:v>
                </c:pt>
                <c:pt idx="3870">
                  <c:v>40842</c:v>
                </c:pt>
                <c:pt idx="3871">
                  <c:v>40843</c:v>
                </c:pt>
                <c:pt idx="3872">
                  <c:v>40844</c:v>
                </c:pt>
                <c:pt idx="3873">
                  <c:v>40847</c:v>
                </c:pt>
                <c:pt idx="3874">
                  <c:v>40848</c:v>
                </c:pt>
                <c:pt idx="3875">
                  <c:v>40849</c:v>
                </c:pt>
                <c:pt idx="3876">
                  <c:v>40850</c:v>
                </c:pt>
                <c:pt idx="3877">
                  <c:v>40851</c:v>
                </c:pt>
                <c:pt idx="3878">
                  <c:v>40854</c:v>
                </c:pt>
                <c:pt idx="3879">
                  <c:v>40855</c:v>
                </c:pt>
                <c:pt idx="3880">
                  <c:v>40856</c:v>
                </c:pt>
                <c:pt idx="3881">
                  <c:v>40857</c:v>
                </c:pt>
                <c:pt idx="3882">
                  <c:v>40858</c:v>
                </c:pt>
                <c:pt idx="3883">
                  <c:v>40861</c:v>
                </c:pt>
                <c:pt idx="3884">
                  <c:v>40862</c:v>
                </c:pt>
                <c:pt idx="3885">
                  <c:v>40863</c:v>
                </c:pt>
                <c:pt idx="3886">
                  <c:v>40864</c:v>
                </c:pt>
                <c:pt idx="3887">
                  <c:v>40865</c:v>
                </c:pt>
                <c:pt idx="3888">
                  <c:v>40868</c:v>
                </c:pt>
                <c:pt idx="3889">
                  <c:v>40869</c:v>
                </c:pt>
                <c:pt idx="3890">
                  <c:v>40870</c:v>
                </c:pt>
                <c:pt idx="3891">
                  <c:v>40871</c:v>
                </c:pt>
                <c:pt idx="3892">
                  <c:v>40872</c:v>
                </c:pt>
                <c:pt idx="3893">
                  <c:v>40875</c:v>
                </c:pt>
                <c:pt idx="3894">
                  <c:v>40876</c:v>
                </c:pt>
                <c:pt idx="3895">
                  <c:v>40877</c:v>
                </c:pt>
                <c:pt idx="3896">
                  <c:v>40878</c:v>
                </c:pt>
                <c:pt idx="3897">
                  <c:v>40879</c:v>
                </c:pt>
                <c:pt idx="3898">
                  <c:v>40882</c:v>
                </c:pt>
                <c:pt idx="3899">
                  <c:v>40883</c:v>
                </c:pt>
                <c:pt idx="3900">
                  <c:v>40884</c:v>
                </c:pt>
                <c:pt idx="3901">
                  <c:v>40885</c:v>
                </c:pt>
                <c:pt idx="3902">
                  <c:v>40886</c:v>
                </c:pt>
                <c:pt idx="3903">
                  <c:v>40889</c:v>
                </c:pt>
                <c:pt idx="3904">
                  <c:v>40890</c:v>
                </c:pt>
                <c:pt idx="3905">
                  <c:v>40891</c:v>
                </c:pt>
                <c:pt idx="3906">
                  <c:v>40892</c:v>
                </c:pt>
                <c:pt idx="3907">
                  <c:v>40893</c:v>
                </c:pt>
                <c:pt idx="3908">
                  <c:v>40896</c:v>
                </c:pt>
                <c:pt idx="3909">
                  <c:v>40897</c:v>
                </c:pt>
                <c:pt idx="3910">
                  <c:v>40898</c:v>
                </c:pt>
                <c:pt idx="3911">
                  <c:v>40899</c:v>
                </c:pt>
                <c:pt idx="3912">
                  <c:v>40900</c:v>
                </c:pt>
                <c:pt idx="3913">
                  <c:v>40904</c:v>
                </c:pt>
                <c:pt idx="3914">
                  <c:v>40905</c:v>
                </c:pt>
                <c:pt idx="3915">
                  <c:v>40906</c:v>
                </c:pt>
                <c:pt idx="3916">
                  <c:v>40907</c:v>
                </c:pt>
                <c:pt idx="3917">
                  <c:v>40908</c:v>
                </c:pt>
                <c:pt idx="3918">
                  <c:v>40911</c:v>
                </c:pt>
                <c:pt idx="3919">
                  <c:v>40912</c:v>
                </c:pt>
                <c:pt idx="3920">
                  <c:v>40913</c:v>
                </c:pt>
                <c:pt idx="3921">
                  <c:v>40914</c:v>
                </c:pt>
                <c:pt idx="3922">
                  <c:v>40917</c:v>
                </c:pt>
                <c:pt idx="3923">
                  <c:v>40918</c:v>
                </c:pt>
                <c:pt idx="3924">
                  <c:v>40919</c:v>
                </c:pt>
                <c:pt idx="3925">
                  <c:v>40920</c:v>
                </c:pt>
                <c:pt idx="3926">
                  <c:v>40921</c:v>
                </c:pt>
                <c:pt idx="3927">
                  <c:v>40924</c:v>
                </c:pt>
                <c:pt idx="3928">
                  <c:v>40925</c:v>
                </c:pt>
                <c:pt idx="3929">
                  <c:v>40926</c:v>
                </c:pt>
                <c:pt idx="3930">
                  <c:v>40927</c:v>
                </c:pt>
                <c:pt idx="3931">
                  <c:v>40928</c:v>
                </c:pt>
                <c:pt idx="3932">
                  <c:v>40931</c:v>
                </c:pt>
                <c:pt idx="3933">
                  <c:v>40932</c:v>
                </c:pt>
                <c:pt idx="3934">
                  <c:v>40933</c:v>
                </c:pt>
                <c:pt idx="3935">
                  <c:v>40934</c:v>
                </c:pt>
                <c:pt idx="3936">
                  <c:v>40935</c:v>
                </c:pt>
                <c:pt idx="3937">
                  <c:v>40938</c:v>
                </c:pt>
                <c:pt idx="3938">
                  <c:v>40939</c:v>
                </c:pt>
                <c:pt idx="3939">
                  <c:v>40940</c:v>
                </c:pt>
                <c:pt idx="3940">
                  <c:v>40941</c:v>
                </c:pt>
                <c:pt idx="3941">
                  <c:v>40942</c:v>
                </c:pt>
                <c:pt idx="3942">
                  <c:v>40945</c:v>
                </c:pt>
                <c:pt idx="3943">
                  <c:v>40946</c:v>
                </c:pt>
                <c:pt idx="3944">
                  <c:v>40947</c:v>
                </c:pt>
                <c:pt idx="3945">
                  <c:v>40948</c:v>
                </c:pt>
                <c:pt idx="3946">
                  <c:v>40949</c:v>
                </c:pt>
                <c:pt idx="3947">
                  <c:v>40952</c:v>
                </c:pt>
                <c:pt idx="3948">
                  <c:v>40953</c:v>
                </c:pt>
                <c:pt idx="3949">
                  <c:v>40954</c:v>
                </c:pt>
                <c:pt idx="3950">
                  <c:v>40955</c:v>
                </c:pt>
                <c:pt idx="3951">
                  <c:v>40956</c:v>
                </c:pt>
                <c:pt idx="3952">
                  <c:v>40959</c:v>
                </c:pt>
                <c:pt idx="3953">
                  <c:v>40960</c:v>
                </c:pt>
                <c:pt idx="3954">
                  <c:v>40961</c:v>
                </c:pt>
                <c:pt idx="3955">
                  <c:v>40962</c:v>
                </c:pt>
                <c:pt idx="3956">
                  <c:v>40963</c:v>
                </c:pt>
                <c:pt idx="3957">
                  <c:v>40966</c:v>
                </c:pt>
                <c:pt idx="3958">
                  <c:v>40967</c:v>
                </c:pt>
                <c:pt idx="3959">
                  <c:v>40968</c:v>
                </c:pt>
                <c:pt idx="3960">
                  <c:v>40969</c:v>
                </c:pt>
                <c:pt idx="3961">
                  <c:v>40970</c:v>
                </c:pt>
                <c:pt idx="3962">
                  <c:v>40973</c:v>
                </c:pt>
                <c:pt idx="3963">
                  <c:v>40974</c:v>
                </c:pt>
                <c:pt idx="3964">
                  <c:v>40975</c:v>
                </c:pt>
                <c:pt idx="3965">
                  <c:v>40976</c:v>
                </c:pt>
                <c:pt idx="3966">
                  <c:v>40977</c:v>
                </c:pt>
                <c:pt idx="3967">
                  <c:v>40980</c:v>
                </c:pt>
                <c:pt idx="3968">
                  <c:v>40981</c:v>
                </c:pt>
                <c:pt idx="3969">
                  <c:v>40982</c:v>
                </c:pt>
                <c:pt idx="3970">
                  <c:v>40983</c:v>
                </c:pt>
                <c:pt idx="3971">
                  <c:v>40984</c:v>
                </c:pt>
                <c:pt idx="3972">
                  <c:v>40987</c:v>
                </c:pt>
                <c:pt idx="3973">
                  <c:v>40988</c:v>
                </c:pt>
                <c:pt idx="3974">
                  <c:v>40989</c:v>
                </c:pt>
                <c:pt idx="3975">
                  <c:v>40990</c:v>
                </c:pt>
                <c:pt idx="3976">
                  <c:v>40991</c:v>
                </c:pt>
                <c:pt idx="3977">
                  <c:v>40994</c:v>
                </c:pt>
                <c:pt idx="3978">
                  <c:v>40995</c:v>
                </c:pt>
                <c:pt idx="3979">
                  <c:v>40996</c:v>
                </c:pt>
                <c:pt idx="3980">
                  <c:v>40997</c:v>
                </c:pt>
                <c:pt idx="3981">
                  <c:v>40998</c:v>
                </c:pt>
                <c:pt idx="3982">
                  <c:v>40999</c:v>
                </c:pt>
                <c:pt idx="3983">
                  <c:v>41001</c:v>
                </c:pt>
                <c:pt idx="3984">
                  <c:v>41002</c:v>
                </c:pt>
                <c:pt idx="3985">
                  <c:v>41003</c:v>
                </c:pt>
                <c:pt idx="3986">
                  <c:v>41004</c:v>
                </c:pt>
                <c:pt idx="3987">
                  <c:v>41008</c:v>
                </c:pt>
                <c:pt idx="3988">
                  <c:v>41009</c:v>
                </c:pt>
                <c:pt idx="3989">
                  <c:v>41010</c:v>
                </c:pt>
                <c:pt idx="3990">
                  <c:v>41011</c:v>
                </c:pt>
                <c:pt idx="3991">
                  <c:v>41012</c:v>
                </c:pt>
                <c:pt idx="3992">
                  <c:v>41015</c:v>
                </c:pt>
                <c:pt idx="3993">
                  <c:v>41016</c:v>
                </c:pt>
                <c:pt idx="3994">
                  <c:v>41017</c:v>
                </c:pt>
                <c:pt idx="3995">
                  <c:v>41018</c:v>
                </c:pt>
                <c:pt idx="3996">
                  <c:v>41019</c:v>
                </c:pt>
                <c:pt idx="3997">
                  <c:v>41022</c:v>
                </c:pt>
                <c:pt idx="3998">
                  <c:v>41023</c:v>
                </c:pt>
                <c:pt idx="3999">
                  <c:v>41024</c:v>
                </c:pt>
                <c:pt idx="4000">
                  <c:v>41025</c:v>
                </c:pt>
                <c:pt idx="4001">
                  <c:v>41026</c:v>
                </c:pt>
                <c:pt idx="4002">
                  <c:v>41029</c:v>
                </c:pt>
                <c:pt idx="4003">
                  <c:v>41030</c:v>
                </c:pt>
                <c:pt idx="4004">
                  <c:v>41031</c:v>
                </c:pt>
                <c:pt idx="4005">
                  <c:v>41032</c:v>
                </c:pt>
                <c:pt idx="4006">
                  <c:v>41033</c:v>
                </c:pt>
                <c:pt idx="4007">
                  <c:v>41036</c:v>
                </c:pt>
                <c:pt idx="4008">
                  <c:v>41037</c:v>
                </c:pt>
                <c:pt idx="4009">
                  <c:v>41038</c:v>
                </c:pt>
                <c:pt idx="4010">
                  <c:v>41039</c:v>
                </c:pt>
                <c:pt idx="4011">
                  <c:v>41040</c:v>
                </c:pt>
                <c:pt idx="4012">
                  <c:v>41043</c:v>
                </c:pt>
                <c:pt idx="4013">
                  <c:v>41044</c:v>
                </c:pt>
                <c:pt idx="4014">
                  <c:v>41045</c:v>
                </c:pt>
                <c:pt idx="4015">
                  <c:v>41046</c:v>
                </c:pt>
                <c:pt idx="4016">
                  <c:v>41047</c:v>
                </c:pt>
                <c:pt idx="4017">
                  <c:v>41050</c:v>
                </c:pt>
                <c:pt idx="4018">
                  <c:v>41051</c:v>
                </c:pt>
                <c:pt idx="4019">
                  <c:v>41052</c:v>
                </c:pt>
                <c:pt idx="4020">
                  <c:v>41053</c:v>
                </c:pt>
                <c:pt idx="4021">
                  <c:v>41054</c:v>
                </c:pt>
                <c:pt idx="4022">
                  <c:v>41057</c:v>
                </c:pt>
                <c:pt idx="4023">
                  <c:v>41058</c:v>
                </c:pt>
                <c:pt idx="4024">
                  <c:v>41059</c:v>
                </c:pt>
                <c:pt idx="4025">
                  <c:v>41060</c:v>
                </c:pt>
                <c:pt idx="4026">
                  <c:v>41061</c:v>
                </c:pt>
                <c:pt idx="4027">
                  <c:v>41064</c:v>
                </c:pt>
                <c:pt idx="4028">
                  <c:v>41065</c:v>
                </c:pt>
                <c:pt idx="4029">
                  <c:v>41066</c:v>
                </c:pt>
                <c:pt idx="4030">
                  <c:v>41067</c:v>
                </c:pt>
                <c:pt idx="4031">
                  <c:v>41068</c:v>
                </c:pt>
                <c:pt idx="4032">
                  <c:v>41071</c:v>
                </c:pt>
                <c:pt idx="4033">
                  <c:v>41072</c:v>
                </c:pt>
                <c:pt idx="4034">
                  <c:v>41073</c:v>
                </c:pt>
                <c:pt idx="4035">
                  <c:v>41074</c:v>
                </c:pt>
                <c:pt idx="4036">
                  <c:v>41075</c:v>
                </c:pt>
                <c:pt idx="4037">
                  <c:v>41078</c:v>
                </c:pt>
                <c:pt idx="4038">
                  <c:v>41079</c:v>
                </c:pt>
                <c:pt idx="4039">
                  <c:v>41080</c:v>
                </c:pt>
                <c:pt idx="4040">
                  <c:v>41081</c:v>
                </c:pt>
                <c:pt idx="4041">
                  <c:v>41082</c:v>
                </c:pt>
                <c:pt idx="4042">
                  <c:v>41085</c:v>
                </c:pt>
                <c:pt idx="4043">
                  <c:v>41086</c:v>
                </c:pt>
                <c:pt idx="4044">
                  <c:v>41087</c:v>
                </c:pt>
                <c:pt idx="4045">
                  <c:v>41088</c:v>
                </c:pt>
                <c:pt idx="4046">
                  <c:v>41089</c:v>
                </c:pt>
                <c:pt idx="4047">
                  <c:v>41090</c:v>
                </c:pt>
                <c:pt idx="4048">
                  <c:v>41092</c:v>
                </c:pt>
                <c:pt idx="4049">
                  <c:v>41093</c:v>
                </c:pt>
                <c:pt idx="4050">
                  <c:v>41094</c:v>
                </c:pt>
                <c:pt idx="4051">
                  <c:v>41095</c:v>
                </c:pt>
                <c:pt idx="4052">
                  <c:v>41096</c:v>
                </c:pt>
                <c:pt idx="4053">
                  <c:v>41099</c:v>
                </c:pt>
                <c:pt idx="4054">
                  <c:v>41100</c:v>
                </c:pt>
                <c:pt idx="4055">
                  <c:v>41101</c:v>
                </c:pt>
                <c:pt idx="4056">
                  <c:v>41102</c:v>
                </c:pt>
                <c:pt idx="4057">
                  <c:v>41103</c:v>
                </c:pt>
                <c:pt idx="4058">
                  <c:v>41106</c:v>
                </c:pt>
                <c:pt idx="4059">
                  <c:v>41107</c:v>
                </c:pt>
                <c:pt idx="4060">
                  <c:v>41108</c:v>
                </c:pt>
                <c:pt idx="4061">
                  <c:v>41109</c:v>
                </c:pt>
                <c:pt idx="4062">
                  <c:v>41110</c:v>
                </c:pt>
                <c:pt idx="4063">
                  <c:v>41113</c:v>
                </c:pt>
                <c:pt idx="4064">
                  <c:v>41114</c:v>
                </c:pt>
                <c:pt idx="4065">
                  <c:v>41115</c:v>
                </c:pt>
                <c:pt idx="4066">
                  <c:v>41116</c:v>
                </c:pt>
                <c:pt idx="4067">
                  <c:v>41117</c:v>
                </c:pt>
                <c:pt idx="4068">
                  <c:v>41120</c:v>
                </c:pt>
                <c:pt idx="4069">
                  <c:v>41121</c:v>
                </c:pt>
                <c:pt idx="4070">
                  <c:v>41122</c:v>
                </c:pt>
                <c:pt idx="4071">
                  <c:v>41123</c:v>
                </c:pt>
                <c:pt idx="4072">
                  <c:v>41124</c:v>
                </c:pt>
                <c:pt idx="4073">
                  <c:v>41127</c:v>
                </c:pt>
                <c:pt idx="4074">
                  <c:v>41128</c:v>
                </c:pt>
                <c:pt idx="4075">
                  <c:v>41129</c:v>
                </c:pt>
                <c:pt idx="4076">
                  <c:v>41130</c:v>
                </c:pt>
                <c:pt idx="4077">
                  <c:v>41131</c:v>
                </c:pt>
                <c:pt idx="4078">
                  <c:v>41134</c:v>
                </c:pt>
                <c:pt idx="4079">
                  <c:v>41135</c:v>
                </c:pt>
                <c:pt idx="4080">
                  <c:v>41136</c:v>
                </c:pt>
                <c:pt idx="4081">
                  <c:v>41137</c:v>
                </c:pt>
                <c:pt idx="4082">
                  <c:v>41138</c:v>
                </c:pt>
                <c:pt idx="4083">
                  <c:v>41141</c:v>
                </c:pt>
                <c:pt idx="4084">
                  <c:v>41142</c:v>
                </c:pt>
                <c:pt idx="4085">
                  <c:v>41143</c:v>
                </c:pt>
                <c:pt idx="4086">
                  <c:v>41144</c:v>
                </c:pt>
                <c:pt idx="4087">
                  <c:v>41145</c:v>
                </c:pt>
                <c:pt idx="4088">
                  <c:v>41148</c:v>
                </c:pt>
                <c:pt idx="4089">
                  <c:v>41149</c:v>
                </c:pt>
                <c:pt idx="4090">
                  <c:v>41150</c:v>
                </c:pt>
                <c:pt idx="4091">
                  <c:v>41151</c:v>
                </c:pt>
                <c:pt idx="4092">
                  <c:v>41152</c:v>
                </c:pt>
                <c:pt idx="4093">
                  <c:v>41155</c:v>
                </c:pt>
                <c:pt idx="4094">
                  <c:v>41156</c:v>
                </c:pt>
                <c:pt idx="4095">
                  <c:v>41157</c:v>
                </c:pt>
                <c:pt idx="4096">
                  <c:v>41158</c:v>
                </c:pt>
                <c:pt idx="4097">
                  <c:v>41159</c:v>
                </c:pt>
                <c:pt idx="4098">
                  <c:v>41162</c:v>
                </c:pt>
                <c:pt idx="4099">
                  <c:v>41163</c:v>
                </c:pt>
                <c:pt idx="4100">
                  <c:v>41164</c:v>
                </c:pt>
                <c:pt idx="4101">
                  <c:v>41165</c:v>
                </c:pt>
                <c:pt idx="4102">
                  <c:v>41166</c:v>
                </c:pt>
                <c:pt idx="4103">
                  <c:v>41169</c:v>
                </c:pt>
                <c:pt idx="4104">
                  <c:v>41170</c:v>
                </c:pt>
                <c:pt idx="4105">
                  <c:v>41171</c:v>
                </c:pt>
                <c:pt idx="4106">
                  <c:v>41172</c:v>
                </c:pt>
                <c:pt idx="4107">
                  <c:v>41173</c:v>
                </c:pt>
                <c:pt idx="4108">
                  <c:v>41176</c:v>
                </c:pt>
                <c:pt idx="4109">
                  <c:v>41177</c:v>
                </c:pt>
                <c:pt idx="4110">
                  <c:v>41178</c:v>
                </c:pt>
                <c:pt idx="4111">
                  <c:v>41179</c:v>
                </c:pt>
                <c:pt idx="4112">
                  <c:v>41180</c:v>
                </c:pt>
                <c:pt idx="4113">
                  <c:v>41182</c:v>
                </c:pt>
                <c:pt idx="4114">
                  <c:v>41183</c:v>
                </c:pt>
                <c:pt idx="4115">
                  <c:v>41184</c:v>
                </c:pt>
                <c:pt idx="4116">
                  <c:v>41185</c:v>
                </c:pt>
                <c:pt idx="4117">
                  <c:v>41186</c:v>
                </c:pt>
                <c:pt idx="4118">
                  <c:v>41187</c:v>
                </c:pt>
                <c:pt idx="4119">
                  <c:v>41190</c:v>
                </c:pt>
                <c:pt idx="4120">
                  <c:v>41191</c:v>
                </c:pt>
                <c:pt idx="4121">
                  <c:v>41192</c:v>
                </c:pt>
                <c:pt idx="4122">
                  <c:v>41193</c:v>
                </c:pt>
                <c:pt idx="4123">
                  <c:v>41194</c:v>
                </c:pt>
                <c:pt idx="4124">
                  <c:v>41197</c:v>
                </c:pt>
                <c:pt idx="4125">
                  <c:v>41198</c:v>
                </c:pt>
                <c:pt idx="4126">
                  <c:v>41199</c:v>
                </c:pt>
                <c:pt idx="4127">
                  <c:v>41200</c:v>
                </c:pt>
                <c:pt idx="4128">
                  <c:v>41201</c:v>
                </c:pt>
                <c:pt idx="4129">
                  <c:v>41204</c:v>
                </c:pt>
                <c:pt idx="4130">
                  <c:v>41205</c:v>
                </c:pt>
                <c:pt idx="4131">
                  <c:v>41206</c:v>
                </c:pt>
                <c:pt idx="4132">
                  <c:v>41207</c:v>
                </c:pt>
                <c:pt idx="4133">
                  <c:v>41208</c:v>
                </c:pt>
                <c:pt idx="4134">
                  <c:v>41211</c:v>
                </c:pt>
                <c:pt idx="4135">
                  <c:v>41213</c:v>
                </c:pt>
                <c:pt idx="4136">
                  <c:v>41214</c:v>
                </c:pt>
                <c:pt idx="4137">
                  <c:v>41215</c:v>
                </c:pt>
                <c:pt idx="4138">
                  <c:v>41218</c:v>
                </c:pt>
                <c:pt idx="4139">
                  <c:v>41219</c:v>
                </c:pt>
                <c:pt idx="4140">
                  <c:v>41220</c:v>
                </c:pt>
                <c:pt idx="4141">
                  <c:v>41221</c:v>
                </c:pt>
                <c:pt idx="4142">
                  <c:v>41222</c:v>
                </c:pt>
                <c:pt idx="4143">
                  <c:v>41225</c:v>
                </c:pt>
                <c:pt idx="4144">
                  <c:v>41226</c:v>
                </c:pt>
                <c:pt idx="4145">
                  <c:v>41227</c:v>
                </c:pt>
                <c:pt idx="4146">
                  <c:v>41228</c:v>
                </c:pt>
                <c:pt idx="4147">
                  <c:v>41229</c:v>
                </c:pt>
                <c:pt idx="4148">
                  <c:v>41232</c:v>
                </c:pt>
                <c:pt idx="4149">
                  <c:v>41233</c:v>
                </c:pt>
                <c:pt idx="4150">
                  <c:v>41234</c:v>
                </c:pt>
                <c:pt idx="4151">
                  <c:v>41235</c:v>
                </c:pt>
                <c:pt idx="4152">
                  <c:v>41236</c:v>
                </c:pt>
                <c:pt idx="4153">
                  <c:v>41239</c:v>
                </c:pt>
                <c:pt idx="4154">
                  <c:v>41240</c:v>
                </c:pt>
                <c:pt idx="4155">
                  <c:v>41241</c:v>
                </c:pt>
                <c:pt idx="4156">
                  <c:v>41242</c:v>
                </c:pt>
                <c:pt idx="4157">
                  <c:v>41243</c:v>
                </c:pt>
                <c:pt idx="4158">
                  <c:v>41246</c:v>
                </c:pt>
                <c:pt idx="4159">
                  <c:v>41247</c:v>
                </c:pt>
                <c:pt idx="4160">
                  <c:v>41248</c:v>
                </c:pt>
                <c:pt idx="4161">
                  <c:v>41249</c:v>
                </c:pt>
                <c:pt idx="4162">
                  <c:v>41250</c:v>
                </c:pt>
                <c:pt idx="4163">
                  <c:v>41253</c:v>
                </c:pt>
                <c:pt idx="4164">
                  <c:v>41254</c:v>
                </c:pt>
                <c:pt idx="4165">
                  <c:v>41255</c:v>
                </c:pt>
                <c:pt idx="4166">
                  <c:v>41256</c:v>
                </c:pt>
                <c:pt idx="4167">
                  <c:v>41257</c:v>
                </c:pt>
                <c:pt idx="4168">
                  <c:v>41260</c:v>
                </c:pt>
                <c:pt idx="4169">
                  <c:v>41261</c:v>
                </c:pt>
                <c:pt idx="4170">
                  <c:v>41262</c:v>
                </c:pt>
                <c:pt idx="4171">
                  <c:v>41263</c:v>
                </c:pt>
                <c:pt idx="4172">
                  <c:v>41264</c:v>
                </c:pt>
                <c:pt idx="4173">
                  <c:v>41267</c:v>
                </c:pt>
                <c:pt idx="4174">
                  <c:v>41269</c:v>
                </c:pt>
                <c:pt idx="4175">
                  <c:v>41270</c:v>
                </c:pt>
                <c:pt idx="4176">
                  <c:v>41271</c:v>
                </c:pt>
                <c:pt idx="4177">
                  <c:v>41274</c:v>
                </c:pt>
                <c:pt idx="4178">
                  <c:v>41276</c:v>
                </c:pt>
                <c:pt idx="4179">
                  <c:v>41277</c:v>
                </c:pt>
                <c:pt idx="4180">
                  <c:v>41278</c:v>
                </c:pt>
                <c:pt idx="4181">
                  <c:v>41281</c:v>
                </c:pt>
                <c:pt idx="4182">
                  <c:v>41282</c:v>
                </c:pt>
                <c:pt idx="4183">
                  <c:v>41283</c:v>
                </c:pt>
                <c:pt idx="4184">
                  <c:v>41284</c:v>
                </c:pt>
                <c:pt idx="4185">
                  <c:v>41285</c:v>
                </c:pt>
                <c:pt idx="4186">
                  <c:v>41288</c:v>
                </c:pt>
                <c:pt idx="4187">
                  <c:v>41289</c:v>
                </c:pt>
                <c:pt idx="4188">
                  <c:v>41290</c:v>
                </c:pt>
                <c:pt idx="4189">
                  <c:v>41291</c:v>
                </c:pt>
                <c:pt idx="4190">
                  <c:v>41292</c:v>
                </c:pt>
                <c:pt idx="4191">
                  <c:v>41295</c:v>
                </c:pt>
                <c:pt idx="4192">
                  <c:v>41296</c:v>
                </c:pt>
                <c:pt idx="4193">
                  <c:v>41297</c:v>
                </c:pt>
                <c:pt idx="4194">
                  <c:v>41298</c:v>
                </c:pt>
                <c:pt idx="4195">
                  <c:v>41299</c:v>
                </c:pt>
                <c:pt idx="4196">
                  <c:v>41302</c:v>
                </c:pt>
                <c:pt idx="4197">
                  <c:v>41303</c:v>
                </c:pt>
                <c:pt idx="4198">
                  <c:v>41304</c:v>
                </c:pt>
                <c:pt idx="4199">
                  <c:v>41305</c:v>
                </c:pt>
                <c:pt idx="4200">
                  <c:v>41306</c:v>
                </c:pt>
                <c:pt idx="4201">
                  <c:v>41309</c:v>
                </c:pt>
                <c:pt idx="4202">
                  <c:v>41310</c:v>
                </c:pt>
                <c:pt idx="4203">
                  <c:v>41311</c:v>
                </c:pt>
                <c:pt idx="4204">
                  <c:v>41312</c:v>
                </c:pt>
                <c:pt idx="4205">
                  <c:v>41313</c:v>
                </c:pt>
                <c:pt idx="4206">
                  <c:v>41316</c:v>
                </c:pt>
                <c:pt idx="4207">
                  <c:v>41317</c:v>
                </c:pt>
                <c:pt idx="4208">
                  <c:v>41318</c:v>
                </c:pt>
                <c:pt idx="4209">
                  <c:v>41319</c:v>
                </c:pt>
                <c:pt idx="4210">
                  <c:v>41320</c:v>
                </c:pt>
                <c:pt idx="4211">
                  <c:v>41323</c:v>
                </c:pt>
                <c:pt idx="4212">
                  <c:v>41324</c:v>
                </c:pt>
                <c:pt idx="4213">
                  <c:v>41325</c:v>
                </c:pt>
                <c:pt idx="4214">
                  <c:v>41326</c:v>
                </c:pt>
                <c:pt idx="4215">
                  <c:v>41327</c:v>
                </c:pt>
                <c:pt idx="4216">
                  <c:v>41330</c:v>
                </c:pt>
                <c:pt idx="4217">
                  <c:v>41331</c:v>
                </c:pt>
                <c:pt idx="4218">
                  <c:v>41332</c:v>
                </c:pt>
                <c:pt idx="4219">
                  <c:v>41333</c:v>
                </c:pt>
                <c:pt idx="4220">
                  <c:v>41334</c:v>
                </c:pt>
                <c:pt idx="4221">
                  <c:v>41337</c:v>
                </c:pt>
                <c:pt idx="4222">
                  <c:v>41338</c:v>
                </c:pt>
                <c:pt idx="4223">
                  <c:v>41339</c:v>
                </c:pt>
                <c:pt idx="4224">
                  <c:v>41340</c:v>
                </c:pt>
                <c:pt idx="4225">
                  <c:v>41341</c:v>
                </c:pt>
                <c:pt idx="4226">
                  <c:v>41344</c:v>
                </c:pt>
                <c:pt idx="4227">
                  <c:v>41345</c:v>
                </c:pt>
                <c:pt idx="4228">
                  <c:v>41346</c:v>
                </c:pt>
                <c:pt idx="4229">
                  <c:v>41347</c:v>
                </c:pt>
                <c:pt idx="4230">
                  <c:v>41348</c:v>
                </c:pt>
                <c:pt idx="4231">
                  <c:v>41351</c:v>
                </c:pt>
                <c:pt idx="4232">
                  <c:v>41352</c:v>
                </c:pt>
                <c:pt idx="4233">
                  <c:v>41353</c:v>
                </c:pt>
                <c:pt idx="4234">
                  <c:v>41354</c:v>
                </c:pt>
                <c:pt idx="4235">
                  <c:v>41355</c:v>
                </c:pt>
                <c:pt idx="4236">
                  <c:v>41358</c:v>
                </c:pt>
                <c:pt idx="4237">
                  <c:v>41359</c:v>
                </c:pt>
                <c:pt idx="4238">
                  <c:v>41360</c:v>
                </c:pt>
                <c:pt idx="4239">
                  <c:v>41361</c:v>
                </c:pt>
                <c:pt idx="4240">
                  <c:v>41364</c:v>
                </c:pt>
                <c:pt idx="4241">
                  <c:v>41365</c:v>
                </c:pt>
                <c:pt idx="4242">
                  <c:v>41366</c:v>
                </c:pt>
                <c:pt idx="4243">
                  <c:v>41367</c:v>
                </c:pt>
                <c:pt idx="4244">
                  <c:v>41368</c:v>
                </c:pt>
                <c:pt idx="4245">
                  <c:v>41369</c:v>
                </c:pt>
                <c:pt idx="4246">
                  <c:v>41372</c:v>
                </c:pt>
                <c:pt idx="4247">
                  <c:v>41373</c:v>
                </c:pt>
                <c:pt idx="4248">
                  <c:v>41374</c:v>
                </c:pt>
                <c:pt idx="4249">
                  <c:v>41375</c:v>
                </c:pt>
                <c:pt idx="4250">
                  <c:v>41376</c:v>
                </c:pt>
                <c:pt idx="4251">
                  <c:v>41379</c:v>
                </c:pt>
                <c:pt idx="4252">
                  <c:v>41380</c:v>
                </c:pt>
                <c:pt idx="4253">
                  <c:v>41381</c:v>
                </c:pt>
                <c:pt idx="4254">
                  <c:v>41382</c:v>
                </c:pt>
                <c:pt idx="4255">
                  <c:v>41383</c:v>
                </c:pt>
                <c:pt idx="4256">
                  <c:v>41386</c:v>
                </c:pt>
                <c:pt idx="4257">
                  <c:v>41387</c:v>
                </c:pt>
                <c:pt idx="4258">
                  <c:v>41388</c:v>
                </c:pt>
                <c:pt idx="4259">
                  <c:v>41389</c:v>
                </c:pt>
                <c:pt idx="4260">
                  <c:v>41390</c:v>
                </c:pt>
                <c:pt idx="4261">
                  <c:v>41393</c:v>
                </c:pt>
                <c:pt idx="4262">
                  <c:v>41394</c:v>
                </c:pt>
                <c:pt idx="4263">
                  <c:v>41395</c:v>
                </c:pt>
                <c:pt idx="4264">
                  <c:v>41396</c:v>
                </c:pt>
                <c:pt idx="4265">
                  <c:v>41397</c:v>
                </c:pt>
                <c:pt idx="4266">
                  <c:v>41400</c:v>
                </c:pt>
                <c:pt idx="4267">
                  <c:v>41401</c:v>
                </c:pt>
                <c:pt idx="4268">
                  <c:v>41402</c:v>
                </c:pt>
                <c:pt idx="4269">
                  <c:v>41403</c:v>
                </c:pt>
                <c:pt idx="4270">
                  <c:v>41404</c:v>
                </c:pt>
                <c:pt idx="4271">
                  <c:v>41407</c:v>
                </c:pt>
                <c:pt idx="4272">
                  <c:v>41408</c:v>
                </c:pt>
                <c:pt idx="4273">
                  <c:v>41409</c:v>
                </c:pt>
                <c:pt idx="4274">
                  <c:v>41410</c:v>
                </c:pt>
                <c:pt idx="4275">
                  <c:v>41411</c:v>
                </c:pt>
                <c:pt idx="4276">
                  <c:v>41414</c:v>
                </c:pt>
                <c:pt idx="4277">
                  <c:v>41415</c:v>
                </c:pt>
                <c:pt idx="4278">
                  <c:v>41416</c:v>
                </c:pt>
                <c:pt idx="4279">
                  <c:v>41417</c:v>
                </c:pt>
                <c:pt idx="4280">
                  <c:v>41418</c:v>
                </c:pt>
                <c:pt idx="4281">
                  <c:v>41421</c:v>
                </c:pt>
                <c:pt idx="4282">
                  <c:v>41422</c:v>
                </c:pt>
                <c:pt idx="4283">
                  <c:v>41423</c:v>
                </c:pt>
                <c:pt idx="4284">
                  <c:v>41424</c:v>
                </c:pt>
                <c:pt idx="4285">
                  <c:v>41425</c:v>
                </c:pt>
                <c:pt idx="4286">
                  <c:v>41428</c:v>
                </c:pt>
                <c:pt idx="4287">
                  <c:v>41429</c:v>
                </c:pt>
                <c:pt idx="4288">
                  <c:v>41430</c:v>
                </c:pt>
                <c:pt idx="4289">
                  <c:v>41431</c:v>
                </c:pt>
                <c:pt idx="4290">
                  <c:v>41432</c:v>
                </c:pt>
                <c:pt idx="4291">
                  <c:v>41435</c:v>
                </c:pt>
                <c:pt idx="4292">
                  <c:v>41436</c:v>
                </c:pt>
                <c:pt idx="4293">
                  <c:v>41437</c:v>
                </c:pt>
                <c:pt idx="4294">
                  <c:v>41438</c:v>
                </c:pt>
                <c:pt idx="4295">
                  <c:v>41439</c:v>
                </c:pt>
                <c:pt idx="4296">
                  <c:v>41442</c:v>
                </c:pt>
                <c:pt idx="4297">
                  <c:v>41443</c:v>
                </c:pt>
                <c:pt idx="4298">
                  <c:v>41444</c:v>
                </c:pt>
                <c:pt idx="4299">
                  <c:v>41445</c:v>
                </c:pt>
                <c:pt idx="4300">
                  <c:v>41446</c:v>
                </c:pt>
                <c:pt idx="4301">
                  <c:v>41449</c:v>
                </c:pt>
                <c:pt idx="4302">
                  <c:v>41450</c:v>
                </c:pt>
                <c:pt idx="4303">
                  <c:v>41451</c:v>
                </c:pt>
                <c:pt idx="4304">
                  <c:v>41452</c:v>
                </c:pt>
                <c:pt idx="4305">
                  <c:v>41453</c:v>
                </c:pt>
                <c:pt idx="4306">
                  <c:v>41455</c:v>
                </c:pt>
                <c:pt idx="4307">
                  <c:v>41456</c:v>
                </c:pt>
                <c:pt idx="4308">
                  <c:v>41457</c:v>
                </c:pt>
                <c:pt idx="4309">
                  <c:v>41458</c:v>
                </c:pt>
                <c:pt idx="4310">
                  <c:v>41459</c:v>
                </c:pt>
                <c:pt idx="4311">
                  <c:v>41460</c:v>
                </c:pt>
                <c:pt idx="4312">
                  <c:v>41463</c:v>
                </c:pt>
                <c:pt idx="4313">
                  <c:v>41464</c:v>
                </c:pt>
                <c:pt idx="4314">
                  <c:v>41465</c:v>
                </c:pt>
                <c:pt idx="4315">
                  <c:v>41466</c:v>
                </c:pt>
                <c:pt idx="4316">
                  <c:v>41467</c:v>
                </c:pt>
                <c:pt idx="4317">
                  <c:v>41470</c:v>
                </c:pt>
                <c:pt idx="4318">
                  <c:v>41471</c:v>
                </c:pt>
                <c:pt idx="4319">
                  <c:v>41472</c:v>
                </c:pt>
                <c:pt idx="4320">
                  <c:v>41473</c:v>
                </c:pt>
                <c:pt idx="4321">
                  <c:v>41474</c:v>
                </c:pt>
                <c:pt idx="4322">
                  <c:v>41477</c:v>
                </c:pt>
                <c:pt idx="4323">
                  <c:v>41478</c:v>
                </c:pt>
                <c:pt idx="4324">
                  <c:v>41479</c:v>
                </c:pt>
                <c:pt idx="4325">
                  <c:v>41480</c:v>
                </c:pt>
                <c:pt idx="4326">
                  <c:v>41481</c:v>
                </c:pt>
                <c:pt idx="4327">
                  <c:v>41484</c:v>
                </c:pt>
                <c:pt idx="4328">
                  <c:v>41485</c:v>
                </c:pt>
                <c:pt idx="4329">
                  <c:v>41486</c:v>
                </c:pt>
                <c:pt idx="4330">
                  <c:v>41487</c:v>
                </c:pt>
                <c:pt idx="4331">
                  <c:v>41488</c:v>
                </c:pt>
                <c:pt idx="4332">
                  <c:v>41491</c:v>
                </c:pt>
                <c:pt idx="4333">
                  <c:v>41492</c:v>
                </c:pt>
                <c:pt idx="4334">
                  <c:v>41493</c:v>
                </c:pt>
                <c:pt idx="4335">
                  <c:v>41494</c:v>
                </c:pt>
                <c:pt idx="4336">
                  <c:v>41495</c:v>
                </c:pt>
                <c:pt idx="4337">
                  <c:v>41498</c:v>
                </c:pt>
                <c:pt idx="4338">
                  <c:v>41499</c:v>
                </c:pt>
                <c:pt idx="4339">
                  <c:v>41500</c:v>
                </c:pt>
                <c:pt idx="4340">
                  <c:v>41501</c:v>
                </c:pt>
                <c:pt idx="4341">
                  <c:v>41502</c:v>
                </c:pt>
                <c:pt idx="4342">
                  <c:v>41505</c:v>
                </c:pt>
                <c:pt idx="4343">
                  <c:v>41506</c:v>
                </c:pt>
                <c:pt idx="4344">
                  <c:v>41507</c:v>
                </c:pt>
                <c:pt idx="4345">
                  <c:v>41508</c:v>
                </c:pt>
                <c:pt idx="4346">
                  <c:v>41509</c:v>
                </c:pt>
                <c:pt idx="4347">
                  <c:v>41512</c:v>
                </c:pt>
                <c:pt idx="4348">
                  <c:v>41513</c:v>
                </c:pt>
                <c:pt idx="4349">
                  <c:v>41514</c:v>
                </c:pt>
                <c:pt idx="4350">
                  <c:v>41515</c:v>
                </c:pt>
                <c:pt idx="4351">
                  <c:v>41519</c:v>
                </c:pt>
                <c:pt idx="4352">
                  <c:v>41520</c:v>
                </c:pt>
                <c:pt idx="4353">
                  <c:v>41521</c:v>
                </c:pt>
                <c:pt idx="4354">
                  <c:v>41522</c:v>
                </c:pt>
                <c:pt idx="4355">
                  <c:v>41523</c:v>
                </c:pt>
                <c:pt idx="4356">
                  <c:v>41526</c:v>
                </c:pt>
                <c:pt idx="4357">
                  <c:v>41527</c:v>
                </c:pt>
                <c:pt idx="4358">
                  <c:v>41528</c:v>
                </c:pt>
                <c:pt idx="4359">
                  <c:v>41529</c:v>
                </c:pt>
                <c:pt idx="4360">
                  <c:v>41530</c:v>
                </c:pt>
                <c:pt idx="4361">
                  <c:v>41533</c:v>
                </c:pt>
                <c:pt idx="4362">
                  <c:v>41534</c:v>
                </c:pt>
                <c:pt idx="4363">
                  <c:v>41535</c:v>
                </c:pt>
                <c:pt idx="4364">
                  <c:v>41536</c:v>
                </c:pt>
                <c:pt idx="4365">
                  <c:v>41537</c:v>
                </c:pt>
                <c:pt idx="4366">
                  <c:v>41540</c:v>
                </c:pt>
                <c:pt idx="4367">
                  <c:v>41541</c:v>
                </c:pt>
                <c:pt idx="4368">
                  <c:v>41542</c:v>
                </c:pt>
                <c:pt idx="4369">
                  <c:v>41543</c:v>
                </c:pt>
                <c:pt idx="4370">
                  <c:v>41544</c:v>
                </c:pt>
                <c:pt idx="4371">
                  <c:v>41547</c:v>
                </c:pt>
                <c:pt idx="4372">
                  <c:v>41548</c:v>
                </c:pt>
                <c:pt idx="4373">
                  <c:v>41549</c:v>
                </c:pt>
                <c:pt idx="4374">
                  <c:v>41550</c:v>
                </c:pt>
                <c:pt idx="4375">
                  <c:v>41551</c:v>
                </c:pt>
                <c:pt idx="4376">
                  <c:v>41554</c:v>
                </c:pt>
                <c:pt idx="4377">
                  <c:v>41555</c:v>
                </c:pt>
                <c:pt idx="4378">
                  <c:v>41556</c:v>
                </c:pt>
                <c:pt idx="4379">
                  <c:v>41557</c:v>
                </c:pt>
                <c:pt idx="4380">
                  <c:v>41558</c:v>
                </c:pt>
                <c:pt idx="4381">
                  <c:v>41561</c:v>
                </c:pt>
                <c:pt idx="4382">
                  <c:v>41562</c:v>
                </c:pt>
                <c:pt idx="4383">
                  <c:v>41563</c:v>
                </c:pt>
                <c:pt idx="4384">
                  <c:v>41564</c:v>
                </c:pt>
                <c:pt idx="4385">
                  <c:v>41565</c:v>
                </c:pt>
                <c:pt idx="4386">
                  <c:v>41568</c:v>
                </c:pt>
                <c:pt idx="4387">
                  <c:v>41569</c:v>
                </c:pt>
                <c:pt idx="4388">
                  <c:v>41570</c:v>
                </c:pt>
                <c:pt idx="4389">
                  <c:v>41571</c:v>
                </c:pt>
                <c:pt idx="4390">
                  <c:v>41572</c:v>
                </c:pt>
                <c:pt idx="4391">
                  <c:v>41575</c:v>
                </c:pt>
                <c:pt idx="4392">
                  <c:v>41576</c:v>
                </c:pt>
                <c:pt idx="4393">
                  <c:v>41577</c:v>
                </c:pt>
                <c:pt idx="4394">
                  <c:v>41578</c:v>
                </c:pt>
                <c:pt idx="4395">
                  <c:v>41579</c:v>
                </c:pt>
                <c:pt idx="4396">
                  <c:v>41582</c:v>
                </c:pt>
                <c:pt idx="4397">
                  <c:v>41583</c:v>
                </c:pt>
                <c:pt idx="4398">
                  <c:v>41584</c:v>
                </c:pt>
                <c:pt idx="4399">
                  <c:v>41585</c:v>
                </c:pt>
                <c:pt idx="4400">
                  <c:v>41586</c:v>
                </c:pt>
                <c:pt idx="4401">
                  <c:v>41589</c:v>
                </c:pt>
                <c:pt idx="4402">
                  <c:v>41590</c:v>
                </c:pt>
                <c:pt idx="4403">
                  <c:v>41591</c:v>
                </c:pt>
                <c:pt idx="4404">
                  <c:v>41592</c:v>
                </c:pt>
                <c:pt idx="4405">
                  <c:v>41593</c:v>
                </c:pt>
                <c:pt idx="4406">
                  <c:v>41596</c:v>
                </c:pt>
                <c:pt idx="4407">
                  <c:v>41597</c:v>
                </c:pt>
                <c:pt idx="4408">
                  <c:v>41598</c:v>
                </c:pt>
                <c:pt idx="4409">
                  <c:v>41599</c:v>
                </c:pt>
                <c:pt idx="4410">
                  <c:v>41600</c:v>
                </c:pt>
                <c:pt idx="4411">
                  <c:v>41603</c:v>
                </c:pt>
                <c:pt idx="4412">
                  <c:v>41604</c:v>
                </c:pt>
                <c:pt idx="4413">
                  <c:v>41605</c:v>
                </c:pt>
                <c:pt idx="4414">
                  <c:v>41606</c:v>
                </c:pt>
                <c:pt idx="4415">
                  <c:v>41607</c:v>
                </c:pt>
                <c:pt idx="4416">
                  <c:v>41608</c:v>
                </c:pt>
                <c:pt idx="4417">
                  <c:v>41610</c:v>
                </c:pt>
                <c:pt idx="4418">
                  <c:v>41611</c:v>
                </c:pt>
                <c:pt idx="4419">
                  <c:v>41612</c:v>
                </c:pt>
                <c:pt idx="4420">
                  <c:v>41613</c:v>
                </c:pt>
                <c:pt idx="4421">
                  <c:v>41614</c:v>
                </c:pt>
                <c:pt idx="4422">
                  <c:v>41617</c:v>
                </c:pt>
                <c:pt idx="4423">
                  <c:v>41618</c:v>
                </c:pt>
                <c:pt idx="4424">
                  <c:v>41619</c:v>
                </c:pt>
                <c:pt idx="4425">
                  <c:v>41620</c:v>
                </c:pt>
                <c:pt idx="4426">
                  <c:v>41621</c:v>
                </c:pt>
                <c:pt idx="4427">
                  <c:v>41624</c:v>
                </c:pt>
                <c:pt idx="4428">
                  <c:v>41625</c:v>
                </c:pt>
                <c:pt idx="4429">
                  <c:v>41626</c:v>
                </c:pt>
                <c:pt idx="4430">
                  <c:v>41627</c:v>
                </c:pt>
                <c:pt idx="4431">
                  <c:v>41628</c:v>
                </c:pt>
                <c:pt idx="4432">
                  <c:v>41631</c:v>
                </c:pt>
                <c:pt idx="4433">
                  <c:v>41632</c:v>
                </c:pt>
                <c:pt idx="4434">
                  <c:v>41634</c:v>
                </c:pt>
                <c:pt idx="4435">
                  <c:v>41635</c:v>
                </c:pt>
                <c:pt idx="4436">
                  <c:v>41638</c:v>
                </c:pt>
                <c:pt idx="4437">
                  <c:v>41639</c:v>
                </c:pt>
                <c:pt idx="4438">
                  <c:v>41641</c:v>
                </c:pt>
                <c:pt idx="4439">
                  <c:v>41642</c:v>
                </c:pt>
                <c:pt idx="4440">
                  <c:v>41645</c:v>
                </c:pt>
                <c:pt idx="4441">
                  <c:v>41646</c:v>
                </c:pt>
                <c:pt idx="4442">
                  <c:v>41647</c:v>
                </c:pt>
                <c:pt idx="4443">
                  <c:v>41648</c:v>
                </c:pt>
                <c:pt idx="4444">
                  <c:v>41649</c:v>
                </c:pt>
                <c:pt idx="4445">
                  <c:v>41652</c:v>
                </c:pt>
                <c:pt idx="4446">
                  <c:v>41653</c:v>
                </c:pt>
                <c:pt idx="4447">
                  <c:v>41654</c:v>
                </c:pt>
                <c:pt idx="4448">
                  <c:v>41655</c:v>
                </c:pt>
                <c:pt idx="4449">
                  <c:v>41656</c:v>
                </c:pt>
                <c:pt idx="4450">
                  <c:v>41659</c:v>
                </c:pt>
                <c:pt idx="4451">
                  <c:v>41660</c:v>
                </c:pt>
                <c:pt idx="4452">
                  <c:v>41661</c:v>
                </c:pt>
                <c:pt idx="4453">
                  <c:v>41662</c:v>
                </c:pt>
                <c:pt idx="4454">
                  <c:v>41663</c:v>
                </c:pt>
                <c:pt idx="4455">
                  <c:v>41666</c:v>
                </c:pt>
                <c:pt idx="4456">
                  <c:v>41667</c:v>
                </c:pt>
                <c:pt idx="4457">
                  <c:v>41668</c:v>
                </c:pt>
                <c:pt idx="4458">
                  <c:v>41669</c:v>
                </c:pt>
                <c:pt idx="4459">
                  <c:v>41670</c:v>
                </c:pt>
                <c:pt idx="4460">
                  <c:v>41673</c:v>
                </c:pt>
                <c:pt idx="4461">
                  <c:v>41674</c:v>
                </c:pt>
                <c:pt idx="4462">
                  <c:v>41675</c:v>
                </c:pt>
                <c:pt idx="4463">
                  <c:v>41676</c:v>
                </c:pt>
                <c:pt idx="4464">
                  <c:v>41677</c:v>
                </c:pt>
                <c:pt idx="4465">
                  <c:v>41680</c:v>
                </c:pt>
                <c:pt idx="4466">
                  <c:v>41681</c:v>
                </c:pt>
                <c:pt idx="4467">
                  <c:v>41682</c:v>
                </c:pt>
                <c:pt idx="4468">
                  <c:v>41683</c:v>
                </c:pt>
                <c:pt idx="4469">
                  <c:v>41684</c:v>
                </c:pt>
                <c:pt idx="4470">
                  <c:v>41687</c:v>
                </c:pt>
                <c:pt idx="4471">
                  <c:v>41688</c:v>
                </c:pt>
                <c:pt idx="4472">
                  <c:v>41689</c:v>
                </c:pt>
                <c:pt idx="4473">
                  <c:v>41690</c:v>
                </c:pt>
                <c:pt idx="4474">
                  <c:v>41691</c:v>
                </c:pt>
                <c:pt idx="4475">
                  <c:v>41694</c:v>
                </c:pt>
                <c:pt idx="4476">
                  <c:v>41695</c:v>
                </c:pt>
                <c:pt idx="4477">
                  <c:v>41696</c:v>
                </c:pt>
                <c:pt idx="4478">
                  <c:v>41697</c:v>
                </c:pt>
                <c:pt idx="4479">
                  <c:v>41698</c:v>
                </c:pt>
                <c:pt idx="4480">
                  <c:v>41701</c:v>
                </c:pt>
                <c:pt idx="4481">
                  <c:v>41702</c:v>
                </c:pt>
                <c:pt idx="4482">
                  <c:v>41703</c:v>
                </c:pt>
                <c:pt idx="4483">
                  <c:v>41704</c:v>
                </c:pt>
                <c:pt idx="4484">
                  <c:v>41705</c:v>
                </c:pt>
                <c:pt idx="4485">
                  <c:v>41708</c:v>
                </c:pt>
                <c:pt idx="4486">
                  <c:v>41709</c:v>
                </c:pt>
                <c:pt idx="4487">
                  <c:v>41710</c:v>
                </c:pt>
                <c:pt idx="4488">
                  <c:v>41711</c:v>
                </c:pt>
                <c:pt idx="4489">
                  <c:v>41712</c:v>
                </c:pt>
                <c:pt idx="4490">
                  <c:v>41715</c:v>
                </c:pt>
                <c:pt idx="4491">
                  <c:v>41716</c:v>
                </c:pt>
                <c:pt idx="4492">
                  <c:v>41717</c:v>
                </c:pt>
                <c:pt idx="4493">
                  <c:v>41718</c:v>
                </c:pt>
                <c:pt idx="4494">
                  <c:v>41719</c:v>
                </c:pt>
                <c:pt idx="4495">
                  <c:v>41722</c:v>
                </c:pt>
                <c:pt idx="4496">
                  <c:v>41723</c:v>
                </c:pt>
                <c:pt idx="4497">
                  <c:v>41724</c:v>
                </c:pt>
                <c:pt idx="4498">
                  <c:v>41725</c:v>
                </c:pt>
                <c:pt idx="4499">
                  <c:v>41726</c:v>
                </c:pt>
                <c:pt idx="4500">
                  <c:v>41729</c:v>
                </c:pt>
                <c:pt idx="4501">
                  <c:v>41730</c:v>
                </c:pt>
                <c:pt idx="4502">
                  <c:v>41731</c:v>
                </c:pt>
                <c:pt idx="4503">
                  <c:v>41732</c:v>
                </c:pt>
                <c:pt idx="4504">
                  <c:v>41733</c:v>
                </c:pt>
                <c:pt idx="4505">
                  <c:v>41736</c:v>
                </c:pt>
                <c:pt idx="4506">
                  <c:v>41737</c:v>
                </c:pt>
                <c:pt idx="4507">
                  <c:v>41738</c:v>
                </c:pt>
                <c:pt idx="4508">
                  <c:v>41739</c:v>
                </c:pt>
                <c:pt idx="4509">
                  <c:v>41740</c:v>
                </c:pt>
                <c:pt idx="4510">
                  <c:v>41743</c:v>
                </c:pt>
                <c:pt idx="4511">
                  <c:v>41744</c:v>
                </c:pt>
                <c:pt idx="4512">
                  <c:v>41745</c:v>
                </c:pt>
                <c:pt idx="4513">
                  <c:v>41746</c:v>
                </c:pt>
                <c:pt idx="4514">
                  <c:v>41750</c:v>
                </c:pt>
                <c:pt idx="4515">
                  <c:v>41751</c:v>
                </c:pt>
                <c:pt idx="4516">
                  <c:v>41752</c:v>
                </c:pt>
                <c:pt idx="4517">
                  <c:v>41753</c:v>
                </c:pt>
                <c:pt idx="4518">
                  <c:v>41754</c:v>
                </c:pt>
                <c:pt idx="4519">
                  <c:v>41757</c:v>
                </c:pt>
                <c:pt idx="4520">
                  <c:v>41758</c:v>
                </c:pt>
                <c:pt idx="4521">
                  <c:v>41759</c:v>
                </c:pt>
                <c:pt idx="4522">
                  <c:v>41760</c:v>
                </c:pt>
                <c:pt idx="4523">
                  <c:v>41761</c:v>
                </c:pt>
                <c:pt idx="4524">
                  <c:v>41764</c:v>
                </c:pt>
                <c:pt idx="4525">
                  <c:v>41765</c:v>
                </c:pt>
                <c:pt idx="4526">
                  <c:v>41766</c:v>
                </c:pt>
                <c:pt idx="4527">
                  <c:v>41767</c:v>
                </c:pt>
                <c:pt idx="4528">
                  <c:v>41768</c:v>
                </c:pt>
                <c:pt idx="4529">
                  <c:v>41771</c:v>
                </c:pt>
                <c:pt idx="4530">
                  <c:v>41772</c:v>
                </c:pt>
                <c:pt idx="4531">
                  <c:v>41773</c:v>
                </c:pt>
                <c:pt idx="4532">
                  <c:v>41774</c:v>
                </c:pt>
                <c:pt idx="4533">
                  <c:v>41775</c:v>
                </c:pt>
                <c:pt idx="4534">
                  <c:v>41778</c:v>
                </c:pt>
                <c:pt idx="4535">
                  <c:v>41779</c:v>
                </c:pt>
                <c:pt idx="4536">
                  <c:v>41780</c:v>
                </c:pt>
                <c:pt idx="4537">
                  <c:v>41781</c:v>
                </c:pt>
                <c:pt idx="4538">
                  <c:v>41782</c:v>
                </c:pt>
                <c:pt idx="4539">
                  <c:v>41785</c:v>
                </c:pt>
                <c:pt idx="4540">
                  <c:v>41786</c:v>
                </c:pt>
                <c:pt idx="4541">
                  <c:v>41787</c:v>
                </c:pt>
                <c:pt idx="4542">
                  <c:v>41788</c:v>
                </c:pt>
                <c:pt idx="4543">
                  <c:v>41789</c:v>
                </c:pt>
                <c:pt idx="4544">
                  <c:v>41790</c:v>
                </c:pt>
                <c:pt idx="4545">
                  <c:v>41792</c:v>
                </c:pt>
                <c:pt idx="4546">
                  <c:v>41793</c:v>
                </c:pt>
                <c:pt idx="4547">
                  <c:v>41794</c:v>
                </c:pt>
                <c:pt idx="4548">
                  <c:v>41795</c:v>
                </c:pt>
                <c:pt idx="4549">
                  <c:v>41796</c:v>
                </c:pt>
                <c:pt idx="4550">
                  <c:v>41799</c:v>
                </c:pt>
                <c:pt idx="4551">
                  <c:v>41800</c:v>
                </c:pt>
                <c:pt idx="4552">
                  <c:v>41801</c:v>
                </c:pt>
                <c:pt idx="4553">
                  <c:v>41802</c:v>
                </c:pt>
                <c:pt idx="4554">
                  <c:v>41803</c:v>
                </c:pt>
                <c:pt idx="4555">
                  <c:v>41806</c:v>
                </c:pt>
                <c:pt idx="4556">
                  <c:v>41807</c:v>
                </c:pt>
                <c:pt idx="4557">
                  <c:v>41808</c:v>
                </c:pt>
                <c:pt idx="4558">
                  <c:v>41809</c:v>
                </c:pt>
                <c:pt idx="4559">
                  <c:v>41810</c:v>
                </c:pt>
                <c:pt idx="4560">
                  <c:v>41813</c:v>
                </c:pt>
                <c:pt idx="4561">
                  <c:v>41814</c:v>
                </c:pt>
                <c:pt idx="4562">
                  <c:v>41815</c:v>
                </c:pt>
                <c:pt idx="4563">
                  <c:v>41816</c:v>
                </c:pt>
                <c:pt idx="4564">
                  <c:v>41817</c:v>
                </c:pt>
                <c:pt idx="4565">
                  <c:v>41820</c:v>
                </c:pt>
                <c:pt idx="4566">
                  <c:v>41821</c:v>
                </c:pt>
                <c:pt idx="4567">
                  <c:v>41822</c:v>
                </c:pt>
                <c:pt idx="4568">
                  <c:v>41823</c:v>
                </c:pt>
                <c:pt idx="4569">
                  <c:v>41824</c:v>
                </c:pt>
                <c:pt idx="4570">
                  <c:v>41827</c:v>
                </c:pt>
                <c:pt idx="4571">
                  <c:v>41828</c:v>
                </c:pt>
                <c:pt idx="4572">
                  <c:v>41829</c:v>
                </c:pt>
                <c:pt idx="4573">
                  <c:v>41830</c:v>
                </c:pt>
                <c:pt idx="4574">
                  <c:v>41831</c:v>
                </c:pt>
                <c:pt idx="4575">
                  <c:v>41834</c:v>
                </c:pt>
                <c:pt idx="4576">
                  <c:v>41835</c:v>
                </c:pt>
                <c:pt idx="4577">
                  <c:v>41836</c:v>
                </c:pt>
                <c:pt idx="4578">
                  <c:v>41837</c:v>
                </c:pt>
                <c:pt idx="4579">
                  <c:v>41838</c:v>
                </c:pt>
                <c:pt idx="4580">
                  <c:v>41841</c:v>
                </c:pt>
                <c:pt idx="4581">
                  <c:v>41842</c:v>
                </c:pt>
                <c:pt idx="4582">
                  <c:v>41843</c:v>
                </c:pt>
                <c:pt idx="4583">
                  <c:v>41844</c:v>
                </c:pt>
                <c:pt idx="4584">
                  <c:v>41845</c:v>
                </c:pt>
                <c:pt idx="4585">
                  <c:v>41848</c:v>
                </c:pt>
                <c:pt idx="4586">
                  <c:v>41849</c:v>
                </c:pt>
                <c:pt idx="4587">
                  <c:v>41850</c:v>
                </c:pt>
                <c:pt idx="4588">
                  <c:v>41851</c:v>
                </c:pt>
                <c:pt idx="4589">
                  <c:v>41852</c:v>
                </c:pt>
                <c:pt idx="4590">
                  <c:v>41855</c:v>
                </c:pt>
                <c:pt idx="4591">
                  <c:v>41856</c:v>
                </c:pt>
                <c:pt idx="4592">
                  <c:v>41857</c:v>
                </c:pt>
                <c:pt idx="4593">
                  <c:v>41858</c:v>
                </c:pt>
                <c:pt idx="4594">
                  <c:v>41859</c:v>
                </c:pt>
                <c:pt idx="4595">
                  <c:v>41862</c:v>
                </c:pt>
                <c:pt idx="4596">
                  <c:v>41863</c:v>
                </c:pt>
                <c:pt idx="4597">
                  <c:v>41864</c:v>
                </c:pt>
                <c:pt idx="4598">
                  <c:v>41865</c:v>
                </c:pt>
                <c:pt idx="4599">
                  <c:v>41866</c:v>
                </c:pt>
                <c:pt idx="4600">
                  <c:v>41869</c:v>
                </c:pt>
                <c:pt idx="4601">
                  <c:v>41870</c:v>
                </c:pt>
                <c:pt idx="4602">
                  <c:v>41871</c:v>
                </c:pt>
                <c:pt idx="4603">
                  <c:v>41872</c:v>
                </c:pt>
                <c:pt idx="4604">
                  <c:v>41873</c:v>
                </c:pt>
                <c:pt idx="4605">
                  <c:v>41876</c:v>
                </c:pt>
                <c:pt idx="4606">
                  <c:v>41877</c:v>
                </c:pt>
                <c:pt idx="4607">
                  <c:v>41878</c:v>
                </c:pt>
                <c:pt idx="4608">
                  <c:v>41879</c:v>
                </c:pt>
                <c:pt idx="4609">
                  <c:v>41880</c:v>
                </c:pt>
                <c:pt idx="4610">
                  <c:v>41882</c:v>
                </c:pt>
                <c:pt idx="4611">
                  <c:v>41883</c:v>
                </c:pt>
                <c:pt idx="4612">
                  <c:v>41884</c:v>
                </c:pt>
                <c:pt idx="4613">
                  <c:v>41885</c:v>
                </c:pt>
                <c:pt idx="4614">
                  <c:v>41886</c:v>
                </c:pt>
                <c:pt idx="4615">
                  <c:v>41887</c:v>
                </c:pt>
                <c:pt idx="4616">
                  <c:v>41890</c:v>
                </c:pt>
                <c:pt idx="4617">
                  <c:v>41891</c:v>
                </c:pt>
                <c:pt idx="4618">
                  <c:v>41892</c:v>
                </c:pt>
                <c:pt idx="4619">
                  <c:v>41893</c:v>
                </c:pt>
                <c:pt idx="4620">
                  <c:v>41894</c:v>
                </c:pt>
                <c:pt idx="4621">
                  <c:v>41897</c:v>
                </c:pt>
                <c:pt idx="4622">
                  <c:v>41898</c:v>
                </c:pt>
                <c:pt idx="4623">
                  <c:v>41899</c:v>
                </c:pt>
                <c:pt idx="4624">
                  <c:v>41900</c:v>
                </c:pt>
                <c:pt idx="4625">
                  <c:v>41901</c:v>
                </c:pt>
                <c:pt idx="4626">
                  <c:v>41904</c:v>
                </c:pt>
                <c:pt idx="4627">
                  <c:v>41905</c:v>
                </c:pt>
                <c:pt idx="4628">
                  <c:v>41906</c:v>
                </c:pt>
                <c:pt idx="4629">
                  <c:v>41907</c:v>
                </c:pt>
                <c:pt idx="4630">
                  <c:v>41908</c:v>
                </c:pt>
                <c:pt idx="4631">
                  <c:v>41911</c:v>
                </c:pt>
                <c:pt idx="4632">
                  <c:v>41912</c:v>
                </c:pt>
                <c:pt idx="4633">
                  <c:v>41913</c:v>
                </c:pt>
                <c:pt idx="4634">
                  <c:v>41914</c:v>
                </c:pt>
                <c:pt idx="4635">
                  <c:v>41915</c:v>
                </c:pt>
                <c:pt idx="4636">
                  <c:v>41918</c:v>
                </c:pt>
                <c:pt idx="4637">
                  <c:v>41919</c:v>
                </c:pt>
                <c:pt idx="4638">
                  <c:v>41920</c:v>
                </c:pt>
                <c:pt idx="4639">
                  <c:v>41921</c:v>
                </c:pt>
                <c:pt idx="4640">
                  <c:v>41922</c:v>
                </c:pt>
                <c:pt idx="4641">
                  <c:v>41925</c:v>
                </c:pt>
                <c:pt idx="4642">
                  <c:v>41926</c:v>
                </c:pt>
                <c:pt idx="4643">
                  <c:v>41927</c:v>
                </c:pt>
                <c:pt idx="4644">
                  <c:v>41928</c:v>
                </c:pt>
                <c:pt idx="4645">
                  <c:v>41929</c:v>
                </c:pt>
                <c:pt idx="4646">
                  <c:v>41932</c:v>
                </c:pt>
                <c:pt idx="4647">
                  <c:v>41933</c:v>
                </c:pt>
                <c:pt idx="4648">
                  <c:v>41934</c:v>
                </c:pt>
                <c:pt idx="4649">
                  <c:v>41935</c:v>
                </c:pt>
                <c:pt idx="4650">
                  <c:v>41936</c:v>
                </c:pt>
                <c:pt idx="4651">
                  <c:v>41939</c:v>
                </c:pt>
                <c:pt idx="4652">
                  <c:v>41940</c:v>
                </c:pt>
                <c:pt idx="4653">
                  <c:v>41941</c:v>
                </c:pt>
                <c:pt idx="4654">
                  <c:v>41942</c:v>
                </c:pt>
                <c:pt idx="4655">
                  <c:v>41943</c:v>
                </c:pt>
                <c:pt idx="4656">
                  <c:v>41946</c:v>
                </c:pt>
                <c:pt idx="4657">
                  <c:v>41947</c:v>
                </c:pt>
                <c:pt idx="4658">
                  <c:v>41948</c:v>
                </c:pt>
                <c:pt idx="4659">
                  <c:v>41949</c:v>
                </c:pt>
                <c:pt idx="4660">
                  <c:v>41950</c:v>
                </c:pt>
                <c:pt idx="4661">
                  <c:v>41953</c:v>
                </c:pt>
                <c:pt idx="4662">
                  <c:v>41954</c:v>
                </c:pt>
                <c:pt idx="4663">
                  <c:v>41955</c:v>
                </c:pt>
                <c:pt idx="4664">
                  <c:v>41956</c:v>
                </c:pt>
                <c:pt idx="4665">
                  <c:v>41957</c:v>
                </c:pt>
                <c:pt idx="4666">
                  <c:v>41960</c:v>
                </c:pt>
                <c:pt idx="4667">
                  <c:v>41961</c:v>
                </c:pt>
                <c:pt idx="4668">
                  <c:v>41962</c:v>
                </c:pt>
                <c:pt idx="4669">
                  <c:v>41963</c:v>
                </c:pt>
                <c:pt idx="4670">
                  <c:v>41964</c:v>
                </c:pt>
                <c:pt idx="4671">
                  <c:v>41967</c:v>
                </c:pt>
                <c:pt idx="4672">
                  <c:v>41968</c:v>
                </c:pt>
                <c:pt idx="4673">
                  <c:v>41969</c:v>
                </c:pt>
                <c:pt idx="4674">
                  <c:v>41970</c:v>
                </c:pt>
                <c:pt idx="4675">
                  <c:v>41971</c:v>
                </c:pt>
                <c:pt idx="4676">
                  <c:v>41973</c:v>
                </c:pt>
                <c:pt idx="4677">
                  <c:v>41974</c:v>
                </c:pt>
                <c:pt idx="4678">
                  <c:v>41975</c:v>
                </c:pt>
                <c:pt idx="4679">
                  <c:v>41976</c:v>
                </c:pt>
                <c:pt idx="4680">
                  <c:v>41977</c:v>
                </c:pt>
                <c:pt idx="4681">
                  <c:v>41978</c:v>
                </c:pt>
                <c:pt idx="4682">
                  <c:v>41981</c:v>
                </c:pt>
                <c:pt idx="4683">
                  <c:v>41982</c:v>
                </c:pt>
                <c:pt idx="4684">
                  <c:v>41983</c:v>
                </c:pt>
                <c:pt idx="4685">
                  <c:v>41984</c:v>
                </c:pt>
                <c:pt idx="4686">
                  <c:v>41985</c:v>
                </c:pt>
                <c:pt idx="4687">
                  <c:v>41988</c:v>
                </c:pt>
                <c:pt idx="4688">
                  <c:v>41989</c:v>
                </c:pt>
                <c:pt idx="4689">
                  <c:v>41990</c:v>
                </c:pt>
                <c:pt idx="4690">
                  <c:v>41991</c:v>
                </c:pt>
                <c:pt idx="4691">
                  <c:v>41992</c:v>
                </c:pt>
                <c:pt idx="4692">
                  <c:v>41995</c:v>
                </c:pt>
                <c:pt idx="4693">
                  <c:v>41996</c:v>
                </c:pt>
                <c:pt idx="4694">
                  <c:v>41997</c:v>
                </c:pt>
                <c:pt idx="4695">
                  <c:v>41999</c:v>
                </c:pt>
                <c:pt idx="4696">
                  <c:v>42002</c:v>
                </c:pt>
                <c:pt idx="4697">
                  <c:v>42003</c:v>
                </c:pt>
                <c:pt idx="4698">
                  <c:v>42004</c:v>
                </c:pt>
                <c:pt idx="4699">
                  <c:v>42006</c:v>
                </c:pt>
                <c:pt idx="4700">
                  <c:v>42009</c:v>
                </c:pt>
                <c:pt idx="4701">
                  <c:v>42010</c:v>
                </c:pt>
                <c:pt idx="4702">
                  <c:v>42011</c:v>
                </c:pt>
                <c:pt idx="4703">
                  <c:v>42012</c:v>
                </c:pt>
                <c:pt idx="4704">
                  <c:v>42013</c:v>
                </c:pt>
                <c:pt idx="4705">
                  <c:v>42016</c:v>
                </c:pt>
                <c:pt idx="4706">
                  <c:v>42017</c:v>
                </c:pt>
                <c:pt idx="4707">
                  <c:v>42018</c:v>
                </c:pt>
                <c:pt idx="4708">
                  <c:v>42019</c:v>
                </c:pt>
                <c:pt idx="4709">
                  <c:v>42023</c:v>
                </c:pt>
                <c:pt idx="4710">
                  <c:v>42024</c:v>
                </c:pt>
                <c:pt idx="4711">
                  <c:v>42025</c:v>
                </c:pt>
                <c:pt idx="4712">
                  <c:v>42026</c:v>
                </c:pt>
                <c:pt idx="4713">
                  <c:v>42027</c:v>
                </c:pt>
                <c:pt idx="4714">
                  <c:v>42030</c:v>
                </c:pt>
                <c:pt idx="4715">
                  <c:v>42031</c:v>
                </c:pt>
                <c:pt idx="4716">
                  <c:v>42032</c:v>
                </c:pt>
                <c:pt idx="4717">
                  <c:v>42033</c:v>
                </c:pt>
                <c:pt idx="4718">
                  <c:v>42034</c:v>
                </c:pt>
                <c:pt idx="4719">
                  <c:v>42035</c:v>
                </c:pt>
                <c:pt idx="4720">
                  <c:v>42037</c:v>
                </c:pt>
                <c:pt idx="4721">
                  <c:v>42038</c:v>
                </c:pt>
                <c:pt idx="4722">
                  <c:v>42039</c:v>
                </c:pt>
                <c:pt idx="4723">
                  <c:v>42040</c:v>
                </c:pt>
                <c:pt idx="4724">
                  <c:v>42041</c:v>
                </c:pt>
                <c:pt idx="4725">
                  <c:v>42044</c:v>
                </c:pt>
                <c:pt idx="4726">
                  <c:v>42045</c:v>
                </c:pt>
                <c:pt idx="4727">
                  <c:v>42046</c:v>
                </c:pt>
                <c:pt idx="4728">
                  <c:v>42047</c:v>
                </c:pt>
                <c:pt idx="4729">
                  <c:v>42048</c:v>
                </c:pt>
                <c:pt idx="4730">
                  <c:v>42051</c:v>
                </c:pt>
                <c:pt idx="4731">
                  <c:v>42052</c:v>
                </c:pt>
                <c:pt idx="4732">
                  <c:v>42053</c:v>
                </c:pt>
                <c:pt idx="4733">
                  <c:v>42054</c:v>
                </c:pt>
                <c:pt idx="4734">
                  <c:v>42055</c:v>
                </c:pt>
                <c:pt idx="4735">
                  <c:v>42058</c:v>
                </c:pt>
                <c:pt idx="4736">
                  <c:v>42059</c:v>
                </c:pt>
                <c:pt idx="4737">
                  <c:v>42060</c:v>
                </c:pt>
                <c:pt idx="4738">
                  <c:v>42061</c:v>
                </c:pt>
                <c:pt idx="4739">
                  <c:v>42062</c:v>
                </c:pt>
                <c:pt idx="4740">
                  <c:v>42063</c:v>
                </c:pt>
                <c:pt idx="4741">
                  <c:v>42065</c:v>
                </c:pt>
                <c:pt idx="4742">
                  <c:v>42066</c:v>
                </c:pt>
                <c:pt idx="4743">
                  <c:v>42067</c:v>
                </c:pt>
                <c:pt idx="4744">
                  <c:v>42068</c:v>
                </c:pt>
                <c:pt idx="4745">
                  <c:v>42069</c:v>
                </c:pt>
                <c:pt idx="4746">
                  <c:v>42072</c:v>
                </c:pt>
                <c:pt idx="4747">
                  <c:v>42073</c:v>
                </c:pt>
                <c:pt idx="4748">
                  <c:v>42074</c:v>
                </c:pt>
                <c:pt idx="4749">
                  <c:v>42075</c:v>
                </c:pt>
                <c:pt idx="4750">
                  <c:v>42076</c:v>
                </c:pt>
                <c:pt idx="4751">
                  <c:v>42079</c:v>
                </c:pt>
                <c:pt idx="4752">
                  <c:v>42080</c:v>
                </c:pt>
                <c:pt idx="4753">
                  <c:v>42081</c:v>
                </c:pt>
                <c:pt idx="4754">
                  <c:v>42082</c:v>
                </c:pt>
                <c:pt idx="4755">
                  <c:v>42083</c:v>
                </c:pt>
                <c:pt idx="4756">
                  <c:v>42086</c:v>
                </c:pt>
                <c:pt idx="4757">
                  <c:v>42087</c:v>
                </c:pt>
                <c:pt idx="4758">
                  <c:v>42088</c:v>
                </c:pt>
                <c:pt idx="4759">
                  <c:v>42089</c:v>
                </c:pt>
                <c:pt idx="4760">
                  <c:v>42090</c:v>
                </c:pt>
                <c:pt idx="4761">
                  <c:v>42093</c:v>
                </c:pt>
                <c:pt idx="4762">
                  <c:v>42094</c:v>
                </c:pt>
                <c:pt idx="4763">
                  <c:v>42095</c:v>
                </c:pt>
                <c:pt idx="4764">
                  <c:v>42096</c:v>
                </c:pt>
                <c:pt idx="4765">
                  <c:v>42100</c:v>
                </c:pt>
                <c:pt idx="4766">
                  <c:v>42101</c:v>
                </c:pt>
                <c:pt idx="4767">
                  <c:v>42102</c:v>
                </c:pt>
                <c:pt idx="4768">
                  <c:v>42103</c:v>
                </c:pt>
                <c:pt idx="4769">
                  <c:v>42104</c:v>
                </c:pt>
                <c:pt idx="4770">
                  <c:v>42107</c:v>
                </c:pt>
                <c:pt idx="4771">
                  <c:v>42108</c:v>
                </c:pt>
                <c:pt idx="4772">
                  <c:v>42109</c:v>
                </c:pt>
                <c:pt idx="4773">
                  <c:v>42110</c:v>
                </c:pt>
                <c:pt idx="4774">
                  <c:v>42111</c:v>
                </c:pt>
                <c:pt idx="4775">
                  <c:v>42114</c:v>
                </c:pt>
                <c:pt idx="4776">
                  <c:v>42115</c:v>
                </c:pt>
                <c:pt idx="4777">
                  <c:v>42116</c:v>
                </c:pt>
                <c:pt idx="4778">
                  <c:v>42117</c:v>
                </c:pt>
                <c:pt idx="4779">
                  <c:v>42118</c:v>
                </c:pt>
                <c:pt idx="4780">
                  <c:v>42121</c:v>
                </c:pt>
                <c:pt idx="4781">
                  <c:v>42122</c:v>
                </c:pt>
                <c:pt idx="4782">
                  <c:v>42123</c:v>
                </c:pt>
                <c:pt idx="4783">
                  <c:v>42124</c:v>
                </c:pt>
                <c:pt idx="4784">
                  <c:v>42125</c:v>
                </c:pt>
                <c:pt idx="4785">
                  <c:v>42128</c:v>
                </c:pt>
                <c:pt idx="4786">
                  <c:v>42129</c:v>
                </c:pt>
                <c:pt idx="4787">
                  <c:v>42130</c:v>
                </c:pt>
                <c:pt idx="4788">
                  <c:v>42131</c:v>
                </c:pt>
                <c:pt idx="4789">
                  <c:v>42132</c:v>
                </c:pt>
                <c:pt idx="4790">
                  <c:v>42135</c:v>
                </c:pt>
                <c:pt idx="4791">
                  <c:v>42136</c:v>
                </c:pt>
                <c:pt idx="4792">
                  <c:v>42137</c:v>
                </c:pt>
                <c:pt idx="4793">
                  <c:v>42138</c:v>
                </c:pt>
                <c:pt idx="4794">
                  <c:v>42139</c:v>
                </c:pt>
                <c:pt idx="4795">
                  <c:v>42142</c:v>
                </c:pt>
                <c:pt idx="4796">
                  <c:v>42143</c:v>
                </c:pt>
                <c:pt idx="4797">
                  <c:v>42144</c:v>
                </c:pt>
                <c:pt idx="4798">
                  <c:v>42145</c:v>
                </c:pt>
                <c:pt idx="4799">
                  <c:v>42146</c:v>
                </c:pt>
                <c:pt idx="4800">
                  <c:v>42150</c:v>
                </c:pt>
                <c:pt idx="4801">
                  <c:v>42151</c:v>
                </c:pt>
                <c:pt idx="4802">
                  <c:v>42152</c:v>
                </c:pt>
                <c:pt idx="4803">
                  <c:v>42153</c:v>
                </c:pt>
                <c:pt idx="4804">
                  <c:v>42155</c:v>
                </c:pt>
                <c:pt idx="4805">
                  <c:v>42156</c:v>
                </c:pt>
                <c:pt idx="4806">
                  <c:v>42157</c:v>
                </c:pt>
                <c:pt idx="4807">
                  <c:v>42158</c:v>
                </c:pt>
                <c:pt idx="4808">
                  <c:v>42159</c:v>
                </c:pt>
                <c:pt idx="4809">
                  <c:v>42160</c:v>
                </c:pt>
                <c:pt idx="4810">
                  <c:v>42163</c:v>
                </c:pt>
                <c:pt idx="4811">
                  <c:v>42164</c:v>
                </c:pt>
                <c:pt idx="4812">
                  <c:v>42165</c:v>
                </c:pt>
                <c:pt idx="4813">
                  <c:v>42166</c:v>
                </c:pt>
                <c:pt idx="4814">
                  <c:v>42167</c:v>
                </c:pt>
                <c:pt idx="4815">
                  <c:v>42170</c:v>
                </c:pt>
                <c:pt idx="4816">
                  <c:v>42171</c:v>
                </c:pt>
                <c:pt idx="4817">
                  <c:v>42172</c:v>
                </c:pt>
                <c:pt idx="4818">
                  <c:v>42173</c:v>
                </c:pt>
                <c:pt idx="4819">
                  <c:v>42174</c:v>
                </c:pt>
                <c:pt idx="4820">
                  <c:v>42177</c:v>
                </c:pt>
                <c:pt idx="4821">
                  <c:v>42178</c:v>
                </c:pt>
                <c:pt idx="4822">
                  <c:v>42179</c:v>
                </c:pt>
                <c:pt idx="4823">
                  <c:v>42180</c:v>
                </c:pt>
                <c:pt idx="4824">
                  <c:v>42181</c:v>
                </c:pt>
                <c:pt idx="4825">
                  <c:v>42184</c:v>
                </c:pt>
                <c:pt idx="4826">
                  <c:v>42185</c:v>
                </c:pt>
                <c:pt idx="4827">
                  <c:v>42186</c:v>
                </c:pt>
                <c:pt idx="4828">
                  <c:v>42187</c:v>
                </c:pt>
                <c:pt idx="4829">
                  <c:v>42188</c:v>
                </c:pt>
                <c:pt idx="4830">
                  <c:v>42191</c:v>
                </c:pt>
                <c:pt idx="4831">
                  <c:v>42192</c:v>
                </c:pt>
                <c:pt idx="4832">
                  <c:v>42193</c:v>
                </c:pt>
                <c:pt idx="4833">
                  <c:v>42194</c:v>
                </c:pt>
                <c:pt idx="4834">
                  <c:v>42195</c:v>
                </c:pt>
                <c:pt idx="4835">
                  <c:v>42198</c:v>
                </c:pt>
                <c:pt idx="4836">
                  <c:v>42199</c:v>
                </c:pt>
                <c:pt idx="4837">
                  <c:v>42200</c:v>
                </c:pt>
                <c:pt idx="4838">
                  <c:v>42201</c:v>
                </c:pt>
                <c:pt idx="4839">
                  <c:v>42202</c:v>
                </c:pt>
                <c:pt idx="4840">
                  <c:v>42205</c:v>
                </c:pt>
                <c:pt idx="4841">
                  <c:v>42206</c:v>
                </c:pt>
                <c:pt idx="4842">
                  <c:v>42207</c:v>
                </c:pt>
                <c:pt idx="4843">
                  <c:v>42208</c:v>
                </c:pt>
                <c:pt idx="4844">
                  <c:v>42209</c:v>
                </c:pt>
                <c:pt idx="4845">
                  <c:v>42212</c:v>
                </c:pt>
                <c:pt idx="4846">
                  <c:v>42213</c:v>
                </c:pt>
                <c:pt idx="4847">
                  <c:v>42214</c:v>
                </c:pt>
                <c:pt idx="4848">
                  <c:v>42215</c:v>
                </c:pt>
                <c:pt idx="4849">
                  <c:v>42216</c:v>
                </c:pt>
                <c:pt idx="4850">
                  <c:v>42219</c:v>
                </c:pt>
                <c:pt idx="4851">
                  <c:v>42220</c:v>
                </c:pt>
                <c:pt idx="4852">
                  <c:v>42221</c:v>
                </c:pt>
                <c:pt idx="4853">
                  <c:v>42222</c:v>
                </c:pt>
                <c:pt idx="4854">
                  <c:v>42223</c:v>
                </c:pt>
                <c:pt idx="4855">
                  <c:v>42226</c:v>
                </c:pt>
                <c:pt idx="4856">
                  <c:v>42227</c:v>
                </c:pt>
                <c:pt idx="4857">
                  <c:v>42228</c:v>
                </c:pt>
                <c:pt idx="4858">
                  <c:v>42229</c:v>
                </c:pt>
                <c:pt idx="4859">
                  <c:v>42230</c:v>
                </c:pt>
                <c:pt idx="4860">
                  <c:v>42233</c:v>
                </c:pt>
                <c:pt idx="4861">
                  <c:v>42234</c:v>
                </c:pt>
                <c:pt idx="4862">
                  <c:v>42235</c:v>
                </c:pt>
                <c:pt idx="4863">
                  <c:v>42236</c:v>
                </c:pt>
                <c:pt idx="4864">
                  <c:v>42237</c:v>
                </c:pt>
                <c:pt idx="4865">
                  <c:v>42240</c:v>
                </c:pt>
                <c:pt idx="4866">
                  <c:v>42241</c:v>
                </c:pt>
                <c:pt idx="4867">
                  <c:v>42242</c:v>
                </c:pt>
                <c:pt idx="4868">
                  <c:v>42243</c:v>
                </c:pt>
                <c:pt idx="4869">
                  <c:v>42244</c:v>
                </c:pt>
                <c:pt idx="4870">
                  <c:v>42247</c:v>
                </c:pt>
                <c:pt idx="4871">
                  <c:v>42248</c:v>
                </c:pt>
                <c:pt idx="4872">
                  <c:v>42249</c:v>
                </c:pt>
                <c:pt idx="4873">
                  <c:v>42250</c:v>
                </c:pt>
                <c:pt idx="4874">
                  <c:v>42251</c:v>
                </c:pt>
                <c:pt idx="4875">
                  <c:v>42254</c:v>
                </c:pt>
                <c:pt idx="4876">
                  <c:v>42255</c:v>
                </c:pt>
                <c:pt idx="4877">
                  <c:v>42256</c:v>
                </c:pt>
                <c:pt idx="4878">
                  <c:v>42257</c:v>
                </c:pt>
                <c:pt idx="4879">
                  <c:v>42258</c:v>
                </c:pt>
                <c:pt idx="4880">
                  <c:v>42261</c:v>
                </c:pt>
                <c:pt idx="4881">
                  <c:v>42262</c:v>
                </c:pt>
                <c:pt idx="4882">
                  <c:v>42263</c:v>
                </c:pt>
                <c:pt idx="4883">
                  <c:v>42264</c:v>
                </c:pt>
                <c:pt idx="4884">
                  <c:v>42265</c:v>
                </c:pt>
                <c:pt idx="4885">
                  <c:v>42268</c:v>
                </c:pt>
                <c:pt idx="4886">
                  <c:v>42269</c:v>
                </c:pt>
                <c:pt idx="4887">
                  <c:v>42270</c:v>
                </c:pt>
                <c:pt idx="4888">
                  <c:v>42271</c:v>
                </c:pt>
                <c:pt idx="4889">
                  <c:v>42272</c:v>
                </c:pt>
                <c:pt idx="4890">
                  <c:v>42275</c:v>
                </c:pt>
                <c:pt idx="4891">
                  <c:v>42276</c:v>
                </c:pt>
                <c:pt idx="4892">
                  <c:v>42277</c:v>
                </c:pt>
                <c:pt idx="4893">
                  <c:v>42278</c:v>
                </c:pt>
                <c:pt idx="4894">
                  <c:v>42279</c:v>
                </c:pt>
                <c:pt idx="4895">
                  <c:v>42282</c:v>
                </c:pt>
                <c:pt idx="4896">
                  <c:v>42283</c:v>
                </c:pt>
                <c:pt idx="4897">
                  <c:v>42284</c:v>
                </c:pt>
                <c:pt idx="4898">
                  <c:v>42285</c:v>
                </c:pt>
                <c:pt idx="4899">
                  <c:v>42286</c:v>
                </c:pt>
                <c:pt idx="4900">
                  <c:v>42289</c:v>
                </c:pt>
                <c:pt idx="4901">
                  <c:v>42290</c:v>
                </c:pt>
                <c:pt idx="4902">
                  <c:v>42291</c:v>
                </c:pt>
                <c:pt idx="4903">
                  <c:v>42292</c:v>
                </c:pt>
                <c:pt idx="4904">
                  <c:v>42293</c:v>
                </c:pt>
                <c:pt idx="4905">
                  <c:v>42296</c:v>
                </c:pt>
                <c:pt idx="4906">
                  <c:v>42297</c:v>
                </c:pt>
                <c:pt idx="4907">
                  <c:v>42298</c:v>
                </c:pt>
                <c:pt idx="4908">
                  <c:v>42299</c:v>
                </c:pt>
                <c:pt idx="4909">
                  <c:v>42300</c:v>
                </c:pt>
                <c:pt idx="4910">
                  <c:v>42303</c:v>
                </c:pt>
                <c:pt idx="4911">
                  <c:v>42304</c:v>
                </c:pt>
                <c:pt idx="4912">
                  <c:v>42305</c:v>
                </c:pt>
                <c:pt idx="4913">
                  <c:v>42306</c:v>
                </c:pt>
                <c:pt idx="4914">
                  <c:v>42307</c:v>
                </c:pt>
                <c:pt idx="4915">
                  <c:v>42308</c:v>
                </c:pt>
                <c:pt idx="4916">
                  <c:v>42310</c:v>
                </c:pt>
                <c:pt idx="4917">
                  <c:v>42311</c:v>
                </c:pt>
                <c:pt idx="4918">
                  <c:v>42312</c:v>
                </c:pt>
                <c:pt idx="4919">
                  <c:v>42313</c:v>
                </c:pt>
                <c:pt idx="4920">
                  <c:v>42314</c:v>
                </c:pt>
                <c:pt idx="4921">
                  <c:v>42317</c:v>
                </c:pt>
                <c:pt idx="4922">
                  <c:v>42318</c:v>
                </c:pt>
                <c:pt idx="4923">
                  <c:v>42319</c:v>
                </c:pt>
                <c:pt idx="4924">
                  <c:v>42320</c:v>
                </c:pt>
                <c:pt idx="4925">
                  <c:v>42321</c:v>
                </c:pt>
                <c:pt idx="4926">
                  <c:v>42324</c:v>
                </c:pt>
                <c:pt idx="4927">
                  <c:v>42325</c:v>
                </c:pt>
                <c:pt idx="4928">
                  <c:v>42326</c:v>
                </c:pt>
                <c:pt idx="4929">
                  <c:v>42327</c:v>
                </c:pt>
                <c:pt idx="4930">
                  <c:v>42328</c:v>
                </c:pt>
                <c:pt idx="4931">
                  <c:v>42331</c:v>
                </c:pt>
                <c:pt idx="4932">
                  <c:v>42332</c:v>
                </c:pt>
                <c:pt idx="4933">
                  <c:v>42333</c:v>
                </c:pt>
                <c:pt idx="4934">
                  <c:v>42334</c:v>
                </c:pt>
                <c:pt idx="4935">
                  <c:v>42335</c:v>
                </c:pt>
                <c:pt idx="4936">
                  <c:v>42338</c:v>
                </c:pt>
                <c:pt idx="4937">
                  <c:v>42339</c:v>
                </c:pt>
                <c:pt idx="4938">
                  <c:v>42340</c:v>
                </c:pt>
                <c:pt idx="4939">
                  <c:v>42341</c:v>
                </c:pt>
                <c:pt idx="4940">
                  <c:v>42342</c:v>
                </c:pt>
                <c:pt idx="4941">
                  <c:v>42345</c:v>
                </c:pt>
                <c:pt idx="4942">
                  <c:v>42346</c:v>
                </c:pt>
                <c:pt idx="4943">
                  <c:v>42347</c:v>
                </c:pt>
                <c:pt idx="4944">
                  <c:v>42348</c:v>
                </c:pt>
                <c:pt idx="4945">
                  <c:v>42349</c:v>
                </c:pt>
                <c:pt idx="4946">
                  <c:v>42352</c:v>
                </c:pt>
                <c:pt idx="4947">
                  <c:v>42353</c:v>
                </c:pt>
                <c:pt idx="4948">
                  <c:v>42354</c:v>
                </c:pt>
                <c:pt idx="4949">
                  <c:v>42355</c:v>
                </c:pt>
                <c:pt idx="4950">
                  <c:v>42356</c:v>
                </c:pt>
                <c:pt idx="4951">
                  <c:v>42359</c:v>
                </c:pt>
                <c:pt idx="4952">
                  <c:v>42360</c:v>
                </c:pt>
                <c:pt idx="4953">
                  <c:v>42361</c:v>
                </c:pt>
                <c:pt idx="4954">
                  <c:v>42362</c:v>
                </c:pt>
                <c:pt idx="4955">
                  <c:v>42366</c:v>
                </c:pt>
                <c:pt idx="4956">
                  <c:v>42367</c:v>
                </c:pt>
                <c:pt idx="4957">
                  <c:v>42368</c:v>
                </c:pt>
                <c:pt idx="4958">
                  <c:v>42369</c:v>
                </c:pt>
                <c:pt idx="4959">
                  <c:v>42373</c:v>
                </c:pt>
                <c:pt idx="4960">
                  <c:v>42374</c:v>
                </c:pt>
                <c:pt idx="4961">
                  <c:v>42375</c:v>
                </c:pt>
                <c:pt idx="4962">
                  <c:v>42376</c:v>
                </c:pt>
                <c:pt idx="4963">
                  <c:v>42377</c:v>
                </c:pt>
                <c:pt idx="4964">
                  <c:v>42380</c:v>
                </c:pt>
                <c:pt idx="4965">
                  <c:v>42381</c:v>
                </c:pt>
                <c:pt idx="4966">
                  <c:v>42382</c:v>
                </c:pt>
                <c:pt idx="4967">
                  <c:v>42383</c:v>
                </c:pt>
                <c:pt idx="4968">
                  <c:v>42384</c:v>
                </c:pt>
                <c:pt idx="4969">
                  <c:v>42387</c:v>
                </c:pt>
                <c:pt idx="4970">
                  <c:v>42388</c:v>
                </c:pt>
                <c:pt idx="4971">
                  <c:v>42389</c:v>
                </c:pt>
                <c:pt idx="4972">
                  <c:v>42390</c:v>
                </c:pt>
                <c:pt idx="4973">
                  <c:v>42391</c:v>
                </c:pt>
                <c:pt idx="4974">
                  <c:v>42394</c:v>
                </c:pt>
                <c:pt idx="4975">
                  <c:v>42395</c:v>
                </c:pt>
                <c:pt idx="4976">
                  <c:v>42396</c:v>
                </c:pt>
                <c:pt idx="4977">
                  <c:v>42397</c:v>
                </c:pt>
                <c:pt idx="4978">
                  <c:v>42398</c:v>
                </c:pt>
                <c:pt idx="4979">
                  <c:v>42400</c:v>
                </c:pt>
                <c:pt idx="4980">
                  <c:v>42401</c:v>
                </c:pt>
                <c:pt idx="4981">
                  <c:v>42402</c:v>
                </c:pt>
                <c:pt idx="4982">
                  <c:v>42403</c:v>
                </c:pt>
                <c:pt idx="4983">
                  <c:v>42404</c:v>
                </c:pt>
                <c:pt idx="4984">
                  <c:v>42405</c:v>
                </c:pt>
                <c:pt idx="4985">
                  <c:v>42408</c:v>
                </c:pt>
                <c:pt idx="4986">
                  <c:v>42409</c:v>
                </c:pt>
                <c:pt idx="4987">
                  <c:v>42410</c:v>
                </c:pt>
                <c:pt idx="4988">
                  <c:v>42411</c:v>
                </c:pt>
                <c:pt idx="4989">
                  <c:v>42412</c:v>
                </c:pt>
                <c:pt idx="4990">
                  <c:v>42415</c:v>
                </c:pt>
                <c:pt idx="4991">
                  <c:v>42416</c:v>
                </c:pt>
                <c:pt idx="4992">
                  <c:v>42417</c:v>
                </c:pt>
                <c:pt idx="4993">
                  <c:v>42418</c:v>
                </c:pt>
                <c:pt idx="4994">
                  <c:v>42419</c:v>
                </c:pt>
                <c:pt idx="4995">
                  <c:v>42422</c:v>
                </c:pt>
                <c:pt idx="4996">
                  <c:v>42423</c:v>
                </c:pt>
                <c:pt idx="4997">
                  <c:v>42424</c:v>
                </c:pt>
                <c:pt idx="4998">
                  <c:v>42425</c:v>
                </c:pt>
                <c:pt idx="4999">
                  <c:v>42426</c:v>
                </c:pt>
                <c:pt idx="5000">
                  <c:v>42429</c:v>
                </c:pt>
                <c:pt idx="5001">
                  <c:v>42430</c:v>
                </c:pt>
                <c:pt idx="5002">
                  <c:v>42431</c:v>
                </c:pt>
                <c:pt idx="5003">
                  <c:v>42432</c:v>
                </c:pt>
                <c:pt idx="5004">
                  <c:v>42433</c:v>
                </c:pt>
                <c:pt idx="5005">
                  <c:v>42436</c:v>
                </c:pt>
                <c:pt idx="5006">
                  <c:v>42437</c:v>
                </c:pt>
                <c:pt idx="5007">
                  <c:v>42438</c:v>
                </c:pt>
                <c:pt idx="5008">
                  <c:v>42439</c:v>
                </c:pt>
                <c:pt idx="5009">
                  <c:v>42440</c:v>
                </c:pt>
                <c:pt idx="5010">
                  <c:v>42443</c:v>
                </c:pt>
                <c:pt idx="5011">
                  <c:v>42444</c:v>
                </c:pt>
                <c:pt idx="5012">
                  <c:v>42445</c:v>
                </c:pt>
                <c:pt idx="5013">
                  <c:v>42446</c:v>
                </c:pt>
                <c:pt idx="5014">
                  <c:v>42447</c:v>
                </c:pt>
                <c:pt idx="5015">
                  <c:v>42450</c:v>
                </c:pt>
                <c:pt idx="5016">
                  <c:v>42451</c:v>
                </c:pt>
                <c:pt idx="5017">
                  <c:v>42452</c:v>
                </c:pt>
                <c:pt idx="5018">
                  <c:v>42453</c:v>
                </c:pt>
                <c:pt idx="5019">
                  <c:v>42457</c:v>
                </c:pt>
                <c:pt idx="5020">
                  <c:v>42458</c:v>
                </c:pt>
                <c:pt idx="5021">
                  <c:v>42459</c:v>
                </c:pt>
                <c:pt idx="5022">
                  <c:v>42460</c:v>
                </c:pt>
                <c:pt idx="5023">
                  <c:v>42461</c:v>
                </c:pt>
                <c:pt idx="5024">
                  <c:v>42464</c:v>
                </c:pt>
                <c:pt idx="5025">
                  <c:v>42465</c:v>
                </c:pt>
                <c:pt idx="5026">
                  <c:v>42466</c:v>
                </c:pt>
                <c:pt idx="5027">
                  <c:v>42467</c:v>
                </c:pt>
                <c:pt idx="5028">
                  <c:v>42468</c:v>
                </c:pt>
                <c:pt idx="5029">
                  <c:v>42471</c:v>
                </c:pt>
                <c:pt idx="5030">
                  <c:v>42472</c:v>
                </c:pt>
                <c:pt idx="5031">
                  <c:v>42473</c:v>
                </c:pt>
                <c:pt idx="5032">
                  <c:v>42474</c:v>
                </c:pt>
                <c:pt idx="5033">
                  <c:v>42475</c:v>
                </c:pt>
                <c:pt idx="5034">
                  <c:v>42478</c:v>
                </c:pt>
                <c:pt idx="5035">
                  <c:v>42479</c:v>
                </c:pt>
                <c:pt idx="5036">
                  <c:v>42480</c:v>
                </c:pt>
                <c:pt idx="5037">
                  <c:v>42481</c:v>
                </c:pt>
                <c:pt idx="5038">
                  <c:v>42482</c:v>
                </c:pt>
                <c:pt idx="5039">
                  <c:v>42485</c:v>
                </c:pt>
                <c:pt idx="5040">
                  <c:v>42486</c:v>
                </c:pt>
                <c:pt idx="5041">
                  <c:v>42487</c:v>
                </c:pt>
                <c:pt idx="5042">
                  <c:v>42488</c:v>
                </c:pt>
                <c:pt idx="5043">
                  <c:v>42489</c:v>
                </c:pt>
                <c:pt idx="5044">
                  <c:v>42490</c:v>
                </c:pt>
                <c:pt idx="5045">
                  <c:v>42492</c:v>
                </c:pt>
                <c:pt idx="5046">
                  <c:v>42493</c:v>
                </c:pt>
                <c:pt idx="5047">
                  <c:v>42494</c:v>
                </c:pt>
                <c:pt idx="5048">
                  <c:v>42495</c:v>
                </c:pt>
                <c:pt idx="5049">
                  <c:v>42496</c:v>
                </c:pt>
                <c:pt idx="5050">
                  <c:v>42499</c:v>
                </c:pt>
                <c:pt idx="5051">
                  <c:v>42500</c:v>
                </c:pt>
                <c:pt idx="5052">
                  <c:v>42501</c:v>
                </c:pt>
                <c:pt idx="5053">
                  <c:v>42502</c:v>
                </c:pt>
                <c:pt idx="5054">
                  <c:v>42503</c:v>
                </c:pt>
                <c:pt idx="5055">
                  <c:v>42506</c:v>
                </c:pt>
                <c:pt idx="5056">
                  <c:v>42507</c:v>
                </c:pt>
                <c:pt idx="5057">
                  <c:v>42508</c:v>
                </c:pt>
                <c:pt idx="5058">
                  <c:v>42509</c:v>
                </c:pt>
                <c:pt idx="5059">
                  <c:v>42510</c:v>
                </c:pt>
                <c:pt idx="5060">
                  <c:v>42513</c:v>
                </c:pt>
                <c:pt idx="5061">
                  <c:v>42514</c:v>
                </c:pt>
                <c:pt idx="5062">
                  <c:v>42515</c:v>
                </c:pt>
                <c:pt idx="5063">
                  <c:v>42516</c:v>
                </c:pt>
                <c:pt idx="5064">
                  <c:v>42517</c:v>
                </c:pt>
                <c:pt idx="5065">
                  <c:v>42520</c:v>
                </c:pt>
                <c:pt idx="5066">
                  <c:v>42521</c:v>
                </c:pt>
                <c:pt idx="5067">
                  <c:v>42522</c:v>
                </c:pt>
                <c:pt idx="5068">
                  <c:v>42523</c:v>
                </c:pt>
                <c:pt idx="5069">
                  <c:v>42524</c:v>
                </c:pt>
                <c:pt idx="5070">
                  <c:v>42527</c:v>
                </c:pt>
                <c:pt idx="5071">
                  <c:v>42528</c:v>
                </c:pt>
                <c:pt idx="5072">
                  <c:v>42529</c:v>
                </c:pt>
                <c:pt idx="5073">
                  <c:v>42530</c:v>
                </c:pt>
                <c:pt idx="5074">
                  <c:v>42531</c:v>
                </c:pt>
                <c:pt idx="5075">
                  <c:v>42534</c:v>
                </c:pt>
                <c:pt idx="5076">
                  <c:v>42535</c:v>
                </c:pt>
                <c:pt idx="5077">
                  <c:v>42536</c:v>
                </c:pt>
                <c:pt idx="5078">
                  <c:v>42537</c:v>
                </c:pt>
                <c:pt idx="5079">
                  <c:v>42538</c:v>
                </c:pt>
                <c:pt idx="5080">
                  <c:v>42541</c:v>
                </c:pt>
                <c:pt idx="5081">
                  <c:v>42542</c:v>
                </c:pt>
                <c:pt idx="5082">
                  <c:v>42543</c:v>
                </c:pt>
                <c:pt idx="5083">
                  <c:v>42544</c:v>
                </c:pt>
                <c:pt idx="5084">
                  <c:v>42545</c:v>
                </c:pt>
                <c:pt idx="5085">
                  <c:v>42548</c:v>
                </c:pt>
                <c:pt idx="5086">
                  <c:v>42549</c:v>
                </c:pt>
                <c:pt idx="5087">
                  <c:v>42550</c:v>
                </c:pt>
                <c:pt idx="5088">
                  <c:v>42551</c:v>
                </c:pt>
                <c:pt idx="5089">
                  <c:v>42552</c:v>
                </c:pt>
                <c:pt idx="5090">
                  <c:v>42555</c:v>
                </c:pt>
                <c:pt idx="5091">
                  <c:v>42556</c:v>
                </c:pt>
                <c:pt idx="5092">
                  <c:v>42557</c:v>
                </c:pt>
                <c:pt idx="5093">
                  <c:v>42558</c:v>
                </c:pt>
                <c:pt idx="5094">
                  <c:v>42559</c:v>
                </c:pt>
                <c:pt idx="5095">
                  <c:v>42562</c:v>
                </c:pt>
                <c:pt idx="5096">
                  <c:v>42563</c:v>
                </c:pt>
                <c:pt idx="5097">
                  <c:v>42564</c:v>
                </c:pt>
                <c:pt idx="5098">
                  <c:v>42565</c:v>
                </c:pt>
                <c:pt idx="5099">
                  <c:v>42566</c:v>
                </c:pt>
                <c:pt idx="5100">
                  <c:v>42569</c:v>
                </c:pt>
                <c:pt idx="5101">
                  <c:v>42570</c:v>
                </c:pt>
                <c:pt idx="5102">
                  <c:v>42571</c:v>
                </c:pt>
                <c:pt idx="5103">
                  <c:v>42572</c:v>
                </c:pt>
                <c:pt idx="5104">
                  <c:v>42573</c:v>
                </c:pt>
                <c:pt idx="5105">
                  <c:v>42576</c:v>
                </c:pt>
                <c:pt idx="5106">
                  <c:v>42577</c:v>
                </c:pt>
                <c:pt idx="5107">
                  <c:v>42578</c:v>
                </c:pt>
                <c:pt idx="5108">
                  <c:v>42579</c:v>
                </c:pt>
                <c:pt idx="5109">
                  <c:v>42580</c:v>
                </c:pt>
                <c:pt idx="5110">
                  <c:v>42582</c:v>
                </c:pt>
                <c:pt idx="5111">
                  <c:v>42583</c:v>
                </c:pt>
                <c:pt idx="5112">
                  <c:v>42584</c:v>
                </c:pt>
                <c:pt idx="5113">
                  <c:v>42585</c:v>
                </c:pt>
                <c:pt idx="5114">
                  <c:v>42586</c:v>
                </c:pt>
                <c:pt idx="5115">
                  <c:v>42587</c:v>
                </c:pt>
                <c:pt idx="5116">
                  <c:v>42590</c:v>
                </c:pt>
                <c:pt idx="5117">
                  <c:v>42591</c:v>
                </c:pt>
                <c:pt idx="5118">
                  <c:v>42592</c:v>
                </c:pt>
                <c:pt idx="5119">
                  <c:v>42593</c:v>
                </c:pt>
                <c:pt idx="5120">
                  <c:v>42594</c:v>
                </c:pt>
                <c:pt idx="5121">
                  <c:v>42597</c:v>
                </c:pt>
                <c:pt idx="5122">
                  <c:v>42598</c:v>
                </c:pt>
                <c:pt idx="5123">
                  <c:v>42599</c:v>
                </c:pt>
                <c:pt idx="5124">
                  <c:v>42600</c:v>
                </c:pt>
                <c:pt idx="5125">
                  <c:v>42601</c:v>
                </c:pt>
                <c:pt idx="5126">
                  <c:v>42604</c:v>
                </c:pt>
                <c:pt idx="5127">
                  <c:v>42605</c:v>
                </c:pt>
                <c:pt idx="5128">
                  <c:v>42606</c:v>
                </c:pt>
                <c:pt idx="5129">
                  <c:v>42607</c:v>
                </c:pt>
                <c:pt idx="5130">
                  <c:v>42608</c:v>
                </c:pt>
                <c:pt idx="5131">
                  <c:v>42611</c:v>
                </c:pt>
                <c:pt idx="5132">
                  <c:v>42612</c:v>
                </c:pt>
                <c:pt idx="5133">
                  <c:v>42613</c:v>
                </c:pt>
                <c:pt idx="5134">
                  <c:v>42614</c:v>
                </c:pt>
                <c:pt idx="5135">
                  <c:v>42615</c:v>
                </c:pt>
                <c:pt idx="5136">
                  <c:v>42618</c:v>
                </c:pt>
                <c:pt idx="5137">
                  <c:v>42619</c:v>
                </c:pt>
                <c:pt idx="5138">
                  <c:v>42620</c:v>
                </c:pt>
                <c:pt idx="5139">
                  <c:v>42621</c:v>
                </c:pt>
                <c:pt idx="5140">
                  <c:v>42622</c:v>
                </c:pt>
                <c:pt idx="5141">
                  <c:v>42625</c:v>
                </c:pt>
                <c:pt idx="5142">
                  <c:v>42626</c:v>
                </c:pt>
                <c:pt idx="5143">
                  <c:v>42627</c:v>
                </c:pt>
                <c:pt idx="5144">
                  <c:v>42628</c:v>
                </c:pt>
                <c:pt idx="5145">
                  <c:v>42629</c:v>
                </c:pt>
                <c:pt idx="5146">
                  <c:v>42632</c:v>
                </c:pt>
                <c:pt idx="5147">
                  <c:v>42633</c:v>
                </c:pt>
                <c:pt idx="5148">
                  <c:v>42634</c:v>
                </c:pt>
                <c:pt idx="5149">
                  <c:v>42635</c:v>
                </c:pt>
                <c:pt idx="5150">
                  <c:v>42636</c:v>
                </c:pt>
                <c:pt idx="5151">
                  <c:v>42639</c:v>
                </c:pt>
                <c:pt idx="5152">
                  <c:v>42640</c:v>
                </c:pt>
                <c:pt idx="5153">
                  <c:v>42641</c:v>
                </c:pt>
                <c:pt idx="5154">
                  <c:v>42642</c:v>
                </c:pt>
                <c:pt idx="5155">
                  <c:v>42643</c:v>
                </c:pt>
                <c:pt idx="5156">
                  <c:v>42646</c:v>
                </c:pt>
                <c:pt idx="5157">
                  <c:v>42647</c:v>
                </c:pt>
                <c:pt idx="5158">
                  <c:v>42648</c:v>
                </c:pt>
                <c:pt idx="5159">
                  <c:v>42649</c:v>
                </c:pt>
                <c:pt idx="5160">
                  <c:v>42650</c:v>
                </c:pt>
                <c:pt idx="5161">
                  <c:v>42653</c:v>
                </c:pt>
                <c:pt idx="5162">
                  <c:v>42654</c:v>
                </c:pt>
                <c:pt idx="5163">
                  <c:v>42655</c:v>
                </c:pt>
                <c:pt idx="5164">
                  <c:v>42656</c:v>
                </c:pt>
                <c:pt idx="5165">
                  <c:v>42657</c:v>
                </c:pt>
                <c:pt idx="5166">
                  <c:v>42660</c:v>
                </c:pt>
                <c:pt idx="5167">
                  <c:v>42661</c:v>
                </c:pt>
                <c:pt idx="5168">
                  <c:v>42662</c:v>
                </c:pt>
                <c:pt idx="5169">
                  <c:v>42663</c:v>
                </c:pt>
                <c:pt idx="5170">
                  <c:v>42664</c:v>
                </c:pt>
                <c:pt idx="5171">
                  <c:v>42667</c:v>
                </c:pt>
                <c:pt idx="5172">
                  <c:v>42668</c:v>
                </c:pt>
                <c:pt idx="5173">
                  <c:v>42669</c:v>
                </c:pt>
                <c:pt idx="5174">
                  <c:v>42670</c:v>
                </c:pt>
                <c:pt idx="5175">
                  <c:v>42671</c:v>
                </c:pt>
                <c:pt idx="5176">
                  <c:v>42674</c:v>
                </c:pt>
                <c:pt idx="5177">
                  <c:v>42675</c:v>
                </c:pt>
                <c:pt idx="5178">
                  <c:v>42676</c:v>
                </c:pt>
                <c:pt idx="5179">
                  <c:v>42677</c:v>
                </c:pt>
                <c:pt idx="5180">
                  <c:v>42678</c:v>
                </c:pt>
                <c:pt idx="5181">
                  <c:v>42681</c:v>
                </c:pt>
                <c:pt idx="5182">
                  <c:v>42682</c:v>
                </c:pt>
                <c:pt idx="5183">
                  <c:v>42683</c:v>
                </c:pt>
                <c:pt idx="5184">
                  <c:v>42684</c:v>
                </c:pt>
                <c:pt idx="5185">
                  <c:v>42685</c:v>
                </c:pt>
                <c:pt idx="5186">
                  <c:v>42688</c:v>
                </c:pt>
                <c:pt idx="5187">
                  <c:v>42689</c:v>
                </c:pt>
                <c:pt idx="5188">
                  <c:v>42690</c:v>
                </c:pt>
                <c:pt idx="5189">
                  <c:v>42691</c:v>
                </c:pt>
                <c:pt idx="5190">
                  <c:v>42692</c:v>
                </c:pt>
                <c:pt idx="5191">
                  <c:v>42695</c:v>
                </c:pt>
                <c:pt idx="5192">
                  <c:v>42696</c:v>
                </c:pt>
                <c:pt idx="5193">
                  <c:v>42697</c:v>
                </c:pt>
                <c:pt idx="5194">
                  <c:v>42698</c:v>
                </c:pt>
                <c:pt idx="5195">
                  <c:v>42699</c:v>
                </c:pt>
                <c:pt idx="5196">
                  <c:v>42702</c:v>
                </c:pt>
                <c:pt idx="5197">
                  <c:v>42703</c:v>
                </c:pt>
                <c:pt idx="5198">
                  <c:v>42704</c:v>
                </c:pt>
                <c:pt idx="5199">
                  <c:v>42705</c:v>
                </c:pt>
                <c:pt idx="5200">
                  <c:v>42706</c:v>
                </c:pt>
                <c:pt idx="5201">
                  <c:v>42709</c:v>
                </c:pt>
                <c:pt idx="5202">
                  <c:v>42710</c:v>
                </c:pt>
                <c:pt idx="5203">
                  <c:v>42711</c:v>
                </c:pt>
                <c:pt idx="5204">
                  <c:v>42712</c:v>
                </c:pt>
                <c:pt idx="5205">
                  <c:v>42713</c:v>
                </c:pt>
                <c:pt idx="5206">
                  <c:v>42716</c:v>
                </c:pt>
                <c:pt idx="5207">
                  <c:v>42717</c:v>
                </c:pt>
                <c:pt idx="5208">
                  <c:v>42718</c:v>
                </c:pt>
                <c:pt idx="5209">
                  <c:v>42719</c:v>
                </c:pt>
                <c:pt idx="5210">
                  <c:v>42720</c:v>
                </c:pt>
                <c:pt idx="5211">
                  <c:v>42723</c:v>
                </c:pt>
                <c:pt idx="5212">
                  <c:v>42724</c:v>
                </c:pt>
                <c:pt idx="5213">
                  <c:v>42725</c:v>
                </c:pt>
                <c:pt idx="5214">
                  <c:v>42726</c:v>
                </c:pt>
                <c:pt idx="5215">
                  <c:v>42727</c:v>
                </c:pt>
                <c:pt idx="5216">
                  <c:v>42731</c:v>
                </c:pt>
                <c:pt idx="5217">
                  <c:v>42732</c:v>
                </c:pt>
                <c:pt idx="5218">
                  <c:v>42733</c:v>
                </c:pt>
                <c:pt idx="5219">
                  <c:v>42734</c:v>
                </c:pt>
                <c:pt idx="5220">
                  <c:v>42735</c:v>
                </c:pt>
                <c:pt idx="5221">
                  <c:v>42738</c:v>
                </c:pt>
                <c:pt idx="5222">
                  <c:v>42739</c:v>
                </c:pt>
                <c:pt idx="5223">
                  <c:v>42740</c:v>
                </c:pt>
                <c:pt idx="5224">
                  <c:v>42741</c:v>
                </c:pt>
                <c:pt idx="5225">
                  <c:v>42744</c:v>
                </c:pt>
                <c:pt idx="5226">
                  <c:v>42745</c:v>
                </c:pt>
                <c:pt idx="5227">
                  <c:v>42746</c:v>
                </c:pt>
                <c:pt idx="5228">
                  <c:v>42747</c:v>
                </c:pt>
                <c:pt idx="5229">
                  <c:v>42748</c:v>
                </c:pt>
                <c:pt idx="5230">
                  <c:v>42751</c:v>
                </c:pt>
                <c:pt idx="5231">
                  <c:v>42752</c:v>
                </c:pt>
                <c:pt idx="5232">
                  <c:v>42753</c:v>
                </c:pt>
                <c:pt idx="5233">
                  <c:v>42754</c:v>
                </c:pt>
                <c:pt idx="5234">
                  <c:v>42755</c:v>
                </c:pt>
                <c:pt idx="5235">
                  <c:v>42758</c:v>
                </c:pt>
                <c:pt idx="5236">
                  <c:v>42759</c:v>
                </c:pt>
                <c:pt idx="5237">
                  <c:v>42760</c:v>
                </c:pt>
                <c:pt idx="5238">
                  <c:v>42761</c:v>
                </c:pt>
                <c:pt idx="5239">
                  <c:v>42762</c:v>
                </c:pt>
                <c:pt idx="5240">
                  <c:v>42765</c:v>
                </c:pt>
                <c:pt idx="5241">
                  <c:v>42766</c:v>
                </c:pt>
                <c:pt idx="5242">
                  <c:v>42767</c:v>
                </c:pt>
                <c:pt idx="5243">
                  <c:v>42768</c:v>
                </c:pt>
                <c:pt idx="5244">
                  <c:v>42769</c:v>
                </c:pt>
                <c:pt idx="5245">
                  <c:v>42772</c:v>
                </c:pt>
                <c:pt idx="5246">
                  <c:v>42773</c:v>
                </c:pt>
                <c:pt idx="5247">
                  <c:v>42774</c:v>
                </c:pt>
                <c:pt idx="5248">
                  <c:v>42775</c:v>
                </c:pt>
                <c:pt idx="5249">
                  <c:v>42776</c:v>
                </c:pt>
                <c:pt idx="5250">
                  <c:v>42779</c:v>
                </c:pt>
                <c:pt idx="5251">
                  <c:v>42780</c:v>
                </c:pt>
                <c:pt idx="5252">
                  <c:v>42781</c:v>
                </c:pt>
                <c:pt idx="5253">
                  <c:v>42782</c:v>
                </c:pt>
                <c:pt idx="5254">
                  <c:v>42783</c:v>
                </c:pt>
                <c:pt idx="5255">
                  <c:v>42786</c:v>
                </c:pt>
                <c:pt idx="5256">
                  <c:v>42787</c:v>
                </c:pt>
                <c:pt idx="5257">
                  <c:v>42788</c:v>
                </c:pt>
                <c:pt idx="5258">
                  <c:v>42789</c:v>
                </c:pt>
                <c:pt idx="5259">
                  <c:v>42790</c:v>
                </c:pt>
                <c:pt idx="5260">
                  <c:v>42793</c:v>
                </c:pt>
                <c:pt idx="5261">
                  <c:v>42794</c:v>
                </c:pt>
                <c:pt idx="5262">
                  <c:v>42795</c:v>
                </c:pt>
                <c:pt idx="5263">
                  <c:v>42796</c:v>
                </c:pt>
                <c:pt idx="5264">
                  <c:v>42797</c:v>
                </c:pt>
                <c:pt idx="5265">
                  <c:v>42800</c:v>
                </c:pt>
                <c:pt idx="5266">
                  <c:v>42801</c:v>
                </c:pt>
                <c:pt idx="5267">
                  <c:v>42802</c:v>
                </c:pt>
                <c:pt idx="5268">
                  <c:v>42803</c:v>
                </c:pt>
                <c:pt idx="5269">
                  <c:v>42804</c:v>
                </c:pt>
                <c:pt idx="5270">
                  <c:v>42807</c:v>
                </c:pt>
                <c:pt idx="5271">
                  <c:v>42808</c:v>
                </c:pt>
                <c:pt idx="5272">
                  <c:v>42809</c:v>
                </c:pt>
                <c:pt idx="5273">
                  <c:v>42810</c:v>
                </c:pt>
                <c:pt idx="5274">
                  <c:v>42811</c:v>
                </c:pt>
                <c:pt idx="5275">
                  <c:v>42814</c:v>
                </c:pt>
                <c:pt idx="5276">
                  <c:v>42815</c:v>
                </c:pt>
                <c:pt idx="5277">
                  <c:v>42816</c:v>
                </c:pt>
                <c:pt idx="5278">
                  <c:v>42817</c:v>
                </c:pt>
                <c:pt idx="5279">
                  <c:v>42818</c:v>
                </c:pt>
                <c:pt idx="5280">
                  <c:v>42821</c:v>
                </c:pt>
                <c:pt idx="5281">
                  <c:v>42822</c:v>
                </c:pt>
                <c:pt idx="5282">
                  <c:v>42823</c:v>
                </c:pt>
                <c:pt idx="5283">
                  <c:v>42824</c:v>
                </c:pt>
                <c:pt idx="5284">
                  <c:v>42825</c:v>
                </c:pt>
                <c:pt idx="5285">
                  <c:v>42828</c:v>
                </c:pt>
                <c:pt idx="5286">
                  <c:v>42829</c:v>
                </c:pt>
                <c:pt idx="5287">
                  <c:v>42830</c:v>
                </c:pt>
                <c:pt idx="5288">
                  <c:v>42831</c:v>
                </c:pt>
                <c:pt idx="5289">
                  <c:v>42832</c:v>
                </c:pt>
                <c:pt idx="5290">
                  <c:v>42835</c:v>
                </c:pt>
                <c:pt idx="5291">
                  <c:v>42836</c:v>
                </c:pt>
                <c:pt idx="5292">
                  <c:v>42837</c:v>
                </c:pt>
                <c:pt idx="5293">
                  <c:v>42838</c:v>
                </c:pt>
                <c:pt idx="5294">
                  <c:v>42842</c:v>
                </c:pt>
                <c:pt idx="5295">
                  <c:v>42843</c:v>
                </c:pt>
                <c:pt idx="5296">
                  <c:v>42844</c:v>
                </c:pt>
                <c:pt idx="5297">
                  <c:v>42845</c:v>
                </c:pt>
                <c:pt idx="5298">
                  <c:v>42846</c:v>
                </c:pt>
                <c:pt idx="5299">
                  <c:v>42849</c:v>
                </c:pt>
                <c:pt idx="5300">
                  <c:v>42850</c:v>
                </c:pt>
                <c:pt idx="5301">
                  <c:v>42851</c:v>
                </c:pt>
                <c:pt idx="5302">
                  <c:v>42852</c:v>
                </c:pt>
                <c:pt idx="5303">
                  <c:v>42853</c:v>
                </c:pt>
                <c:pt idx="5304">
                  <c:v>42855</c:v>
                </c:pt>
                <c:pt idx="5305">
                  <c:v>42856</c:v>
                </c:pt>
                <c:pt idx="5306">
                  <c:v>42857</c:v>
                </c:pt>
                <c:pt idx="5307">
                  <c:v>42858</c:v>
                </c:pt>
                <c:pt idx="5308">
                  <c:v>42859</c:v>
                </c:pt>
                <c:pt idx="5309">
                  <c:v>42860</c:v>
                </c:pt>
                <c:pt idx="5310">
                  <c:v>42863</c:v>
                </c:pt>
                <c:pt idx="5311">
                  <c:v>42864</c:v>
                </c:pt>
                <c:pt idx="5312">
                  <c:v>42865</c:v>
                </c:pt>
                <c:pt idx="5313">
                  <c:v>42866</c:v>
                </c:pt>
                <c:pt idx="5314">
                  <c:v>42867</c:v>
                </c:pt>
                <c:pt idx="5315">
                  <c:v>42870</c:v>
                </c:pt>
                <c:pt idx="5316">
                  <c:v>42871</c:v>
                </c:pt>
                <c:pt idx="5317">
                  <c:v>42872</c:v>
                </c:pt>
                <c:pt idx="5318">
                  <c:v>42873</c:v>
                </c:pt>
                <c:pt idx="5319">
                  <c:v>42874</c:v>
                </c:pt>
                <c:pt idx="5320">
                  <c:v>42877</c:v>
                </c:pt>
                <c:pt idx="5321">
                  <c:v>42878</c:v>
                </c:pt>
                <c:pt idx="5322">
                  <c:v>42879</c:v>
                </c:pt>
                <c:pt idx="5323">
                  <c:v>42880</c:v>
                </c:pt>
                <c:pt idx="5324">
                  <c:v>42881</c:v>
                </c:pt>
                <c:pt idx="5325">
                  <c:v>42884</c:v>
                </c:pt>
                <c:pt idx="5326">
                  <c:v>42885</c:v>
                </c:pt>
                <c:pt idx="5327">
                  <c:v>42886</c:v>
                </c:pt>
                <c:pt idx="5328">
                  <c:v>42887</c:v>
                </c:pt>
                <c:pt idx="5329">
                  <c:v>42888</c:v>
                </c:pt>
                <c:pt idx="5330">
                  <c:v>42891</c:v>
                </c:pt>
                <c:pt idx="5331">
                  <c:v>42892</c:v>
                </c:pt>
                <c:pt idx="5332">
                  <c:v>42893</c:v>
                </c:pt>
                <c:pt idx="5333">
                  <c:v>42894</c:v>
                </c:pt>
                <c:pt idx="5334">
                  <c:v>42895</c:v>
                </c:pt>
                <c:pt idx="5335">
                  <c:v>42898</c:v>
                </c:pt>
                <c:pt idx="5336">
                  <c:v>42899</c:v>
                </c:pt>
                <c:pt idx="5337">
                  <c:v>42900</c:v>
                </c:pt>
                <c:pt idx="5338">
                  <c:v>42901</c:v>
                </c:pt>
                <c:pt idx="5339">
                  <c:v>42902</c:v>
                </c:pt>
                <c:pt idx="5340">
                  <c:v>42905</c:v>
                </c:pt>
                <c:pt idx="5341">
                  <c:v>42906</c:v>
                </c:pt>
                <c:pt idx="5342">
                  <c:v>42907</c:v>
                </c:pt>
                <c:pt idx="5343">
                  <c:v>42908</c:v>
                </c:pt>
                <c:pt idx="5344">
                  <c:v>42909</c:v>
                </c:pt>
                <c:pt idx="5345">
                  <c:v>42912</c:v>
                </c:pt>
                <c:pt idx="5346">
                  <c:v>42913</c:v>
                </c:pt>
                <c:pt idx="5347">
                  <c:v>42914</c:v>
                </c:pt>
                <c:pt idx="5348">
                  <c:v>42915</c:v>
                </c:pt>
                <c:pt idx="5349">
                  <c:v>42916</c:v>
                </c:pt>
                <c:pt idx="5350">
                  <c:v>42919</c:v>
                </c:pt>
                <c:pt idx="5351">
                  <c:v>42920</c:v>
                </c:pt>
                <c:pt idx="5352">
                  <c:v>42921</c:v>
                </c:pt>
                <c:pt idx="5353">
                  <c:v>42922</c:v>
                </c:pt>
                <c:pt idx="5354">
                  <c:v>42923</c:v>
                </c:pt>
                <c:pt idx="5355">
                  <c:v>42926</c:v>
                </c:pt>
                <c:pt idx="5356">
                  <c:v>42927</c:v>
                </c:pt>
                <c:pt idx="5357">
                  <c:v>42928</c:v>
                </c:pt>
                <c:pt idx="5358">
                  <c:v>42929</c:v>
                </c:pt>
                <c:pt idx="5359">
                  <c:v>42930</c:v>
                </c:pt>
                <c:pt idx="5360">
                  <c:v>42933</c:v>
                </c:pt>
                <c:pt idx="5361">
                  <c:v>42934</c:v>
                </c:pt>
                <c:pt idx="5362">
                  <c:v>42935</c:v>
                </c:pt>
                <c:pt idx="5363">
                  <c:v>42936</c:v>
                </c:pt>
                <c:pt idx="5364">
                  <c:v>42937</c:v>
                </c:pt>
                <c:pt idx="5365">
                  <c:v>42940</c:v>
                </c:pt>
                <c:pt idx="5366">
                  <c:v>42941</c:v>
                </c:pt>
                <c:pt idx="5367">
                  <c:v>42942</c:v>
                </c:pt>
                <c:pt idx="5368">
                  <c:v>42943</c:v>
                </c:pt>
                <c:pt idx="5369">
                  <c:v>42944</c:v>
                </c:pt>
                <c:pt idx="5370">
                  <c:v>42947</c:v>
                </c:pt>
                <c:pt idx="5371">
                  <c:v>42948</c:v>
                </c:pt>
                <c:pt idx="5372">
                  <c:v>42949</c:v>
                </c:pt>
                <c:pt idx="5373">
                  <c:v>42950</c:v>
                </c:pt>
                <c:pt idx="5374">
                  <c:v>42951</c:v>
                </c:pt>
                <c:pt idx="5375">
                  <c:v>42954</c:v>
                </c:pt>
                <c:pt idx="5376">
                  <c:v>42955</c:v>
                </c:pt>
                <c:pt idx="5377">
                  <c:v>42956</c:v>
                </c:pt>
                <c:pt idx="5378">
                  <c:v>42957</c:v>
                </c:pt>
                <c:pt idx="5379">
                  <c:v>42958</c:v>
                </c:pt>
                <c:pt idx="5380">
                  <c:v>42961</c:v>
                </c:pt>
                <c:pt idx="5381">
                  <c:v>42962</c:v>
                </c:pt>
                <c:pt idx="5382">
                  <c:v>42963</c:v>
                </c:pt>
                <c:pt idx="5383">
                  <c:v>42964</c:v>
                </c:pt>
                <c:pt idx="5384">
                  <c:v>42965</c:v>
                </c:pt>
                <c:pt idx="5385">
                  <c:v>42968</c:v>
                </c:pt>
                <c:pt idx="5386">
                  <c:v>42969</c:v>
                </c:pt>
                <c:pt idx="5387">
                  <c:v>42970</c:v>
                </c:pt>
                <c:pt idx="5388">
                  <c:v>42971</c:v>
                </c:pt>
                <c:pt idx="5389">
                  <c:v>42972</c:v>
                </c:pt>
                <c:pt idx="5390">
                  <c:v>42975</c:v>
                </c:pt>
                <c:pt idx="5391">
                  <c:v>42976</c:v>
                </c:pt>
                <c:pt idx="5392">
                  <c:v>42977</c:v>
                </c:pt>
                <c:pt idx="5393">
                  <c:v>42978</c:v>
                </c:pt>
                <c:pt idx="5394">
                  <c:v>42979</c:v>
                </c:pt>
                <c:pt idx="5395">
                  <c:v>42982</c:v>
                </c:pt>
                <c:pt idx="5396">
                  <c:v>42983</c:v>
                </c:pt>
                <c:pt idx="5397">
                  <c:v>42984</c:v>
                </c:pt>
                <c:pt idx="5398">
                  <c:v>42985</c:v>
                </c:pt>
                <c:pt idx="5399">
                  <c:v>42986</c:v>
                </c:pt>
                <c:pt idx="5400">
                  <c:v>42989</c:v>
                </c:pt>
                <c:pt idx="5401">
                  <c:v>42990</c:v>
                </c:pt>
                <c:pt idx="5402">
                  <c:v>42991</c:v>
                </c:pt>
                <c:pt idx="5403">
                  <c:v>42992</c:v>
                </c:pt>
                <c:pt idx="5404">
                  <c:v>42993</c:v>
                </c:pt>
                <c:pt idx="5405">
                  <c:v>42996</c:v>
                </c:pt>
                <c:pt idx="5406">
                  <c:v>42997</c:v>
                </c:pt>
                <c:pt idx="5407">
                  <c:v>42998</c:v>
                </c:pt>
                <c:pt idx="5408">
                  <c:v>42999</c:v>
                </c:pt>
                <c:pt idx="5409">
                  <c:v>43000</c:v>
                </c:pt>
                <c:pt idx="5410">
                  <c:v>43003</c:v>
                </c:pt>
                <c:pt idx="5411">
                  <c:v>43004</c:v>
                </c:pt>
                <c:pt idx="5412">
                  <c:v>43005</c:v>
                </c:pt>
                <c:pt idx="5413">
                  <c:v>43006</c:v>
                </c:pt>
                <c:pt idx="5414">
                  <c:v>43007</c:v>
                </c:pt>
                <c:pt idx="5415">
                  <c:v>43008</c:v>
                </c:pt>
                <c:pt idx="5416">
                  <c:v>43010</c:v>
                </c:pt>
                <c:pt idx="5417">
                  <c:v>43011</c:v>
                </c:pt>
                <c:pt idx="5418">
                  <c:v>43012</c:v>
                </c:pt>
                <c:pt idx="5419">
                  <c:v>43013</c:v>
                </c:pt>
                <c:pt idx="5420">
                  <c:v>43014</c:v>
                </c:pt>
                <c:pt idx="5421">
                  <c:v>43017</c:v>
                </c:pt>
                <c:pt idx="5422">
                  <c:v>43018</c:v>
                </c:pt>
                <c:pt idx="5423">
                  <c:v>43019</c:v>
                </c:pt>
                <c:pt idx="5424">
                  <c:v>43020</c:v>
                </c:pt>
                <c:pt idx="5425">
                  <c:v>43021</c:v>
                </c:pt>
                <c:pt idx="5426">
                  <c:v>43024</c:v>
                </c:pt>
                <c:pt idx="5427">
                  <c:v>43025</c:v>
                </c:pt>
                <c:pt idx="5428">
                  <c:v>43026</c:v>
                </c:pt>
                <c:pt idx="5429">
                  <c:v>43027</c:v>
                </c:pt>
                <c:pt idx="5430">
                  <c:v>43028</c:v>
                </c:pt>
                <c:pt idx="5431">
                  <c:v>43031</c:v>
                </c:pt>
                <c:pt idx="5432">
                  <c:v>43032</c:v>
                </c:pt>
                <c:pt idx="5433">
                  <c:v>43033</c:v>
                </c:pt>
                <c:pt idx="5434">
                  <c:v>43034</c:v>
                </c:pt>
                <c:pt idx="5435">
                  <c:v>43035</c:v>
                </c:pt>
                <c:pt idx="5436">
                  <c:v>43038</c:v>
                </c:pt>
                <c:pt idx="5437">
                  <c:v>43039</c:v>
                </c:pt>
                <c:pt idx="5438">
                  <c:v>43040</c:v>
                </c:pt>
                <c:pt idx="5439">
                  <c:v>43041</c:v>
                </c:pt>
                <c:pt idx="5440">
                  <c:v>43042</c:v>
                </c:pt>
                <c:pt idx="5441">
                  <c:v>43045</c:v>
                </c:pt>
                <c:pt idx="5442">
                  <c:v>43046</c:v>
                </c:pt>
                <c:pt idx="5443">
                  <c:v>43047</c:v>
                </c:pt>
                <c:pt idx="5444">
                  <c:v>43048</c:v>
                </c:pt>
                <c:pt idx="5445">
                  <c:v>43049</c:v>
                </c:pt>
                <c:pt idx="5446">
                  <c:v>43052</c:v>
                </c:pt>
                <c:pt idx="5447">
                  <c:v>43053</c:v>
                </c:pt>
                <c:pt idx="5448">
                  <c:v>43054</c:v>
                </c:pt>
                <c:pt idx="5449">
                  <c:v>43055</c:v>
                </c:pt>
                <c:pt idx="5450">
                  <c:v>43056</c:v>
                </c:pt>
                <c:pt idx="5451">
                  <c:v>43059</c:v>
                </c:pt>
                <c:pt idx="5452">
                  <c:v>43060</c:v>
                </c:pt>
                <c:pt idx="5453">
                  <c:v>43061</c:v>
                </c:pt>
                <c:pt idx="5454">
                  <c:v>43062</c:v>
                </c:pt>
                <c:pt idx="5455">
                  <c:v>43063</c:v>
                </c:pt>
                <c:pt idx="5456">
                  <c:v>43066</c:v>
                </c:pt>
                <c:pt idx="5457">
                  <c:v>43067</c:v>
                </c:pt>
                <c:pt idx="5458">
                  <c:v>43068</c:v>
                </c:pt>
                <c:pt idx="5459">
                  <c:v>43069</c:v>
                </c:pt>
                <c:pt idx="5460">
                  <c:v>43070</c:v>
                </c:pt>
                <c:pt idx="5461">
                  <c:v>43073</c:v>
                </c:pt>
                <c:pt idx="5462">
                  <c:v>43074</c:v>
                </c:pt>
                <c:pt idx="5463">
                  <c:v>43075</c:v>
                </c:pt>
                <c:pt idx="5464">
                  <c:v>43076</c:v>
                </c:pt>
                <c:pt idx="5465">
                  <c:v>43077</c:v>
                </c:pt>
                <c:pt idx="5466">
                  <c:v>43080</c:v>
                </c:pt>
                <c:pt idx="5467">
                  <c:v>43081</c:v>
                </c:pt>
                <c:pt idx="5468">
                  <c:v>43082</c:v>
                </c:pt>
                <c:pt idx="5469">
                  <c:v>43083</c:v>
                </c:pt>
                <c:pt idx="5470">
                  <c:v>43084</c:v>
                </c:pt>
                <c:pt idx="5471">
                  <c:v>43087</c:v>
                </c:pt>
                <c:pt idx="5472">
                  <c:v>43088</c:v>
                </c:pt>
                <c:pt idx="5473">
                  <c:v>43089</c:v>
                </c:pt>
                <c:pt idx="5474">
                  <c:v>43090</c:v>
                </c:pt>
                <c:pt idx="5475">
                  <c:v>43091</c:v>
                </c:pt>
                <c:pt idx="5476">
                  <c:v>43095</c:v>
                </c:pt>
                <c:pt idx="5477">
                  <c:v>43096</c:v>
                </c:pt>
                <c:pt idx="5478">
                  <c:v>43097</c:v>
                </c:pt>
                <c:pt idx="5479">
                  <c:v>43098</c:v>
                </c:pt>
                <c:pt idx="5480">
                  <c:v>43100</c:v>
                </c:pt>
                <c:pt idx="5481">
                  <c:v>43102</c:v>
                </c:pt>
                <c:pt idx="5482">
                  <c:v>43103</c:v>
                </c:pt>
                <c:pt idx="5483">
                  <c:v>43104</c:v>
                </c:pt>
                <c:pt idx="5484">
                  <c:v>43105</c:v>
                </c:pt>
                <c:pt idx="5485">
                  <c:v>43108</c:v>
                </c:pt>
                <c:pt idx="5486">
                  <c:v>43109</c:v>
                </c:pt>
                <c:pt idx="5487">
                  <c:v>43110</c:v>
                </c:pt>
                <c:pt idx="5488">
                  <c:v>43111</c:v>
                </c:pt>
                <c:pt idx="5489">
                  <c:v>43112</c:v>
                </c:pt>
                <c:pt idx="5490">
                  <c:v>43115</c:v>
                </c:pt>
                <c:pt idx="5491">
                  <c:v>43116</c:v>
                </c:pt>
                <c:pt idx="5492">
                  <c:v>43117</c:v>
                </c:pt>
                <c:pt idx="5493">
                  <c:v>43118</c:v>
                </c:pt>
                <c:pt idx="5494">
                  <c:v>43119</c:v>
                </c:pt>
                <c:pt idx="5495">
                  <c:v>43122</c:v>
                </c:pt>
                <c:pt idx="5496">
                  <c:v>43123</c:v>
                </c:pt>
                <c:pt idx="5497">
                  <c:v>43124</c:v>
                </c:pt>
                <c:pt idx="5498">
                  <c:v>43125</c:v>
                </c:pt>
                <c:pt idx="5499">
                  <c:v>43126</c:v>
                </c:pt>
                <c:pt idx="5500">
                  <c:v>43129</c:v>
                </c:pt>
                <c:pt idx="5501">
                  <c:v>43130</c:v>
                </c:pt>
                <c:pt idx="5502">
                  <c:v>43131</c:v>
                </c:pt>
                <c:pt idx="5503">
                  <c:v>43132</c:v>
                </c:pt>
                <c:pt idx="5504">
                  <c:v>43133</c:v>
                </c:pt>
                <c:pt idx="5505">
                  <c:v>43136</c:v>
                </c:pt>
                <c:pt idx="5506">
                  <c:v>43137</c:v>
                </c:pt>
                <c:pt idx="5507">
                  <c:v>43138</c:v>
                </c:pt>
                <c:pt idx="5508">
                  <c:v>43139</c:v>
                </c:pt>
                <c:pt idx="5509">
                  <c:v>43140</c:v>
                </c:pt>
                <c:pt idx="5510">
                  <c:v>43143</c:v>
                </c:pt>
                <c:pt idx="5511">
                  <c:v>43144</c:v>
                </c:pt>
                <c:pt idx="5512">
                  <c:v>43145</c:v>
                </c:pt>
                <c:pt idx="5513">
                  <c:v>43146</c:v>
                </c:pt>
                <c:pt idx="5514">
                  <c:v>43147</c:v>
                </c:pt>
                <c:pt idx="5515">
                  <c:v>43150</c:v>
                </c:pt>
                <c:pt idx="5516">
                  <c:v>43151</c:v>
                </c:pt>
                <c:pt idx="5517">
                  <c:v>43152</c:v>
                </c:pt>
                <c:pt idx="5518">
                  <c:v>43153</c:v>
                </c:pt>
                <c:pt idx="5519">
                  <c:v>43154</c:v>
                </c:pt>
                <c:pt idx="5520">
                  <c:v>43157</c:v>
                </c:pt>
                <c:pt idx="5521">
                  <c:v>43158</c:v>
                </c:pt>
                <c:pt idx="5522">
                  <c:v>43159</c:v>
                </c:pt>
                <c:pt idx="5523">
                  <c:v>43160</c:v>
                </c:pt>
                <c:pt idx="5524">
                  <c:v>43161</c:v>
                </c:pt>
                <c:pt idx="5525">
                  <c:v>43164</c:v>
                </c:pt>
                <c:pt idx="5526">
                  <c:v>43165</c:v>
                </c:pt>
                <c:pt idx="5527">
                  <c:v>43166</c:v>
                </c:pt>
                <c:pt idx="5528">
                  <c:v>43167</c:v>
                </c:pt>
                <c:pt idx="5529">
                  <c:v>43168</c:v>
                </c:pt>
                <c:pt idx="5530">
                  <c:v>43171</c:v>
                </c:pt>
                <c:pt idx="5531">
                  <c:v>43172</c:v>
                </c:pt>
                <c:pt idx="5532">
                  <c:v>43173</c:v>
                </c:pt>
                <c:pt idx="5533">
                  <c:v>43174</c:v>
                </c:pt>
                <c:pt idx="5534">
                  <c:v>43175</c:v>
                </c:pt>
                <c:pt idx="5535">
                  <c:v>43178</c:v>
                </c:pt>
                <c:pt idx="5536">
                  <c:v>43179</c:v>
                </c:pt>
                <c:pt idx="5537">
                  <c:v>43180</c:v>
                </c:pt>
                <c:pt idx="5538">
                  <c:v>43181</c:v>
                </c:pt>
                <c:pt idx="5539">
                  <c:v>43182</c:v>
                </c:pt>
                <c:pt idx="5540">
                  <c:v>43185</c:v>
                </c:pt>
                <c:pt idx="5541">
                  <c:v>43186</c:v>
                </c:pt>
                <c:pt idx="5542">
                  <c:v>43187</c:v>
                </c:pt>
                <c:pt idx="5543">
                  <c:v>43188</c:v>
                </c:pt>
                <c:pt idx="5544">
                  <c:v>43190</c:v>
                </c:pt>
                <c:pt idx="5545">
                  <c:v>43192</c:v>
                </c:pt>
                <c:pt idx="5546">
                  <c:v>43193</c:v>
                </c:pt>
                <c:pt idx="5547">
                  <c:v>43194</c:v>
                </c:pt>
                <c:pt idx="5548">
                  <c:v>43195</c:v>
                </c:pt>
                <c:pt idx="5549">
                  <c:v>43196</c:v>
                </c:pt>
                <c:pt idx="5550">
                  <c:v>43199</c:v>
                </c:pt>
                <c:pt idx="5551">
                  <c:v>43200</c:v>
                </c:pt>
                <c:pt idx="5552">
                  <c:v>43201</c:v>
                </c:pt>
                <c:pt idx="5553">
                  <c:v>43202</c:v>
                </c:pt>
                <c:pt idx="5554">
                  <c:v>43203</c:v>
                </c:pt>
                <c:pt idx="5555">
                  <c:v>43206</c:v>
                </c:pt>
                <c:pt idx="5556">
                  <c:v>43207</c:v>
                </c:pt>
                <c:pt idx="5557">
                  <c:v>43208</c:v>
                </c:pt>
                <c:pt idx="5558">
                  <c:v>43209</c:v>
                </c:pt>
                <c:pt idx="5559">
                  <c:v>43210</c:v>
                </c:pt>
                <c:pt idx="5560">
                  <c:v>43213</c:v>
                </c:pt>
                <c:pt idx="5561">
                  <c:v>43214</c:v>
                </c:pt>
                <c:pt idx="5562">
                  <c:v>43215</c:v>
                </c:pt>
                <c:pt idx="5563">
                  <c:v>43216</c:v>
                </c:pt>
                <c:pt idx="5564">
                  <c:v>43217</c:v>
                </c:pt>
                <c:pt idx="5565">
                  <c:v>43220</c:v>
                </c:pt>
                <c:pt idx="5566">
                  <c:v>43221</c:v>
                </c:pt>
                <c:pt idx="5567">
                  <c:v>43222</c:v>
                </c:pt>
                <c:pt idx="5568">
                  <c:v>43223</c:v>
                </c:pt>
                <c:pt idx="5569">
                  <c:v>43224</c:v>
                </c:pt>
                <c:pt idx="5570">
                  <c:v>43227</c:v>
                </c:pt>
                <c:pt idx="5571">
                  <c:v>43228</c:v>
                </c:pt>
                <c:pt idx="5572">
                  <c:v>43229</c:v>
                </c:pt>
                <c:pt idx="5573">
                  <c:v>43230</c:v>
                </c:pt>
                <c:pt idx="5574">
                  <c:v>43231</c:v>
                </c:pt>
                <c:pt idx="5575">
                  <c:v>43234</c:v>
                </c:pt>
                <c:pt idx="5576">
                  <c:v>43235</c:v>
                </c:pt>
                <c:pt idx="5577">
                  <c:v>43236</c:v>
                </c:pt>
                <c:pt idx="5578">
                  <c:v>43237</c:v>
                </c:pt>
                <c:pt idx="5579">
                  <c:v>43238</c:v>
                </c:pt>
                <c:pt idx="5580">
                  <c:v>43241</c:v>
                </c:pt>
                <c:pt idx="5581">
                  <c:v>43242</c:v>
                </c:pt>
                <c:pt idx="5582">
                  <c:v>43243</c:v>
                </c:pt>
                <c:pt idx="5583">
                  <c:v>43244</c:v>
                </c:pt>
                <c:pt idx="5584">
                  <c:v>43245</c:v>
                </c:pt>
                <c:pt idx="5585">
                  <c:v>43248</c:v>
                </c:pt>
                <c:pt idx="5586">
                  <c:v>43249</c:v>
                </c:pt>
                <c:pt idx="5587">
                  <c:v>43250</c:v>
                </c:pt>
                <c:pt idx="5588">
                  <c:v>43251</c:v>
                </c:pt>
                <c:pt idx="5589">
                  <c:v>43252</c:v>
                </c:pt>
                <c:pt idx="5590">
                  <c:v>43255</c:v>
                </c:pt>
                <c:pt idx="5591">
                  <c:v>43256</c:v>
                </c:pt>
                <c:pt idx="5592">
                  <c:v>43257</c:v>
                </c:pt>
                <c:pt idx="5593">
                  <c:v>43258</c:v>
                </c:pt>
                <c:pt idx="5594">
                  <c:v>43259</c:v>
                </c:pt>
                <c:pt idx="5595">
                  <c:v>43262</c:v>
                </c:pt>
                <c:pt idx="5596">
                  <c:v>43263</c:v>
                </c:pt>
                <c:pt idx="5597">
                  <c:v>43264</c:v>
                </c:pt>
                <c:pt idx="5598">
                  <c:v>43265</c:v>
                </c:pt>
                <c:pt idx="5599">
                  <c:v>43266</c:v>
                </c:pt>
                <c:pt idx="5600">
                  <c:v>43269</c:v>
                </c:pt>
                <c:pt idx="5601">
                  <c:v>43270</c:v>
                </c:pt>
                <c:pt idx="5602">
                  <c:v>43271</c:v>
                </c:pt>
                <c:pt idx="5603">
                  <c:v>43272</c:v>
                </c:pt>
                <c:pt idx="5604">
                  <c:v>43273</c:v>
                </c:pt>
                <c:pt idx="5605">
                  <c:v>43276</c:v>
                </c:pt>
                <c:pt idx="5606">
                  <c:v>43277</c:v>
                </c:pt>
                <c:pt idx="5607">
                  <c:v>43278</c:v>
                </c:pt>
                <c:pt idx="5608">
                  <c:v>43279</c:v>
                </c:pt>
                <c:pt idx="5609">
                  <c:v>43280</c:v>
                </c:pt>
                <c:pt idx="5610">
                  <c:v>43281</c:v>
                </c:pt>
                <c:pt idx="5611">
                  <c:v>43283</c:v>
                </c:pt>
                <c:pt idx="5612">
                  <c:v>43284</c:v>
                </c:pt>
                <c:pt idx="5613">
                  <c:v>43285</c:v>
                </c:pt>
                <c:pt idx="5614">
                  <c:v>43286</c:v>
                </c:pt>
                <c:pt idx="5615">
                  <c:v>43287</c:v>
                </c:pt>
                <c:pt idx="5616">
                  <c:v>43290</c:v>
                </c:pt>
                <c:pt idx="5617">
                  <c:v>43291</c:v>
                </c:pt>
                <c:pt idx="5618">
                  <c:v>43292</c:v>
                </c:pt>
                <c:pt idx="5619">
                  <c:v>43293</c:v>
                </c:pt>
                <c:pt idx="5620">
                  <c:v>43294</c:v>
                </c:pt>
                <c:pt idx="5621">
                  <c:v>43297</c:v>
                </c:pt>
                <c:pt idx="5622">
                  <c:v>43298</c:v>
                </c:pt>
                <c:pt idx="5623">
                  <c:v>43299</c:v>
                </c:pt>
                <c:pt idx="5624">
                  <c:v>43300</c:v>
                </c:pt>
                <c:pt idx="5625">
                  <c:v>43301</c:v>
                </c:pt>
                <c:pt idx="5626">
                  <c:v>43304</c:v>
                </c:pt>
                <c:pt idx="5627">
                  <c:v>43305</c:v>
                </c:pt>
                <c:pt idx="5628">
                  <c:v>43306</c:v>
                </c:pt>
                <c:pt idx="5629">
                  <c:v>43307</c:v>
                </c:pt>
                <c:pt idx="5630">
                  <c:v>43308</c:v>
                </c:pt>
                <c:pt idx="5631">
                  <c:v>43311</c:v>
                </c:pt>
                <c:pt idx="5632">
                  <c:v>43312</c:v>
                </c:pt>
                <c:pt idx="5633">
                  <c:v>43313</c:v>
                </c:pt>
                <c:pt idx="5634">
                  <c:v>43314</c:v>
                </c:pt>
                <c:pt idx="5635">
                  <c:v>43315</c:v>
                </c:pt>
                <c:pt idx="5636">
                  <c:v>43318</c:v>
                </c:pt>
                <c:pt idx="5637">
                  <c:v>43319</c:v>
                </c:pt>
                <c:pt idx="5638">
                  <c:v>43320</c:v>
                </c:pt>
                <c:pt idx="5639">
                  <c:v>43321</c:v>
                </c:pt>
                <c:pt idx="5640">
                  <c:v>43322</c:v>
                </c:pt>
                <c:pt idx="5641">
                  <c:v>43325</c:v>
                </c:pt>
                <c:pt idx="5642">
                  <c:v>43326</c:v>
                </c:pt>
                <c:pt idx="5643">
                  <c:v>43327</c:v>
                </c:pt>
                <c:pt idx="5644">
                  <c:v>43328</c:v>
                </c:pt>
                <c:pt idx="5645">
                  <c:v>43329</c:v>
                </c:pt>
                <c:pt idx="5646">
                  <c:v>43332</c:v>
                </c:pt>
                <c:pt idx="5647">
                  <c:v>43333</c:v>
                </c:pt>
                <c:pt idx="5648">
                  <c:v>43334</c:v>
                </c:pt>
                <c:pt idx="5649">
                  <c:v>43335</c:v>
                </c:pt>
                <c:pt idx="5650">
                  <c:v>43336</c:v>
                </c:pt>
                <c:pt idx="5651">
                  <c:v>43339</c:v>
                </c:pt>
                <c:pt idx="5652">
                  <c:v>43340</c:v>
                </c:pt>
                <c:pt idx="5653">
                  <c:v>43341</c:v>
                </c:pt>
                <c:pt idx="5654">
                  <c:v>43342</c:v>
                </c:pt>
                <c:pt idx="5655">
                  <c:v>43343</c:v>
                </c:pt>
                <c:pt idx="5656">
                  <c:v>43346</c:v>
                </c:pt>
                <c:pt idx="5657">
                  <c:v>43347</c:v>
                </c:pt>
                <c:pt idx="5658">
                  <c:v>43348</c:v>
                </c:pt>
                <c:pt idx="5659">
                  <c:v>43349</c:v>
                </c:pt>
                <c:pt idx="5660">
                  <c:v>43350</c:v>
                </c:pt>
                <c:pt idx="5661">
                  <c:v>43353</c:v>
                </c:pt>
                <c:pt idx="5662">
                  <c:v>43354</c:v>
                </c:pt>
                <c:pt idx="5663">
                  <c:v>43355</c:v>
                </c:pt>
                <c:pt idx="5664">
                  <c:v>43356</c:v>
                </c:pt>
                <c:pt idx="5665">
                  <c:v>43357</c:v>
                </c:pt>
                <c:pt idx="5666">
                  <c:v>43360</c:v>
                </c:pt>
                <c:pt idx="5667">
                  <c:v>43361</c:v>
                </c:pt>
                <c:pt idx="5668">
                  <c:v>43362</c:v>
                </c:pt>
                <c:pt idx="5669">
                  <c:v>43363</c:v>
                </c:pt>
                <c:pt idx="5670">
                  <c:v>43364</c:v>
                </c:pt>
                <c:pt idx="5671">
                  <c:v>43367</c:v>
                </c:pt>
                <c:pt idx="5672">
                  <c:v>43368</c:v>
                </c:pt>
                <c:pt idx="5673">
                  <c:v>43369</c:v>
                </c:pt>
                <c:pt idx="5674">
                  <c:v>43370</c:v>
                </c:pt>
                <c:pt idx="5675">
                  <c:v>43371</c:v>
                </c:pt>
                <c:pt idx="5676">
                  <c:v>43373</c:v>
                </c:pt>
                <c:pt idx="5677">
                  <c:v>43374</c:v>
                </c:pt>
                <c:pt idx="5678">
                  <c:v>43375</c:v>
                </c:pt>
                <c:pt idx="5679">
                  <c:v>43376</c:v>
                </c:pt>
                <c:pt idx="5680">
                  <c:v>43377</c:v>
                </c:pt>
                <c:pt idx="5681">
                  <c:v>43378</c:v>
                </c:pt>
                <c:pt idx="5682">
                  <c:v>43381</c:v>
                </c:pt>
                <c:pt idx="5683">
                  <c:v>43382</c:v>
                </c:pt>
                <c:pt idx="5684">
                  <c:v>43383</c:v>
                </c:pt>
                <c:pt idx="5685">
                  <c:v>43384</c:v>
                </c:pt>
                <c:pt idx="5686">
                  <c:v>43385</c:v>
                </c:pt>
                <c:pt idx="5687">
                  <c:v>43388</c:v>
                </c:pt>
                <c:pt idx="5688">
                  <c:v>43389</c:v>
                </c:pt>
                <c:pt idx="5689">
                  <c:v>43390</c:v>
                </c:pt>
                <c:pt idx="5690">
                  <c:v>43391</c:v>
                </c:pt>
                <c:pt idx="5691">
                  <c:v>43392</c:v>
                </c:pt>
                <c:pt idx="5692">
                  <c:v>43395</c:v>
                </c:pt>
                <c:pt idx="5693">
                  <c:v>43396</c:v>
                </c:pt>
                <c:pt idx="5694">
                  <c:v>43397</c:v>
                </c:pt>
                <c:pt idx="5695">
                  <c:v>43398</c:v>
                </c:pt>
                <c:pt idx="5696">
                  <c:v>43399</c:v>
                </c:pt>
                <c:pt idx="5697">
                  <c:v>43402</c:v>
                </c:pt>
                <c:pt idx="5698">
                  <c:v>43403</c:v>
                </c:pt>
                <c:pt idx="5699">
                  <c:v>43404</c:v>
                </c:pt>
                <c:pt idx="5700">
                  <c:v>43405</c:v>
                </c:pt>
                <c:pt idx="5701">
                  <c:v>43406</c:v>
                </c:pt>
                <c:pt idx="5702">
                  <c:v>43409</c:v>
                </c:pt>
                <c:pt idx="5703">
                  <c:v>43410</c:v>
                </c:pt>
                <c:pt idx="5704">
                  <c:v>43411</c:v>
                </c:pt>
                <c:pt idx="5705">
                  <c:v>43412</c:v>
                </c:pt>
                <c:pt idx="5706">
                  <c:v>43413</c:v>
                </c:pt>
                <c:pt idx="5707">
                  <c:v>43416</c:v>
                </c:pt>
                <c:pt idx="5708">
                  <c:v>43417</c:v>
                </c:pt>
                <c:pt idx="5709">
                  <c:v>43418</c:v>
                </c:pt>
                <c:pt idx="5710">
                  <c:v>43419</c:v>
                </c:pt>
                <c:pt idx="5711">
                  <c:v>43420</c:v>
                </c:pt>
                <c:pt idx="5712">
                  <c:v>43423</c:v>
                </c:pt>
                <c:pt idx="5713">
                  <c:v>43424</c:v>
                </c:pt>
                <c:pt idx="5714">
                  <c:v>43425</c:v>
                </c:pt>
                <c:pt idx="5715">
                  <c:v>43426</c:v>
                </c:pt>
                <c:pt idx="5716">
                  <c:v>43427</c:v>
                </c:pt>
                <c:pt idx="5717">
                  <c:v>43430</c:v>
                </c:pt>
                <c:pt idx="5718">
                  <c:v>43431</c:v>
                </c:pt>
                <c:pt idx="5719">
                  <c:v>43432</c:v>
                </c:pt>
                <c:pt idx="5720">
                  <c:v>43433</c:v>
                </c:pt>
                <c:pt idx="5721">
                  <c:v>43434</c:v>
                </c:pt>
                <c:pt idx="5722">
                  <c:v>43437</c:v>
                </c:pt>
                <c:pt idx="5723">
                  <c:v>43438</c:v>
                </c:pt>
                <c:pt idx="5724">
                  <c:v>43439</c:v>
                </c:pt>
                <c:pt idx="5725">
                  <c:v>43440</c:v>
                </c:pt>
                <c:pt idx="5726">
                  <c:v>43441</c:v>
                </c:pt>
                <c:pt idx="5727">
                  <c:v>43444</c:v>
                </c:pt>
                <c:pt idx="5728">
                  <c:v>43445</c:v>
                </c:pt>
                <c:pt idx="5729">
                  <c:v>43446</c:v>
                </c:pt>
                <c:pt idx="5730">
                  <c:v>43447</c:v>
                </c:pt>
                <c:pt idx="5731">
                  <c:v>43448</c:v>
                </c:pt>
                <c:pt idx="5732">
                  <c:v>43451</c:v>
                </c:pt>
                <c:pt idx="5733">
                  <c:v>43452</c:v>
                </c:pt>
                <c:pt idx="5734">
                  <c:v>43453</c:v>
                </c:pt>
                <c:pt idx="5735">
                  <c:v>43454</c:v>
                </c:pt>
                <c:pt idx="5736">
                  <c:v>43455</c:v>
                </c:pt>
                <c:pt idx="5737">
                  <c:v>43458</c:v>
                </c:pt>
                <c:pt idx="5738">
                  <c:v>43460</c:v>
                </c:pt>
                <c:pt idx="5739">
                  <c:v>43461</c:v>
                </c:pt>
                <c:pt idx="5740">
                  <c:v>43462</c:v>
                </c:pt>
                <c:pt idx="5741">
                  <c:v>43465</c:v>
                </c:pt>
                <c:pt idx="5742">
                  <c:v>43467</c:v>
                </c:pt>
                <c:pt idx="5743">
                  <c:v>43468</c:v>
                </c:pt>
                <c:pt idx="5744">
                  <c:v>43469</c:v>
                </c:pt>
                <c:pt idx="5745">
                  <c:v>43472</c:v>
                </c:pt>
                <c:pt idx="5746">
                  <c:v>43473</c:v>
                </c:pt>
                <c:pt idx="5747">
                  <c:v>43474</c:v>
                </c:pt>
                <c:pt idx="5748">
                  <c:v>43475</c:v>
                </c:pt>
                <c:pt idx="5749">
                  <c:v>43476</c:v>
                </c:pt>
                <c:pt idx="5750">
                  <c:v>43479</c:v>
                </c:pt>
                <c:pt idx="5751">
                  <c:v>43480</c:v>
                </c:pt>
                <c:pt idx="5752">
                  <c:v>43481</c:v>
                </c:pt>
                <c:pt idx="5753">
                  <c:v>43482</c:v>
                </c:pt>
                <c:pt idx="5754">
                  <c:v>43483</c:v>
                </c:pt>
                <c:pt idx="5755">
                  <c:v>43486</c:v>
                </c:pt>
                <c:pt idx="5756">
                  <c:v>43487</c:v>
                </c:pt>
                <c:pt idx="5757">
                  <c:v>43488</c:v>
                </c:pt>
                <c:pt idx="5758">
                  <c:v>43489</c:v>
                </c:pt>
                <c:pt idx="5759">
                  <c:v>43490</c:v>
                </c:pt>
                <c:pt idx="5760">
                  <c:v>43493</c:v>
                </c:pt>
                <c:pt idx="5761">
                  <c:v>43494</c:v>
                </c:pt>
                <c:pt idx="5762">
                  <c:v>43495</c:v>
                </c:pt>
                <c:pt idx="5763">
                  <c:v>43496</c:v>
                </c:pt>
                <c:pt idx="5764">
                  <c:v>43497</c:v>
                </c:pt>
                <c:pt idx="5765">
                  <c:v>43500</c:v>
                </c:pt>
                <c:pt idx="5766">
                  <c:v>43501</c:v>
                </c:pt>
                <c:pt idx="5767">
                  <c:v>43502</c:v>
                </c:pt>
                <c:pt idx="5768">
                  <c:v>43503</c:v>
                </c:pt>
                <c:pt idx="5769">
                  <c:v>43504</c:v>
                </c:pt>
                <c:pt idx="5770">
                  <c:v>43507</c:v>
                </c:pt>
                <c:pt idx="5771">
                  <c:v>43508</c:v>
                </c:pt>
                <c:pt idx="5772">
                  <c:v>43509</c:v>
                </c:pt>
                <c:pt idx="5773">
                  <c:v>43510</c:v>
                </c:pt>
                <c:pt idx="5774">
                  <c:v>43511</c:v>
                </c:pt>
                <c:pt idx="5775">
                  <c:v>43514</c:v>
                </c:pt>
                <c:pt idx="5776">
                  <c:v>43515</c:v>
                </c:pt>
                <c:pt idx="5777">
                  <c:v>43516</c:v>
                </c:pt>
                <c:pt idx="5778">
                  <c:v>43517</c:v>
                </c:pt>
                <c:pt idx="5779">
                  <c:v>43518</c:v>
                </c:pt>
                <c:pt idx="5780">
                  <c:v>43521</c:v>
                </c:pt>
                <c:pt idx="5781">
                  <c:v>43522</c:v>
                </c:pt>
                <c:pt idx="5782">
                  <c:v>43523</c:v>
                </c:pt>
                <c:pt idx="5783">
                  <c:v>43524</c:v>
                </c:pt>
                <c:pt idx="5784">
                  <c:v>43525</c:v>
                </c:pt>
                <c:pt idx="5785">
                  <c:v>43528</c:v>
                </c:pt>
                <c:pt idx="5786">
                  <c:v>43529</c:v>
                </c:pt>
                <c:pt idx="5787">
                  <c:v>43530</c:v>
                </c:pt>
                <c:pt idx="5788">
                  <c:v>43531</c:v>
                </c:pt>
                <c:pt idx="5789">
                  <c:v>43532</c:v>
                </c:pt>
                <c:pt idx="5790">
                  <c:v>43535</c:v>
                </c:pt>
                <c:pt idx="5791">
                  <c:v>43536</c:v>
                </c:pt>
                <c:pt idx="5792">
                  <c:v>43537</c:v>
                </c:pt>
                <c:pt idx="5793">
                  <c:v>43538</c:v>
                </c:pt>
                <c:pt idx="5794">
                  <c:v>43539</c:v>
                </c:pt>
                <c:pt idx="5795">
                  <c:v>43542</c:v>
                </c:pt>
                <c:pt idx="5796">
                  <c:v>43543</c:v>
                </c:pt>
                <c:pt idx="5797">
                  <c:v>43544</c:v>
                </c:pt>
                <c:pt idx="5798">
                  <c:v>43545</c:v>
                </c:pt>
                <c:pt idx="5799">
                  <c:v>43546</c:v>
                </c:pt>
                <c:pt idx="5800">
                  <c:v>43549</c:v>
                </c:pt>
                <c:pt idx="5801">
                  <c:v>43550</c:v>
                </c:pt>
                <c:pt idx="5802">
                  <c:v>43551</c:v>
                </c:pt>
                <c:pt idx="5803">
                  <c:v>43552</c:v>
                </c:pt>
                <c:pt idx="5804">
                  <c:v>43553</c:v>
                </c:pt>
                <c:pt idx="5805">
                  <c:v>43555</c:v>
                </c:pt>
                <c:pt idx="5806">
                  <c:v>43556</c:v>
                </c:pt>
                <c:pt idx="5807">
                  <c:v>43557</c:v>
                </c:pt>
                <c:pt idx="5808">
                  <c:v>43558</c:v>
                </c:pt>
                <c:pt idx="5809">
                  <c:v>43559</c:v>
                </c:pt>
                <c:pt idx="5810">
                  <c:v>43560</c:v>
                </c:pt>
                <c:pt idx="5811">
                  <c:v>43563</c:v>
                </c:pt>
                <c:pt idx="5812">
                  <c:v>43564</c:v>
                </c:pt>
                <c:pt idx="5813">
                  <c:v>43565</c:v>
                </c:pt>
                <c:pt idx="5814">
                  <c:v>43566</c:v>
                </c:pt>
                <c:pt idx="5815">
                  <c:v>43567</c:v>
                </c:pt>
                <c:pt idx="5816">
                  <c:v>43570</c:v>
                </c:pt>
                <c:pt idx="5817">
                  <c:v>43571</c:v>
                </c:pt>
                <c:pt idx="5818">
                  <c:v>43572</c:v>
                </c:pt>
                <c:pt idx="5819">
                  <c:v>43573</c:v>
                </c:pt>
                <c:pt idx="5820">
                  <c:v>43577</c:v>
                </c:pt>
                <c:pt idx="5821">
                  <c:v>43578</c:v>
                </c:pt>
                <c:pt idx="5822">
                  <c:v>43579</c:v>
                </c:pt>
                <c:pt idx="5823">
                  <c:v>43580</c:v>
                </c:pt>
                <c:pt idx="5824">
                  <c:v>43581</c:v>
                </c:pt>
                <c:pt idx="5825">
                  <c:v>43584</c:v>
                </c:pt>
                <c:pt idx="5826">
                  <c:v>43585</c:v>
                </c:pt>
                <c:pt idx="5827">
                  <c:v>43586</c:v>
                </c:pt>
                <c:pt idx="5828">
                  <c:v>43587</c:v>
                </c:pt>
                <c:pt idx="5829">
                  <c:v>43588</c:v>
                </c:pt>
                <c:pt idx="5830">
                  <c:v>43591</c:v>
                </c:pt>
                <c:pt idx="5831">
                  <c:v>43592</c:v>
                </c:pt>
                <c:pt idx="5832">
                  <c:v>43593</c:v>
                </c:pt>
                <c:pt idx="5833">
                  <c:v>43594</c:v>
                </c:pt>
                <c:pt idx="5834">
                  <c:v>43595</c:v>
                </c:pt>
                <c:pt idx="5835">
                  <c:v>43598</c:v>
                </c:pt>
                <c:pt idx="5836">
                  <c:v>43599</c:v>
                </c:pt>
                <c:pt idx="5837">
                  <c:v>43600</c:v>
                </c:pt>
                <c:pt idx="5838">
                  <c:v>43601</c:v>
                </c:pt>
                <c:pt idx="5839">
                  <c:v>43602</c:v>
                </c:pt>
                <c:pt idx="5840">
                  <c:v>43605</c:v>
                </c:pt>
                <c:pt idx="5841">
                  <c:v>43606</c:v>
                </c:pt>
                <c:pt idx="5842">
                  <c:v>43607</c:v>
                </c:pt>
                <c:pt idx="5843">
                  <c:v>43608</c:v>
                </c:pt>
                <c:pt idx="5844">
                  <c:v>43609</c:v>
                </c:pt>
                <c:pt idx="5845">
                  <c:v>43612</c:v>
                </c:pt>
                <c:pt idx="5846">
                  <c:v>43613</c:v>
                </c:pt>
                <c:pt idx="5847">
                  <c:v>43614</c:v>
                </c:pt>
                <c:pt idx="5848">
                  <c:v>43615</c:v>
                </c:pt>
                <c:pt idx="5849">
                  <c:v>43616</c:v>
                </c:pt>
                <c:pt idx="5850">
                  <c:v>43619</c:v>
                </c:pt>
                <c:pt idx="5851">
                  <c:v>43620</c:v>
                </c:pt>
                <c:pt idx="5852">
                  <c:v>43621</c:v>
                </c:pt>
                <c:pt idx="5853">
                  <c:v>43622</c:v>
                </c:pt>
                <c:pt idx="5854">
                  <c:v>43623</c:v>
                </c:pt>
                <c:pt idx="5855">
                  <c:v>43626</c:v>
                </c:pt>
                <c:pt idx="5856">
                  <c:v>43627</c:v>
                </c:pt>
                <c:pt idx="5857">
                  <c:v>43628</c:v>
                </c:pt>
                <c:pt idx="5858">
                  <c:v>43629</c:v>
                </c:pt>
                <c:pt idx="5859">
                  <c:v>43630</c:v>
                </c:pt>
                <c:pt idx="5860">
                  <c:v>43633</c:v>
                </c:pt>
                <c:pt idx="5861">
                  <c:v>43634</c:v>
                </c:pt>
                <c:pt idx="5862">
                  <c:v>43635</c:v>
                </c:pt>
                <c:pt idx="5863">
                  <c:v>43636</c:v>
                </c:pt>
                <c:pt idx="5864">
                  <c:v>43637</c:v>
                </c:pt>
                <c:pt idx="5865">
                  <c:v>43640</c:v>
                </c:pt>
                <c:pt idx="5866">
                  <c:v>43641</c:v>
                </c:pt>
                <c:pt idx="5867">
                  <c:v>43642</c:v>
                </c:pt>
                <c:pt idx="5868">
                  <c:v>43643</c:v>
                </c:pt>
                <c:pt idx="5869">
                  <c:v>43644</c:v>
                </c:pt>
                <c:pt idx="5870">
                  <c:v>43646</c:v>
                </c:pt>
                <c:pt idx="5871">
                  <c:v>43647</c:v>
                </c:pt>
                <c:pt idx="5872">
                  <c:v>43648</c:v>
                </c:pt>
                <c:pt idx="5873">
                  <c:v>43650</c:v>
                </c:pt>
                <c:pt idx="5874">
                  <c:v>43651</c:v>
                </c:pt>
                <c:pt idx="5875">
                  <c:v>43654</c:v>
                </c:pt>
                <c:pt idx="5876">
                  <c:v>43655</c:v>
                </c:pt>
                <c:pt idx="5877">
                  <c:v>43656</c:v>
                </c:pt>
                <c:pt idx="5878">
                  <c:v>43657</c:v>
                </c:pt>
                <c:pt idx="5879">
                  <c:v>43658</c:v>
                </c:pt>
                <c:pt idx="5880">
                  <c:v>43661</c:v>
                </c:pt>
                <c:pt idx="5881">
                  <c:v>43662</c:v>
                </c:pt>
                <c:pt idx="5882">
                  <c:v>43663</c:v>
                </c:pt>
                <c:pt idx="5883">
                  <c:v>43664</c:v>
                </c:pt>
                <c:pt idx="5884">
                  <c:v>43665</c:v>
                </c:pt>
                <c:pt idx="5885">
                  <c:v>43668</c:v>
                </c:pt>
                <c:pt idx="5886">
                  <c:v>43669</c:v>
                </c:pt>
                <c:pt idx="5887">
                  <c:v>43670</c:v>
                </c:pt>
                <c:pt idx="5888">
                  <c:v>43671</c:v>
                </c:pt>
                <c:pt idx="5889">
                  <c:v>43672</c:v>
                </c:pt>
                <c:pt idx="5890">
                  <c:v>43675</c:v>
                </c:pt>
                <c:pt idx="5891">
                  <c:v>43676</c:v>
                </c:pt>
                <c:pt idx="5892">
                  <c:v>43677</c:v>
                </c:pt>
                <c:pt idx="5893">
                  <c:v>43678</c:v>
                </c:pt>
                <c:pt idx="5894">
                  <c:v>43679</c:v>
                </c:pt>
                <c:pt idx="5895">
                  <c:v>43682</c:v>
                </c:pt>
                <c:pt idx="5896">
                  <c:v>43683</c:v>
                </c:pt>
                <c:pt idx="5897">
                  <c:v>43684</c:v>
                </c:pt>
                <c:pt idx="5898">
                  <c:v>43685</c:v>
                </c:pt>
                <c:pt idx="5899">
                  <c:v>43686</c:v>
                </c:pt>
                <c:pt idx="5900">
                  <c:v>43689</c:v>
                </c:pt>
                <c:pt idx="5901">
                  <c:v>43690</c:v>
                </c:pt>
                <c:pt idx="5902">
                  <c:v>43691</c:v>
                </c:pt>
                <c:pt idx="5903">
                  <c:v>43692</c:v>
                </c:pt>
                <c:pt idx="5904">
                  <c:v>43693</c:v>
                </c:pt>
                <c:pt idx="5905">
                  <c:v>43696</c:v>
                </c:pt>
                <c:pt idx="5906">
                  <c:v>43697</c:v>
                </c:pt>
                <c:pt idx="5907">
                  <c:v>43698</c:v>
                </c:pt>
                <c:pt idx="5908">
                  <c:v>43699</c:v>
                </c:pt>
                <c:pt idx="5909">
                  <c:v>43700</c:v>
                </c:pt>
                <c:pt idx="5910">
                  <c:v>43703</c:v>
                </c:pt>
                <c:pt idx="5911">
                  <c:v>43704</c:v>
                </c:pt>
                <c:pt idx="5912">
                  <c:v>43705</c:v>
                </c:pt>
                <c:pt idx="5913">
                  <c:v>43706</c:v>
                </c:pt>
                <c:pt idx="5914">
                  <c:v>43707</c:v>
                </c:pt>
                <c:pt idx="5915">
                  <c:v>43708</c:v>
                </c:pt>
                <c:pt idx="5916">
                  <c:v>43710</c:v>
                </c:pt>
                <c:pt idx="5917">
                  <c:v>43711</c:v>
                </c:pt>
                <c:pt idx="5918">
                  <c:v>43712</c:v>
                </c:pt>
                <c:pt idx="5919">
                  <c:v>43713</c:v>
                </c:pt>
                <c:pt idx="5920">
                  <c:v>43714</c:v>
                </c:pt>
                <c:pt idx="5921">
                  <c:v>43717</c:v>
                </c:pt>
                <c:pt idx="5922">
                  <c:v>43718</c:v>
                </c:pt>
                <c:pt idx="5923">
                  <c:v>43719</c:v>
                </c:pt>
                <c:pt idx="5924">
                  <c:v>43720</c:v>
                </c:pt>
                <c:pt idx="5925">
                  <c:v>43721</c:v>
                </c:pt>
                <c:pt idx="5926">
                  <c:v>43724</c:v>
                </c:pt>
                <c:pt idx="5927">
                  <c:v>43725</c:v>
                </c:pt>
                <c:pt idx="5928">
                  <c:v>43726</c:v>
                </c:pt>
                <c:pt idx="5929">
                  <c:v>43727</c:v>
                </c:pt>
                <c:pt idx="5930">
                  <c:v>43728</c:v>
                </c:pt>
                <c:pt idx="5931">
                  <c:v>43731</c:v>
                </c:pt>
                <c:pt idx="5932">
                  <c:v>43732</c:v>
                </c:pt>
                <c:pt idx="5933">
                  <c:v>43733</c:v>
                </c:pt>
                <c:pt idx="5934">
                  <c:v>43734</c:v>
                </c:pt>
                <c:pt idx="5935">
                  <c:v>43735</c:v>
                </c:pt>
                <c:pt idx="5936">
                  <c:v>43738</c:v>
                </c:pt>
                <c:pt idx="5937">
                  <c:v>43739</c:v>
                </c:pt>
                <c:pt idx="5938">
                  <c:v>43740</c:v>
                </c:pt>
                <c:pt idx="5939">
                  <c:v>43741</c:v>
                </c:pt>
                <c:pt idx="5940">
                  <c:v>43742</c:v>
                </c:pt>
                <c:pt idx="5941">
                  <c:v>43745</c:v>
                </c:pt>
                <c:pt idx="5942">
                  <c:v>43746</c:v>
                </c:pt>
                <c:pt idx="5943">
                  <c:v>43747</c:v>
                </c:pt>
                <c:pt idx="5944">
                  <c:v>43748</c:v>
                </c:pt>
                <c:pt idx="5945">
                  <c:v>43749</c:v>
                </c:pt>
                <c:pt idx="5946">
                  <c:v>43752</c:v>
                </c:pt>
                <c:pt idx="5947">
                  <c:v>43753</c:v>
                </c:pt>
                <c:pt idx="5948">
                  <c:v>43754</c:v>
                </c:pt>
                <c:pt idx="5949">
                  <c:v>43755</c:v>
                </c:pt>
                <c:pt idx="5950">
                  <c:v>43756</c:v>
                </c:pt>
                <c:pt idx="5951">
                  <c:v>43759</c:v>
                </c:pt>
                <c:pt idx="5952">
                  <c:v>43760</c:v>
                </c:pt>
                <c:pt idx="5953">
                  <c:v>43761</c:v>
                </c:pt>
                <c:pt idx="5954">
                  <c:v>43762</c:v>
                </c:pt>
                <c:pt idx="5955">
                  <c:v>43763</c:v>
                </c:pt>
                <c:pt idx="5956">
                  <c:v>43766</c:v>
                </c:pt>
                <c:pt idx="5957">
                  <c:v>43767</c:v>
                </c:pt>
                <c:pt idx="5958">
                  <c:v>43768</c:v>
                </c:pt>
                <c:pt idx="5959">
                  <c:v>43769</c:v>
                </c:pt>
                <c:pt idx="5960">
                  <c:v>43770</c:v>
                </c:pt>
                <c:pt idx="5961">
                  <c:v>43773</c:v>
                </c:pt>
                <c:pt idx="5962">
                  <c:v>43774</c:v>
                </c:pt>
                <c:pt idx="5963">
                  <c:v>43775</c:v>
                </c:pt>
                <c:pt idx="5964">
                  <c:v>43776</c:v>
                </c:pt>
                <c:pt idx="5965">
                  <c:v>43777</c:v>
                </c:pt>
                <c:pt idx="5966">
                  <c:v>43780</c:v>
                </c:pt>
                <c:pt idx="5967">
                  <c:v>43781</c:v>
                </c:pt>
                <c:pt idx="5968">
                  <c:v>43782</c:v>
                </c:pt>
                <c:pt idx="5969">
                  <c:v>43783</c:v>
                </c:pt>
                <c:pt idx="5970">
                  <c:v>43784</c:v>
                </c:pt>
                <c:pt idx="5971">
                  <c:v>43787</c:v>
                </c:pt>
                <c:pt idx="5972">
                  <c:v>43788</c:v>
                </c:pt>
                <c:pt idx="5973">
                  <c:v>43789</c:v>
                </c:pt>
                <c:pt idx="5974">
                  <c:v>43790</c:v>
                </c:pt>
                <c:pt idx="5975">
                  <c:v>43791</c:v>
                </c:pt>
                <c:pt idx="5976">
                  <c:v>43794</c:v>
                </c:pt>
                <c:pt idx="5977">
                  <c:v>43795</c:v>
                </c:pt>
                <c:pt idx="5978">
                  <c:v>43796</c:v>
                </c:pt>
                <c:pt idx="5979">
                  <c:v>43798</c:v>
                </c:pt>
                <c:pt idx="5980">
                  <c:v>43799</c:v>
                </c:pt>
                <c:pt idx="5981">
                  <c:v>43801</c:v>
                </c:pt>
                <c:pt idx="5982">
                  <c:v>43802</c:v>
                </c:pt>
                <c:pt idx="5983">
                  <c:v>43803</c:v>
                </c:pt>
                <c:pt idx="5984">
                  <c:v>43804</c:v>
                </c:pt>
                <c:pt idx="5985">
                  <c:v>43805</c:v>
                </c:pt>
                <c:pt idx="5986">
                  <c:v>43808</c:v>
                </c:pt>
                <c:pt idx="5987">
                  <c:v>43809</c:v>
                </c:pt>
                <c:pt idx="5988">
                  <c:v>43810</c:v>
                </c:pt>
                <c:pt idx="5989">
                  <c:v>43811</c:v>
                </c:pt>
                <c:pt idx="5990">
                  <c:v>43812</c:v>
                </c:pt>
                <c:pt idx="5991">
                  <c:v>43815</c:v>
                </c:pt>
                <c:pt idx="5992">
                  <c:v>43816</c:v>
                </c:pt>
                <c:pt idx="5993">
                  <c:v>43817</c:v>
                </c:pt>
                <c:pt idx="5994">
                  <c:v>43818</c:v>
                </c:pt>
                <c:pt idx="5995">
                  <c:v>43819</c:v>
                </c:pt>
                <c:pt idx="5996">
                  <c:v>43822</c:v>
                </c:pt>
                <c:pt idx="5997">
                  <c:v>43823</c:v>
                </c:pt>
                <c:pt idx="5998">
                  <c:v>43825</c:v>
                </c:pt>
                <c:pt idx="5999">
                  <c:v>43826</c:v>
                </c:pt>
                <c:pt idx="6000">
                  <c:v>43829</c:v>
                </c:pt>
                <c:pt idx="6001">
                  <c:v>43830</c:v>
                </c:pt>
                <c:pt idx="6002">
                  <c:v>43832</c:v>
                </c:pt>
                <c:pt idx="6003">
                  <c:v>43833</c:v>
                </c:pt>
                <c:pt idx="6004">
                  <c:v>43836</c:v>
                </c:pt>
                <c:pt idx="6005">
                  <c:v>43837</c:v>
                </c:pt>
                <c:pt idx="6006">
                  <c:v>43838</c:v>
                </c:pt>
                <c:pt idx="6007">
                  <c:v>43839</c:v>
                </c:pt>
                <c:pt idx="6008">
                  <c:v>43840</c:v>
                </c:pt>
                <c:pt idx="6009">
                  <c:v>43843</c:v>
                </c:pt>
                <c:pt idx="6010">
                  <c:v>43844</c:v>
                </c:pt>
                <c:pt idx="6011">
                  <c:v>43845</c:v>
                </c:pt>
                <c:pt idx="6012">
                  <c:v>43846</c:v>
                </c:pt>
                <c:pt idx="6013">
                  <c:v>43847</c:v>
                </c:pt>
                <c:pt idx="6014">
                  <c:v>43850</c:v>
                </c:pt>
                <c:pt idx="6015">
                  <c:v>43851</c:v>
                </c:pt>
                <c:pt idx="6016">
                  <c:v>43852</c:v>
                </c:pt>
                <c:pt idx="6017">
                  <c:v>43853</c:v>
                </c:pt>
                <c:pt idx="6018">
                  <c:v>43854</c:v>
                </c:pt>
                <c:pt idx="6019">
                  <c:v>43857</c:v>
                </c:pt>
                <c:pt idx="6020">
                  <c:v>43858</c:v>
                </c:pt>
                <c:pt idx="6021">
                  <c:v>43859</c:v>
                </c:pt>
                <c:pt idx="6022">
                  <c:v>43860</c:v>
                </c:pt>
                <c:pt idx="6023">
                  <c:v>43861</c:v>
                </c:pt>
                <c:pt idx="6024">
                  <c:v>43864</c:v>
                </c:pt>
                <c:pt idx="6025">
                  <c:v>43865</c:v>
                </c:pt>
                <c:pt idx="6026">
                  <c:v>43866</c:v>
                </c:pt>
                <c:pt idx="6027">
                  <c:v>43867</c:v>
                </c:pt>
                <c:pt idx="6028">
                  <c:v>43868</c:v>
                </c:pt>
                <c:pt idx="6029">
                  <c:v>43871</c:v>
                </c:pt>
                <c:pt idx="6030">
                  <c:v>43872</c:v>
                </c:pt>
                <c:pt idx="6031">
                  <c:v>43873</c:v>
                </c:pt>
                <c:pt idx="6032">
                  <c:v>43874</c:v>
                </c:pt>
                <c:pt idx="6033">
                  <c:v>43875</c:v>
                </c:pt>
                <c:pt idx="6034">
                  <c:v>43878</c:v>
                </c:pt>
                <c:pt idx="6035">
                  <c:v>43879</c:v>
                </c:pt>
                <c:pt idx="6036">
                  <c:v>43880</c:v>
                </c:pt>
                <c:pt idx="6037">
                  <c:v>43881</c:v>
                </c:pt>
                <c:pt idx="6038">
                  <c:v>43882</c:v>
                </c:pt>
                <c:pt idx="6039">
                  <c:v>43885</c:v>
                </c:pt>
                <c:pt idx="6040">
                  <c:v>43886</c:v>
                </c:pt>
                <c:pt idx="6041">
                  <c:v>43887</c:v>
                </c:pt>
                <c:pt idx="6042">
                  <c:v>43888</c:v>
                </c:pt>
                <c:pt idx="6043">
                  <c:v>43889</c:v>
                </c:pt>
                <c:pt idx="6044">
                  <c:v>43890</c:v>
                </c:pt>
                <c:pt idx="6045">
                  <c:v>43892</c:v>
                </c:pt>
                <c:pt idx="6046">
                  <c:v>43893</c:v>
                </c:pt>
                <c:pt idx="6047">
                  <c:v>43894</c:v>
                </c:pt>
                <c:pt idx="6048">
                  <c:v>43895</c:v>
                </c:pt>
                <c:pt idx="6049">
                  <c:v>43896</c:v>
                </c:pt>
                <c:pt idx="6050">
                  <c:v>43899</c:v>
                </c:pt>
                <c:pt idx="6051">
                  <c:v>43900</c:v>
                </c:pt>
                <c:pt idx="6052">
                  <c:v>43901</c:v>
                </c:pt>
                <c:pt idx="6053">
                  <c:v>43902</c:v>
                </c:pt>
                <c:pt idx="6054">
                  <c:v>43903</c:v>
                </c:pt>
                <c:pt idx="6055">
                  <c:v>43906</c:v>
                </c:pt>
                <c:pt idx="6056">
                  <c:v>43907</c:v>
                </c:pt>
                <c:pt idx="6057">
                  <c:v>43908</c:v>
                </c:pt>
                <c:pt idx="6058">
                  <c:v>43909</c:v>
                </c:pt>
                <c:pt idx="6059">
                  <c:v>43910</c:v>
                </c:pt>
                <c:pt idx="6060">
                  <c:v>43913</c:v>
                </c:pt>
                <c:pt idx="6061">
                  <c:v>43914</c:v>
                </c:pt>
                <c:pt idx="6062">
                  <c:v>43915</c:v>
                </c:pt>
                <c:pt idx="6063">
                  <c:v>43916</c:v>
                </c:pt>
                <c:pt idx="6064">
                  <c:v>43917</c:v>
                </c:pt>
                <c:pt idx="6065">
                  <c:v>43920</c:v>
                </c:pt>
                <c:pt idx="6066">
                  <c:v>43921</c:v>
                </c:pt>
                <c:pt idx="6067">
                  <c:v>43922</c:v>
                </c:pt>
                <c:pt idx="6068">
                  <c:v>43923</c:v>
                </c:pt>
                <c:pt idx="6069">
                  <c:v>43924</c:v>
                </c:pt>
                <c:pt idx="6070">
                  <c:v>43927</c:v>
                </c:pt>
                <c:pt idx="6071">
                  <c:v>43928</c:v>
                </c:pt>
                <c:pt idx="6072">
                  <c:v>43929</c:v>
                </c:pt>
                <c:pt idx="6073">
                  <c:v>43930</c:v>
                </c:pt>
                <c:pt idx="6074">
                  <c:v>43934</c:v>
                </c:pt>
                <c:pt idx="6075">
                  <c:v>43935</c:v>
                </c:pt>
                <c:pt idx="6076">
                  <c:v>43936</c:v>
                </c:pt>
                <c:pt idx="6077">
                  <c:v>43937</c:v>
                </c:pt>
                <c:pt idx="6078">
                  <c:v>43938</c:v>
                </c:pt>
                <c:pt idx="6079">
                  <c:v>43941</c:v>
                </c:pt>
                <c:pt idx="6080">
                  <c:v>43942</c:v>
                </c:pt>
                <c:pt idx="6081">
                  <c:v>43943</c:v>
                </c:pt>
                <c:pt idx="6082">
                  <c:v>43944</c:v>
                </c:pt>
                <c:pt idx="6083">
                  <c:v>43945</c:v>
                </c:pt>
                <c:pt idx="6084">
                  <c:v>43948</c:v>
                </c:pt>
                <c:pt idx="6085">
                  <c:v>43949</c:v>
                </c:pt>
                <c:pt idx="6086">
                  <c:v>43950</c:v>
                </c:pt>
                <c:pt idx="6087">
                  <c:v>43951</c:v>
                </c:pt>
                <c:pt idx="6088">
                  <c:v>43952</c:v>
                </c:pt>
                <c:pt idx="6089">
                  <c:v>43955</c:v>
                </c:pt>
                <c:pt idx="6090">
                  <c:v>43956</c:v>
                </c:pt>
                <c:pt idx="6091">
                  <c:v>43957</c:v>
                </c:pt>
                <c:pt idx="6092">
                  <c:v>43958</c:v>
                </c:pt>
                <c:pt idx="6093">
                  <c:v>43959</c:v>
                </c:pt>
                <c:pt idx="6094">
                  <c:v>43962</c:v>
                </c:pt>
                <c:pt idx="6095">
                  <c:v>43963</c:v>
                </c:pt>
                <c:pt idx="6096">
                  <c:v>43964</c:v>
                </c:pt>
                <c:pt idx="6097">
                  <c:v>43965</c:v>
                </c:pt>
                <c:pt idx="6098">
                  <c:v>43966</c:v>
                </c:pt>
                <c:pt idx="6099">
                  <c:v>43969</c:v>
                </c:pt>
                <c:pt idx="6100">
                  <c:v>43970</c:v>
                </c:pt>
                <c:pt idx="6101">
                  <c:v>43971</c:v>
                </c:pt>
                <c:pt idx="6102">
                  <c:v>43972</c:v>
                </c:pt>
                <c:pt idx="6103">
                  <c:v>43973</c:v>
                </c:pt>
                <c:pt idx="6104">
                  <c:v>43976</c:v>
                </c:pt>
                <c:pt idx="6105">
                  <c:v>43977</c:v>
                </c:pt>
                <c:pt idx="6106">
                  <c:v>43978</c:v>
                </c:pt>
                <c:pt idx="6107">
                  <c:v>43979</c:v>
                </c:pt>
                <c:pt idx="6108">
                  <c:v>43980</c:v>
                </c:pt>
                <c:pt idx="6109">
                  <c:v>43982</c:v>
                </c:pt>
                <c:pt idx="6110">
                  <c:v>43983</c:v>
                </c:pt>
                <c:pt idx="6111">
                  <c:v>43984</c:v>
                </c:pt>
                <c:pt idx="6112">
                  <c:v>43985</c:v>
                </c:pt>
                <c:pt idx="6113">
                  <c:v>43986</c:v>
                </c:pt>
                <c:pt idx="6114">
                  <c:v>43987</c:v>
                </c:pt>
                <c:pt idx="6115">
                  <c:v>43990</c:v>
                </c:pt>
                <c:pt idx="6116">
                  <c:v>43991</c:v>
                </c:pt>
                <c:pt idx="6117">
                  <c:v>43992</c:v>
                </c:pt>
                <c:pt idx="6118">
                  <c:v>43993</c:v>
                </c:pt>
                <c:pt idx="6119">
                  <c:v>43994</c:v>
                </c:pt>
                <c:pt idx="6120">
                  <c:v>43997</c:v>
                </c:pt>
                <c:pt idx="6121">
                  <c:v>43998</c:v>
                </c:pt>
                <c:pt idx="6122">
                  <c:v>43999</c:v>
                </c:pt>
                <c:pt idx="6123">
                  <c:v>44000</c:v>
                </c:pt>
                <c:pt idx="6124">
                  <c:v>44001</c:v>
                </c:pt>
                <c:pt idx="6125">
                  <c:v>44004</c:v>
                </c:pt>
                <c:pt idx="6126">
                  <c:v>44005</c:v>
                </c:pt>
                <c:pt idx="6127">
                  <c:v>44006</c:v>
                </c:pt>
                <c:pt idx="6128">
                  <c:v>44007</c:v>
                </c:pt>
                <c:pt idx="6129">
                  <c:v>44008</c:v>
                </c:pt>
                <c:pt idx="6130">
                  <c:v>44011</c:v>
                </c:pt>
                <c:pt idx="6131">
                  <c:v>44012</c:v>
                </c:pt>
                <c:pt idx="6132">
                  <c:v>44013</c:v>
                </c:pt>
                <c:pt idx="6133">
                  <c:v>44014</c:v>
                </c:pt>
                <c:pt idx="6134">
                  <c:v>44015</c:v>
                </c:pt>
                <c:pt idx="6135">
                  <c:v>44018</c:v>
                </c:pt>
                <c:pt idx="6136">
                  <c:v>44019</c:v>
                </c:pt>
                <c:pt idx="6137">
                  <c:v>44020</c:v>
                </c:pt>
                <c:pt idx="6138">
                  <c:v>44021</c:v>
                </c:pt>
                <c:pt idx="6139">
                  <c:v>44022</c:v>
                </c:pt>
                <c:pt idx="6140">
                  <c:v>44025</c:v>
                </c:pt>
                <c:pt idx="6141">
                  <c:v>44026</c:v>
                </c:pt>
                <c:pt idx="6142">
                  <c:v>44027</c:v>
                </c:pt>
                <c:pt idx="6143">
                  <c:v>44028</c:v>
                </c:pt>
                <c:pt idx="6144">
                  <c:v>44029</c:v>
                </c:pt>
                <c:pt idx="6145">
                  <c:v>44032</c:v>
                </c:pt>
                <c:pt idx="6146">
                  <c:v>44033</c:v>
                </c:pt>
                <c:pt idx="6147">
                  <c:v>44034</c:v>
                </c:pt>
                <c:pt idx="6148">
                  <c:v>44035</c:v>
                </c:pt>
                <c:pt idx="6149">
                  <c:v>44036</c:v>
                </c:pt>
                <c:pt idx="6150">
                  <c:v>44039</c:v>
                </c:pt>
                <c:pt idx="6151">
                  <c:v>44040</c:v>
                </c:pt>
                <c:pt idx="6152">
                  <c:v>44041</c:v>
                </c:pt>
                <c:pt idx="6153">
                  <c:v>44042</c:v>
                </c:pt>
                <c:pt idx="6154">
                  <c:v>44043</c:v>
                </c:pt>
                <c:pt idx="6155">
                  <c:v>44046</c:v>
                </c:pt>
                <c:pt idx="6156">
                  <c:v>44047</c:v>
                </c:pt>
                <c:pt idx="6157">
                  <c:v>44048</c:v>
                </c:pt>
                <c:pt idx="6158">
                  <c:v>44049</c:v>
                </c:pt>
                <c:pt idx="6159">
                  <c:v>44050</c:v>
                </c:pt>
                <c:pt idx="6160">
                  <c:v>44053</c:v>
                </c:pt>
                <c:pt idx="6161">
                  <c:v>44054</c:v>
                </c:pt>
                <c:pt idx="6162">
                  <c:v>44055</c:v>
                </c:pt>
                <c:pt idx="6163">
                  <c:v>44056</c:v>
                </c:pt>
                <c:pt idx="6164">
                  <c:v>44057</c:v>
                </c:pt>
                <c:pt idx="6165">
                  <c:v>44060</c:v>
                </c:pt>
                <c:pt idx="6166">
                  <c:v>44061</c:v>
                </c:pt>
                <c:pt idx="6167">
                  <c:v>44062</c:v>
                </c:pt>
                <c:pt idx="6168">
                  <c:v>44063</c:v>
                </c:pt>
                <c:pt idx="6169">
                  <c:v>44064</c:v>
                </c:pt>
                <c:pt idx="6170">
                  <c:v>44067</c:v>
                </c:pt>
                <c:pt idx="6171">
                  <c:v>44068</c:v>
                </c:pt>
                <c:pt idx="6172">
                  <c:v>44069</c:v>
                </c:pt>
                <c:pt idx="6173">
                  <c:v>44070</c:v>
                </c:pt>
                <c:pt idx="6174">
                  <c:v>44071</c:v>
                </c:pt>
                <c:pt idx="6175">
                  <c:v>44074</c:v>
                </c:pt>
                <c:pt idx="6176">
                  <c:v>44075</c:v>
                </c:pt>
                <c:pt idx="6177">
                  <c:v>44076</c:v>
                </c:pt>
                <c:pt idx="6178">
                  <c:v>44077</c:v>
                </c:pt>
                <c:pt idx="6179">
                  <c:v>44078</c:v>
                </c:pt>
                <c:pt idx="6180">
                  <c:v>44081</c:v>
                </c:pt>
                <c:pt idx="6181">
                  <c:v>44082</c:v>
                </c:pt>
                <c:pt idx="6182">
                  <c:v>44083</c:v>
                </c:pt>
                <c:pt idx="6183">
                  <c:v>44084</c:v>
                </c:pt>
                <c:pt idx="6184">
                  <c:v>44085</c:v>
                </c:pt>
                <c:pt idx="6185">
                  <c:v>44088</c:v>
                </c:pt>
                <c:pt idx="6186">
                  <c:v>44089</c:v>
                </c:pt>
                <c:pt idx="6187">
                  <c:v>44090</c:v>
                </c:pt>
                <c:pt idx="6188">
                  <c:v>44091</c:v>
                </c:pt>
                <c:pt idx="6189">
                  <c:v>44092</c:v>
                </c:pt>
                <c:pt idx="6190">
                  <c:v>44095</c:v>
                </c:pt>
                <c:pt idx="6191">
                  <c:v>44096</c:v>
                </c:pt>
                <c:pt idx="6192">
                  <c:v>44097</c:v>
                </c:pt>
                <c:pt idx="6193">
                  <c:v>44098</c:v>
                </c:pt>
                <c:pt idx="6194">
                  <c:v>44099</c:v>
                </c:pt>
                <c:pt idx="6195">
                  <c:v>44102</c:v>
                </c:pt>
                <c:pt idx="6196">
                  <c:v>44103</c:v>
                </c:pt>
                <c:pt idx="6197">
                  <c:v>44104</c:v>
                </c:pt>
                <c:pt idx="6198">
                  <c:v>44105</c:v>
                </c:pt>
                <c:pt idx="6199">
                  <c:v>44106</c:v>
                </c:pt>
                <c:pt idx="6200">
                  <c:v>44109</c:v>
                </c:pt>
                <c:pt idx="6201">
                  <c:v>44110</c:v>
                </c:pt>
                <c:pt idx="6202">
                  <c:v>44111</c:v>
                </c:pt>
                <c:pt idx="6203">
                  <c:v>44112</c:v>
                </c:pt>
                <c:pt idx="6204">
                  <c:v>44113</c:v>
                </c:pt>
                <c:pt idx="6205">
                  <c:v>44116</c:v>
                </c:pt>
                <c:pt idx="6206">
                  <c:v>44117</c:v>
                </c:pt>
                <c:pt idx="6207">
                  <c:v>44118</c:v>
                </c:pt>
                <c:pt idx="6208">
                  <c:v>44119</c:v>
                </c:pt>
                <c:pt idx="6209">
                  <c:v>44120</c:v>
                </c:pt>
                <c:pt idx="6210">
                  <c:v>44123</c:v>
                </c:pt>
                <c:pt idx="6211">
                  <c:v>44124</c:v>
                </c:pt>
                <c:pt idx="6212">
                  <c:v>44125</c:v>
                </c:pt>
                <c:pt idx="6213">
                  <c:v>44126</c:v>
                </c:pt>
                <c:pt idx="6214">
                  <c:v>44127</c:v>
                </c:pt>
                <c:pt idx="6215">
                  <c:v>44130</c:v>
                </c:pt>
                <c:pt idx="6216">
                  <c:v>44131</c:v>
                </c:pt>
                <c:pt idx="6217">
                  <c:v>44132</c:v>
                </c:pt>
                <c:pt idx="6218">
                  <c:v>44133</c:v>
                </c:pt>
                <c:pt idx="6219">
                  <c:v>44134</c:v>
                </c:pt>
                <c:pt idx="6220">
                  <c:v>44135</c:v>
                </c:pt>
                <c:pt idx="6221">
                  <c:v>44137</c:v>
                </c:pt>
                <c:pt idx="6222">
                  <c:v>44138</c:v>
                </c:pt>
                <c:pt idx="6223">
                  <c:v>44139</c:v>
                </c:pt>
                <c:pt idx="6224">
                  <c:v>44140</c:v>
                </c:pt>
                <c:pt idx="6225">
                  <c:v>44141</c:v>
                </c:pt>
                <c:pt idx="6226">
                  <c:v>44144</c:v>
                </c:pt>
                <c:pt idx="6227">
                  <c:v>44145</c:v>
                </c:pt>
                <c:pt idx="6228">
                  <c:v>44146</c:v>
                </c:pt>
                <c:pt idx="6229">
                  <c:v>44147</c:v>
                </c:pt>
                <c:pt idx="6230">
                  <c:v>44148</c:v>
                </c:pt>
                <c:pt idx="6231">
                  <c:v>44151</c:v>
                </c:pt>
                <c:pt idx="6232">
                  <c:v>44152</c:v>
                </c:pt>
                <c:pt idx="6233">
                  <c:v>44153</c:v>
                </c:pt>
                <c:pt idx="6234">
                  <c:v>44154</c:v>
                </c:pt>
                <c:pt idx="6235">
                  <c:v>44155</c:v>
                </c:pt>
                <c:pt idx="6236">
                  <c:v>44158</c:v>
                </c:pt>
                <c:pt idx="6237">
                  <c:v>44159</c:v>
                </c:pt>
                <c:pt idx="6238">
                  <c:v>44160</c:v>
                </c:pt>
                <c:pt idx="6239">
                  <c:v>44161</c:v>
                </c:pt>
                <c:pt idx="6240">
                  <c:v>44162</c:v>
                </c:pt>
                <c:pt idx="6241">
                  <c:v>44165</c:v>
                </c:pt>
                <c:pt idx="6242">
                  <c:v>44166</c:v>
                </c:pt>
                <c:pt idx="6243">
                  <c:v>44167</c:v>
                </c:pt>
                <c:pt idx="6244">
                  <c:v>44168</c:v>
                </c:pt>
                <c:pt idx="6245">
                  <c:v>44169</c:v>
                </c:pt>
                <c:pt idx="6246">
                  <c:v>44172</c:v>
                </c:pt>
                <c:pt idx="6247">
                  <c:v>44173</c:v>
                </c:pt>
                <c:pt idx="6248">
                  <c:v>44174</c:v>
                </c:pt>
                <c:pt idx="6249">
                  <c:v>44175</c:v>
                </c:pt>
                <c:pt idx="6250">
                  <c:v>44176</c:v>
                </c:pt>
                <c:pt idx="6251">
                  <c:v>44179</c:v>
                </c:pt>
                <c:pt idx="6252">
                  <c:v>44180</c:v>
                </c:pt>
                <c:pt idx="6253">
                  <c:v>44181</c:v>
                </c:pt>
                <c:pt idx="6254">
                  <c:v>44182</c:v>
                </c:pt>
                <c:pt idx="6255">
                  <c:v>44183</c:v>
                </c:pt>
                <c:pt idx="6256">
                  <c:v>44186</c:v>
                </c:pt>
                <c:pt idx="6257">
                  <c:v>44187</c:v>
                </c:pt>
                <c:pt idx="6258">
                  <c:v>44188</c:v>
                </c:pt>
                <c:pt idx="6259">
                  <c:v>44189</c:v>
                </c:pt>
                <c:pt idx="6260">
                  <c:v>44193</c:v>
                </c:pt>
                <c:pt idx="6261">
                  <c:v>44194</c:v>
                </c:pt>
                <c:pt idx="6262">
                  <c:v>44195</c:v>
                </c:pt>
                <c:pt idx="6263">
                  <c:v>44196</c:v>
                </c:pt>
                <c:pt idx="6264">
                  <c:v>44200</c:v>
                </c:pt>
                <c:pt idx="6265">
                  <c:v>44201</c:v>
                </c:pt>
                <c:pt idx="6266">
                  <c:v>44202</c:v>
                </c:pt>
                <c:pt idx="6267">
                  <c:v>44203</c:v>
                </c:pt>
                <c:pt idx="6268">
                  <c:v>44204</c:v>
                </c:pt>
                <c:pt idx="6269">
                  <c:v>44207</c:v>
                </c:pt>
                <c:pt idx="6270">
                  <c:v>44208</c:v>
                </c:pt>
                <c:pt idx="6271">
                  <c:v>44209</c:v>
                </c:pt>
                <c:pt idx="6272">
                  <c:v>44210</c:v>
                </c:pt>
                <c:pt idx="6273">
                  <c:v>44211</c:v>
                </c:pt>
                <c:pt idx="6274">
                  <c:v>44214</c:v>
                </c:pt>
                <c:pt idx="6275">
                  <c:v>44215</c:v>
                </c:pt>
                <c:pt idx="6276">
                  <c:v>44216</c:v>
                </c:pt>
                <c:pt idx="6277">
                  <c:v>44217</c:v>
                </c:pt>
                <c:pt idx="6278">
                  <c:v>44218</c:v>
                </c:pt>
                <c:pt idx="6279">
                  <c:v>44221</c:v>
                </c:pt>
                <c:pt idx="6280">
                  <c:v>44222</c:v>
                </c:pt>
                <c:pt idx="6281">
                  <c:v>44223</c:v>
                </c:pt>
                <c:pt idx="6282">
                  <c:v>44224</c:v>
                </c:pt>
                <c:pt idx="6283">
                  <c:v>44225</c:v>
                </c:pt>
                <c:pt idx="6284">
                  <c:v>44227</c:v>
                </c:pt>
                <c:pt idx="6285">
                  <c:v>44228</c:v>
                </c:pt>
                <c:pt idx="6286">
                  <c:v>44229</c:v>
                </c:pt>
                <c:pt idx="6287">
                  <c:v>44230</c:v>
                </c:pt>
                <c:pt idx="6288">
                  <c:v>44231</c:v>
                </c:pt>
                <c:pt idx="6289">
                  <c:v>44232</c:v>
                </c:pt>
                <c:pt idx="6290">
                  <c:v>44235</c:v>
                </c:pt>
                <c:pt idx="6291">
                  <c:v>44236</c:v>
                </c:pt>
                <c:pt idx="6292">
                  <c:v>44237</c:v>
                </c:pt>
                <c:pt idx="6293">
                  <c:v>44238</c:v>
                </c:pt>
                <c:pt idx="6294">
                  <c:v>44239</c:v>
                </c:pt>
                <c:pt idx="6295">
                  <c:v>44242</c:v>
                </c:pt>
                <c:pt idx="6296">
                  <c:v>44243</c:v>
                </c:pt>
                <c:pt idx="6297">
                  <c:v>44244</c:v>
                </c:pt>
                <c:pt idx="6298">
                  <c:v>44245</c:v>
                </c:pt>
                <c:pt idx="6299">
                  <c:v>44246</c:v>
                </c:pt>
                <c:pt idx="6300">
                  <c:v>44249</c:v>
                </c:pt>
                <c:pt idx="6301">
                  <c:v>44250</c:v>
                </c:pt>
                <c:pt idx="6302">
                  <c:v>44251</c:v>
                </c:pt>
                <c:pt idx="6303">
                  <c:v>44252</c:v>
                </c:pt>
                <c:pt idx="6304">
                  <c:v>44253</c:v>
                </c:pt>
                <c:pt idx="6305">
                  <c:v>44255</c:v>
                </c:pt>
                <c:pt idx="6306">
                  <c:v>44256</c:v>
                </c:pt>
                <c:pt idx="6307">
                  <c:v>44257</c:v>
                </c:pt>
                <c:pt idx="6308">
                  <c:v>44258</c:v>
                </c:pt>
                <c:pt idx="6309">
                  <c:v>44259</c:v>
                </c:pt>
                <c:pt idx="6310">
                  <c:v>44260</c:v>
                </c:pt>
                <c:pt idx="6311">
                  <c:v>44263</c:v>
                </c:pt>
                <c:pt idx="6312">
                  <c:v>44264</c:v>
                </c:pt>
                <c:pt idx="6313">
                  <c:v>44265</c:v>
                </c:pt>
                <c:pt idx="6314">
                  <c:v>44266</c:v>
                </c:pt>
                <c:pt idx="6315">
                  <c:v>44267</c:v>
                </c:pt>
                <c:pt idx="6316">
                  <c:v>44270</c:v>
                </c:pt>
                <c:pt idx="6317">
                  <c:v>44271</c:v>
                </c:pt>
                <c:pt idx="6318">
                  <c:v>44272</c:v>
                </c:pt>
                <c:pt idx="6319">
                  <c:v>44273</c:v>
                </c:pt>
                <c:pt idx="6320">
                  <c:v>44274</c:v>
                </c:pt>
                <c:pt idx="6321">
                  <c:v>44277</c:v>
                </c:pt>
                <c:pt idx="6322">
                  <c:v>44278</c:v>
                </c:pt>
                <c:pt idx="6323">
                  <c:v>44279</c:v>
                </c:pt>
                <c:pt idx="6324">
                  <c:v>44280</c:v>
                </c:pt>
                <c:pt idx="6325">
                  <c:v>44281</c:v>
                </c:pt>
                <c:pt idx="6326">
                  <c:v>44284</c:v>
                </c:pt>
                <c:pt idx="6327">
                  <c:v>44285</c:v>
                </c:pt>
                <c:pt idx="6328">
                  <c:v>44286</c:v>
                </c:pt>
                <c:pt idx="6329">
                  <c:v>44287</c:v>
                </c:pt>
                <c:pt idx="6330">
                  <c:v>44291</c:v>
                </c:pt>
                <c:pt idx="6331">
                  <c:v>44292</c:v>
                </c:pt>
                <c:pt idx="6332">
                  <c:v>44293</c:v>
                </c:pt>
                <c:pt idx="6333">
                  <c:v>44294</c:v>
                </c:pt>
                <c:pt idx="6334">
                  <c:v>44295</c:v>
                </c:pt>
                <c:pt idx="6335">
                  <c:v>44298</c:v>
                </c:pt>
                <c:pt idx="6336">
                  <c:v>44299</c:v>
                </c:pt>
                <c:pt idx="6337">
                  <c:v>44300</c:v>
                </c:pt>
                <c:pt idx="6338">
                  <c:v>44301</c:v>
                </c:pt>
                <c:pt idx="6339">
                  <c:v>44302</c:v>
                </c:pt>
                <c:pt idx="6340">
                  <c:v>44305</c:v>
                </c:pt>
                <c:pt idx="6341">
                  <c:v>44306</c:v>
                </c:pt>
                <c:pt idx="6342">
                  <c:v>44307</c:v>
                </c:pt>
                <c:pt idx="6343">
                  <c:v>44308</c:v>
                </c:pt>
                <c:pt idx="6344">
                  <c:v>44309</c:v>
                </c:pt>
                <c:pt idx="6345">
                  <c:v>44312</c:v>
                </c:pt>
                <c:pt idx="6346">
                  <c:v>44313</c:v>
                </c:pt>
                <c:pt idx="6347">
                  <c:v>44314</c:v>
                </c:pt>
                <c:pt idx="6348">
                  <c:v>44315</c:v>
                </c:pt>
                <c:pt idx="6349">
                  <c:v>44316</c:v>
                </c:pt>
                <c:pt idx="6350">
                  <c:v>44319</c:v>
                </c:pt>
                <c:pt idx="6351">
                  <c:v>44320</c:v>
                </c:pt>
                <c:pt idx="6352">
                  <c:v>44321</c:v>
                </c:pt>
                <c:pt idx="6353">
                  <c:v>44322</c:v>
                </c:pt>
                <c:pt idx="6354">
                  <c:v>44323</c:v>
                </c:pt>
                <c:pt idx="6355">
                  <c:v>44326</c:v>
                </c:pt>
                <c:pt idx="6356">
                  <c:v>44327</c:v>
                </c:pt>
                <c:pt idx="6357">
                  <c:v>44328</c:v>
                </c:pt>
                <c:pt idx="6358">
                  <c:v>44329</c:v>
                </c:pt>
                <c:pt idx="6359">
                  <c:v>44330</c:v>
                </c:pt>
                <c:pt idx="6360">
                  <c:v>44333</c:v>
                </c:pt>
                <c:pt idx="6361">
                  <c:v>44334</c:v>
                </c:pt>
                <c:pt idx="6362">
                  <c:v>44335</c:v>
                </c:pt>
                <c:pt idx="6363">
                  <c:v>44336</c:v>
                </c:pt>
                <c:pt idx="6364">
                  <c:v>44337</c:v>
                </c:pt>
                <c:pt idx="6365">
                  <c:v>44340</c:v>
                </c:pt>
                <c:pt idx="6366">
                  <c:v>44341</c:v>
                </c:pt>
                <c:pt idx="6367">
                  <c:v>44342</c:v>
                </c:pt>
                <c:pt idx="6368">
                  <c:v>44343</c:v>
                </c:pt>
                <c:pt idx="6369">
                  <c:v>44344</c:v>
                </c:pt>
                <c:pt idx="6370">
                  <c:v>44347</c:v>
                </c:pt>
                <c:pt idx="6371">
                  <c:v>44348</c:v>
                </c:pt>
                <c:pt idx="6372">
                  <c:v>44349</c:v>
                </c:pt>
                <c:pt idx="6373">
                  <c:v>44350</c:v>
                </c:pt>
                <c:pt idx="6374">
                  <c:v>44351</c:v>
                </c:pt>
                <c:pt idx="6375">
                  <c:v>44354</c:v>
                </c:pt>
                <c:pt idx="6376">
                  <c:v>44355</c:v>
                </c:pt>
                <c:pt idx="6377">
                  <c:v>44356</c:v>
                </c:pt>
                <c:pt idx="6378">
                  <c:v>44357</c:v>
                </c:pt>
                <c:pt idx="6379">
                  <c:v>44358</c:v>
                </c:pt>
                <c:pt idx="6380">
                  <c:v>44361</c:v>
                </c:pt>
                <c:pt idx="6381">
                  <c:v>44362</c:v>
                </c:pt>
                <c:pt idx="6382">
                  <c:v>44363</c:v>
                </c:pt>
                <c:pt idx="6383">
                  <c:v>44364</c:v>
                </c:pt>
                <c:pt idx="6384">
                  <c:v>44365</c:v>
                </c:pt>
                <c:pt idx="6385">
                  <c:v>44368</c:v>
                </c:pt>
                <c:pt idx="6386">
                  <c:v>44369</c:v>
                </c:pt>
                <c:pt idx="6387">
                  <c:v>44370</c:v>
                </c:pt>
                <c:pt idx="6388">
                  <c:v>44371</c:v>
                </c:pt>
                <c:pt idx="6389">
                  <c:v>44372</c:v>
                </c:pt>
                <c:pt idx="6390">
                  <c:v>44375</c:v>
                </c:pt>
                <c:pt idx="6391">
                  <c:v>44376</c:v>
                </c:pt>
                <c:pt idx="6392">
                  <c:v>44377</c:v>
                </c:pt>
                <c:pt idx="6393">
                  <c:v>44378</c:v>
                </c:pt>
                <c:pt idx="6394">
                  <c:v>44379</c:v>
                </c:pt>
                <c:pt idx="6395">
                  <c:v>44382</c:v>
                </c:pt>
                <c:pt idx="6396">
                  <c:v>44383</c:v>
                </c:pt>
                <c:pt idx="6397">
                  <c:v>44384</c:v>
                </c:pt>
                <c:pt idx="6398">
                  <c:v>44385</c:v>
                </c:pt>
                <c:pt idx="6399">
                  <c:v>44386</c:v>
                </c:pt>
                <c:pt idx="6400">
                  <c:v>44389</c:v>
                </c:pt>
                <c:pt idx="6401">
                  <c:v>44390</c:v>
                </c:pt>
                <c:pt idx="6402">
                  <c:v>44391</c:v>
                </c:pt>
                <c:pt idx="6403">
                  <c:v>44392</c:v>
                </c:pt>
                <c:pt idx="6404">
                  <c:v>44393</c:v>
                </c:pt>
                <c:pt idx="6405">
                  <c:v>44396</c:v>
                </c:pt>
                <c:pt idx="6406">
                  <c:v>44397</c:v>
                </c:pt>
                <c:pt idx="6407">
                  <c:v>44398</c:v>
                </c:pt>
                <c:pt idx="6408">
                  <c:v>44399</c:v>
                </c:pt>
                <c:pt idx="6409">
                  <c:v>44400</c:v>
                </c:pt>
                <c:pt idx="6410">
                  <c:v>44403</c:v>
                </c:pt>
                <c:pt idx="6411">
                  <c:v>44404</c:v>
                </c:pt>
                <c:pt idx="6412">
                  <c:v>44405</c:v>
                </c:pt>
                <c:pt idx="6413">
                  <c:v>44406</c:v>
                </c:pt>
                <c:pt idx="6414">
                  <c:v>44407</c:v>
                </c:pt>
                <c:pt idx="6415">
                  <c:v>44408</c:v>
                </c:pt>
                <c:pt idx="6416">
                  <c:v>44410</c:v>
                </c:pt>
                <c:pt idx="6417">
                  <c:v>44411</c:v>
                </c:pt>
                <c:pt idx="6418">
                  <c:v>44412</c:v>
                </c:pt>
                <c:pt idx="6419">
                  <c:v>44413</c:v>
                </c:pt>
                <c:pt idx="6420">
                  <c:v>44414</c:v>
                </c:pt>
                <c:pt idx="6421">
                  <c:v>44417</c:v>
                </c:pt>
                <c:pt idx="6422">
                  <c:v>44418</c:v>
                </c:pt>
                <c:pt idx="6423">
                  <c:v>44419</c:v>
                </c:pt>
                <c:pt idx="6424">
                  <c:v>44420</c:v>
                </c:pt>
                <c:pt idx="6425">
                  <c:v>44421</c:v>
                </c:pt>
                <c:pt idx="6426">
                  <c:v>44424</c:v>
                </c:pt>
                <c:pt idx="6427">
                  <c:v>44425</c:v>
                </c:pt>
                <c:pt idx="6428">
                  <c:v>44426</c:v>
                </c:pt>
                <c:pt idx="6429">
                  <c:v>44427</c:v>
                </c:pt>
                <c:pt idx="6430">
                  <c:v>44428</c:v>
                </c:pt>
                <c:pt idx="6431">
                  <c:v>44431</c:v>
                </c:pt>
                <c:pt idx="6432">
                  <c:v>44432</c:v>
                </c:pt>
                <c:pt idx="6433">
                  <c:v>44433</c:v>
                </c:pt>
                <c:pt idx="6434">
                  <c:v>44434</c:v>
                </c:pt>
                <c:pt idx="6435">
                  <c:v>44435</c:v>
                </c:pt>
                <c:pt idx="6436">
                  <c:v>44438</c:v>
                </c:pt>
                <c:pt idx="6437">
                  <c:v>44439</c:v>
                </c:pt>
                <c:pt idx="6438">
                  <c:v>44440</c:v>
                </c:pt>
                <c:pt idx="6439">
                  <c:v>44441</c:v>
                </c:pt>
                <c:pt idx="6440">
                  <c:v>44442</c:v>
                </c:pt>
                <c:pt idx="6441">
                  <c:v>44445</c:v>
                </c:pt>
                <c:pt idx="6442">
                  <c:v>44446</c:v>
                </c:pt>
                <c:pt idx="6443">
                  <c:v>44447</c:v>
                </c:pt>
                <c:pt idx="6444">
                  <c:v>44448</c:v>
                </c:pt>
                <c:pt idx="6445">
                  <c:v>44449</c:v>
                </c:pt>
                <c:pt idx="6446">
                  <c:v>44452</c:v>
                </c:pt>
                <c:pt idx="6447">
                  <c:v>44453</c:v>
                </c:pt>
                <c:pt idx="6448">
                  <c:v>44454</c:v>
                </c:pt>
                <c:pt idx="6449">
                  <c:v>44455</c:v>
                </c:pt>
                <c:pt idx="6450">
                  <c:v>44456</c:v>
                </c:pt>
                <c:pt idx="6451">
                  <c:v>44459</c:v>
                </c:pt>
                <c:pt idx="6452">
                  <c:v>44460</c:v>
                </c:pt>
                <c:pt idx="6453">
                  <c:v>44461</c:v>
                </c:pt>
                <c:pt idx="6454">
                  <c:v>44462</c:v>
                </c:pt>
                <c:pt idx="6455">
                  <c:v>44463</c:v>
                </c:pt>
                <c:pt idx="6456">
                  <c:v>44466</c:v>
                </c:pt>
                <c:pt idx="6457">
                  <c:v>44467</c:v>
                </c:pt>
                <c:pt idx="6458">
                  <c:v>44468</c:v>
                </c:pt>
                <c:pt idx="6459">
                  <c:v>44469</c:v>
                </c:pt>
                <c:pt idx="6460">
                  <c:v>44470</c:v>
                </c:pt>
                <c:pt idx="6461">
                  <c:v>44473</c:v>
                </c:pt>
                <c:pt idx="6462">
                  <c:v>44474</c:v>
                </c:pt>
                <c:pt idx="6463">
                  <c:v>44475</c:v>
                </c:pt>
                <c:pt idx="6464">
                  <c:v>44476</c:v>
                </c:pt>
                <c:pt idx="6465">
                  <c:v>44477</c:v>
                </c:pt>
                <c:pt idx="6466">
                  <c:v>44480</c:v>
                </c:pt>
                <c:pt idx="6467">
                  <c:v>44481</c:v>
                </c:pt>
                <c:pt idx="6468">
                  <c:v>44482</c:v>
                </c:pt>
                <c:pt idx="6469">
                  <c:v>44483</c:v>
                </c:pt>
                <c:pt idx="6470">
                  <c:v>44484</c:v>
                </c:pt>
                <c:pt idx="6471">
                  <c:v>44487</c:v>
                </c:pt>
                <c:pt idx="6472">
                  <c:v>44488</c:v>
                </c:pt>
                <c:pt idx="6473">
                  <c:v>44489</c:v>
                </c:pt>
                <c:pt idx="6474">
                  <c:v>44490</c:v>
                </c:pt>
                <c:pt idx="6475">
                  <c:v>44491</c:v>
                </c:pt>
                <c:pt idx="6476">
                  <c:v>44494</c:v>
                </c:pt>
                <c:pt idx="6477">
                  <c:v>44495</c:v>
                </c:pt>
                <c:pt idx="6478">
                  <c:v>44496</c:v>
                </c:pt>
                <c:pt idx="6479">
                  <c:v>44497</c:v>
                </c:pt>
                <c:pt idx="6480">
                  <c:v>44498</c:v>
                </c:pt>
                <c:pt idx="6481">
                  <c:v>44500</c:v>
                </c:pt>
                <c:pt idx="6482">
                  <c:v>44501</c:v>
                </c:pt>
                <c:pt idx="6483">
                  <c:v>44502</c:v>
                </c:pt>
                <c:pt idx="6484">
                  <c:v>44503</c:v>
                </c:pt>
                <c:pt idx="6485">
                  <c:v>44504</c:v>
                </c:pt>
                <c:pt idx="6486">
                  <c:v>44505</c:v>
                </c:pt>
                <c:pt idx="6487">
                  <c:v>44508</c:v>
                </c:pt>
                <c:pt idx="6488">
                  <c:v>44509</c:v>
                </c:pt>
                <c:pt idx="6489">
                  <c:v>44510</c:v>
                </c:pt>
                <c:pt idx="6490">
                  <c:v>44511</c:v>
                </c:pt>
                <c:pt idx="6491">
                  <c:v>44512</c:v>
                </c:pt>
                <c:pt idx="6492">
                  <c:v>44515</c:v>
                </c:pt>
                <c:pt idx="6493">
                  <c:v>44516</c:v>
                </c:pt>
                <c:pt idx="6494">
                  <c:v>44517</c:v>
                </c:pt>
                <c:pt idx="6495">
                  <c:v>44518</c:v>
                </c:pt>
                <c:pt idx="6496">
                  <c:v>44519</c:v>
                </c:pt>
                <c:pt idx="6497">
                  <c:v>44522</c:v>
                </c:pt>
                <c:pt idx="6498">
                  <c:v>44523</c:v>
                </c:pt>
                <c:pt idx="6499">
                  <c:v>44524</c:v>
                </c:pt>
                <c:pt idx="6500">
                  <c:v>44525</c:v>
                </c:pt>
                <c:pt idx="6501">
                  <c:v>44526</c:v>
                </c:pt>
                <c:pt idx="6502">
                  <c:v>44529</c:v>
                </c:pt>
                <c:pt idx="6503">
                  <c:v>44530</c:v>
                </c:pt>
                <c:pt idx="6504">
                  <c:v>44531</c:v>
                </c:pt>
                <c:pt idx="6505">
                  <c:v>44532</c:v>
                </c:pt>
                <c:pt idx="6506">
                  <c:v>44533</c:v>
                </c:pt>
                <c:pt idx="6507">
                  <c:v>44536</c:v>
                </c:pt>
                <c:pt idx="6508">
                  <c:v>44537</c:v>
                </c:pt>
                <c:pt idx="6509">
                  <c:v>44538</c:v>
                </c:pt>
                <c:pt idx="6510">
                  <c:v>44539</c:v>
                </c:pt>
                <c:pt idx="6511">
                  <c:v>44540</c:v>
                </c:pt>
                <c:pt idx="6512">
                  <c:v>44543</c:v>
                </c:pt>
                <c:pt idx="6513">
                  <c:v>44544</c:v>
                </c:pt>
                <c:pt idx="6514">
                  <c:v>44545</c:v>
                </c:pt>
                <c:pt idx="6515">
                  <c:v>44546</c:v>
                </c:pt>
                <c:pt idx="6516">
                  <c:v>44547</c:v>
                </c:pt>
                <c:pt idx="6517">
                  <c:v>44550</c:v>
                </c:pt>
                <c:pt idx="6518">
                  <c:v>44551</c:v>
                </c:pt>
                <c:pt idx="6519">
                  <c:v>44552</c:v>
                </c:pt>
                <c:pt idx="6520">
                  <c:v>44553</c:v>
                </c:pt>
                <c:pt idx="6521">
                  <c:v>44557</c:v>
                </c:pt>
                <c:pt idx="6522">
                  <c:v>44558</c:v>
                </c:pt>
                <c:pt idx="6523">
                  <c:v>44559</c:v>
                </c:pt>
                <c:pt idx="6524">
                  <c:v>44560</c:v>
                </c:pt>
                <c:pt idx="6525">
                  <c:v>44561</c:v>
                </c:pt>
                <c:pt idx="6526">
                  <c:v>44564</c:v>
                </c:pt>
                <c:pt idx="6527">
                  <c:v>44565</c:v>
                </c:pt>
                <c:pt idx="6528">
                  <c:v>44566</c:v>
                </c:pt>
                <c:pt idx="6529">
                  <c:v>44567</c:v>
                </c:pt>
                <c:pt idx="6530">
                  <c:v>44568</c:v>
                </c:pt>
                <c:pt idx="6531">
                  <c:v>44571</c:v>
                </c:pt>
                <c:pt idx="6532">
                  <c:v>44572</c:v>
                </c:pt>
                <c:pt idx="6533">
                  <c:v>44573</c:v>
                </c:pt>
                <c:pt idx="6534">
                  <c:v>44574</c:v>
                </c:pt>
                <c:pt idx="6535">
                  <c:v>44575</c:v>
                </c:pt>
                <c:pt idx="6536">
                  <c:v>44578</c:v>
                </c:pt>
                <c:pt idx="6537">
                  <c:v>44579</c:v>
                </c:pt>
                <c:pt idx="6538">
                  <c:v>44580</c:v>
                </c:pt>
                <c:pt idx="6539">
                  <c:v>44581</c:v>
                </c:pt>
                <c:pt idx="6540">
                  <c:v>44582</c:v>
                </c:pt>
                <c:pt idx="6541">
                  <c:v>44585</c:v>
                </c:pt>
                <c:pt idx="6542">
                  <c:v>44586</c:v>
                </c:pt>
                <c:pt idx="6543">
                  <c:v>44587</c:v>
                </c:pt>
                <c:pt idx="6544">
                  <c:v>44588</c:v>
                </c:pt>
                <c:pt idx="6545">
                  <c:v>44589</c:v>
                </c:pt>
                <c:pt idx="6546">
                  <c:v>44592</c:v>
                </c:pt>
                <c:pt idx="6547">
                  <c:v>44593</c:v>
                </c:pt>
                <c:pt idx="6548">
                  <c:v>44594</c:v>
                </c:pt>
                <c:pt idx="6549">
                  <c:v>44595</c:v>
                </c:pt>
                <c:pt idx="6550">
                  <c:v>44596</c:v>
                </c:pt>
                <c:pt idx="6551">
                  <c:v>44599</c:v>
                </c:pt>
                <c:pt idx="6552">
                  <c:v>44600</c:v>
                </c:pt>
                <c:pt idx="6553">
                  <c:v>44601</c:v>
                </c:pt>
                <c:pt idx="6554">
                  <c:v>44602</c:v>
                </c:pt>
                <c:pt idx="6555">
                  <c:v>44603</c:v>
                </c:pt>
                <c:pt idx="6556">
                  <c:v>44606</c:v>
                </c:pt>
                <c:pt idx="6557">
                  <c:v>44607</c:v>
                </c:pt>
                <c:pt idx="6558">
                  <c:v>44608</c:v>
                </c:pt>
                <c:pt idx="6559">
                  <c:v>44609</c:v>
                </c:pt>
                <c:pt idx="6560">
                  <c:v>44610</c:v>
                </c:pt>
                <c:pt idx="6561">
                  <c:v>44613</c:v>
                </c:pt>
                <c:pt idx="6562">
                  <c:v>44614</c:v>
                </c:pt>
                <c:pt idx="6563">
                  <c:v>44615</c:v>
                </c:pt>
                <c:pt idx="6564">
                  <c:v>44616</c:v>
                </c:pt>
                <c:pt idx="6565">
                  <c:v>44617</c:v>
                </c:pt>
                <c:pt idx="6566">
                  <c:v>44620</c:v>
                </c:pt>
                <c:pt idx="6567">
                  <c:v>44621</c:v>
                </c:pt>
                <c:pt idx="6568">
                  <c:v>44622</c:v>
                </c:pt>
                <c:pt idx="6569">
                  <c:v>44623</c:v>
                </c:pt>
                <c:pt idx="6570">
                  <c:v>44624</c:v>
                </c:pt>
                <c:pt idx="6571">
                  <c:v>44627</c:v>
                </c:pt>
                <c:pt idx="6572">
                  <c:v>44628</c:v>
                </c:pt>
                <c:pt idx="6573">
                  <c:v>44629</c:v>
                </c:pt>
                <c:pt idx="6574">
                  <c:v>44630</c:v>
                </c:pt>
                <c:pt idx="6575">
                  <c:v>44631</c:v>
                </c:pt>
                <c:pt idx="6576">
                  <c:v>44634</c:v>
                </c:pt>
                <c:pt idx="6577">
                  <c:v>44635</c:v>
                </c:pt>
                <c:pt idx="6578">
                  <c:v>44636</c:v>
                </c:pt>
                <c:pt idx="6579">
                  <c:v>44637</c:v>
                </c:pt>
                <c:pt idx="6580">
                  <c:v>44638</c:v>
                </c:pt>
                <c:pt idx="6581">
                  <c:v>44641</c:v>
                </c:pt>
                <c:pt idx="6582">
                  <c:v>44642</c:v>
                </c:pt>
                <c:pt idx="6583">
                  <c:v>44643</c:v>
                </c:pt>
                <c:pt idx="6584">
                  <c:v>44644</c:v>
                </c:pt>
              </c:numCache>
            </c:numRef>
          </c:cat>
          <c:val>
            <c:numRef>
              <c:f>[美国_企业债收益率_美银美国高收益企业债有效收益率.xlsx]美国_企业债收益率_美银美国高收益企业债有效收益率!$B$3:$B$6587</c:f>
              <c:numCache>
                <c:formatCode>#,##0.00</c:formatCode>
                <c:ptCount val="6585"/>
                <c:pt idx="0">
                  <c:v>9.5500000000000007</c:v>
                </c:pt>
                <c:pt idx="1">
                  <c:v>9.57</c:v>
                </c:pt>
                <c:pt idx="2">
                  <c:v>9.58</c:v>
                </c:pt>
                <c:pt idx="3">
                  <c:v>9.61</c:v>
                </c:pt>
                <c:pt idx="4">
                  <c:v>9.6300000000000008</c:v>
                </c:pt>
                <c:pt idx="5">
                  <c:v>9.6300000000000008</c:v>
                </c:pt>
                <c:pt idx="6">
                  <c:v>9.6</c:v>
                </c:pt>
                <c:pt idx="7">
                  <c:v>9.64</c:v>
                </c:pt>
                <c:pt idx="8">
                  <c:v>9.64</c:v>
                </c:pt>
                <c:pt idx="9">
                  <c:v>9.59</c:v>
                </c:pt>
                <c:pt idx="10">
                  <c:v>9.56</c:v>
                </c:pt>
                <c:pt idx="11">
                  <c:v>9.56</c:v>
                </c:pt>
                <c:pt idx="12">
                  <c:v>9.56</c:v>
                </c:pt>
                <c:pt idx="13">
                  <c:v>9.5500000000000007</c:v>
                </c:pt>
                <c:pt idx="14">
                  <c:v>9.5299999999999994</c:v>
                </c:pt>
                <c:pt idx="15">
                  <c:v>9.52</c:v>
                </c:pt>
                <c:pt idx="16">
                  <c:v>9.5299999999999994</c:v>
                </c:pt>
                <c:pt idx="17">
                  <c:v>9.5299999999999994</c:v>
                </c:pt>
                <c:pt idx="18">
                  <c:v>9.5399999999999991</c:v>
                </c:pt>
                <c:pt idx="19">
                  <c:v>9.52</c:v>
                </c:pt>
                <c:pt idx="20">
                  <c:v>9.49</c:v>
                </c:pt>
                <c:pt idx="21">
                  <c:v>9.49</c:v>
                </c:pt>
                <c:pt idx="22">
                  <c:v>9.49</c:v>
                </c:pt>
                <c:pt idx="23">
                  <c:v>9.4499999999999993</c:v>
                </c:pt>
                <c:pt idx="24">
                  <c:v>9.44</c:v>
                </c:pt>
                <c:pt idx="25">
                  <c:v>9.43</c:v>
                </c:pt>
                <c:pt idx="26">
                  <c:v>9.42</c:v>
                </c:pt>
                <c:pt idx="27">
                  <c:v>9.39</c:v>
                </c:pt>
                <c:pt idx="28">
                  <c:v>9.3699999999999992</c:v>
                </c:pt>
                <c:pt idx="29">
                  <c:v>9.36</c:v>
                </c:pt>
                <c:pt idx="30">
                  <c:v>9.35</c:v>
                </c:pt>
                <c:pt idx="31">
                  <c:v>9.31</c:v>
                </c:pt>
                <c:pt idx="32">
                  <c:v>9.27</c:v>
                </c:pt>
                <c:pt idx="33">
                  <c:v>9.27</c:v>
                </c:pt>
                <c:pt idx="34">
                  <c:v>9.26</c:v>
                </c:pt>
                <c:pt idx="35">
                  <c:v>9.25</c:v>
                </c:pt>
                <c:pt idx="36">
                  <c:v>9.23</c:v>
                </c:pt>
                <c:pt idx="37">
                  <c:v>9.2200000000000006</c:v>
                </c:pt>
                <c:pt idx="38">
                  <c:v>9.2100000000000009</c:v>
                </c:pt>
                <c:pt idx="39">
                  <c:v>9.24</c:v>
                </c:pt>
                <c:pt idx="40">
                  <c:v>9.27</c:v>
                </c:pt>
                <c:pt idx="41">
                  <c:v>9.34</c:v>
                </c:pt>
                <c:pt idx="42">
                  <c:v>9.32</c:v>
                </c:pt>
                <c:pt idx="43">
                  <c:v>9.31</c:v>
                </c:pt>
                <c:pt idx="44">
                  <c:v>9.32</c:v>
                </c:pt>
                <c:pt idx="45">
                  <c:v>9.33</c:v>
                </c:pt>
                <c:pt idx="46">
                  <c:v>9.31</c:v>
                </c:pt>
                <c:pt idx="47">
                  <c:v>9.31</c:v>
                </c:pt>
                <c:pt idx="48">
                  <c:v>9.3000000000000007</c:v>
                </c:pt>
                <c:pt idx="49">
                  <c:v>9.31</c:v>
                </c:pt>
                <c:pt idx="50">
                  <c:v>9.35</c:v>
                </c:pt>
                <c:pt idx="51">
                  <c:v>9.36</c:v>
                </c:pt>
                <c:pt idx="52">
                  <c:v>9.3699999999999992</c:v>
                </c:pt>
                <c:pt idx="53">
                  <c:v>9.3800000000000008</c:v>
                </c:pt>
                <c:pt idx="54">
                  <c:v>9.41</c:v>
                </c:pt>
                <c:pt idx="55">
                  <c:v>9.43</c:v>
                </c:pt>
                <c:pt idx="56">
                  <c:v>9.44</c:v>
                </c:pt>
                <c:pt idx="57">
                  <c:v>9.44</c:v>
                </c:pt>
                <c:pt idx="58">
                  <c:v>9.4499999999999993</c:v>
                </c:pt>
                <c:pt idx="59">
                  <c:v>9.51</c:v>
                </c:pt>
                <c:pt idx="60">
                  <c:v>9.58</c:v>
                </c:pt>
                <c:pt idx="61">
                  <c:v>9.7799999999999994</c:v>
                </c:pt>
                <c:pt idx="62">
                  <c:v>9.8000000000000007</c:v>
                </c:pt>
                <c:pt idx="63">
                  <c:v>9.82</c:v>
                </c:pt>
                <c:pt idx="64">
                  <c:v>9.83</c:v>
                </c:pt>
                <c:pt idx="65">
                  <c:v>9.86</c:v>
                </c:pt>
                <c:pt idx="66">
                  <c:v>9.82</c:v>
                </c:pt>
                <c:pt idx="67">
                  <c:v>9.84</c:v>
                </c:pt>
                <c:pt idx="68">
                  <c:v>9.83</c:v>
                </c:pt>
                <c:pt idx="69">
                  <c:v>9.83</c:v>
                </c:pt>
                <c:pt idx="70">
                  <c:v>9.8699999999999992</c:v>
                </c:pt>
                <c:pt idx="71">
                  <c:v>9.8800000000000008</c:v>
                </c:pt>
                <c:pt idx="72">
                  <c:v>9.81</c:v>
                </c:pt>
                <c:pt idx="73">
                  <c:v>9.8000000000000007</c:v>
                </c:pt>
                <c:pt idx="74">
                  <c:v>9.7899999999999991</c:v>
                </c:pt>
                <c:pt idx="75">
                  <c:v>9.75</c:v>
                </c:pt>
                <c:pt idx="76">
                  <c:v>9.75</c:v>
                </c:pt>
                <c:pt idx="77">
                  <c:v>9.73</c:v>
                </c:pt>
                <c:pt idx="78">
                  <c:v>9.74</c:v>
                </c:pt>
                <c:pt idx="79">
                  <c:v>9.74</c:v>
                </c:pt>
                <c:pt idx="80">
                  <c:v>9.74</c:v>
                </c:pt>
                <c:pt idx="81">
                  <c:v>9.75</c:v>
                </c:pt>
                <c:pt idx="82">
                  <c:v>9.69</c:v>
                </c:pt>
                <c:pt idx="83">
                  <c:v>9.67</c:v>
                </c:pt>
                <c:pt idx="84">
                  <c:v>9.61</c:v>
                </c:pt>
                <c:pt idx="85">
                  <c:v>9.58</c:v>
                </c:pt>
                <c:pt idx="86">
                  <c:v>9.5500000000000007</c:v>
                </c:pt>
                <c:pt idx="87">
                  <c:v>9.5299999999999994</c:v>
                </c:pt>
                <c:pt idx="88">
                  <c:v>9.5500000000000007</c:v>
                </c:pt>
                <c:pt idx="89">
                  <c:v>9.5299999999999994</c:v>
                </c:pt>
                <c:pt idx="90">
                  <c:v>9.48</c:v>
                </c:pt>
                <c:pt idx="91">
                  <c:v>9.4700000000000006</c:v>
                </c:pt>
                <c:pt idx="92">
                  <c:v>9.44</c:v>
                </c:pt>
                <c:pt idx="93">
                  <c:v>9.41</c:v>
                </c:pt>
                <c:pt idx="94">
                  <c:v>9.3800000000000008</c:v>
                </c:pt>
                <c:pt idx="95">
                  <c:v>9.3699999999999992</c:v>
                </c:pt>
                <c:pt idx="96">
                  <c:v>9.3699999999999992</c:v>
                </c:pt>
                <c:pt idx="97">
                  <c:v>9.36</c:v>
                </c:pt>
                <c:pt idx="98">
                  <c:v>9.3800000000000008</c:v>
                </c:pt>
                <c:pt idx="99">
                  <c:v>9.3800000000000008</c:v>
                </c:pt>
                <c:pt idx="100">
                  <c:v>9.36</c:v>
                </c:pt>
                <c:pt idx="101">
                  <c:v>9.3699999999999992</c:v>
                </c:pt>
                <c:pt idx="102">
                  <c:v>9.3699999999999992</c:v>
                </c:pt>
                <c:pt idx="103">
                  <c:v>9.34</c:v>
                </c:pt>
                <c:pt idx="104">
                  <c:v>9.3000000000000007</c:v>
                </c:pt>
                <c:pt idx="105">
                  <c:v>9.35</c:v>
                </c:pt>
                <c:pt idx="106">
                  <c:v>9.35</c:v>
                </c:pt>
                <c:pt idx="107">
                  <c:v>9.33</c:v>
                </c:pt>
                <c:pt idx="108">
                  <c:v>9.31</c:v>
                </c:pt>
                <c:pt idx="109">
                  <c:v>9.3000000000000007</c:v>
                </c:pt>
                <c:pt idx="110">
                  <c:v>9.26</c:v>
                </c:pt>
                <c:pt idx="111">
                  <c:v>9.2200000000000006</c:v>
                </c:pt>
                <c:pt idx="112">
                  <c:v>9.1999999999999993</c:v>
                </c:pt>
                <c:pt idx="113">
                  <c:v>9.18</c:v>
                </c:pt>
                <c:pt idx="114">
                  <c:v>9.14</c:v>
                </c:pt>
                <c:pt idx="115">
                  <c:v>9.1199999999999992</c:v>
                </c:pt>
                <c:pt idx="116">
                  <c:v>9.09</c:v>
                </c:pt>
                <c:pt idx="117">
                  <c:v>9.08</c:v>
                </c:pt>
                <c:pt idx="118">
                  <c:v>9.09</c:v>
                </c:pt>
                <c:pt idx="119">
                  <c:v>9.1</c:v>
                </c:pt>
                <c:pt idx="120">
                  <c:v>9.09</c:v>
                </c:pt>
                <c:pt idx="121">
                  <c:v>9.11</c:v>
                </c:pt>
                <c:pt idx="122">
                  <c:v>9.1</c:v>
                </c:pt>
                <c:pt idx="123">
                  <c:v>9.08</c:v>
                </c:pt>
                <c:pt idx="124">
                  <c:v>9.14</c:v>
                </c:pt>
                <c:pt idx="125">
                  <c:v>9.1300000000000008</c:v>
                </c:pt>
                <c:pt idx="126">
                  <c:v>9.23</c:v>
                </c:pt>
                <c:pt idx="127">
                  <c:v>9.1999999999999993</c:v>
                </c:pt>
                <c:pt idx="128">
                  <c:v>9.2200000000000006</c:v>
                </c:pt>
                <c:pt idx="129">
                  <c:v>9.19</c:v>
                </c:pt>
                <c:pt idx="130">
                  <c:v>9.17</c:v>
                </c:pt>
                <c:pt idx="131">
                  <c:v>9.16</c:v>
                </c:pt>
                <c:pt idx="132">
                  <c:v>9.1300000000000008</c:v>
                </c:pt>
                <c:pt idx="133">
                  <c:v>9.1199999999999992</c:v>
                </c:pt>
                <c:pt idx="134">
                  <c:v>9.08</c:v>
                </c:pt>
                <c:pt idx="135">
                  <c:v>9.06</c:v>
                </c:pt>
                <c:pt idx="136">
                  <c:v>9.02</c:v>
                </c:pt>
                <c:pt idx="137">
                  <c:v>8.98</c:v>
                </c:pt>
                <c:pt idx="138">
                  <c:v>8.98</c:v>
                </c:pt>
                <c:pt idx="139">
                  <c:v>8.99</c:v>
                </c:pt>
                <c:pt idx="140">
                  <c:v>9</c:v>
                </c:pt>
                <c:pt idx="141">
                  <c:v>8.9499999999999993</c:v>
                </c:pt>
                <c:pt idx="142">
                  <c:v>8.92</c:v>
                </c:pt>
                <c:pt idx="143">
                  <c:v>8.92</c:v>
                </c:pt>
                <c:pt idx="144">
                  <c:v>8.92</c:v>
                </c:pt>
                <c:pt idx="145">
                  <c:v>8.89</c:v>
                </c:pt>
                <c:pt idx="146">
                  <c:v>8.8800000000000008</c:v>
                </c:pt>
                <c:pt idx="147">
                  <c:v>8.85</c:v>
                </c:pt>
                <c:pt idx="148">
                  <c:v>8.82</c:v>
                </c:pt>
                <c:pt idx="149">
                  <c:v>8.85</c:v>
                </c:pt>
                <c:pt idx="150">
                  <c:v>8.86</c:v>
                </c:pt>
                <c:pt idx="151">
                  <c:v>8.86</c:v>
                </c:pt>
                <c:pt idx="152">
                  <c:v>8.85</c:v>
                </c:pt>
                <c:pt idx="153">
                  <c:v>8.85</c:v>
                </c:pt>
                <c:pt idx="154">
                  <c:v>8.93</c:v>
                </c:pt>
                <c:pt idx="155">
                  <c:v>8.93</c:v>
                </c:pt>
                <c:pt idx="156">
                  <c:v>8.9700000000000006</c:v>
                </c:pt>
                <c:pt idx="157">
                  <c:v>8.9600000000000009</c:v>
                </c:pt>
                <c:pt idx="158">
                  <c:v>8.93</c:v>
                </c:pt>
                <c:pt idx="159">
                  <c:v>8.91</c:v>
                </c:pt>
                <c:pt idx="160">
                  <c:v>8.91</c:v>
                </c:pt>
                <c:pt idx="161">
                  <c:v>8.9</c:v>
                </c:pt>
                <c:pt idx="162">
                  <c:v>8.91</c:v>
                </c:pt>
                <c:pt idx="163">
                  <c:v>8.93</c:v>
                </c:pt>
                <c:pt idx="164">
                  <c:v>8.9499999999999993</c:v>
                </c:pt>
                <c:pt idx="165">
                  <c:v>8.9600000000000009</c:v>
                </c:pt>
                <c:pt idx="166">
                  <c:v>8.9600000000000009</c:v>
                </c:pt>
                <c:pt idx="167">
                  <c:v>8.9700000000000006</c:v>
                </c:pt>
                <c:pt idx="168">
                  <c:v>8.9499999999999993</c:v>
                </c:pt>
                <c:pt idx="169">
                  <c:v>8.9600000000000009</c:v>
                </c:pt>
                <c:pt idx="170">
                  <c:v>9.0399999999999991</c:v>
                </c:pt>
                <c:pt idx="171">
                  <c:v>9.01</c:v>
                </c:pt>
                <c:pt idx="172">
                  <c:v>9.01</c:v>
                </c:pt>
                <c:pt idx="173">
                  <c:v>9.02</c:v>
                </c:pt>
                <c:pt idx="174">
                  <c:v>9.0299999999999994</c:v>
                </c:pt>
                <c:pt idx="175">
                  <c:v>9.01</c:v>
                </c:pt>
                <c:pt idx="176">
                  <c:v>9.01</c:v>
                </c:pt>
                <c:pt idx="177">
                  <c:v>9</c:v>
                </c:pt>
                <c:pt idx="178">
                  <c:v>9.01</c:v>
                </c:pt>
                <c:pt idx="179">
                  <c:v>8.98</c:v>
                </c:pt>
                <c:pt idx="180">
                  <c:v>8.9600000000000009</c:v>
                </c:pt>
                <c:pt idx="181">
                  <c:v>8.8800000000000008</c:v>
                </c:pt>
                <c:pt idx="182">
                  <c:v>8.83</c:v>
                </c:pt>
                <c:pt idx="183">
                  <c:v>8.7899999999999991</c:v>
                </c:pt>
                <c:pt idx="184">
                  <c:v>8.77</c:v>
                </c:pt>
                <c:pt idx="185">
                  <c:v>8.7799999999999994</c:v>
                </c:pt>
                <c:pt idx="186">
                  <c:v>8.77</c:v>
                </c:pt>
                <c:pt idx="187">
                  <c:v>8.76</c:v>
                </c:pt>
                <c:pt idx="188">
                  <c:v>8.7799999999999994</c:v>
                </c:pt>
                <c:pt idx="189">
                  <c:v>8.76</c:v>
                </c:pt>
                <c:pt idx="190">
                  <c:v>8.77</c:v>
                </c:pt>
                <c:pt idx="191">
                  <c:v>8.82</c:v>
                </c:pt>
                <c:pt idx="192">
                  <c:v>8.77</c:v>
                </c:pt>
                <c:pt idx="193">
                  <c:v>8.75</c:v>
                </c:pt>
                <c:pt idx="194">
                  <c:v>8.7200000000000006</c:v>
                </c:pt>
                <c:pt idx="195">
                  <c:v>8.69</c:v>
                </c:pt>
                <c:pt idx="196">
                  <c:v>8.67</c:v>
                </c:pt>
                <c:pt idx="197">
                  <c:v>8.67</c:v>
                </c:pt>
                <c:pt idx="198">
                  <c:v>8.7100000000000009</c:v>
                </c:pt>
                <c:pt idx="199">
                  <c:v>8.7100000000000009</c:v>
                </c:pt>
                <c:pt idx="200">
                  <c:v>8.74</c:v>
                </c:pt>
                <c:pt idx="201">
                  <c:v>8.7100000000000009</c:v>
                </c:pt>
                <c:pt idx="202">
                  <c:v>8.69</c:v>
                </c:pt>
                <c:pt idx="203">
                  <c:v>8.69</c:v>
                </c:pt>
                <c:pt idx="204">
                  <c:v>8.7200000000000006</c:v>
                </c:pt>
                <c:pt idx="205">
                  <c:v>8.7200000000000006</c:v>
                </c:pt>
                <c:pt idx="206">
                  <c:v>8.7200000000000006</c:v>
                </c:pt>
                <c:pt idx="207">
                  <c:v>8.7200000000000006</c:v>
                </c:pt>
                <c:pt idx="208">
                  <c:v>8.7100000000000009</c:v>
                </c:pt>
                <c:pt idx="209">
                  <c:v>8.7100000000000009</c:v>
                </c:pt>
                <c:pt idx="210">
                  <c:v>8.7899999999999991</c:v>
                </c:pt>
                <c:pt idx="211">
                  <c:v>8.94</c:v>
                </c:pt>
                <c:pt idx="212">
                  <c:v>8.8699999999999992</c:v>
                </c:pt>
                <c:pt idx="213">
                  <c:v>8.8699999999999992</c:v>
                </c:pt>
                <c:pt idx="214">
                  <c:v>8.9700000000000006</c:v>
                </c:pt>
                <c:pt idx="215">
                  <c:v>8.9600000000000009</c:v>
                </c:pt>
                <c:pt idx="216">
                  <c:v>8.92</c:v>
                </c:pt>
                <c:pt idx="217">
                  <c:v>8.89</c:v>
                </c:pt>
                <c:pt idx="218">
                  <c:v>8.8699999999999992</c:v>
                </c:pt>
                <c:pt idx="219">
                  <c:v>8.8800000000000008</c:v>
                </c:pt>
                <c:pt idx="220">
                  <c:v>8.8699999999999992</c:v>
                </c:pt>
                <c:pt idx="221">
                  <c:v>8.86</c:v>
                </c:pt>
                <c:pt idx="222">
                  <c:v>8.86</c:v>
                </c:pt>
                <c:pt idx="223">
                  <c:v>8.8800000000000008</c:v>
                </c:pt>
                <c:pt idx="224">
                  <c:v>8.89</c:v>
                </c:pt>
                <c:pt idx="225">
                  <c:v>8.8800000000000008</c:v>
                </c:pt>
                <c:pt idx="226">
                  <c:v>8.8699999999999992</c:v>
                </c:pt>
                <c:pt idx="227">
                  <c:v>8.86</c:v>
                </c:pt>
                <c:pt idx="228">
                  <c:v>8.8699999999999992</c:v>
                </c:pt>
                <c:pt idx="229">
                  <c:v>8.86</c:v>
                </c:pt>
                <c:pt idx="230">
                  <c:v>8.86</c:v>
                </c:pt>
                <c:pt idx="231">
                  <c:v>8.86</c:v>
                </c:pt>
                <c:pt idx="232">
                  <c:v>8.85</c:v>
                </c:pt>
                <c:pt idx="233">
                  <c:v>8.85</c:v>
                </c:pt>
                <c:pt idx="234">
                  <c:v>8.85</c:v>
                </c:pt>
                <c:pt idx="235">
                  <c:v>8.91</c:v>
                </c:pt>
                <c:pt idx="236">
                  <c:v>8.91</c:v>
                </c:pt>
                <c:pt idx="237">
                  <c:v>8.8800000000000008</c:v>
                </c:pt>
                <c:pt idx="238">
                  <c:v>8.86</c:v>
                </c:pt>
                <c:pt idx="239">
                  <c:v>8.86</c:v>
                </c:pt>
                <c:pt idx="240">
                  <c:v>8.8699999999999992</c:v>
                </c:pt>
                <c:pt idx="241">
                  <c:v>8.8699999999999992</c:v>
                </c:pt>
                <c:pt idx="242">
                  <c:v>8.8699999999999992</c:v>
                </c:pt>
                <c:pt idx="243">
                  <c:v>8.85</c:v>
                </c:pt>
                <c:pt idx="244">
                  <c:v>8.83</c:v>
                </c:pt>
                <c:pt idx="245">
                  <c:v>8.82</c:v>
                </c:pt>
                <c:pt idx="246">
                  <c:v>8.8000000000000007</c:v>
                </c:pt>
                <c:pt idx="247">
                  <c:v>8.8000000000000007</c:v>
                </c:pt>
                <c:pt idx="248">
                  <c:v>8.82</c:v>
                </c:pt>
                <c:pt idx="249">
                  <c:v>8.7899999999999991</c:v>
                </c:pt>
                <c:pt idx="250">
                  <c:v>8.7899999999999991</c:v>
                </c:pt>
                <c:pt idx="251">
                  <c:v>8.7899999999999991</c:v>
                </c:pt>
                <c:pt idx="252">
                  <c:v>8.8000000000000007</c:v>
                </c:pt>
                <c:pt idx="253">
                  <c:v>8.81</c:v>
                </c:pt>
                <c:pt idx="254">
                  <c:v>8.81</c:v>
                </c:pt>
                <c:pt idx="255">
                  <c:v>8.82</c:v>
                </c:pt>
                <c:pt idx="256">
                  <c:v>8.83</c:v>
                </c:pt>
                <c:pt idx="257">
                  <c:v>8.85</c:v>
                </c:pt>
                <c:pt idx="258">
                  <c:v>8.81</c:v>
                </c:pt>
                <c:pt idx="259">
                  <c:v>8.74</c:v>
                </c:pt>
                <c:pt idx="260">
                  <c:v>8.7200000000000006</c:v>
                </c:pt>
                <c:pt idx="261">
                  <c:v>8.74</c:v>
                </c:pt>
                <c:pt idx="262">
                  <c:v>8.6999999999999993</c:v>
                </c:pt>
                <c:pt idx="263">
                  <c:v>8.66</c:v>
                </c:pt>
                <c:pt idx="264">
                  <c:v>8.66</c:v>
                </c:pt>
                <c:pt idx="265">
                  <c:v>8.67</c:v>
                </c:pt>
                <c:pt idx="266">
                  <c:v>8.66</c:v>
                </c:pt>
                <c:pt idx="267">
                  <c:v>8.65</c:v>
                </c:pt>
                <c:pt idx="268">
                  <c:v>8.65</c:v>
                </c:pt>
                <c:pt idx="269">
                  <c:v>8.65</c:v>
                </c:pt>
                <c:pt idx="270">
                  <c:v>8.65</c:v>
                </c:pt>
                <c:pt idx="271">
                  <c:v>8.6199999999999992</c:v>
                </c:pt>
                <c:pt idx="272">
                  <c:v>8.6199999999999992</c:v>
                </c:pt>
                <c:pt idx="273">
                  <c:v>8.66</c:v>
                </c:pt>
                <c:pt idx="274">
                  <c:v>8.64</c:v>
                </c:pt>
                <c:pt idx="275">
                  <c:v>8.67</c:v>
                </c:pt>
                <c:pt idx="276">
                  <c:v>8.66</c:v>
                </c:pt>
                <c:pt idx="277">
                  <c:v>8.61</c:v>
                </c:pt>
                <c:pt idx="278">
                  <c:v>8.6</c:v>
                </c:pt>
                <c:pt idx="279">
                  <c:v>8.64</c:v>
                </c:pt>
                <c:pt idx="280">
                  <c:v>8.6199999999999992</c:v>
                </c:pt>
                <c:pt idx="281">
                  <c:v>8.6199999999999992</c:v>
                </c:pt>
                <c:pt idx="282">
                  <c:v>8.6199999999999992</c:v>
                </c:pt>
                <c:pt idx="283">
                  <c:v>8.6300000000000008</c:v>
                </c:pt>
                <c:pt idx="284">
                  <c:v>8.6300000000000008</c:v>
                </c:pt>
                <c:pt idx="285">
                  <c:v>8.64</c:v>
                </c:pt>
                <c:pt idx="286">
                  <c:v>8.64</c:v>
                </c:pt>
                <c:pt idx="287">
                  <c:v>8.61</c:v>
                </c:pt>
                <c:pt idx="288">
                  <c:v>8.6</c:v>
                </c:pt>
                <c:pt idx="289">
                  <c:v>8.59</c:v>
                </c:pt>
                <c:pt idx="290">
                  <c:v>8.58</c:v>
                </c:pt>
                <c:pt idx="291">
                  <c:v>8.56</c:v>
                </c:pt>
                <c:pt idx="292">
                  <c:v>8.56</c:v>
                </c:pt>
                <c:pt idx="293">
                  <c:v>8.57</c:v>
                </c:pt>
                <c:pt idx="294">
                  <c:v>8.58</c:v>
                </c:pt>
                <c:pt idx="295">
                  <c:v>8.59</c:v>
                </c:pt>
                <c:pt idx="296">
                  <c:v>8.64</c:v>
                </c:pt>
                <c:pt idx="297">
                  <c:v>8.64</c:v>
                </c:pt>
                <c:pt idx="298">
                  <c:v>8.64</c:v>
                </c:pt>
                <c:pt idx="299">
                  <c:v>8.64</c:v>
                </c:pt>
                <c:pt idx="300">
                  <c:v>8.65</c:v>
                </c:pt>
                <c:pt idx="301">
                  <c:v>8.67</c:v>
                </c:pt>
                <c:pt idx="302">
                  <c:v>8.7100000000000009</c:v>
                </c:pt>
                <c:pt idx="303">
                  <c:v>8.7200000000000006</c:v>
                </c:pt>
                <c:pt idx="304">
                  <c:v>8.73</c:v>
                </c:pt>
                <c:pt idx="305">
                  <c:v>8.7200000000000006</c:v>
                </c:pt>
                <c:pt idx="306">
                  <c:v>8.7100000000000009</c:v>
                </c:pt>
                <c:pt idx="307">
                  <c:v>8.7100000000000009</c:v>
                </c:pt>
                <c:pt idx="308">
                  <c:v>8.69</c:v>
                </c:pt>
                <c:pt idx="309">
                  <c:v>8.66</c:v>
                </c:pt>
                <c:pt idx="310">
                  <c:v>8.66</c:v>
                </c:pt>
                <c:pt idx="311">
                  <c:v>8.61</c:v>
                </c:pt>
                <c:pt idx="312">
                  <c:v>8.61</c:v>
                </c:pt>
                <c:pt idx="313">
                  <c:v>8.6</c:v>
                </c:pt>
                <c:pt idx="314">
                  <c:v>8.6</c:v>
                </c:pt>
                <c:pt idx="315">
                  <c:v>8.58</c:v>
                </c:pt>
                <c:pt idx="316">
                  <c:v>8.57</c:v>
                </c:pt>
                <c:pt idx="317">
                  <c:v>8.56</c:v>
                </c:pt>
                <c:pt idx="318">
                  <c:v>8.58</c:v>
                </c:pt>
                <c:pt idx="319">
                  <c:v>8.58</c:v>
                </c:pt>
                <c:pt idx="320">
                  <c:v>8.57</c:v>
                </c:pt>
                <c:pt idx="321">
                  <c:v>8.59</c:v>
                </c:pt>
                <c:pt idx="322">
                  <c:v>8.66</c:v>
                </c:pt>
                <c:pt idx="323">
                  <c:v>8.6300000000000008</c:v>
                </c:pt>
                <c:pt idx="324">
                  <c:v>8.6199999999999992</c:v>
                </c:pt>
                <c:pt idx="325">
                  <c:v>8.58</c:v>
                </c:pt>
                <c:pt idx="326">
                  <c:v>8.58</c:v>
                </c:pt>
                <c:pt idx="327">
                  <c:v>8.6</c:v>
                </c:pt>
                <c:pt idx="328">
                  <c:v>8.61</c:v>
                </c:pt>
                <c:pt idx="329">
                  <c:v>8.61</c:v>
                </c:pt>
                <c:pt idx="330">
                  <c:v>8.64</c:v>
                </c:pt>
                <c:pt idx="331">
                  <c:v>8.6300000000000008</c:v>
                </c:pt>
                <c:pt idx="332">
                  <c:v>8.6</c:v>
                </c:pt>
                <c:pt idx="333">
                  <c:v>8.59</c:v>
                </c:pt>
                <c:pt idx="334">
                  <c:v>8.59</c:v>
                </c:pt>
                <c:pt idx="335">
                  <c:v>8.6</c:v>
                </c:pt>
                <c:pt idx="336">
                  <c:v>8.6199999999999992</c:v>
                </c:pt>
                <c:pt idx="337">
                  <c:v>8.6199999999999992</c:v>
                </c:pt>
                <c:pt idx="338">
                  <c:v>8.6199999999999992</c:v>
                </c:pt>
                <c:pt idx="339">
                  <c:v>8.61</c:v>
                </c:pt>
                <c:pt idx="340">
                  <c:v>8.73</c:v>
                </c:pt>
                <c:pt idx="341">
                  <c:v>8.7200000000000006</c:v>
                </c:pt>
                <c:pt idx="342">
                  <c:v>8.74</c:v>
                </c:pt>
                <c:pt idx="343">
                  <c:v>8.82</c:v>
                </c:pt>
                <c:pt idx="344">
                  <c:v>8.7899999999999991</c:v>
                </c:pt>
                <c:pt idx="345">
                  <c:v>8.77</c:v>
                </c:pt>
                <c:pt idx="346">
                  <c:v>8.7799999999999994</c:v>
                </c:pt>
                <c:pt idx="347">
                  <c:v>8.77</c:v>
                </c:pt>
                <c:pt idx="348">
                  <c:v>8.7799999999999994</c:v>
                </c:pt>
                <c:pt idx="349">
                  <c:v>8.7899999999999991</c:v>
                </c:pt>
                <c:pt idx="350">
                  <c:v>8.83</c:v>
                </c:pt>
                <c:pt idx="351">
                  <c:v>8.83</c:v>
                </c:pt>
                <c:pt idx="352">
                  <c:v>8.82</c:v>
                </c:pt>
                <c:pt idx="353">
                  <c:v>8.84</c:v>
                </c:pt>
                <c:pt idx="354">
                  <c:v>8.83</c:v>
                </c:pt>
                <c:pt idx="355">
                  <c:v>8.82</c:v>
                </c:pt>
                <c:pt idx="356">
                  <c:v>8.83</c:v>
                </c:pt>
                <c:pt idx="357">
                  <c:v>8.82</c:v>
                </c:pt>
                <c:pt idx="358">
                  <c:v>8.83</c:v>
                </c:pt>
                <c:pt idx="359">
                  <c:v>8.82</c:v>
                </c:pt>
                <c:pt idx="360">
                  <c:v>8.82</c:v>
                </c:pt>
                <c:pt idx="361">
                  <c:v>8.8000000000000007</c:v>
                </c:pt>
                <c:pt idx="362">
                  <c:v>8.8000000000000007</c:v>
                </c:pt>
                <c:pt idx="363">
                  <c:v>8.8000000000000007</c:v>
                </c:pt>
                <c:pt idx="364">
                  <c:v>8.7899999999999991</c:v>
                </c:pt>
                <c:pt idx="365">
                  <c:v>8.94</c:v>
                </c:pt>
                <c:pt idx="366">
                  <c:v>8.9</c:v>
                </c:pt>
                <c:pt idx="367">
                  <c:v>8.9</c:v>
                </c:pt>
                <c:pt idx="368">
                  <c:v>8.9</c:v>
                </c:pt>
                <c:pt idx="369">
                  <c:v>8.9</c:v>
                </c:pt>
                <c:pt idx="370">
                  <c:v>8.9</c:v>
                </c:pt>
                <c:pt idx="371">
                  <c:v>8.89</c:v>
                </c:pt>
                <c:pt idx="372">
                  <c:v>8.89</c:v>
                </c:pt>
                <c:pt idx="373">
                  <c:v>8.8800000000000008</c:v>
                </c:pt>
                <c:pt idx="374">
                  <c:v>8.86</c:v>
                </c:pt>
                <c:pt idx="375">
                  <c:v>8.86</c:v>
                </c:pt>
                <c:pt idx="376">
                  <c:v>8.85</c:v>
                </c:pt>
                <c:pt idx="377">
                  <c:v>8.9</c:v>
                </c:pt>
                <c:pt idx="378">
                  <c:v>8.9499999999999993</c:v>
                </c:pt>
                <c:pt idx="379">
                  <c:v>8.93</c:v>
                </c:pt>
                <c:pt idx="380">
                  <c:v>8.92</c:v>
                </c:pt>
                <c:pt idx="381">
                  <c:v>8.93</c:v>
                </c:pt>
                <c:pt idx="382">
                  <c:v>8.94</c:v>
                </c:pt>
                <c:pt idx="383">
                  <c:v>8.92</c:v>
                </c:pt>
                <c:pt idx="384">
                  <c:v>8.91</c:v>
                </c:pt>
                <c:pt idx="385">
                  <c:v>8.9</c:v>
                </c:pt>
                <c:pt idx="386">
                  <c:v>8.91</c:v>
                </c:pt>
                <c:pt idx="387">
                  <c:v>9.0399999999999991</c:v>
                </c:pt>
                <c:pt idx="388">
                  <c:v>9.02</c:v>
                </c:pt>
                <c:pt idx="389">
                  <c:v>9.01</c:v>
                </c:pt>
                <c:pt idx="390">
                  <c:v>9.01</c:v>
                </c:pt>
                <c:pt idx="391">
                  <c:v>9</c:v>
                </c:pt>
                <c:pt idx="392">
                  <c:v>9</c:v>
                </c:pt>
                <c:pt idx="393">
                  <c:v>8.99</c:v>
                </c:pt>
                <c:pt idx="394">
                  <c:v>8.98</c:v>
                </c:pt>
                <c:pt idx="395">
                  <c:v>8.98</c:v>
                </c:pt>
                <c:pt idx="396">
                  <c:v>8.99</c:v>
                </c:pt>
                <c:pt idx="397">
                  <c:v>8.99</c:v>
                </c:pt>
                <c:pt idx="398">
                  <c:v>8.9600000000000009</c:v>
                </c:pt>
                <c:pt idx="399">
                  <c:v>8.9700000000000006</c:v>
                </c:pt>
                <c:pt idx="400">
                  <c:v>8.98</c:v>
                </c:pt>
                <c:pt idx="401">
                  <c:v>8.9600000000000009</c:v>
                </c:pt>
                <c:pt idx="402">
                  <c:v>8.94</c:v>
                </c:pt>
                <c:pt idx="403">
                  <c:v>8.94</c:v>
                </c:pt>
                <c:pt idx="404">
                  <c:v>8.94</c:v>
                </c:pt>
                <c:pt idx="405">
                  <c:v>8.94</c:v>
                </c:pt>
                <c:pt idx="406">
                  <c:v>8.9499999999999993</c:v>
                </c:pt>
                <c:pt idx="407">
                  <c:v>8.93</c:v>
                </c:pt>
                <c:pt idx="408">
                  <c:v>8.99</c:v>
                </c:pt>
                <c:pt idx="409">
                  <c:v>8.99</c:v>
                </c:pt>
                <c:pt idx="410">
                  <c:v>9.06</c:v>
                </c:pt>
                <c:pt idx="411">
                  <c:v>9.0500000000000007</c:v>
                </c:pt>
                <c:pt idx="412">
                  <c:v>9.08</c:v>
                </c:pt>
                <c:pt idx="413">
                  <c:v>9.1</c:v>
                </c:pt>
                <c:pt idx="414">
                  <c:v>9.1</c:v>
                </c:pt>
                <c:pt idx="415">
                  <c:v>9.1199999999999992</c:v>
                </c:pt>
                <c:pt idx="416">
                  <c:v>9.15</c:v>
                </c:pt>
                <c:pt idx="417">
                  <c:v>9.2799999999999994</c:v>
                </c:pt>
                <c:pt idx="418">
                  <c:v>9.3000000000000007</c:v>
                </c:pt>
                <c:pt idx="419">
                  <c:v>9.34</c:v>
                </c:pt>
                <c:pt idx="420">
                  <c:v>9.33</c:v>
                </c:pt>
                <c:pt idx="421">
                  <c:v>9.3800000000000008</c:v>
                </c:pt>
                <c:pt idx="422">
                  <c:v>9.41</c:v>
                </c:pt>
                <c:pt idx="423">
                  <c:v>9.42</c:v>
                </c:pt>
                <c:pt idx="424">
                  <c:v>9.43</c:v>
                </c:pt>
                <c:pt idx="425">
                  <c:v>9.5500000000000007</c:v>
                </c:pt>
                <c:pt idx="426">
                  <c:v>9.57</c:v>
                </c:pt>
                <c:pt idx="427">
                  <c:v>9.6</c:v>
                </c:pt>
                <c:pt idx="428">
                  <c:v>9.6999999999999993</c:v>
                </c:pt>
                <c:pt idx="429">
                  <c:v>9.9700000000000006</c:v>
                </c:pt>
                <c:pt idx="430">
                  <c:v>10.1</c:v>
                </c:pt>
                <c:pt idx="431">
                  <c:v>10.38</c:v>
                </c:pt>
                <c:pt idx="432">
                  <c:v>10.45</c:v>
                </c:pt>
                <c:pt idx="433">
                  <c:v>10.47</c:v>
                </c:pt>
                <c:pt idx="434">
                  <c:v>10.47</c:v>
                </c:pt>
                <c:pt idx="435">
                  <c:v>10.48</c:v>
                </c:pt>
                <c:pt idx="436">
                  <c:v>10.47</c:v>
                </c:pt>
                <c:pt idx="437">
                  <c:v>10.45</c:v>
                </c:pt>
                <c:pt idx="438">
                  <c:v>10.47</c:v>
                </c:pt>
                <c:pt idx="439">
                  <c:v>10.52</c:v>
                </c:pt>
                <c:pt idx="440">
                  <c:v>10.62</c:v>
                </c:pt>
                <c:pt idx="441">
                  <c:v>10.62</c:v>
                </c:pt>
                <c:pt idx="442">
                  <c:v>10.64</c:v>
                </c:pt>
                <c:pt idx="443">
                  <c:v>10.63</c:v>
                </c:pt>
                <c:pt idx="444">
                  <c:v>10.58</c:v>
                </c:pt>
                <c:pt idx="445">
                  <c:v>10.59</c:v>
                </c:pt>
                <c:pt idx="446">
                  <c:v>10.58</c:v>
                </c:pt>
                <c:pt idx="447">
                  <c:v>10.56</c:v>
                </c:pt>
                <c:pt idx="448">
                  <c:v>10.5</c:v>
                </c:pt>
                <c:pt idx="449">
                  <c:v>10.46</c:v>
                </c:pt>
                <c:pt idx="450">
                  <c:v>10.45</c:v>
                </c:pt>
                <c:pt idx="451">
                  <c:v>10.44</c:v>
                </c:pt>
                <c:pt idx="452">
                  <c:v>10.45</c:v>
                </c:pt>
                <c:pt idx="453">
                  <c:v>10.48</c:v>
                </c:pt>
                <c:pt idx="454">
                  <c:v>10.46</c:v>
                </c:pt>
                <c:pt idx="455">
                  <c:v>10.52</c:v>
                </c:pt>
                <c:pt idx="456">
                  <c:v>10.58</c:v>
                </c:pt>
                <c:pt idx="457">
                  <c:v>10.62</c:v>
                </c:pt>
                <c:pt idx="458">
                  <c:v>10.7</c:v>
                </c:pt>
                <c:pt idx="459">
                  <c:v>11.05</c:v>
                </c:pt>
                <c:pt idx="460">
                  <c:v>11.2</c:v>
                </c:pt>
                <c:pt idx="461">
                  <c:v>11.2</c:v>
                </c:pt>
                <c:pt idx="462">
                  <c:v>11.19</c:v>
                </c:pt>
                <c:pt idx="463">
                  <c:v>11.29</c:v>
                </c:pt>
                <c:pt idx="464">
                  <c:v>11.34</c:v>
                </c:pt>
                <c:pt idx="465">
                  <c:v>11.31</c:v>
                </c:pt>
                <c:pt idx="466">
                  <c:v>11.31</c:v>
                </c:pt>
                <c:pt idx="467">
                  <c:v>11.26</c:v>
                </c:pt>
                <c:pt idx="468">
                  <c:v>11.23</c:v>
                </c:pt>
                <c:pt idx="469">
                  <c:v>11.18</c:v>
                </c:pt>
                <c:pt idx="470">
                  <c:v>11.14</c:v>
                </c:pt>
                <c:pt idx="471">
                  <c:v>11.11</c:v>
                </c:pt>
                <c:pt idx="472">
                  <c:v>11.08</c:v>
                </c:pt>
                <c:pt idx="473">
                  <c:v>11.09</c:v>
                </c:pt>
                <c:pt idx="474">
                  <c:v>11.05</c:v>
                </c:pt>
                <c:pt idx="475">
                  <c:v>11.02</c:v>
                </c:pt>
                <c:pt idx="476">
                  <c:v>11.17</c:v>
                </c:pt>
                <c:pt idx="477">
                  <c:v>11.11</c:v>
                </c:pt>
                <c:pt idx="478">
                  <c:v>11.04</c:v>
                </c:pt>
                <c:pt idx="479">
                  <c:v>11.05</c:v>
                </c:pt>
                <c:pt idx="480">
                  <c:v>11.02</c:v>
                </c:pt>
                <c:pt idx="481">
                  <c:v>11.01</c:v>
                </c:pt>
                <c:pt idx="482">
                  <c:v>10.91</c:v>
                </c:pt>
                <c:pt idx="483">
                  <c:v>10.82</c:v>
                </c:pt>
                <c:pt idx="484">
                  <c:v>10.79</c:v>
                </c:pt>
                <c:pt idx="485">
                  <c:v>10.72</c:v>
                </c:pt>
                <c:pt idx="486">
                  <c:v>10.67</c:v>
                </c:pt>
                <c:pt idx="487">
                  <c:v>10.59</c:v>
                </c:pt>
                <c:pt idx="488">
                  <c:v>10.53</c:v>
                </c:pt>
                <c:pt idx="489">
                  <c:v>10.49</c:v>
                </c:pt>
                <c:pt idx="490">
                  <c:v>10.44</c:v>
                </c:pt>
                <c:pt idx="491">
                  <c:v>10.41</c:v>
                </c:pt>
                <c:pt idx="492">
                  <c:v>10.39</c:v>
                </c:pt>
                <c:pt idx="493">
                  <c:v>10.36</c:v>
                </c:pt>
                <c:pt idx="494">
                  <c:v>10.32</c:v>
                </c:pt>
                <c:pt idx="495">
                  <c:v>10.32</c:v>
                </c:pt>
                <c:pt idx="496">
                  <c:v>10.31</c:v>
                </c:pt>
                <c:pt idx="497">
                  <c:v>10.29</c:v>
                </c:pt>
                <c:pt idx="498">
                  <c:v>10.27</c:v>
                </c:pt>
                <c:pt idx="499">
                  <c:v>10.26</c:v>
                </c:pt>
                <c:pt idx="500">
                  <c:v>10.25</c:v>
                </c:pt>
                <c:pt idx="501">
                  <c:v>10.28</c:v>
                </c:pt>
                <c:pt idx="502">
                  <c:v>10.31</c:v>
                </c:pt>
                <c:pt idx="503">
                  <c:v>10.29</c:v>
                </c:pt>
                <c:pt idx="504">
                  <c:v>10.29</c:v>
                </c:pt>
                <c:pt idx="505">
                  <c:v>10.29</c:v>
                </c:pt>
                <c:pt idx="506">
                  <c:v>10.34</c:v>
                </c:pt>
                <c:pt idx="507">
                  <c:v>10.38</c:v>
                </c:pt>
                <c:pt idx="508">
                  <c:v>10.38</c:v>
                </c:pt>
                <c:pt idx="509">
                  <c:v>10.4</c:v>
                </c:pt>
                <c:pt idx="510">
                  <c:v>10.4</c:v>
                </c:pt>
                <c:pt idx="511">
                  <c:v>10.4</c:v>
                </c:pt>
                <c:pt idx="512">
                  <c:v>10.42</c:v>
                </c:pt>
                <c:pt idx="513">
                  <c:v>10.43</c:v>
                </c:pt>
                <c:pt idx="514">
                  <c:v>10.45</c:v>
                </c:pt>
                <c:pt idx="515">
                  <c:v>10.45</c:v>
                </c:pt>
                <c:pt idx="516">
                  <c:v>10.42</c:v>
                </c:pt>
                <c:pt idx="517">
                  <c:v>10.41</c:v>
                </c:pt>
                <c:pt idx="518">
                  <c:v>10.39</c:v>
                </c:pt>
                <c:pt idx="519">
                  <c:v>10.53</c:v>
                </c:pt>
                <c:pt idx="520">
                  <c:v>10.51</c:v>
                </c:pt>
                <c:pt idx="521">
                  <c:v>10.51</c:v>
                </c:pt>
                <c:pt idx="522">
                  <c:v>10.48</c:v>
                </c:pt>
                <c:pt idx="523">
                  <c:v>10.49</c:v>
                </c:pt>
                <c:pt idx="524">
                  <c:v>10.47</c:v>
                </c:pt>
                <c:pt idx="525">
                  <c:v>10.49</c:v>
                </c:pt>
                <c:pt idx="526">
                  <c:v>10.47</c:v>
                </c:pt>
                <c:pt idx="527">
                  <c:v>10.54</c:v>
                </c:pt>
                <c:pt idx="528">
                  <c:v>10.52</c:v>
                </c:pt>
                <c:pt idx="529">
                  <c:v>10.53</c:v>
                </c:pt>
                <c:pt idx="530">
                  <c:v>10.53</c:v>
                </c:pt>
                <c:pt idx="531">
                  <c:v>10.49</c:v>
                </c:pt>
                <c:pt idx="532">
                  <c:v>10.47</c:v>
                </c:pt>
                <c:pt idx="533">
                  <c:v>10.45</c:v>
                </c:pt>
                <c:pt idx="534">
                  <c:v>10.45</c:v>
                </c:pt>
                <c:pt idx="535">
                  <c:v>10.43</c:v>
                </c:pt>
                <c:pt idx="536">
                  <c:v>10.43</c:v>
                </c:pt>
                <c:pt idx="537">
                  <c:v>10.41</c:v>
                </c:pt>
                <c:pt idx="538">
                  <c:v>10.39</c:v>
                </c:pt>
                <c:pt idx="539">
                  <c:v>10.38</c:v>
                </c:pt>
                <c:pt idx="540">
                  <c:v>10.44</c:v>
                </c:pt>
                <c:pt idx="541">
                  <c:v>10.46</c:v>
                </c:pt>
                <c:pt idx="542">
                  <c:v>10.49</c:v>
                </c:pt>
                <c:pt idx="543">
                  <c:v>10.5</c:v>
                </c:pt>
                <c:pt idx="544">
                  <c:v>10.5</c:v>
                </c:pt>
                <c:pt idx="545">
                  <c:v>10.51</c:v>
                </c:pt>
                <c:pt idx="546">
                  <c:v>10.5</c:v>
                </c:pt>
                <c:pt idx="547">
                  <c:v>10.49</c:v>
                </c:pt>
                <c:pt idx="548">
                  <c:v>10.49</c:v>
                </c:pt>
                <c:pt idx="549">
                  <c:v>10.48</c:v>
                </c:pt>
                <c:pt idx="550">
                  <c:v>10.52</c:v>
                </c:pt>
                <c:pt idx="551">
                  <c:v>10.5</c:v>
                </c:pt>
                <c:pt idx="552">
                  <c:v>10.5</c:v>
                </c:pt>
                <c:pt idx="553">
                  <c:v>10.5</c:v>
                </c:pt>
                <c:pt idx="554">
                  <c:v>10.51</c:v>
                </c:pt>
                <c:pt idx="555">
                  <c:v>10.53</c:v>
                </c:pt>
                <c:pt idx="556">
                  <c:v>10.55</c:v>
                </c:pt>
                <c:pt idx="557">
                  <c:v>10.59</c:v>
                </c:pt>
                <c:pt idx="558">
                  <c:v>10.61</c:v>
                </c:pt>
                <c:pt idx="559">
                  <c:v>10.7</c:v>
                </c:pt>
                <c:pt idx="560">
                  <c:v>10.7</c:v>
                </c:pt>
                <c:pt idx="561">
                  <c:v>10.69</c:v>
                </c:pt>
                <c:pt idx="562">
                  <c:v>10.74</c:v>
                </c:pt>
                <c:pt idx="563">
                  <c:v>10.76</c:v>
                </c:pt>
                <c:pt idx="564">
                  <c:v>10.81</c:v>
                </c:pt>
                <c:pt idx="565">
                  <c:v>10.82</c:v>
                </c:pt>
                <c:pt idx="566">
                  <c:v>10.81</c:v>
                </c:pt>
                <c:pt idx="567">
                  <c:v>10.82</c:v>
                </c:pt>
                <c:pt idx="568">
                  <c:v>10.77</c:v>
                </c:pt>
                <c:pt idx="569">
                  <c:v>10.74</c:v>
                </c:pt>
                <c:pt idx="570">
                  <c:v>10.73</c:v>
                </c:pt>
                <c:pt idx="571">
                  <c:v>10.7</c:v>
                </c:pt>
                <c:pt idx="572">
                  <c:v>10.69</c:v>
                </c:pt>
                <c:pt idx="573">
                  <c:v>10.67</c:v>
                </c:pt>
                <c:pt idx="574">
                  <c:v>10.67</c:v>
                </c:pt>
                <c:pt idx="575">
                  <c:v>10.65</c:v>
                </c:pt>
                <c:pt idx="576">
                  <c:v>10.64</c:v>
                </c:pt>
                <c:pt idx="577">
                  <c:v>10.65</c:v>
                </c:pt>
                <c:pt idx="578">
                  <c:v>10.66</c:v>
                </c:pt>
                <c:pt idx="579">
                  <c:v>10.63</c:v>
                </c:pt>
                <c:pt idx="580">
                  <c:v>10.64</c:v>
                </c:pt>
                <c:pt idx="581">
                  <c:v>10.63</c:v>
                </c:pt>
                <c:pt idx="582">
                  <c:v>10.65</c:v>
                </c:pt>
                <c:pt idx="583">
                  <c:v>10.63</c:v>
                </c:pt>
                <c:pt idx="584">
                  <c:v>10.63</c:v>
                </c:pt>
                <c:pt idx="585">
                  <c:v>10.62</c:v>
                </c:pt>
                <c:pt idx="586">
                  <c:v>10.6</c:v>
                </c:pt>
                <c:pt idx="587">
                  <c:v>10.59</c:v>
                </c:pt>
                <c:pt idx="588">
                  <c:v>10.54</c:v>
                </c:pt>
                <c:pt idx="589">
                  <c:v>10.49</c:v>
                </c:pt>
                <c:pt idx="590">
                  <c:v>10.44</c:v>
                </c:pt>
                <c:pt idx="591">
                  <c:v>10.43</c:v>
                </c:pt>
                <c:pt idx="592">
                  <c:v>10.41</c:v>
                </c:pt>
                <c:pt idx="593">
                  <c:v>10.4</c:v>
                </c:pt>
                <c:pt idx="594">
                  <c:v>10.38</c:v>
                </c:pt>
                <c:pt idx="595">
                  <c:v>10.36</c:v>
                </c:pt>
                <c:pt idx="596">
                  <c:v>10.37</c:v>
                </c:pt>
                <c:pt idx="597">
                  <c:v>10.36</c:v>
                </c:pt>
                <c:pt idx="598">
                  <c:v>10.36</c:v>
                </c:pt>
                <c:pt idx="599">
                  <c:v>10.35</c:v>
                </c:pt>
                <c:pt idx="600">
                  <c:v>10.36</c:v>
                </c:pt>
                <c:pt idx="601">
                  <c:v>10.35</c:v>
                </c:pt>
                <c:pt idx="602">
                  <c:v>10.35</c:v>
                </c:pt>
                <c:pt idx="603">
                  <c:v>10.34</c:v>
                </c:pt>
                <c:pt idx="604">
                  <c:v>10.34</c:v>
                </c:pt>
                <c:pt idx="605">
                  <c:v>10.34</c:v>
                </c:pt>
                <c:pt idx="606">
                  <c:v>10.23</c:v>
                </c:pt>
                <c:pt idx="607">
                  <c:v>10.199999999999999</c:v>
                </c:pt>
                <c:pt idx="608">
                  <c:v>10.19</c:v>
                </c:pt>
                <c:pt idx="609">
                  <c:v>10.220000000000001</c:v>
                </c:pt>
                <c:pt idx="610">
                  <c:v>10.24</c:v>
                </c:pt>
                <c:pt idx="611">
                  <c:v>10.28</c:v>
                </c:pt>
                <c:pt idx="612">
                  <c:v>10.3</c:v>
                </c:pt>
                <c:pt idx="613">
                  <c:v>10.33</c:v>
                </c:pt>
                <c:pt idx="614">
                  <c:v>10.35</c:v>
                </c:pt>
                <c:pt idx="615">
                  <c:v>10.32</c:v>
                </c:pt>
                <c:pt idx="616">
                  <c:v>10.41</c:v>
                </c:pt>
                <c:pt idx="617">
                  <c:v>10.44</c:v>
                </c:pt>
                <c:pt idx="618">
                  <c:v>10.45</c:v>
                </c:pt>
                <c:pt idx="619">
                  <c:v>10.46</c:v>
                </c:pt>
                <c:pt idx="620">
                  <c:v>10.49</c:v>
                </c:pt>
                <c:pt idx="621">
                  <c:v>10.48</c:v>
                </c:pt>
                <c:pt idx="622">
                  <c:v>10.51</c:v>
                </c:pt>
                <c:pt idx="623">
                  <c:v>10.51</c:v>
                </c:pt>
                <c:pt idx="624">
                  <c:v>10.54</c:v>
                </c:pt>
                <c:pt idx="625">
                  <c:v>10.57</c:v>
                </c:pt>
                <c:pt idx="626">
                  <c:v>10.59</c:v>
                </c:pt>
                <c:pt idx="627">
                  <c:v>10.6</c:v>
                </c:pt>
                <c:pt idx="628">
                  <c:v>10.64</c:v>
                </c:pt>
                <c:pt idx="629">
                  <c:v>10.66</c:v>
                </c:pt>
                <c:pt idx="630">
                  <c:v>10.68</c:v>
                </c:pt>
                <c:pt idx="631">
                  <c:v>10.69</c:v>
                </c:pt>
                <c:pt idx="632">
                  <c:v>10.7</c:v>
                </c:pt>
                <c:pt idx="633">
                  <c:v>10.69</c:v>
                </c:pt>
                <c:pt idx="634">
                  <c:v>10.7</c:v>
                </c:pt>
                <c:pt idx="635">
                  <c:v>10.75</c:v>
                </c:pt>
                <c:pt idx="636">
                  <c:v>10.78</c:v>
                </c:pt>
                <c:pt idx="637">
                  <c:v>10.79</c:v>
                </c:pt>
                <c:pt idx="638">
                  <c:v>10.77</c:v>
                </c:pt>
                <c:pt idx="639">
                  <c:v>10.76</c:v>
                </c:pt>
                <c:pt idx="640">
                  <c:v>10.72</c:v>
                </c:pt>
                <c:pt idx="641">
                  <c:v>10.74</c:v>
                </c:pt>
                <c:pt idx="642">
                  <c:v>10.75</c:v>
                </c:pt>
                <c:pt idx="643">
                  <c:v>10.76</c:v>
                </c:pt>
                <c:pt idx="644">
                  <c:v>10.78</c:v>
                </c:pt>
                <c:pt idx="645">
                  <c:v>10.79</c:v>
                </c:pt>
                <c:pt idx="646">
                  <c:v>10.78</c:v>
                </c:pt>
                <c:pt idx="647">
                  <c:v>10.8</c:v>
                </c:pt>
                <c:pt idx="648">
                  <c:v>10.79</c:v>
                </c:pt>
                <c:pt idx="649">
                  <c:v>10.81</c:v>
                </c:pt>
                <c:pt idx="650">
                  <c:v>10.8</c:v>
                </c:pt>
                <c:pt idx="651">
                  <c:v>10.78</c:v>
                </c:pt>
                <c:pt idx="652">
                  <c:v>10.79</c:v>
                </c:pt>
                <c:pt idx="653">
                  <c:v>10.79</c:v>
                </c:pt>
                <c:pt idx="654">
                  <c:v>10.8</c:v>
                </c:pt>
                <c:pt idx="655">
                  <c:v>10.78</c:v>
                </c:pt>
                <c:pt idx="656">
                  <c:v>10.79</c:v>
                </c:pt>
                <c:pt idx="657">
                  <c:v>10.76</c:v>
                </c:pt>
                <c:pt idx="658">
                  <c:v>10.75</c:v>
                </c:pt>
                <c:pt idx="659">
                  <c:v>10.74</c:v>
                </c:pt>
                <c:pt idx="660">
                  <c:v>10.68</c:v>
                </c:pt>
                <c:pt idx="661">
                  <c:v>10.66</c:v>
                </c:pt>
                <c:pt idx="662">
                  <c:v>10.67</c:v>
                </c:pt>
                <c:pt idx="663">
                  <c:v>10.67</c:v>
                </c:pt>
                <c:pt idx="664">
                  <c:v>10.67</c:v>
                </c:pt>
                <c:pt idx="665">
                  <c:v>10.74</c:v>
                </c:pt>
                <c:pt idx="666">
                  <c:v>10.79</c:v>
                </c:pt>
                <c:pt idx="667">
                  <c:v>10.81</c:v>
                </c:pt>
                <c:pt idx="668">
                  <c:v>10.85</c:v>
                </c:pt>
                <c:pt idx="669">
                  <c:v>10.86</c:v>
                </c:pt>
                <c:pt idx="670">
                  <c:v>10.89</c:v>
                </c:pt>
                <c:pt idx="671">
                  <c:v>10.92</c:v>
                </c:pt>
                <c:pt idx="672">
                  <c:v>10.78</c:v>
                </c:pt>
                <c:pt idx="673">
                  <c:v>10.78</c:v>
                </c:pt>
                <c:pt idx="674">
                  <c:v>10.84</c:v>
                </c:pt>
                <c:pt idx="675">
                  <c:v>10.9</c:v>
                </c:pt>
                <c:pt idx="676">
                  <c:v>10.9</c:v>
                </c:pt>
                <c:pt idx="677">
                  <c:v>10.97</c:v>
                </c:pt>
                <c:pt idx="678">
                  <c:v>10.99</c:v>
                </c:pt>
                <c:pt idx="679">
                  <c:v>11.05</c:v>
                </c:pt>
                <c:pt idx="680">
                  <c:v>11.05</c:v>
                </c:pt>
                <c:pt idx="681">
                  <c:v>11.03</c:v>
                </c:pt>
                <c:pt idx="682">
                  <c:v>10.99</c:v>
                </c:pt>
                <c:pt idx="683">
                  <c:v>10.97</c:v>
                </c:pt>
                <c:pt idx="684">
                  <c:v>10.95</c:v>
                </c:pt>
                <c:pt idx="685">
                  <c:v>10.97</c:v>
                </c:pt>
                <c:pt idx="686">
                  <c:v>11</c:v>
                </c:pt>
                <c:pt idx="687">
                  <c:v>11</c:v>
                </c:pt>
                <c:pt idx="688">
                  <c:v>11.01</c:v>
                </c:pt>
                <c:pt idx="689">
                  <c:v>11.01</c:v>
                </c:pt>
                <c:pt idx="690">
                  <c:v>10.99</c:v>
                </c:pt>
                <c:pt idx="691">
                  <c:v>10.99</c:v>
                </c:pt>
                <c:pt idx="692">
                  <c:v>11.02</c:v>
                </c:pt>
                <c:pt idx="693">
                  <c:v>11.07</c:v>
                </c:pt>
                <c:pt idx="694">
                  <c:v>11.1</c:v>
                </c:pt>
                <c:pt idx="695">
                  <c:v>11.1</c:v>
                </c:pt>
                <c:pt idx="696">
                  <c:v>11.12</c:v>
                </c:pt>
                <c:pt idx="697">
                  <c:v>11.1</c:v>
                </c:pt>
                <c:pt idx="698">
                  <c:v>11.1</c:v>
                </c:pt>
                <c:pt idx="699">
                  <c:v>11.11</c:v>
                </c:pt>
                <c:pt idx="700">
                  <c:v>11.12</c:v>
                </c:pt>
                <c:pt idx="701">
                  <c:v>11.13</c:v>
                </c:pt>
                <c:pt idx="702">
                  <c:v>11.13</c:v>
                </c:pt>
                <c:pt idx="703">
                  <c:v>11.14</c:v>
                </c:pt>
                <c:pt idx="704">
                  <c:v>11.17</c:v>
                </c:pt>
                <c:pt idx="705">
                  <c:v>11.17</c:v>
                </c:pt>
                <c:pt idx="706">
                  <c:v>11.17</c:v>
                </c:pt>
                <c:pt idx="707">
                  <c:v>11.17</c:v>
                </c:pt>
                <c:pt idx="708">
                  <c:v>11.19</c:v>
                </c:pt>
                <c:pt idx="709">
                  <c:v>11.2</c:v>
                </c:pt>
                <c:pt idx="710">
                  <c:v>11.21</c:v>
                </c:pt>
                <c:pt idx="711">
                  <c:v>11.21</c:v>
                </c:pt>
                <c:pt idx="712">
                  <c:v>11.21</c:v>
                </c:pt>
                <c:pt idx="713">
                  <c:v>11.25</c:v>
                </c:pt>
                <c:pt idx="714">
                  <c:v>11.27</c:v>
                </c:pt>
                <c:pt idx="715">
                  <c:v>11.29</c:v>
                </c:pt>
                <c:pt idx="716">
                  <c:v>11.22</c:v>
                </c:pt>
                <c:pt idx="717">
                  <c:v>11.3</c:v>
                </c:pt>
                <c:pt idx="718">
                  <c:v>11.29</c:v>
                </c:pt>
                <c:pt idx="719">
                  <c:v>11.32</c:v>
                </c:pt>
                <c:pt idx="720">
                  <c:v>11.31</c:v>
                </c:pt>
                <c:pt idx="721">
                  <c:v>11.29</c:v>
                </c:pt>
                <c:pt idx="722">
                  <c:v>11.29</c:v>
                </c:pt>
                <c:pt idx="723">
                  <c:v>11.29</c:v>
                </c:pt>
                <c:pt idx="724">
                  <c:v>11.31</c:v>
                </c:pt>
                <c:pt idx="725">
                  <c:v>11.34</c:v>
                </c:pt>
                <c:pt idx="726">
                  <c:v>11.36</c:v>
                </c:pt>
                <c:pt idx="727">
                  <c:v>11.33</c:v>
                </c:pt>
                <c:pt idx="728">
                  <c:v>11.36</c:v>
                </c:pt>
                <c:pt idx="729">
                  <c:v>11.37</c:v>
                </c:pt>
                <c:pt idx="730">
                  <c:v>11.38</c:v>
                </c:pt>
                <c:pt idx="731">
                  <c:v>11.39</c:v>
                </c:pt>
                <c:pt idx="732">
                  <c:v>11.4</c:v>
                </c:pt>
                <c:pt idx="733">
                  <c:v>11.42</c:v>
                </c:pt>
                <c:pt idx="734">
                  <c:v>11.44</c:v>
                </c:pt>
                <c:pt idx="735">
                  <c:v>11.47</c:v>
                </c:pt>
                <c:pt idx="736">
                  <c:v>11.47</c:v>
                </c:pt>
                <c:pt idx="737">
                  <c:v>11.46</c:v>
                </c:pt>
                <c:pt idx="738">
                  <c:v>11.41</c:v>
                </c:pt>
                <c:pt idx="739">
                  <c:v>11.38</c:v>
                </c:pt>
                <c:pt idx="740">
                  <c:v>11.37</c:v>
                </c:pt>
                <c:pt idx="741">
                  <c:v>11.35</c:v>
                </c:pt>
                <c:pt idx="742">
                  <c:v>11.31</c:v>
                </c:pt>
                <c:pt idx="743">
                  <c:v>11.28</c:v>
                </c:pt>
                <c:pt idx="744">
                  <c:v>11.28</c:v>
                </c:pt>
                <c:pt idx="745">
                  <c:v>11.27</c:v>
                </c:pt>
                <c:pt idx="746">
                  <c:v>11.29</c:v>
                </c:pt>
                <c:pt idx="747">
                  <c:v>11.3</c:v>
                </c:pt>
                <c:pt idx="748">
                  <c:v>11.29</c:v>
                </c:pt>
                <c:pt idx="749">
                  <c:v>11.28</c:v>
                </c:pt>
                <c:pt idx="750">
                  <c:v>11.28</c:v>
                </c:pt>
                <c:pt idx="751">
                  <c:v>11.3</c:v>
                </c:pt>
                <c:pt idx="752">
                  <c:v>11.29</c:v>
                </c:pt>
                <c:pt idx="753">
                  <c:v>11.29</c:v>
                </c:pt>
                <c:pt idx="754">
                  <c:v>11.29</c:v>
                </c:pt>
                <c:pt idx="755">
                  <c:v>11.27</c:v>
                </c:pt>
                <c:pt idx="756">
                  <c:v>11.26</c:v>
                </c:pt>
                <c:pt idx="757">
                  <c:v>11.27</c:v>
                </c:pt>
                <c:pt idx="758">
                  <c:v>11.27</c:v>
                </c:pt>
                <c:pt idx="759">
                  <c:v>11.27</c:v>
                </c:pt>
                <c:pt idx="760">
                  <c:v>11.26</c:v>
                </c:pt>
                <c:pt idx="761">
                  <c:v>11.25</c:v>
                </c:pt>
                <c:pt idx="762">
                  <c:v>11.22</c:v>
                </c:pt>
                <c:pt idx="763">
                  <c:v>11.19</c:v>
                </c:pt>
                <c:pt idx="764">
                  <c:v>11.17</c:v>
                </c:pt>
                <c:pt idx="765">
                  <c:v>11.14</c:v>
                </c:pt>
                <c:pt idx="766">
                  <c:v>11.15</c:v>
                </c:pt>
                <c:pt idx="767">
                  <c:v>11.13</c:v>
                </c:pt>
                <c:pt idx="768">
                  <c:v>11.1</c:v>
                </c:pt>
                <c:pt idx="769">
                  <c:v>11.11</c:v>
                </c:pt>
                <c:pt idx="770">
                  <c:v>11.14</c:v>
                </c:pt>
                <c:pt idx="771">
                  <c:v>11.12</c:v>
                </c:pt>
                <c:pt idx="772">
                  <c:v>11.18</c:v>
                </c:pt>
                <c:pt idx="773">
                  <c:v>11.19</c:v>
                </c:pt>
                <c:pt idx="774">
                  <c:v>11.21</c:v>
                </c:pt>
                <c:pt idx="775">
                  <c:v>11.22</c:v>
                </c:pt>
                <c:pt idx="776">
                  <c:v>11.22</c:v>
                </c:pt>
                <c:pt idx="777">
                  <c:v>11.23</c:v>
                </c:pt>
                <c:pt idx="778">
                  <c:v>11.23</c:v>
                </c:pt>
                <c:pt idx="779">
                  <c:v>11.24</c:v>
                </c:pt>
                <c:pt idx="780">
                  <c:v>11.25</c:v>
                </c:pt>
                <c:pt idx="781">
                  <c:v>11.26</c:v>
                </c:pt>
                <c:pt idx="782">
                  <c:v>11.25</c:v>
                </c:pt>
                <c:pt idx="783">
                  <c:v>11.34</c:v>
                </c:pt>
                <c:pt idx="784">
                  <c:v>11.39</c:v>
                </c:pt>
                <c:pt idx="785">
                  <c:v>11.43</c:v>
                </c:pt>
                <c:pt idx="786">
                  <c:v>11.47</c:v>
                </c:pt>
                <c:pt idx="787">
                  <c:v>11.47</c:v>
                </c:pt>
                <c:pt idx="788">
                  <c:v>11.47</c:v>
                </c:pt>
                <c:pt idx="789">
                  <c:v>11.47</c:v>
                </c:pt>
                <c:pt idx="790">
                  <c:v>11.49</c:v>
                </c:pt>
                <c:pt idx="791">
                  <c:v>11.51</c:v>
                </c:pt>
                <c:pt idx="792">
                  <c:v>11.51</c:v>
                </c:pt>
                <c:pt idx="793">
                  <c:v>11.53</c:v>
                </c:pt>
                <c:pt idx="794">
                  <c:v>11.51</c:v>
                </c:pt>
                <c:pt idx="795">
                  <c:v>11.54</c:v>
                </c:pt>
                <c:pt idx="796">
                  <c:v>11.55</c:v>
                </c:pt>
                <c:pt idx="797">
                  <c:v>11.55</c:v>
                </c:pt>
                <c:pt idx="798">
                  <c:v>11.54</c:v>
                </c:pt>
                <c:pt idx="799">
                  <c:v>11.54</c:v>
                </c:pt>
                <c:pt idx="800">
                  <c:v>11.54</c:v>
                </c:pt>
                <c:pt idx="801">
                  <c:v>11.55</c:v>
                </c:pt>
                <c:pt idx="802">
                  <c:v>11.55</c:v>
                </c:pt>
                <c:pt idx="803">
                  <c:v>11.55</c:v>
                </c:pt>
                <c:pt idx="804">
                  <c:v>11.62</c:v>
                </c:pt>
                <c:pt idx="805">
                  <c:v>11.59</c:v>
                </c:pt>
                <c:pt idx="806">
                  <c:v>11.59</c:v>
                </c:pt>
                <c:pt idx="807">
                  <c:v>11.59</c:v>
                </c:pt>
                <c:pt idx="808">
                  <c:v>11.57</c:v>
                </c:pt>
                <c:pt idx="809">
                  <c:v>11.62</c:v>
                </c:pt>
                <c:pt idx="810">
                  <c:v>11.59</c:v>
                </c:pt>
                <c:pt idx="811">
                  <c:v>11.58</c:v>
                </c:pt>
                <c:pt idx="812">
                  <c:v>11.59</c:v>
                </c:pt>
                <c:pt idx="813">
                  <c:v>11.59</c:v>
                </c:pt>
                <c:pt idx="814">
                  <c:v>11.6</c:v>
                </c:pt>
                <c:pt idx="815">
                  <c:v>11.58</c:v>
                </c:pt>
                <c:pt idx="816">
                  <c:v>11.6</c:v>
                </c:pt>
                <c:pt idx="817">
                  <c:v>11.6</c:v>
                </c:pt>
                <c:pt idx="818">
                  <c:v>11.6</c:v>
                </c:pt>
                <c:pt idx="819">
                  <c:v>11.6</c:v>
                </c:pt>
                <c:pt idx="820">
                  <c:v>11.59</c:v>
                </c:pt>
                <c:pt idx="821">
                  <c:v>11.61</c:v>
                </c:pt>
                <c:pt idx="822">
                  <c:v>11.61</c:v>
                </c:pt>
                <c:pt idx="823">
                  <c:v>11.63</c:v>
                </c:pt>
                <c:pt idx="824">
                  <c:v>11.66</c:v>
                </c:pt>
                <c:pt idx="825">
                  <c:v>11.73</c:v>
                </c:pt>
                <c:pt idx="826">
                  <c:v>11.72</c:v>
                </c:pt>
                <c:pt idx="827">
                  <c:v>11.76</c:v>
                </c:pt>
                <c:pt idx="828">
                  <c:v>11.76</c:v>
                </c:pt>
                <c:pt idx="829">
                  <c:v>11.76</c:v>
                </c:pt>
                <c:pt idx="830">
                  <c:v>11.75</c:v>
                </c:pt>
                <c:pt idx="831">
                  <c:v>11.78</c:v>
                </c:pt>
                <c:pt idx="832">
                  <c:v>11.78</c:v>
                </c:pt>
                <c:pt idx="833">
                  <c:v>11.8</c:v>
                </c:pt>
                <c:pt idx="834">
                  <c:v>11.81</c:v>
                </c:pt>
                <c:pt idx="835">
                  <c:v>11.83</c:v>
                </c:pt>
                <c:pt idx="836">
                  <c:v>11.87</c:v>
                </c:pt>
                <c:pt idx="837">
                  <c:v>11.89</c:v>
                </c:pt>
                <c:pt idx="838">
                  <c:v>11.87</c:v>
                </c:pt>
                <c:pt idx="839">
                  <c:v>11.88</c:v>
                </c:pt>
                <c:pt idx="840">
                  <c:v>11.89</c:v>
                </c:pt>
                <c:pt idx="841">
                  <c:v>11.93</c:v>
                </c:pt>
                <c:pt idx="842">
                  <c:v>11.94</c:v>
                </c:pt>
                <c:pt idx="843">
                  <c:v>11.98</c:v>
                </c:pt>
                <c:pt idx="844">
                  <c:v>12</c:v>
                </c:pt>
                <c:pt idx="845">
                  <c:v>12.05</c:v>
                </c:pt>
                <c:pt idx="846">
                  <c:v>12.14</c:v>
                </c:pt>
                <c:pt idx="847">
                  <c:v>12.21</c:v>
                </c:pt>
                <c:pt idx="848">
                  <c:v>12.08</c:v>
                </c:pt>
                <c:pt idx="849">
                  <c:v>12.06</c:v>
                </c:pt>
                <c:pt idx="850">
                  <c:v>12.08</c:v>
                </c:pt>
                <c:pt idx="851">
                  <c:v>12.11</c:v>
                </c:pt>
                <c:pt idx="852">
                  <c:v>12.09</c:v>
                </c:pt>
                <c:pt idx="853">
                  <c:v>12.06</c:v>
                </c:pt>
                <c:pt idx="854">
                  <c:v>12.05</c:v>
                </c:pt>
                <c:pt idx="855">
                  <c:v>12.08</c:v>
                </c:pt>
                <c:pt idx="856">
                  <c:v>12.1</c:v>
                </c:pt>
                <c:pt idx="857">
                  <c:v>12.11</c:v>
                </c:pt>
                <c:pt idx="858">
                  <c:v>12.12</c:v>
                </c:pt>
                <c:pt idx="859">
                  <c:v>12.12</c:v>
                </c:pt>
                <c:pt idx="860">
                  <c:v>12.14</c:v>
                </c:pt>
                <c:pt idx="861">
                  <c:v>12.11</c:v>
                </c:pt>
                <c:pt idx="862">
                  <c:v>12.11</c:v>
                </c:pt>
                <c:pt idx="863">
                  <c:v>12.14</c:v>
                </c:pt>
                <c:pt idx="864">
                  <c:v>12.16</c:v>
                </c:pt>
                <c:pt idx="865">
                  <c:v>12.16</c:v>
                </c:pt>
                <c:pt idx="866">
                  <c:v>12.21</c:v>
                </c:pt>
                <c:pt idx="867">
                  <c:v>12.23</c:v>
                </c:pt>
                <c:pt idx="868">
                  <c:v>12.41</c:v>
                </c:pt>
                <c:pt idx="869">
                  <c:v>12.37</c:v>
                </c:pt>
                <c:pt idx="870">
                  <c:v>12.37</c:v>
                </c:pt>
                <c:pt idx="871">
                  <c:v>12.42</c:v>
                </c:pt>
                <c:pt idx="872">
                  <c:v>12.43</c:v>
                </c:pt>
                <c:pt idx="873">
                  <c:v>12.48</c:v>
                </c:pt>
                <c:pt idx="874">
                  <c:v>12.51</c:v>
                </c:pt>
                <c:pt idx="875">
                  <c:v>12.52</c:v>
                </c:pt>
                <c:pt idx="876">
                  <c:v>12.53</c:v>
                </c:pt>
                <c:pt idx="877">
                  <c:v>12.52</c:v>
                </c:pt>
                <c:pt idx="878">
                  <c:v>12.55</c:v>
                </c:pt>
                <c:pt idx="879">
                  <c:v>12.51</c:v>
                </c:pt>
                <c:pt idx="880">
                  <c:v>12.52</c:v>
                </c:pt>
                <c:pt idx="881">
                  <c:v>12.57</c:v>
                </c:pt>
                <c:pt idx="882">
                  <c:v>12.61</c:v>
                </c:pt>
                <c:pt idx="883">
                  <c:v>12.65</c:v>
                </c:pt>
                <c:pt idx="884">
                  <c:v>12.64</c:v>
                </c:pt>
                <c:pt idx="885">
                  <c:v>12.71</c:v>
                </c:pt>
                <c:pt idx="886">
                  <c:v>12.74</c:v>
                </c:pt>
                <c:pt idx="887">
                  <c:v>12.78</c:v>
                </c:pt>
                <c:pt idx="888">
                  <c:v>12.78</c:v>
                </c:pt>
                <c:pt idx="889">
                  <c:v>12.78</c:v>
                </c:pt>
                <c:pt idx="890">
                  <c:v>12.78</c:v>
                </c:pt>
                <c:pt idx="891">
                  <c:v>12.71</c:v>
                </c:pt>
                <c:pt idx="892">
                  <c:v>12.66</c:v>
                </c:pt>
                <c:pt idx="893">
                  <c:v>12.6</c:v>
                </c:pt>
                <c:pt idx="894">
                  <c:v>12.6</c:v>
                </c:pt>
                <c:pt idx="895">
                  <c:v>12.59</c:v>
                </c:pt>
                <c:pt idx="896">
                  <c:v>12.56</c:v>
                </c:pt>
                <c:pt idx="897">
                  <c:v>12.55</c:v>
                </c:pt>
                <c:pt idx="898">
                  <c:v>12.5</c:v>
                </c:pt>
                <c:pt idx="899">
                  <c:v>12.49</c:v>
                </c:pt>
                <c:pt idx="900">
                  <c:v>12.5</c:v>
                </c:pt>
                <c:pt idx="901">
                  <c:v>12.49</c:v>
                </c:pt>
                <c:pt idx="902">
                  <c:v>12.42</c:v>
                </c:pt>
                <c:pt idx="903">
                  <c:v>12.42</c:v>
                </c:pt>
                <c:pt idx="904">
                  <c:v>12.43</c:v>
                </c:pt>
                <c:pt idx="905">
                  <c:v>12.42</c:v>
                </c:pt>
                <c:pt idx="906">
                  <c:v>12.43</c:v>
                </c:pt>
                <c:pt idx="907">
                  <c:v>12.43</c:v>
                </c:pt>
                <c:pt idx="908">
                  <c:v>12.41</c:v>
                </c:pt>
                <c:pt idx="909">
                  <c:v>12.4</c:v>
                </c:pt>
                <c:pt idx="910">
                  <c:v>12.4</c:v>
                </c:pt>
                <c:pt idx="911">
                  <c:v>12.4</c:v>
                </c:pt>
                <c:pt idx="912">
                  <c:v>12.39</c:v>
                </c:pt>
                <c:pt idx="913">
                  <c:v>12.42</c:v>
                </c:pt>
                <c:pt idx="914">
                  <c:v>12.42</c:v>
                </c:pt>
                <c:pt idx="915">
                  <c:v>12.42</c:v>
                </c:pt>
                <c:pt idx="916">
                  <c:v>12.41</c:v>
                </c:pt>
                <c:pt idx="917">
                  <c:v>12.42</c:v>
                </c:pt>
                <c:pt idx="918">
                  <c:v>12.4</c:v>
                </c:pt>
                <c:pt idx="919">
                  <c:v>12.39</c:v>
                </c:pt>
                <c:pt idx="920">
                  <c:v>12.39</c:v>
                </c:pt>
                <c:pt idx="921">
                  <c:v>12.42</c:v>
                </c:pt>
                <c:pt idx="922">
                  <c:v>12.39</c:v>
                </c:pt>
                <c:pt idx="923">
                  <c:v>12.36</c:v>
                </c:pt>
                <c:pt idx="924">
                  <c:v>12.34</c:v>
                </c:pt>
                <c:pt idx="925">
                  <c:v>12.33</c:v>
                </c:pt>
                <c:pt idx="926">
                  <c:v>12.34</c:v>
                </c:pt>
                <c:pt idx="927">
                  <c:v>12.31</c:v>
                </c:pt>
                <c:pt idx="928">
                  <c:v>12.31</c:v>
                </c:pt>
                <c:pt idx="929">
                  <c:v>12.3</c:v>
                </c:pt>
                <c:pt idx="930">
                  <c:v>12.31</c:v>
                </c:pt>
                <c:pt idx="931">
                  <c:v>12.34</c:v>
                </c:pt>
                <c:pt idx="932">
                  <c:v>12.34</c:v>
                </c:pt>
                <c:pt idx="933">
                  <c:v>12.37</c:v>
                </c:pt>
                <c:pt idx="934">
                  <c:v>12.47</c:v>
                </c:pt>
                <c:pt idx="935">
                  <c:v>12.48</c:v>
                </c:pt>
                <c:pt idx="936">
                  <c:v>12.46</c:v>
                </c:pt>
                <c:pt idx="937">
                  <c:v>12.45</c:v>
                </c:pt>
                <c:pt idx="938">
                  <c:v>12.44</c:v>
                </c:pt>
                <c:pt idx="939">
                  <c:v>12.44</c:v>
                </c:pt>
                <c:pt idx="940">
                  <c:v>12.42</c:v>
                </c:pt>
                <c:pt idx="941">
                  <c:v>12.41</c:v>
                </c:pt>
                <c:pt idx="942">
                  <c:v>12.41</c:v>
                </c:pt>
                <c:pt idx="943">
                  <c:v>12.42</c:v>
                </c:pt>
                <c:pt idx="944">
                  <c:v>12.45</c:v>
                </c:pt>
                <c:pt idx="945">
                  <c:v>12.45</c:v>
                </c:pt>
                <c:pt idx="946">
                  <c:v>12.47</c:v>
                </c:pt>
                <c:pt idx="947">
                  <c:v>12.48</c:v>
                </c:pt>
                <c:pt idx="948">
                  <c:v>12.48</c:v>
                </c:pt>
                <c:pt idx="949">
                  <c:v>12.49</c:v>
                </c:pt>
                <c:pt idx="950">
                  <c:v>12.47</c:v>
                </c:pt>
                <c:pt idx="951">
                  <c:v>12.46</c:v>
                </c:pt>
                <c:pt idx="952">
                  <c:v>12.46</c:v>
                </c:pt>
                <c:pt idx="953">
                  <c:v>12.44</c:v>
                </c:pt>
                <c:pt idx="954">
                  <c:v>12.42</c:v>
                </c:pt>
                <c:pt idx="955">
                  <c:v>12.4</c:v>
                </c:pt>
                <c:pt idx="956">
                  <c:v>12.37</c:v>
                </c:pt>
                <c:pt idx="957">
                  <c:v>12.43</c:v>
                </c:pt>
                <c:pt idx="958">
                  <c:v>12.41</c:v>
                </c:pt>
                <c:pt idx="959">
                  <c:v>12.41</c:v>
                </c:pt>
                <c:pt idx="960">
                  <c:v>12.33</c:v>
                </c:pt>
                <c:pt idx="961">
                  <c:v>12.32</c:v>
                </c:pt>
                <c:pt idx="962">
                  <c:v>12.3</c:v>
                </c:pt>
                <c:pt idx="963">
                  <c:v>12.29</c:v>
                </c:pt>
                <c:pt idx="964">
                  <c:v>12.31</c:v>
                </c:pt>
                <c:pt idx="965">
                  <c:v>12.32</c:v>
                </c:pt>
                <c:pt idx="966">
                  <c:v>12.32</c:v>
                </c:pt>
                <c:pt idx="967">
                  <c:v>12.32</c:v>
                </c:pt>
                <c:pt idx="968">
                  <c:v>12.31</c:v>
                </c:pt>
                <c:pt idx="969">
                  <c:v>12.38</c:v>
                </c:pt>
                <c:pt idx="970">
                  <c:v>12.44</c:v>
                </c:pt>
                <c:pt idx="971">
                  <c:v>12.49</c:v>
                </c:pt>
                <c:pt idx="972">
                  <c:v>12.5</c:v>
                </c:pt>
                <c:pt idx="973">
                  <c:v>12.51</c:v>
                </c:pt>
                <c:pt idx="974">
                  <c:v>12.51</c:v>
                </c:pt>
                <c:pt idx="975">
                  <c:v>12.53</c:v>
                </c:pt>
                <c:pt idx="976">
                  <c:v>12.62</c:v>
                </c:pt>
                <c:pt idx="977">
                  <c:v>12.68</c:v>
                </c:pt>
                <c:pt idx="978">
                  <c:v>12.67</c:v>
                </c:pt>
                <c:pt idx="979">
                  <c:v>12.72</c:v>
                </c:pt>
                <c:pt idx="980">
                  <c:v>12.73</c:v>
                </c:pt>
                <c:pt idx="981">
                  <c:v>12.75</c:v>
                </c:pt>
                <c:pt idx="982">
                  <c:v>12.79</c:v>
                </c:pt>
                <c:pt idx="983">
                  <c:v>12.82</c:v>
                </c:pt>
                <c:pt idx="984">
                  <c:v>12.84</c:v>
                </c:pt>
                <c:pt idx="985">
                  <c:v>12.85</c:v>
                </c:pt>
                <c:pt idx="986">
                  <c:v>12.89</c:v>
                </c:pt>
                <c:pt idx="987">
                  <c:v>13.02</c:v>
                </c:pt>
                <c:pt idx="988">
                  <c:v>13.05</c:v>
                </c:pt>
                <c:pt idx="989">
                  <c:v>13.15</c:v>
                </c:pt>
                <c:pt idx="990">
                  <c:v>13.15</c:v>
                </c:pt>
                <c:pt idx="991">
                  <c:v>13.26</c:v>
                </c:pt>
                <c:pt idx="992">
                  <c:v>13.37</c:v>
                </c:pt>
                <c:pt idx="993">
                  <c:v>13.38</c:v>
                </c:pt>
                <c:pt idx="994">
                  <c:v>13.38</c:v>
                </c:pt>
                <c:pt idx="995">
                  <c:v>13.38</c:v>
                </c:pt>
                <c:pt idx="996">
                  <c:v>13.38</c:v>
                </c:pt>
                <c:pt idx="997">
                  <c:v>13.37</c:v>
                </c:pt>
                <c:pt idx="998">
                  <c:v>13.44</c:v>
                </c:pt>
                <c:pt idx="999">
                  <c:v>13.47</c:v>
                </c:pt>
                <c:pt idx="1000">
                  <c:v>13.5</c:v>
                </c:pt>
                <c:pt idx="1001">
                  <c:v>13.67</c:v>
                </c:pt>
                <c:pt idx="1002">
                  <c:v>13.6</c:v>
                </c:pt>
                <c:pt idx="1003">
                  <c:v>13.65</c:v>
                </c:pt>
                <c:pt idx="1004">
                  <c:v>13.67</c:v>
                </c:pt>
                <c:pt idx="1005">
                  <c:v>13.7</c:v>
                </c:pt>
                <c:pt idx="1006">
                  <c:v>13.72</c:v>
                </c:pt>
                <c:pt idx="1007">
                  <c:v>13.69</c:v>
                </c:pt>
                <c:pt idx="1008">
                  <c:v>13.71</c:v>
                </c:pt>
                <c:pt idx="1009">
                  <c:v>13.74</c:v>
                </c:pt>
                <c:pt idx="1010">
                  <c:v>13.75</c:v>
                </c:pt>
                <c:pt idx="1011">
                  <c:v>13.75</c:v>
                </c:pt>
                <c:pt idx="1012">
                  <c:v>13.73</c:v>
                </c:pt>
                <c:pt idx="1013">
                  <c:v>13.75</c:v>
                </c:pt>
                <c:pt idx="1014">
                  <c:v>13.8</c:v>
                </c:pt>
                <c:pt idx="1015">
                  <c:v>13.87</c:v>
                </c:pt>
                <c:pt idx="1016">
                  <c:v>14.02</c:v>
                </c:pt>
                <c:pt idx="1017">
                  <c:v>14.09</c:v>
                </c:pt>
                <c:pt idx="1018">
                  <c:v>14.09</c:v>
                </c:pt>
                <c:pt idx="1019">
                  <c:v>14.12</c:v>
                </c:pt>
                <c:pt idx="1020">
                  <c:v>14.17</c:v>
                </c:pt>
                <c:pt idx="1021">
                  <c:v>14.23</c:v>
                </c:pt>
                <c:pt idx="1022">
                  <c:v>14.35</c:v>
                </c:pt>
                <c:pt idx="1023">
                  <c:v>14.61</c:v>
                </c:pt>
                <c:pt idx="1024">
                  <c:v>14.6</c:v>
                </c:pt>
                <c:pt idx="1025">
                  <c:v>14.67</c:v>
                </c:pt>
                <c:pt idx="1026">
                  <c:v>14.63</c:v>
                </c:pt>
                <c:pt idx="1027">
                  <c:v>14.56</c:v>
                </c:pt>
                <c:pt idx="1028">
                  <c:v>14.56</c:v>
                </c:pt>
                <c:pt idx="1029">
                  <c:v>14.56</c:v>
                </c:pt>
                <c:pt idx="1030">
                  <c:v>14.5</c:v>
                </c:pt>
                <c:pt idx="1031">
                  <c:v>14.41</c:v>
                </c:pt>
                <c:pt idx="1032">
                  <c:v>14.29</c:v>
                </c:pt>
                <c:pt idx="1033">
                  <c:v>14.27</c:v>
                </c:pt>
                <c:pt idx="1034">
                  <c:v>14.19</c:v>
                </c:pt>
                <c:pt idx="1035">
                  <c:v>14.19</c:v>
                </c:pt>
                <c:pt idx="1036">
                  <c:v>14.17</c:v>
                </c:pt>
                <c:pt idx="1037">
                  <c:v>14.17</c:v>
                </c:pt>
                <c:pt idx="1038">
                  <c:v>14.19</c:v>
                </c:pt>
                <c:pt idx="1039">
                  <c:v>14.2</c:v>
                </c:pt>
                <c:pt idx="1040">
                  <c:v>14.22</c:v>
                </c:pt>
                <c:pt idx="1041">
                  <c:v>14.25</c:v>
                </c:pt>
                <c:pt idx="1042">
                  <c:v>14.24</c:v>
                </c:pt>
                <c:pt idx="1043">
                  <c:v>14.23</c:v>
                </c:pt>
                <c:pt idx="1044">
                  <c:v>14.36</c:v>
                </c:pt>
                <c:pt idx="1045">
                  <c:v>14.32</c:v>
                </c:pt>
                <c:pt idx="1046">
                  <c:v>14.28</c:v>
                </c:pt>
                <c:pt idx="1047">
                  <c:v>14.15</c:v>
                </c:pt>
                <c:pt idx="1048">
                  <c:v>14.02</c:v>
                </c:pt>
                <c:pt idx="1049">
                  <c:v>13.94</c:v>
                </c:pt>
                <c:pt idx="1050">
                  <c:v>13.84</c:v>
                </c:pt>
                <c:pt idx="1051">
                  <c:v>13.79</c:v>
                </c:pt>
                <c:pt idx="1052">
                  <c:v>13.63</c:v>
                </c:pt>
                <c:pt idx="1053">
                  <c:v>13.58</c:v>
                </c:pt>
                <c:pt idx="1054">
                  <c:v>13.53</c:v>
                </c:pt>
                <c:pt idx="1055">
                  <c:v>13.51</c:v>
                </c:pt>
                <c:pt idx="1056">
                  <c:v>13.43</c:v>
                </c:pt>
                <c:pt idx="1057">
                  <c:v>13.37</c:v>
                </c:pt>
                <c:pt idx="1058">
                  <c:v>13.31</c:v>
                </c:pt>
                <c:pt idx="1059">
                  <c:v>13.3</c:v>
                </c:pt>
                <c:pt idx="1060">
                  <c:v>13.28</c:v>
                </c:pt>
                <c:pt idx="1061">
                  <c:v>13.26</c:v>
                </c:pt>
                <c:pt idx="1062">
                  <c:v>13.23</c:v>
                </c:pt>
                <c:pt idx="1063">
                  <c:v>13.21</c:v>
                </c:pt>
                <c:pt idx="1064">
                  <c:v>13.21</c:v>
                </c:pt>
                <c:pt idx="1065">
                  <c:v>13.15</c:v>
                </c:pt>
                <c:pt idx="1066">
                  <c:v>12.9</c:v>
                </c:pt>
                <c:pt idx="1067">
                  <c:v>12.78</c:v>
                </c:pt>
                <c:pt idx="1068">
                  <c:v>12.76</c:v>
                </c:pt>
                <c:pt idx="1069">
                  <c:v>12.74</c:v>
                </c:pt>
                <c:pt idx="1070">
                  <c:v>12.71</c:v>
                </c:pt>
                <c:pt idx="1071">
                  <c:v>12.71</c:v>
                </c:pt>
                <c:pt idx="1072">
                  <c:v>12.68</c:v>
                </c:pt>
                <c:pt idx="1073">
                  <c:v>12.63</c:v>
                </c:pt>
                <c:pt idx="1074">
                  <c:v>12.64</c:v>
                </c:pt>
                <c:pt idx="1075">
                  <c:v>12.65</c:v>
                </c:pt>
                <c:pt idx="1076">
                  <c:v>12.63</c:v>
                </c:pt>
                <c:pt idx="1077">
                  <c:v>12.59</c:v>
                </c:pt>
                <c:pt idx="1078">
                  <c:v>12.59</c:v>
                </c:pt>
                <c:pt idx="1079">
                  <c:v>12.6</c:v>
                </c:pt>
                <c:pt idx="1080">
                  <c:v>12.61</c:v>
                </c:pt>
                <c:pt idx="1081">
                  <c:v>12.66</c:v>
                </c:pt>
                <c:pt idx="1082">
                  <c:v>12.71</c:v>
                </c:pt>
                <c:pt idx="1083">
                  <c:v>12.71</c:v>
                </c:pt>
                <c:pt idx="1084">
                  <c:v>12.69</c:v>
                </c:pt>
                <c:pt idx="1085">
                  <c:v>12.62</c:v>
                </c:pt>
                <c:pt idx="1086">
                  <c:v>12.55</c:v>
                </c:pt>
                <c:pt idx="1087">
                  <c:v>12.52</c:v>
                </c:pt>
                <c:pt idx="1088">
                  <c:v>12.56</c:v>
                </c:pt>
                <c:pt idx="1089">
                  <c:v>12.55</c:v>
                </c:pt>
                <c:pt idx="1090">
                  <c:v>12.53</c:v>
                </c:pt>
                <c:pt idx="1091">
                  <c:v>12.49</c:v>
                </c:pt>
                <c:pt idx="1092">
                  <c:v>12.45</c:v>
                </c:pt>
                <c:pt idx="1093">
                  <c:v>12.44</c:v>
                </c:pt>
                <c:pt idx="1094">
                  <c:v>12.5</c:v>
                </c:pt>
                <c:pt idx="1095">
                  <c:v>12.55</c:v>
                </c:pt>
                <c:pt idx="1096">
                  <c:v>12.65</c:v>
                </c:pt>
                <c:pt idx="1097">
                  <c:v>12.64</c:v>
                </c:pt>
                <c:pt idx="1098">
                  <c:v>12.72</c:v>
                </c:pt>
                <c:pt idx="1099">
                  <c:v>12.82</c:v>
                </c:pt>
                <c:pt idx="1100">
                  <c:v>12.84</c:v>
                </c:pt>
                <c:pt idx="1101">
                  <c:v>12.95</c:v>
                </c:pt>
                <c:pt idx="1102">
                  <c:v>13.06</c:v>
                </c:pt>
                <c:pt idx="1103">
                  <c:v>13.04</c:v>
                </c:pt>
                <c:pt idx="1104">
                  <c:v>12.97</c:v>
                </c:pt>
                <c:pt idx="1105">
                  <c:v>12.94</c:v>
                </c:pt>
                <c:pt idx="1106">
                  <c:v>12.96</c:v>
                </c:pt>
                <c:pt idx="1107">
                  <c:v>12.97</c:v>
                </c:pt>
                <c:pt idx="1108">
                  <c:v>12.99</c:v>
                </c:pt>
                <c:pt idx="1109">
                  <c:v>12.98</c:v>
                </c:pt>
                <c:pt idx="1110">
                  <c:v>13.02</c:v>
                </c:pt>
                <c:pt idx="1111">
                  <c:v>13.25</c:v>
                </c:pt>
                <c:pt idx="1112">
                  <c:v>13.34</c:v>
                </c:pt>
                <c:pt idx="1113">
                  <c:v>13.42</c:v>
                </c:pt>
                <c:pt idx="1114">
                  <c:v>13.44</c:v>
                </c:pt>
                <c:pt idx="1115">
                  <c:v>13.46</c:v>
                </c:pt>
                <c:pt idx="1116">
                  <c:v>13.4</c:v>
                </c:pt>
                <c:pt idx="1117">
                  <c:v>13.4</c:v>
                </c:pt>
                <c:pt idx="1118">
                  <c:v>13.39</c:v>
                </c:pt>
                <c:pt idx="1119">
                  <c:v>13.38</c:v>
                </c:pt>
                <c:pt idx="1120">
                  <c:v>13.4</c:v>
                </c:pt>
                <c:pt idx="1121">
                  <c:v>13.34</c:v>
                </c:pt>
                <c:pt idx="1122">
                  <c:v>13.53</c:v>
                </c:pt>
                <c:pt idx="1123">
                  <c:v>13.54</c:v>
                </c:pt>
                <c:pt idx="1124">
                  <c:v>13.59</c:v>
                </c:pt>
                <c:pt idx="1125">
                  <c:v>13.6</c:v>
                </c:pt>
                <c:pt idx="1126">
                  <c:v>13.24</c:v>
                </c:pt>
                <c:pt idx="1127">
                  <c:v>13.2</c:v>
                </c:pt>
                <c:pt idx="1128">
                  <c:v>13.22</c:v>
                </c:pt>
                <c:pt idx="1129">
                  <c:v>13.14</c:v>
                </c:pt>
                <c:pt idx="1130">
                  <c:v>12.98</c:v>
                </c:pt>
                <c:pt idx="1131">
                  <c:v>12.84</c:v>
                </c:pt>
                <c:pt idx="1132">
                  <c:v>12.79</c:v>
                </c:pt>
                <c:pt idx="1133">
                  <c:v>12.78</c:v>
                </c:pt>
                <c:pt idx="1134">
                  <c:v>12.77</c:v>
                </c:pt>
                <c:pt idx="1135">
                  <c:v>12.75</c:v>
                </c:pt>
                <c:pt idx="1136">
                  <c:v>12.76</c:v>
                </c:pt>
                <c:pt idx="1137">
                  <c:v>12.77</c:v>
                </c:pt>
                <c:pt idx="1138">
                  <c:v>12.8</c:v>
                </c:pt>
                <c:pt idx="1139">
                  <c:v>12.83</c:v>
                </c:pt>
                <c:pt idx="1140">
                  <c:v>12.77</c:v>
                </c:pt>
                <c:pt idx="1141">
                  <c:v>12.8</c:v>
                </c:pt>
                <c:pt idx="1142">
                  <c:v>12.8</c:v>
                </c:pt>
                <c:pt idx="1143">
                  <c:v>12.77</c:v>
                </c:pt>
                <c:pt idx="1144">
                  <c:v>12.73</c:v>
                </c:pt>
                <c:pt idx="1145">
                  <c:v>12.73</c:v>
                </c:pt>
                <c:pt idx="1146">
                  <c:v>12.73</c:v>
                </c:pt>
                <c:pt idx="1147">
                  <c:v>12.74</c:v>
                </c:pt>
                <c:pt idx="1148">
                  <c:v>12.73</c:v>
                </c:pt>
                <c:pt idx="1149">
                  <c:v>12.74</c:v>
                </c:pt>
                <c:pt idx="1150">
                  <c:v>12.73</c:v>
                </c:pt>
                <c:pt idx="1151">
                  <c:v>12.77</c:v>
                </c:pt>
                <c:pt idx="1152">
                  <c:v>12.8</c:v>
                </c:pt>
                <c:pt idx="1153">
                  <c:v>12.74</c:v>
                </c:pt>
                <c:pt idx="1154">
                  <c:v>12.75</c:v>
                </c:pt>
                <c:pt idx="1155">
                  <c:v>12.75</c:v>
                </c:pt>
                <c:pt idx="1156">
                  <c:v>12.73</c:v>
                </c:pt>
                <c:pt idx="1157">
                  <c:v>12.73</c:v>
                </c:pt>
                <c:pt idx="1158">
                  <c:v>12.75</c:v>
                </c:pt>
                <c:pt idx="1159">
                  <c:v>12.74</c:v>
                </c:pt>
                <c:pt idx="1160">
                  <c:v>12.75</c:v>
                </c:pt>
                <c:pt idx="1161">
                  <c:v>12.83</c:v>
                </c:pt>
                <c:pt idx="1162">
                  <c:v>13.01</c:v>
                </c:pt>
                <c:pt idx="1163">
                  <c:v>12.95</c:v>
                </c:pt>
                <c:pt idx="1164">
                  <c:v>13.09</c:v>
                </c:pt>
                <c:pt idx="1165">
                  <c:v>13.18</c:v>
                </c:pt>
                <c:pt idx="1166">
                  <c:v>13.26</c:v>
                </c:pt>
                <c:pt idx="1167">
                  <c:v>13.26</c:v>
                </c:pt>
                <c:pt idx="1168">
                  <c:v>13.26</c:v>
                </c:pt>
                <c:pt idx="1169">
                  <c:v>13.27</c:v>
                </c:pt>
                <c:pt idx="1170">
                  <c:v>13.31</c:v>
                </c:pt>
                <c:pt idx="1171">
                  <c:v>13.3</c:v>
                </c:pt>
                <c:pt idx="1172">
                  <c:v>13.34</c:v>
                </c:pt>
                <c:pt idx="1173">
                  <c:v>13.27</c:v>
                </c:pt>
                <c:pt idx="1174">
                  <c:v>13.29</c:v>
                </c:pt>
                <c:pt idx="1175">
                  <c:v>13.21</c:v>
                </c:pt>
                <c:pt idx="1176">
                  <c:v>13.19</c:v>
                </c:pt>
                <c:pt idx="1177">
                  <c:v>13.19</c:v>
                </c:pt>
                <c:pt idx="1178">
                  <c:v>13.19</c:v>
                </c:pt>
                <c:pt idx="1179">
                  <c:v>13.19</c:v>
                </c:pt>
                <c:pt idx="1180">
                  <c:v>13.18</c:v>
                </c:pt>
                <c:pt idx="1181">
                  <c:v>13.19</c:v>
                </c:pt>
                <c:pt idx="1182">
                  <c:v>13.21</c:v>
                </c:pt>
                <c:pt idx="1183">
                  <c:v>13.22</c:v>
                </c:pt>
                <c:pt idx="1184">
                  <c:v>13.23</c:v>
                </c:pt>
                <c:pt idx="1185">
                  <c:v>13.18</c:v>
                </c:pt>
                <c:pt idx="1186">
                  <c:v>13.22</c:v>
                </c:pt>
                <c:pt idx="1187">
                  <c:v>13.24</c:v>
                </c:pt>
                <c:pt idx="1188">
                  <c:v>13.24</c:v>
                </c:pt>
                <c:pt idx="1189">
                  <c:v>13.21</c:v>
                </c:pt>
                <c:pt idx="1190">
                  <c:v>13.18</c:v>
                </c:pt>
                <c:pt idx="1191">
                  <c:v>13.16</c:v>
                </c:pt>
                <c:pt idx="1192">
                  <c:v>13.17</c:v>
                </c:pt>
                <c:pt idx="1193">
                  <c:v>13.1</c:v>
                </c:pt>
                <c:pt idx="1194">
                  <c:v>13.05</c:v>
                </c:pt>
                <c:pt idx="1195">
                  <c:v>13.06</c:v>
                </c:pt>
                <c:pt idx="1196">
                  <c:v>12.98</c:v>
                </c:pt>
                <c:pt idx="1197">
                  <c:v>12.82</c:v>
                </c:pt>
                <c:pt idx="1198">
                  <c:v>12.75</c:v>
                </c:pt>
                <c:pt idx="1199">
                  <c:v>12.74</c:v>
                </c:pt>
                <c:pt idx="1200">
                  <c:v>12.72</c:v>
                </c:pt>
                <c:pt idx="1201">
                  <c:v>12.68</c:v>
                </c:pt>
                <c:pt idx="1202">
                  <c:v>12.65</c:v>
                </c:pt>
                <c:pt idx="1203">
                  <c:v>12.66</c:v>
                </c:pt>
                <c:pt idx="1204">
                  <c:v>12.68</c:v>
                </c:pt>
                <c:pt idx="1205">
                  <c:v>12.72</c:v>
                </c:pt>
                <c:pt idx="1206">
                  <c:v>12.71</c:v>
                </c:pt>
                <c:pt idx="1207">
                  <c:v>12.66</c:v>
                </c:pt>
                <c:pt idx="1208">
                  <c:v>12.66</c:v>
                </c:pt>
                <c:pt idx="1209">
                  <c:v>12.66</c:v>
                </c:pt>
                <c:pt idx="1210">
                  <c:v>12.69</c:v>
                </c:pt>
                <c:pt idx="1211">
                  <c:v>12.71</c:v>
                </c:pt>
                <c:pt idx="1212">
                  <c:v>12.75</c:v>
                </c:pt>
                <c:pt idx="1213">
                  <c:v>12.75</c:v>
                </c:pt>
                <c:pt idx="1214">
                  <c:v>12.76</c:v>
                </c:pt>
                <c:pt idx="1215">
                  <c:v>12.78</c:v>
                </c:pt>
                <c:pt idx="1216">
                  <c:v>12.75</c:v>
                </c:pt>
                <c:pt idx="1217">
                  <c:v>12.74</c:v>
                </c:pt>
                <c:pt idx="1218">
                  <c:v>12.72</c:v>
                </c:pt>
                <c:pt idx="1219">
                  <c:v>12.62</c:v>
                </c:pt>
                <c:pt idx="1220">
                  <c:v>12.6</c:v>
                </c:pt>
                <c:pt idx="1221">
                  <c:v>12.6</c:v>
                </c:pt>
                <c:pt idx="1222">
                  <c:v>12.63</c:v>
                </c:pt>
                <c:pt idx="1223">
                  <c:v>12.65</c:v>
                </c:pt>
                <c:pt idx="1224">
                  <c:v>12.7</c:v>
                </c:pt>
                <c:pt idx="1225">
                  <c:v>12.73</c:v>
                </c:pt>
                <c:pt idx="1226">
                  <c:v>13.49</c:v>
                </c:pt>
                <c:pt idx="1227">
                  <c:v>13.71</c:v>
                </c:pt>
                <c:pt idx="1228">
                  <c:v>13.7</c:v>
                </c:pt>
                <c:pt idx="1229">
                  <c:v>13.74</c:v>
                </c:pt>
                <c:pt idx="1230">
                  <c:v>13.87</c:v>
                </c:pt>
                <c:pt idx="1231">
                  <c:v>14.04</c:v>
                </c:pt>
                <c:pt idx="1232">
                  <c:v>14</c:v>
                </c:pt>
                <c:pt idx="1233">
                  <c:v>14.03</c:v>
                </c:pt>
                <c:pt idx="1234">
                  <c:v>14.06</c:v>
                </c:pt>
                <c:pt idx="1235">
                  <c:v>14.09</c:v>
                </c:pt>
                <c:pt idx="1236">
                  <c:v>14.33</c:v>
                </c:pt>
                <c:pt idx="1237">
                  <c:v>14.28</c:v>
                </c:pt>
                <c:pt idx="1238">
                  <c:v>14.2</c:v>
                </c:pt>
                <c:pt idx="1239">
                  <c:v>14.19</c:v>
                </c:pt>
                <c:pt idx="1240">
                  <c:v>14.15</c:v>
                </c:pt>
                <c:pt idx="1241">
                  <c:v>14.12</c:v>
                </c:pt>
                <c:pt idx="1242">
                  <c:v>14.09</c:v>
                </c:pt>
                <c:pt idx="1243">
                  <c:v>14.04</c:v>
                </c:pt>
                <c:pt idx="1244">
                  <c:v>14.05</c:v>
                </c:pt>
                <c:pt idx="1245">
                  <c:v>13.98</c:v>
                </c:pt>
                <c:pt idx="1246">
                  <c:v>13.95</c:v>
                </c:pt>
                <c:pt idx="1247">
                  <c:v>13.88</c:v>
                </c:pt>
                <c:pt idx="1248">
                  <c:v>13.71</c:v>
                </c:pt>
                <c:pt idx="1249">
                  <c:v>13.67</c:v>
                </c:pt>
                <c:pt idx="1250">
                  <c:v>13.64</c:v>
                </c:pt>
                <c:pt idx="1251">
                  <c:v>13.65</c:v>
                </c:pt>
                <c:pt idx="1252">
                  <c:v>13.68</c:v>
                </c:pt>
                <c:pt idx="1253">
                  <c:v>13.67</c:v>
                </c:pt>
                <c:pt idx="1254">
                  <c:v>13.66</c:v>
                </c:pt>
                <c:pt idx="1255">
                  <c:v>13.65</c:v>
                </c:pt>
                <c:pt idx="1256">
                  <c:v>13.6</c:v>
                </c:pt>
                <c:pt idx="1257">
                  <c:v>13.58</c:v>
                </c:pt>
                <c:pt idx="1258">
                  <c:v>13.55</c:v>
                </c:pt>
                <c:pt idx="1259">
                  <c:v>13.57</c:v>
                </c:pt>
                <c:pt idx="1260">
                  <c:v>13.4</c:v>
                </c:pt>
                <c:pt idx="1261">
                  <c:v>13.3</c:v>
                </c:pt>
                <c:pt idx="1262">
                  <c:v>13.3</c:v>
                </c:pt>
                <c:pt idx="1263">
                  <c:v>13.27</c:v>
                </c:pt>
                <c:pt idx="1264">
                  <c:v>13.27</c:v>
                </c:pt>
                <c:pt idx="1265">
                  <c:v>13.21</c:v>
                </c:pt>
                <c:pt idx="1266">
                  <c:v>13.13</c:v>
                </c:pt>
                <c:pt idx="1267">
                  <c:v>13.1</c:v>
                </c:pt>
                <c:pt idx="1268">
                  <c:v>13.11</c:v>
                </c:pt>
                <c:pt idx="1269">
                  <c:v>13.11</c:v>
                </c:pt>
                <c:pt idx="1270">
                  <c:v>13.08</c:v>
                </c:pt>
                <c:pt idx="1271">
                  <c:v>12.87</c:v>
                </c:pt>
                <c:pt idx="1272">
                  <c:v>12.78</c:v>
                </c:pt>
                <c:pt idx="1273">
                  <c:v>12.73</c:v>
                </c:pt>
                <c:pt idx="1274">
                  <c:v>12.72</c:v>
                </c:pt>
                <c:pt idx="1275">
                  <c:v>12.7</c:v>
                </c:pt>
                <c:pt idx="1276">
                  <c:v>12.69</c:v>
                </c:pt>
                <c:pt idx="1277">
                  <c:v>12.68</c:v>
                </c:pt>
                <c:pt idx="1278">
                  <c:v>12.7</c:v>
                </c:pt>
                <c:pt idx="1279">
                  <c:v>12.64</c:v>
                </c:pt>
                <c:pt idx="1280">
                  <c:v>12.59</c:v>
                </c:pt>
                <c:pt idx="1281">
                  <c:v>12.58</c:v>
                </c:pt>
                <c:pt idx="1282">
                  <c:v>12.67</c:v>
                </c:pt>
                <c:pt idx="1283">
                  <c:v>12.62</c:v>
                </c:pt>
                <c:pt idx="1284">
                  <c:v>12.66</c:v>
                </c:pt>
                <c:pt idx="1285">
                  <c:v>12.66</c:v>
                </c:pt>
                <c:pt idx="1286">
                  <c:v>12.68</c:v>
                </c:pt>
                <c:pt idx="1287">
                  <c:v>12.7</c:v>
                </c:pt>
                <c:pt idx="1288">
                  <c:v>12.83</c:v>
                </c:pt>
                <c:pt idx="1289">
                  <c:v>12.86</c:v>
                </c:pt>
                <c:pt idx="1290">
                  <c:v>12.89</c:v>
                </c:pt>
                <c:pt idx="1291">
                  <c:v>12.92</c:v>
                </c:pt>
                <c:pt idx="1292">
                  <c:v>13.01</c:v>
                </c:pt>
                <c:pt idx="1293">
                  <c:v>12.96</c:v>
                </c:pt>
                <c:pt idx="1294">
                  <c:v>12.93</c:v>
                </c:pt>
                <c:pt idx="1295">
                  <c:v>12.94</c:v>
                </c:pt>
                <c:pt idx="1296">
                  <c:v>12.93</c:v>
                </c:pt>
                <c:pt idx="1297">
                  <c:v>12.92</c:v>
                </c:pt>
                <c:pt idx="1298">
                  <c:v>12.94</c:v>
                </c:pt>
                <c:pt idx="1299">
                  <c:v>12.95</c:v>
                </c:pt>
                <c:pt idx="1300">
                  <c:v>12.93</c:v>
                </c:pt>
                <c:pt idx="1301">
                  <c:v>12.95</c:v>
                </c:pt>
                <c:pt idx="1302">
                  <c:v>12.81</c:v>
                </c:pt>
                <c:pt idx="1303">
                  <c:v>12.8</c:v>
                </c:pt>
                <c:pt idx="1304">
                  <c:v>12.69</c:v>
                </c:pt>
                <c:pt idx="1305">
                  <c:v>12.65</c:v>
                </c:pt>
                <c:pt idx="1306">
                  <c:v>12.61</c:v>
                </c:pt>
                <c:pt idx="1307">
                  <c:v>12.61</c:v>
                </c:pt>
                <c:pt idx="1308">
                  <c:v>12.59</c:v>
                </c:pt>
                <c:pt idx="1309">
                  <c:v>12.52</c:v>
                </c:pt>
                <c:pt idx="1310">
                  <c:v>12.51</c:v>
                </c:pt>
                <c:pt idx="1311">
                  <c:v>12.51</c:v>
                </c:pt>
                <c:pt idx="1312">
                  <c:v>12.56</c:v>
                </c:pt>
                <c:pt idx="1313">
                  <c:v>12.59</c:v>
                </c:pt>
                <c:pt idx="1314">
                  <c:v>12.63</c:v>
                </c:pt>
                <c:pt idx="1315">
                  <c:v>12.64</c:v>
                </c:pt>
                <c:pt idx="1316">
                  <c:v>12.66</c:v>
                </c:pt>
                <c:pt idx="1317">
                  <c:v>12.66</c:v>
                </c:pt>
                <c:pt idx="1318">
                  <c:v>12.69</c:v>
                </c:pt>
                <c:pt idx="1319">
                  <c:v>12.69</c:v>
                </c:pt>
                <c:pt idx="1320">
                  <c:v>12.69</c:v>
                </c:pt>
                <c:pt idx="1321">
                  <c:v>12.66</c:v>
                </c:pt>
                <c:pt idx="1322">
                  <c:v>12.69</c:v>
                </c:pt>
                <c:pt idx="1323">
                  <c:v>12.72</c:v>
                </c:pt>
                <c:pt idx="1324">
                  <c:v>12.42</c:v>
                </c:pt>
                <c:pt idx="1325">
                  <c:v>12.26</c:v>
                </c:pt>
                <c:pt idx="1326">
                  <c:v>12.27</c:v>
                </c:pt>
                <c:pt idx="1327">
                  <c:v>12.33</c:v>
                </c:pt>
                <c:pt idx="1328">
                  <c:v>12.4</c:v>
                </c:pt>
                <c:pt idx="1329">
                  <c:v>12.41</c:v>
                </c:pt>
                <c:pt idx="1330">
                  <c:v>12.41</c:v>
                </c:pt>
                <c:pt idx="1331">
                  <c:v>12.43</c:v>
                </c:pt>
                <c:pt idx="1332">
                  <c:v>12.45</c:v>
                </c:pt>
                <c:pt idx="1333">
                  <c:v>12.44</c:v>
                </c:pt>
                <c:pt idx="1334">
                  <c:v>12.48</c:v>
                </c:pt>
                <c:pt idx="1335">
                  <c:v>12.43</c:v>
                </c:pt>
                <c:pt idx="1336">
                  <c:v>12.43</c:v>
                </c:pt>
                <c:pt idx="1337">
                  <c:v>12.45</c:v>
                </c:pt>
                <c:pt idx="1338">
                  <c:v>12.52</c:v>
                </c:pt>
                <c:pt idx="1339">
                  <c:v>12.52</c:v>
                </c:pt>
                <c:pt idx="1340">
                  <c:v>12.56</c:v>
                </c:pt>
                <c:pt idx="1341">
                  <c:v>12.61</c:v>
                </c:pt>
                <c:pt idx="1342">
                  <c:v>12.62</c:v>
                </c:pt>
                <c:pt idx="1343">
                  <c:v>12.58</c:v>
                </c:pt>
                <c:pt idx="1344">
                  <c:v>12.53</c:v>
                </c:pt>
                <c:pt idx="1345">
                  <c:v>12.47</c:v>
                </c:pt>
                <c:pt idx="1346">
                  <c:v>12.43</c:v>
                </c:pt>
                <c:pt idx="1347">
                  <c:v>12.35</c:v>
                </c:pt>
                <c:pt idx="1348">
                  <c:v>12.31</c:v>
                </c:pt>
                <c:pt idx="1349">
                  <c:v>12.24</c:v>
                </c:pt>
                <c:pt idx="1350">
                  <c:v>12.19</c:v>
                </c:pt>
                <c:pt idx="1351">
                  <c:v>12.17</c:v>
                </c:pt>
                <c:pt idx="1352">
                  <c:v>12.14</c:v>
                </c:pt>
                <c:pt idx="1353">
                  <c:v>12.13</c:v>
                </c:pt>
                <c:pt idx="1354">
                  <c:v>12.13</c:v>
                </c:pt>
                <c:pt idx="1355">
                  <c:v>12.07</c:v>
                </c:pt>
                <c:pt idx="1356">
                  <c:v>12.06</c:v>
                </c:pt>
                <c:pt idx="1357">
                  <c:v>12.04</c:v>
                </c:pt>
                <c:pt idx="1358">
                  <c:v>12.02</c:v>
                </c:pt>
                <c:pt idx="1359">
                  <c:v>12.04</c:v>
                </c:pt>
                <c:pt idx="1360">
                  <c:v>12.05</c:v>
                </c:pt>
                <c:pt idx="1361">
                  <c:v>12.04</c:v>
                </c:pt>
                <c:pt idx="1362">
                  <c:v>12.04</c:v>
                </c:pt>
                <c:pt idx="1363">
                  <c:v>12.03</c:v>
                </c:pt>
                <c:pt idx="1364">
                  <c:v>12.06</c:v>
                </c:pt>
                <c:pt idx="1365">
                  <c:v>12.08</c:v>
                </c:pt>
                <c:pt idx="1366">
                  <c:v>11.98</c:v>
                </c:pt>
                <c:pt idx="1367">
                  <c:v>11.95</c:v>
                </c:pt>
                <c:pt idx="1368">
                  <c:v>11.96</c:v>
                </c:pt>
                <c:pt idx="1369">
                  <c:v>11.97</c:v>
                </c:pt>
                <c:pt idx="1370">
                  <c:v>11.94</c:v>
                </c:pt>
                <c:pt idx="1371">
                  <c:v>11.93</c:v>
                </c:pt>
                <c:pt idx="1372">
                  <c:v>11.92</c:v>
                </c:pt>
                <c:pt idx="1373">
                  <c:v>11.88</c:v>
                </c:pt>
                <c:pt idx="1374">
                  <c:v>11.88</c:v>
                </c:pt>
                <c:pt idx="1375">
                  <c:v>11.92</c:v>
                </c:pt>
                <c:pt idx="1376">
                  <c:v>11.89</c:v>
                </c:pt>
                <c:pt idx="1377">
                  <c:v>11.87</c:v>
                </c:pt>
                <c:pt idx="1378">
                  <c:v>11.83</c:v>
                </c:pt>
                <c:pt idx="1379">
                  <c:v>11.8</c:v>
                </c:pt>
                <c:pt idx="1380">
                  <c:v>11.8</c:v>
                </c:pt>
                <c:pt idx="1381">
                  <c:v>11.82</c:v>
                </c:pt>
                <c:pt idx="1382">
                  <c:v>11.81</c:v>
                </c:pt>
                <c:pt idx="1383">
                  <c:v>11.77</c:v>
                </c:pt>
                <c:pt idx="1384">
                  <c:v>11.77</c:v>
                </c:pt>
                <c:pt idx="1385">
                  <c:v>11.76</c:v>
                </c:pt>
                <c:pt idx="1386">
                  <c:v>11.74</c:v>
                </c:pt>
                <c:pt idx="1387">
                  <c:v>11.46</c:v>
                </c:pt>
                <c:pt idx="1388">
                  <c:v>11.41</c:v>
                </c:pt>
                <c:pt idx="1389">
                  <c:v>11.45</c:v>
                </c:pt>
                <c:pt idx="1390">
                  <c:v>11.46</c:v>
                </c:pt>
                <c:pt idx="1391">
                  <c:v>11.49</c:v>
                </c:pt>
                <c:pt idx="1392">
                  <c:v>11.53</c:v>
                </c:pt>
                <c:pt idx="1393">
                  <c:v>11.54</c:v>
                </c:pt>
                <c:pt idx="1394">
                  <c:v>11.5</c:v>
                </c:pt>
                <c:pt idx="1395">
                  <c:v>11.51</c:v>
                </c:pt>
                <c:pt idx="1396">
                  <c:v>11.58</c:v>
                </c:pt>
                <c:pt idx="1397">
                  <c:v>11.59</c:v>
                </c:pt>
                <c:pt idx="1398">
                  <c:v>11.58</c:v>
                </c:pt>
                <c:pt idx="1399">
                  <c:v>11.63</c:v>
                </c:pt>
                <c:pt idx="1400">
                  <c:v>11.66</c:v>
                </c:pt>
                <c:pt idx="1401">
                  <c:v>11.67</c:v>
                </c:pt>
                <c:pt idx="1402">
                  <c:v>11.65</c:v>
                </c:pt>
                <c:pt idx="1403">
                  <c:v>11.64</c:v>
                </c:pt>
                <c:pt idx="1404">
                  <c:v>11.62</c:v>
                </c:pt>
                <c:pt idx="1405">
                  <c:v>11.62</c:v>
                </c:pt>
                <c:pt idx="1406">
                  <c:v>11.6</c:v>
                </c:pt>
                <c:pt idx="1407">
                  <c:v>11.6</c:v>
                </c:pt>
                <c:pt idx="1408">
                  <c:v>11.6</c:v>
                </c:pt>
                <c:pt idx="1409">
                  <c:v>11.62</c:v>
                </c:pt>
                <c:pt idx="1410">
                  <c:v>11.76</c:v>
                </c:pt>
                <c:pt idx="1411">
                  <c:v>11.71</c:v>
                </c:pt>
                <c:pt idx="1412">
                  <c:v>11.75</c:v>
                </c:pt>
                <c:pt idx="1413">
                  <c:v>11.74</c:v>
                </c:pt>
                <c:pt idx="1414">
                  <c:v>11.75</c:v>
                </c:pt>
                <c:pt idx="1415">
                  <c:v>11.85</c:v>
                </c:pt>
                <c:pt idx="1416">
                  <c:v>11.9</c:v>
                </c:pt>
                <c:pt idx="1417">
                  <c:v>11.94</c:v>
                </c:pt>
                <c:pt idx="1418">
                  <c:v>12.02</c:v>
                </c:pt>
                <c:pt idx="1419">
                  <c:v>12.02</c:v>
                </c:pt>
                <c:pt idx="1420">
                  <c:v>12.09</c:v>
                </c:pt>
                <c:pt idx="1421">
                  <c:v>12.07</c:v>
                </c:pt>
                <c:pt idx="1422">
                  <c:v>12.05</c:v>
                </c:pt>
                <c:pt idx="1423">
                  <c:v>12.06</c:v>
                </c:pt>
                <c:pt idx="1424">
                  <c:v>12.14</c:v>
                </c:pt>
                <c:pt idx="1425">
                  <c:v>12.26</c:v>
                </c:pt>
                <c:pt idx="1426">
                  <c:v>12.38</c:v>
                </c:pt>
                <c:pt idx="1427">
                  <c:v>12.45</c:v>
                </c:pt>
                <c:pt idx="1428">
                  <c:v>13.1</c:v>
                </c:pt>
                <c:pt idx="1429">
                  <c:v>13.27</c:v>
                </c:pt>
                <c:pt idx="1430">
                  <c:v>13.37</c:v>
                </c:pt>
                <c:pt idx="1431">
                  <c:v>12.98</c:v>
                </c:pt>
                <c:pt idx="1432">
                  <c:v>12.91</c:v>
                </c:pt>
                <c:pt idx="1433">
                  <c:v>13.05</c:v>
                </c:pt>
                <c:pt idx="1434">
                  <c:v>13.13</c:v>
                </c:pt>
                <c:pt idx="1435">
                  <c:v>13.13</c:v>
                </c:pt>
                <c:pt idx="1436">
                  <c:v>13.2</c:v>
                </c:pt>
                <c:pt idx="1437">
                  <c:v>13.18</c:v>
                </c:pt>
                <c:pt idx="1438">
                  <c:v>13.08</c:v>
                </c:pt>
                <c:pt idx="1439">
                  <c:v>13.06</c:v>
                </c:pt>
                <c:pt idx="1440">
                  <c:v>13.22</c:v>
                </c:pt>
                <c:pt idx="1441">
                  <c:v>13.2</c:v>
                </c:pt>
                <c:pt idx="1442">
                  <c:v>13.14</c:v>
                </c:pt>
                <c:pt idx="1443">
                  <c:v>13.17</c:v>
                </c:pt>
                <c:pt idx="1444">
                  <c:v>13.17</c:v>
                </c:pt>
                <c:pt idx="1445">
                  <c:v>13.19</c:v>
                </c:pt>
                <c:pt idx="1446">
                  <c:v>13.24</c:v>
                </c:pt>
                <c:pt idx="1447">
                  <c:v>13.26</c:v>
                </c:pt>
                <c:pt idx="1448">
                  <c:v>13.43</c:v>
                </c:pt>
                <c:pt idx="1449">
                  <c:v>13.65</c:v>
                </c:pt>
                <c:pt idx="1450">
                  <c:v>13.64</c:v>
                </c:pt>
                <c:pt idx="1451">
                  <c:v>13.74</c:v>
                </c:pt>
                <c:pt idx="1452">
                  <c:v>13.8</c:v>
                </c:pt>
                <c:pt idx="1453">
                  <c:v>13.82</c:v>
                </c:pt>
                <c:pt idx="1454">
                  <c:v>13.45</c:v>
                </c:pt>
                <c:pt idx="1455">
                  <c:v>13.2</c:v>
                </c:pt>
                <c:pt idx="1456">
                  <c:v>13.28</c:v>
                </c:pt>
                <c:pt idx="1457">
                  <c:v>13.38</c:v>
                </c:pt>
                <c:pt idx="1458">
                  <c:v>13.41</c:v>
                </c:pt>
                <c:pt idx="1459">
                  <c:v>13.4</c:v>
                </c:pt>
                <c:pt idx="1460">
                  <c:v>13.46</c:v>
                </c:pt>
                <c:pt idx="1461">
                  <c:v>13.42</c:v>
                </c:pt>
                <c:pt idx="1462">
                  <c:v>13.47</c:v>
                </c:pt>
                <c:pt idx="1463">
                  <c:v>13.53</c:v>
                </c:pt>
                <c:pt idx="1464">
                  <c:v>13.62</c:v>
                </c:pt>
                <c:pt idx="1465">
                  <c:v>13.51</c:v>
                </c:pt>
                <c:pt idx="1466">
                  <c:v>13.56</c:v>
                </c:pt>
                <c:pt idx="1467">
                  <c:v>13.55</c:v>
                </c:pt>
                <c:pt idx="1468">
                  <c:v>13.42</c:v>
                </c:pt>
                <c:pt idx="1469">
                  <c:v>13.39</c:v>
                </c:pt>
                <c:pt idx="1470">
                  <c:v>13.25</c:v>
                </c:pt>
                <c:pt idx="1471">
                  <c:v>13.15</c:v>
                </c:pt>
                <c:pt idx="1472">
                  <c:v>13.05</c:v>
                </c:pt>
                <c:pt idx="1473">
                  <c:v>13</c:v>
                </c:pt>
                <c:pt idx="1474">
                  <c:v>12.96</c:v>
                </c:pt>
                <c:pt idx="1475">
                  <c:v>12.95</c:v>
                </c:pt>
                <c:pt idx="1476">
                  <c:v>12.93</c:v>
                </c:pt>
                <c:pt idx="1477">
                  <c:v>13.08</c:v>
                </c:pt>
                <c:pt idx="1478">
                  <c:v>13.06</c:v>
                </c:pt>
                <c:pt idx="1479">
                  <c:v>13.06</c:v>
                </c:pt>
                <c:pt idx="1480">
                  <c:v>13.03</c:v>
                </c:pt>
                <c:pt idx="1481">
                  <c:v>13.05</c:v>
                </c:pt>
                <c:pt idx="1482">
                  <c:v>13.05</c:v>
                </c:pt>
                <c:pt idx="1483">
                  <c:v>13.07</c:v>
                </c:pt>
                <c:pt idx="1484">
                  <c:v>13.04</c:v>
                </c:pt>
                <c:pt idx="1485">
                  <c:v>13.03</c:v>
                </c:pt>
                <c:pt idx="1486">
                  <c:v>12.96</c:v>
                </c:pt>
                <c:pt idx="1487">
                  <c:v>12.93</c:v>
                </c:pt>
                <c:pt idx="1488">
                  <c:v>12.85</c:v>
                </c:pt>
                <c:pt idx="1489">
                  <c:v>12.83</c:v>
                </c:pt>
                <c:pt idx="1490">
                  <c:v>12.87</c:v>
                </c:pt>
                <c:pt idx="1491">
                  <c:v>12.96</c:v>
                </c:pt>
                <c:pt idx="1492">
                  <c:v>13.05</c:v>
                </c:pt>
                <c:pt idx="1493">
                  <c:v>13.17</c:v>
                </c:pt>
                <c:pt idx="1494">
                  <c:v>13.32</c:v>
                </c:pt>
                <c:pt idx="1495">
                  <c:v>13.34</c:v>
                </c:pt>
                <c:pt idx="1496">
                  <c:v>13.33</c:v>
                </c:pt>
                <c:pt idx="1497">
                  <c:v>13.38</c:v>
                </c:pt>
                <c:pt idx="1498">
                  <c:v>13.36</c:v>
                </c:pt>
                <c:pt idx="1499">
                  <c:v>13.39</c:v>
                </c:pt>
                <c:pt idx="1500">
                  <c:v>13.42</c:v>
                </c:pt>
                <c:pt idx="1501">
                  <c:v>13.48</c:v>
                </c:pt>
                <c:pt idx="1502">
                  <c:v>13.55</c:v>
                </c:pt>
                <c:pt idx="1503">
                  <c:v>13.67</c:v>
                </c:pt>
                <c:pt idx="1504">
                  <c:v>13.83</c:v>
                </c:pt>
                <c:pt idx="1505">
                  <c:v>14.06</c:v>
                </c:pt>
                <c:pt idx="1506">
                  <c:v>14.14</c:v>
                </c:pt>
                <c:pt idx="1507">
                  <c:v>14.14</c:v>
                </c:pt>
                <c:pt idx="1508">
                  <c:v>14.15</c:v>
                </c:pt>
                <c:pt idx="1509">
                  <c:v>14</c:v>
                </c:pt>
                <c:pt idx="1510">
                  <c:v>14.03</c:v>
                </c:pt>
                <c:pt idx="1511">
                  <c:v>14.03</c:v>
                </c:pt>
                <c:pt idx="1512">
                  <c:v>14.04</c:v>
                </c:pt>
                <c:pt idx="1513">
                  <c:v>14.01</c:v>
                </c:pt>
                <c:pt idx="1514">
                  <c:v>14.01</c:v>
                </c:pt>
                <c:pt idx="1515">
                  <c:v>14</c:v>
                </c:pt>
                <c:pt idx="1516">
                  <c:v>13.91</c:v>
                </c:pt>
                <c:pt idx="1517">
                  <c:v>13.87</c:v>
                </c:pt>
                <c:pt idx="1518">
                  <c:v>13.81</c:v>
                </c:pt>
                <c:pt idx="1519">
                  <c:v>13.75</c:v>
                </c:pt>
                <c:pt idx="1520">
                  <c:v>13.72</c:v>
                </c:pt>
                <c:pt idx="1521">
                  <c:v>13.66</c:v>
                </c:pt>
                <c:pt idx="1522">
                  <c:v>13.59</c:v>
                </c:pt>
                <c:pt idx="1523">
                  <c:v>13.49</c:v>
                </c:pt>
                <c:pt idx="1524">
                  <c:v>13.41</c:v>
                </c:pt>
                <c:pt idx="1525">
                  <c:v>13.28</c:v>
                </c:pt>
                <c:pt idx="1526">
                  <c:v>13.19</c:v>
                </c:pt>
                <c:pt idx="1527">
                  <c:v>13.19</c:v>
                </c:pt>
                <c:pt idx="1528">
                  <c:v>13.2</c:v>
                </c:pt>
                <c:pt idx="1529">
                  <c:v>13.16</c:v>
                </c:pt>
                <c:pt idx="1530">
                  <c:v>13.11</c:v>
                </c:pt>
                <c:pt idx="1531">
                  <c:v>13.12</c:v>
                </c:pt>
                <c:pt idx="1532">
                  <c:v>12.98</c:v>
                </c:pt>
                <c:pt idx="1533">
                  <c:v>12.87</c:v>
                </c:pt>
                <c:pt idx="1534">
                  <c:v>12.78</c:v>
                </c:pt>
                <c:pt idx="1535">
                  <c:v>12.66</c:v>
                </c:pt>
                <c:pt idx="1536">
                  <c:v>12.5</c:v>
                </c:pt>
                <c:pt idx="1537">
                  <c:v>12.43</c:v>
                </c:pt>
                <c:pt idx="1538">
                  <c:v>12.38</c:v>
                </c:pt>
                <c:pt idx="1539">
                  <c:v>12.41</c:v>
                </c:pt>
                <c:pt idx="1540">
                  <c:v>12.39</c:v>
                </c:pt>
                <c:pt idx="1541">
                  <c:v>12.4</c:v>
                </c:pt>
                <c:pt idx="1542">
                  <c:v>12.41</c:v>
                </c:pt>
                <c:pt idx="1543">
                  <c:v>12.29</c:v>
                </c:pt>
                <c:pt idx="1544">
                  <c:v>12.17</c:v>
                </c:pt>
                <c:pt idx="1545">
                  <c:v>12.16</c:v>
                </c:pt>
                <c:pt idx="1546">
                  <c:v>12.22</c:v>
                </c:pt>
                <c:pt idx="1547">
                  <c:v>12.26</c:v>
                </c:pt>
                <c:pt idx="1548">
                  <c:v>12.31</c:v>
                </c:pt>
                <c:pt idx="1549">
                  <c:v>12.35</c:v>
                </c:pt>
                <c:pt idx="1550">
                  <c:v>12.31</c:v>
                </c:pt>
                <c:pt idx="1551">
                  <c:v>12.31</c:v>
                </c:pt>
                <c:pt idx="1552">
                  <c:v>12.29</c:v>
                </c:pt>
                <c:pt idx="1553">
                  <c:v>12.26</c:v>
                </c:pt>
                <c:pt idx="1554">
                  <c:v>12.21</c:v>
                </c:pt>
                <c:pt idx="1555">
                  <c:v>12.2</c:v>
                </c:pt>
                <c:pt idx="1556">
                  <c:v>12.17</c:v>
                </c:pt>
                <c:pt idx="1557">
                  <c:v>12.16</c:v>
                </c:pt>
                <c:pt idx="1558">
                  <c:v>12.12</c:v>
                </c:pt>
                <c:pt idx="1559">
                  <c:v>12.13</c:v>
                </c:pt>
                <c:pt idx="1560">
                  <c:v>12.11</c:v>
                </c:pt>
                <c:pt idx="1561">
                  <c:v>12.1</c:v>
                </c:pt>
                <c:pt idx="1562">
                  <c:v>12.09</c:v>
                </c:pt>
                <c:pt idx="1563">
                  <c:v>12.08</c:v>
                </c:pt>
                <c:pt idx="1564">
                  <c:v>11.93</c:v>
                </c:pt>
                <c:pt idx="1565">
                  <c:v>11.89</c:v>
                </c:pt>
                <c:pt idx="1566">
                  <c:v>11.81</c:v>
                </c:pt>
                <c:pt idx="1567">
                  <c:v>11.7</c:v>
                </c:pt>
                <c:pt idx="1568">
                  <c:v>11.5</c:v>
                </c:pt>
                <c:pt idx="1569">
                  <c:v>11.38</c:v>
                </c:pt>
                <c:pt idx="1570">
                  <c:v>11.34</c:v>
                </c:pt>
                <c:pt idx="1571">
                  <c:v>11.3</c:v>
                </c:pt>
                <c:pt idx="1572">
                  <c:v>11.26</c:v>
                </c:pt>
                <c:pt idx="1573">
                  <c:v>11.26</c:v>
                </c:pt>
                <c:pt idx="1574">
                  <c:v>11.23</c:v>
                </c:pt>
                <c:pt idx="1575">
                  <c:v>11.27</c:v>
                </c:pt>
                <c:pt idx="1576">
                  <c:v>11.32</c:v>
                </c:pt>
                <c:pt idx="1577">
                  <c:v>11.32</c:v>
                </c:pt>
                <c:pt idx="1578">
                  <c:v>11.31</c:v>
                </c:pt>
                <c:pt idx="1579">
                  <c:v>11.35</c:v>
                </c:pt>
                <c:pt idx="1580">
                  <c:v>11.31</c:v>
                </c:pt>
                <c:pt idx="1581">
                  <c:v>11.31</c:v>
                </c:pt>
                <c:pt idx="1582">
                  <c:v>11.44</c:v>
                </c:pt>
                <c:pt idx="1583">
                  <c:v>11.43</c:v>
                </c:pt>
                <c:pt idx="1584">
                  <c:v>11.45</c:v>
                </c:pt>
                <c:pt idx="1585">
                  <c:v>11.42</c:v>
                </c:pt>
                <c:pt idx="1586">
                  <c:v>11.49</c:v>
                </c:pt>
                <c:pt idx="1587">
                  <c:v>11.42</c:v>
                </c:pt>
                <c:pt idx="1588">
                  <c:v>11.43</c:v>
                </c:pt>
                <c:pt idx="1589">
                  <c:v>11.46</c:v>
                </c:pt>
                <c:pt idx="1590">
                  <c:v>11.5</c:v>
                </c:pt>
                <c:pt idx="1591">
                  <c:v>11.5</c:v>
                </c:pt>
                <c:pt idx="1592">
                  <c:v>11.54</c:v>
                </c:pt>
                <c:pt idx="1593">
                  <c:v>11.52</c:v>
                </c:pt>
                <c:pt idx="1594">
                  <c:v>11.59</c:v>
                </c:pt>
                <c:pt idx="1595">
                  <c:v>11.7</c:v>
                </c:pt>
                <c:pt idx="1596">
                  <c:v>11.71</c:v>
                </c:pt>
                <c:pt idx="1597">
                  <c:v>11.67</c:v>
                </c:pt>
                <c:pt idx="1598">
                  <c:v>11.65</c:v>
                </c:pt>
                <c:pt idx="1599">
                  <c:v>11.56</c:v>
                </c:pt>
                <c:pt idx="1600">
                  <c:v>11.5</c:v>
                </c:pt>
                <c:pt idx="1601">
                  <c:v>11.45</c:v>
                </c:pt>
                <c:pt idx="1602">
                  <c:v>11.41</c:v>
                </c:pt>
                <c:pt idx="1603">
                  <c:v>11.4</c:v>
                </c:pt>
                <c:pt idx="1604">
                  <c:v>11.37</c:v>
                </c:pt>
                <c:pt idx="1605">
                  <c:v>11.33</c:v>
                </c:pt>
                <c:pt idx="1606">
                  <c:v>11.29</c:v>
                </c:pt>
                <c:pt idx="1607">
                  <c:v>11.18</c:v>
                </c:pt>
                <c:pt idx="1608">
                  <c:v>11.17</c:v>
                </c:pt>
                <c:pt idx="1609">
                  <c:v>11.16</c:v>
                </c:pt>
                <c:pt idx="1610">
                  <c:v>11.17</c:v>
                </c:pt>
                <c:pt idx="1611">
                  <c:v>11.16</c:v>
                </c:pt>
                <c:pt idx="1612">
                  <c:v>11.13</c:v>
                </c:pt>
                <c:pt idx="1613">
                  <c:v>11.11</c:v>
                </c:pt>
                <c:pt idx="1614">
                  <c:v>11.14</c:v>
                </c:pt>
                <c:pt idx="1615">
                  <c:v>11.13</c:v>
                </c:pt>
                <c:pt idx="1616">
                  <c:v>11.11</c:v>
                </c:pt>
                <c:pt idx="1617">
                  <c:v>11.08</c:v>
                </c:pt>
                <c:pt idx="1618">
                  <c:v>11.03</c:v>
                </c:pt>
                <c:pt idx="1619">
                  <c:v>11.06</c:v>
                </c:pt>
                <c:pt idx="1620">
                  <c:v>11.05</c:v>
                </c:pt>
                <c:pt idx="1621">
                  <c:v>10.99</c:v>
                </c:pt>
                <c:pt idx="1622">
                  <c:v>10.99</c:v>
                </c:pt>
                <c:pt idx="1623">
                  <c:v>10.98</c:v>
                </c:pt>
                <c:pt idx="1624">
                  <c:v>10.93</c:v>
                </c:pt>
                <c:pt idx="1625">
                  <c:v>10.88</c:v>
                </c:pt>
                <c:pt idx="1626">
                  <c:v>10.82</c:v>
                </c:pt>
                <c:pt idx="1627">
                  <c:v>10.77</c:v>
                </c:pt>
                <c:pt idx="1628">
                  <c:v>10.63</c:v>
                </c:pt>
                <c:pt idx="1629">
                  <c:v>10.5</c:v>
                </c:pt>
                <c:pt idx="1630">
                  <c:v>10.42</c:v>
                </c:pt>
                <c:pt idx="1631">
                  <c:v>10.37</c:v>
                </c:pt>
                <c:pt idx="1632">
                  <c:v>10.32</c:v>
                </c:pt>
                <c:pt idx="1633">
                  <c:v>10.35</c:v>
                </c:pt>
                <c:pt idx="1634">
                  <c:v>10.41</c:v>
                </c:pt>
                <c:pt idx="1635">
                  <c:v>10.41</c:v>
                </c:pt>
                <c:pt idx="1636">
                  <c:v>10.38</c:v>
                </c:pt>
                <c:pt idx="1637">
                  <c:v>10.35</c:v>
                </c:pt>
                <c:pt idx="1638">
                  <c:v>10.25</c:v>
                </c:pt>
                <c:pt idx="1639">
                  <c:v>10.199999999999999</c:v>
                </c:pt>
                <c:pt idx="1640">
                  <c:v>10.16</c:v>
                </c:pt>
                <c:pt idx="1641">
                  <c:v>10.119999999999999</c:v>
                </c:pt>
                <c:pt idx="1642">
                  <c:v>10.06</c:v>
                </c:pt>
                <c:pt idx="1643">
                  <c:v>9.92</c:v>
                </c:pt>
                <c:pt idx="1644">
                  <c:v>9.82</c:v>
                </c:pt>
                <c:pt idx="1645">
                  <c:v>9.77</c:v>
                </c:pt>
                <c:pt idx="1646">
                  <c:v>9.74</c:v>
                </c:pt>
                <c:pt idx="1647">
                  <c:v>9.67</c:v>
                </c:pt>
                <c:pt idx="1648">
                  <c:v>9.51</c:v>
                </c:pt>
                <c:pt idx="1649">
                  <c:v>9.42</c:v>
                </c:pt>
                <c:pt idx="1650">
                  <c:v>9.3699999999999992</c:v>
                </c:pt>
                <c:pt idx="1651">
                  <c:v>9.33</c:v>
                </c:pt>
                <c:pt idx="1652">
                  <c:v>9.33</c:v>
                </c:pt>
                <c:pt idx="1653">
                  <c:v>9.35</c:v>
                </c:pt>
                <c:pt idx="1654">
                  <c:v>9.42</c:v>
                </c:pt>
                <c:pt idx="1655">
                  <c:v>9.4</c:v>
                </c:pt>
                <c:pt idx="1656">
                  <c:v>9.36</c:v>
                </c:pt>
                <c:pt idx="1657">
                  <c:v>9.34</c:v>
                </c:pt>
                <c:pt idx="1658">
                  <c:v>9.3699999999999992</c:v>
                </c:pt>
                <c:pt idx="1659">
                  <c:v>9.32</c:v>
                </c:pt>
                <c:pt idx="1660">
                  <c:v>9.31</c:v>
                </c:pt>
                <c:pt idx="1661">
                  <c:v>9.33</c:v>
                </c:pt>
                <c:pt idx="1662">
                  <c:v>9.3699999999999992</c:v>
                </c:pt>
                <c:pt idx="1663">
                  <c:v>9.43</c:v>
                </c:pt>
                <c:pt idx="1664">
                  <c:v>9.44</c:v>
                </c:pt>
                <c:pt idx="1665">
                  <c:v>9.44</c:v>
                </c:pt>
                <c:pt idx="1666">
                  <c:v>9.4499999999999993</c:v>
                </c:pt>
                <c:pt idx="1667">
                  <c:v>9.5</c:v>
                </c:pt>
                <c:pt idx="1668">
                  <c:v>9.5</c:v>
                </c:pt>
                <c:pt idx="1669">
                  <c:v>9.42</c:v>
                </c:pt>
                <c:pt idx="1670">
                  <c:v>9.3699999999999992</c:v>
                </c:pt>
                <c:pt idx="1671">
                  <c:v>9.4</c:v>
                </c:pt>
                <c:pt idx="1672">
                  <c:v>9.32</c:v>
                </c:pt>
                <c:pt idx="1673">
                  <c:v>9.3000000000000007</c:v>
                </c:pt>
                <c:pt idx="1674">
                  <c:v>9.2200000000000006</c:v>
                </c:pt>
                <c:pt idx="1675">
                  <c:v>9.16</c:v>
                </c:pt>
                <c:pt idx="1676">
                  <c:v>9.08</c:v>
                </c:pt>
                <c:pt idx="1677">
                  <c:v>9.0399999999999991</c:v>
                </c:pt>
                <c:pt idx="1678">
                  <c:v>9.01</c:v>
                </c:pt>
                <c:pt idx="1679">
                  <c:v>8.9499999999999993</c:v>
                </c:pt>
                <c:pt idx="1680">
                  <c:v>8.9</c:v>
                </c:pt>
                <c:pt idx="1681">
                  <c:v>8.82</c:v>
                </c:pt>
                <c:pt idx="1682">
                  <c:v>8.74</c:v>
                </c:pt>
                <c:pt idx="1683">
                  <c:v>8.67</c:v>
                </c:pt>
                <c:pt idx="1684">
                  <c:v>8.65</c:v>
                </c:pt>
                <c:pt idx="1685">
                  <c:v>8.66</c:v>
                </c:pt>
                <c:pt idx="1686">
                  <c:v>8.68</c:v>
                </c:pt>
                <c:pt idx="1687">
                  <c:v>8.74</c:v>
                </c:pt>
                <c:pt idx="1688">
                  <c:v>8.77</c:v>
                </c:pt>
                <c:pt idx="1689">
                  <c:v>8.75</c:v>
                </c:pt>
                <c:pt idx="1690">
                  <c:v>8.7799999999999994</c:v>
                </c:pt>
                <c:pt idx="1691">
                  <c:v>8.81</c:v>
                </c:pt>
                <c:pt idx="1692">
                  <c:v>8.91</c:v>
                </c:pt>
                <c:pt idx="1693">
                  <c:v>8.94</c:v>
                </c:pt>
                <c:pt idx="1694">
                  <c:v>8.94</c:v>
                </c:pt>
                <c:pt idx="1695">
                  <c:v>8.9600000000000009</c:v>
                </c:pt>
                <c:pt idx="1696">
                  <c:v>8.9600000000000009</c:v>
                </c:pt>
                <c:pt idx="1697">
                  <c:v>8.9499999999999993</c:v>
                </c:pt>
                <c:pt idx="1698">
                  <c:v>8.9</c:v>
                </c:pt>
                <c:pt idx="1699">
                  <c:v>8.8699999999999992</c:v>
                </c:pt>
                <c:pt idx="1700">
                  <c:v>8.8699999999999992</c:v>
                </c:pt>
                <c:pt idx="1701">
                  <c:v>8.86</c:v>
                </c:pt>
                <c:pt idx="1702">
                  <c:v>8.84</c:v>
                </c:pt>
                <c:pt idx="1703">
                  <c:v>8.81</c:v>
                </c:pt>
                <c:pt idx="1704">
                  <c:v>8.8699999999999992</c:v>
                </c:pt>
                <c:pt idx="1705">
                  <c:v>8.8699999999999992</c:v>
                </c:pt>
                <c:pt idx="1706">
                  <c:v>8.9</c:v>
                </c:pt>
                <c:pt idx="1707">
                  <c:v>8.91</c:v>
                </c:pt>
                <c:pt idx="1708">
                  <c:v>8.9600000000000009</c:v>
                </c:pt>
                <c:pt idx="1709">
                  <c:v>8.9700000000000006</c:v>
                </c:pt>
                <c:pt idx="1710">
                  <c:v>8.99</c:v>
                </c:pt>
                <c:pt idx="1711">
                  <c:v>9.02</c:v>
                </c:pt>
                <c:pt idx="1712">
                  <c:v>9.0500000000000007</c:v>
                </c:pt>
                <c:pt idx="1713">
                  <c:v>9.14</c:v>
                </c:pt>
                <c:pt idx="1714">
                  <c:v>9.26</c:v>
                </c:pt>
                <c:pt idx="1715">
                  <c:v>9.3000000000000007</c:v>
                </c:pt>
                <c:pt idx="1716">
                  <c:v>9.3699999999999992</c:v>
                </c:pt>
                <c:pt idx="1717">
                  <c:v>9.35</c:v>
                </c:pt>
                <c:pt idx="1718">
                  <c:v>9.42</c:v>
                </c:pt>
                <c:pt idx="1719">
                  <c:v>9.5399999999999991</c:v>
                </c:pt>
                <c:pt idx="1720">
                  <c:v>9.57</c:v>
                </c:pt>
                <c:pt idx="1721">
                  <c:v>9.5500000000000007</c:v>
                </c:pt>
                <c:pt idx="1722">
                  <c:v>9.57</c:v>
                </c:pt>
                <c:pt idx="1723">
                  <c:v>9.58</c:v>
                </c:pt>
                <c:pt idx="1724">
                  <c:v>9.6300000000000008</c:v>
                </c:pt>
                <c:pt idx="1725">
                  <c:v>9.73</c:v>
                </c:pt>
                <c:pt idx="1726">
                  <c:v>9.69</c:v>
                </c:pt>
                <c:pt idx="1727">
                  <c:v>9.64</c:v>
                </c:pt>
                <c:pt idx="1728">
                  <c:v>9.48</c:v>
                </c:pt>
                <c:pt idx="1729">
                  <c:v>9.3699999999999992</c:v>
                </c:pt>
                <c:pt idx="1730">
                  <c:v>9.2799999999999994</c:v>
                </c:pt>
                <c:pt idx="1731">
                  <c:v>9.24</c:v>
                </c:pt>
                <c:pt idx="1732">
                  <c:v>9.2200000000000006</c:v>
                </c:pt>
                <c:pt idx="1733">
                  <c:v>9.1999999999999993</c:v>
                </c:pt>
                <c:pt idx="1734">
                  <c:v>9.15</c:v>
                </c:pt>
                <c:pt idx="1735">
                  <c:v>9.09</c:v>
                </c:pt>
                <c:pt idx="1736">
                  <c:v>9.0299999999999994</c:v>
                </c:pt>
                <c:pt idx="1737">
                  <c:v>9.1300000000000008</c:v>
                </c:pt>
                <c:pt idx="1738">
                  <c:v>9.1199999999999992</c:v>
                </c:pt>
                <c:pt idx="1739">
                  <c:v>9.01</c:v>
                </c:pt>
                <c:pt idx="1740">
                  <c:v>8.9600000000000009</c:v>
                </c:pt>
                <c:pt idx="1741">
                  <c:v>8.9499999999999993</c:v>
                </c:pt>
                <c:pt idx="1742">
                  <c:v>8.94</c:v>
                </c:pt>
                <c:pt idx="1743">
                  <c:v>8.9</c:v>
                </c:pt>
                <c:pt idx="1744">
                  <c:v>8.84</c:v>
                </c:pt>
                <c:pt idx="1745">
                  <c:v>8.83</c:v>
                </c:pt>
                <c:pt idx="1746">
                  <c:v>8.84</c:v>
                </c:pt>
                <c:pt idx="1747">
                  <c:v>8.83</c:v>
                </c:pt>
                <c:pt idx="1748">
                  <c:v>8.8000000000000007</c:v>
                </c:pt>
                <c:pt idx="1749">
                  <c:v>8.8000000000000007</c:v>
                </c:pt>
                <c:pt idx="1750">
                  <c:v>8.73</c:v>
                </c:pt>
                <c:pt idx="1751">
                  <c:v>8.67</c:v>
                </c:pt>
                <c:pt idx="1752">
                  <c:v>8.6300000000000008</c:v>
                </c:pt>
                <c:pt idx="1753">
                  <c:v>8.66</c:v>
                </c:pt>
                <c:pt idx="1754">
                  <c:v>8.6999999999999993</c:v>
                </c:pt>
                <c:pt idx="1755">
                  <c:v>8.66</c:v>
                </c:pt>
                <c:pt idx="1756">
                  <c:v>8.65</c:v>
                </c:pt>
                <c:pt idx="1757">
                  <c:v>8.64</c:v>
                </c:pt>
                <c:pt idx="1758">
                  <c:v>8.6199999999999992</c:v>
                </c:pt>
                <c:pt idx="1759">
                  <c:v>8.61</c:v>
                </c:pt>
                <c:pt idx="1760">
                  <c:v>8.56</c:v>
                </c:pt>
                <c:pt idx="1761">
                  <c:v>8.5299999999999994</c:v>
                </c:pt>
                <c:pt idx="1762">
                  <c:v>8.5500000000000007</c:v>
                </c:pt>
                <c:pt idx="1763">
                  <c:v>8.5500000000000007</c:v>
                </c:pt>
                <c:pt idx="1764">
                  <c:v>8.52</c:v>
                </c:pt>
                <c:pt idx="1765">
                  <c:v>8.48</c:v>
                </c:pt>
                <c:pt idx="1766">
                  <c:v>8.4600000000000009</c:v>
                </c:pt>
                <c:pt idx="1767">
                  <c:v>8.42</c:v>
                </c:pt>
                <c:pt idx="1768">
                  <c:v>8.42</c:v>
                </c:pt>
                <c:pt idx="1769">
                  <c:v>8.3800000000000008</c:v>
                </c:pt>
                <c:pt idx="1770">
                  <c:v>8.3000000000000007</c:v>
                </c:pt>
                <c:pt idx="1771">
                  <c:v>8.27</c:v>
                </c:pt>
                <c:pt idx="1772">
                  <c:v>8.26</c:v>
                </c:pt>
                <c:pt idx="1773">
                  <c:v>8.24</c:v>
                </c:pt>
                <c:pt idx="1774">
                  <c:v>8.2200000000000006</c:v>
                </c:pt>
                <c:pt idx="1775">
                  <c:v>8.27</c:v>
                </c:pt>
                <c:pt idx="1776">
                  <c:v>8.31</c:v>
                </c:pt>
                <c:pt idx="1777">
                  <c:v>8.27</c:v>
                </c:pt>
                <c:pt idx="1778">
                  <c:v>8.25</c:v>
                </c:pt>
                <c:pt idx="1779">
                  <c:v>8.23</c:v>
                </c:pt>
                <c:pt idx="1780">
                  <c:v>8.1999999999999993</c:v>
                </c:pt>
                <c:pt idx="1781">
                  <c:v>8.1999999999999993</c:v>
                </c:pt>
                <c:pt idx="1782">
                  <c:v>8.25</c:v>
                </c:pt>
                <c:pt idx="1783">
                  <c:v>8.2200000000000006</c:v>
                </c:pt>
                <c:pt idx="1784">
                  <c:v>8.1999999999999993</c:v>
                </c:pt>
                <c:pt idx="1785">
                  <c:v>8.1999999999999993</c:v>
                </c:pt>
                <c:pt idx="1786">
                  <c:v>8.1999999999999993</c:v>
                </c:pt>
                <c:pt idx="1787">
                  <c:v>8.2100000000000009</c:v>
                </c:pt>
                <c:pt idx="1788">
                  <c:v>8.1999999999999993</c:v>
                </c:pt>
                <c:pt idx="1789">
                  <c:v>8.1999999999999993</c:v>
                </c:pt>
                <c:pt idx="1790">
                  <c:v>8.1999999999999993</c:v>
                </c:pt>
                <c:pt idx="1791">
                  <c:v>8.19</c:v>
                </c:pt>
                <c:pt idx="1792">
                  <c:v>8.17</c:v>
                </c:pt>
                <c:pt idx="1793">
                  <c:v>8.11</c:v>
                </c:pt>
                <c:pt idx="1794">
                  <c:v>8.09</c:v>
                </c:pt>
                <c:pt idx="1795">
                  <c:v>8.08</c:v>
                </c:pt>
                <c:pt idx="1796">
                  <c:v>8.1199999999999992</c:v>
                </c:pt>
                <c:pt idx="1797">
                  <c:v>8.1</c:v>
                </c:pt>
                <c:pt idx="1798">
                  <c:v>8.1</c:v>
                </c:pt>
                <c:pt idx="1799">
                  <c:v>8.02</c:v>
                </c:pt>
                <c:pt idx="1800">
                  <c:v>8.01</c:v>
                </c:pt>
                <c:pt idx="1801">
                  <c:v>8.01</c:v>
                </c:pt>
                <c:pt idx="1802">
                  <c:v>8</c:v>
                </c:pt>
                <c:pt idx="1803">
                  <c:v>8.09</c:v>
                </c:pt>
                <c:pt idx="1804">
                  <c:v>8.0500000000000007</c:v>
                </c:pt>
                <c:pt idx="1805">
                  <c:v>8.01</c:v>
                </c:pt>
                <c:pt idx="1806">
                  <c:v>7.95</c:v>
                </c:pt>
                <c:pt idx="1807">
                  <c:v>7.9</c:v>
                </c:pt>
                <c:pt idx="1808">
                  <c:v>7.84</c:v>
                </c:pt>
                <c:pt idx="1809">
                  <c:v>7.82</c:v>
                </c:pt>
                <c:pt idx="1810">
                  <c:v>7.8</c:v>
                </c:pt>
                <c:pt idx="1811">
                  <c:v>7.79</c:v>
                </c:pt>
                <c:pt idx="1812">
                  <c:v>7.81</c:v>
                </c:pt>
                <c:pt idx="1813">
                  <c:v>7.8</c:v>
                </c:pt>
                <c:pt idx="1814">
                  <c:v>7.76</c:v>
                </c:pt>
                <c:pt idx="1815">
                  <c:v>7.75</c:v>
                </c:pt>
                <c:pt idx="1816">
                  <c:v>7.74</c:v>
                </c:pt>
                <c:pt idx="1817">
                  <c:v>7.72</c:v>
                </c:pt>
                <c:pt idx="1818">
                  <c:v>7.7</c:v>
                </c:pt>
                <c:pt idx="1819">
                  <c:v>7.68</c:v>
                </c:pt>
                <c:pt idx="1820">
                  <c:v>7.66</c:v>
                </c:pt>
                <c:pt idx="1821">
                  <c:v>7.65</c:v>
                </c:pt>
                <c:pt idx="1822">
                  <c:v>7.65</c:v>
                </c:pt>
                <c:pt idx="1823">
                  <c:v>7.65</c:v>
                </c:pt>
                <c:pt idx="1824">
                  <c:v>7.63</c:v>
                </c:pt>
                <c:pt idx="1825">
                  <c:v>7.69</c:v>
                </c:pt>
                <c:pt idx="1826">
                  <c:v>7.69</c:v>
                </c:pt>
                <c:pt idx="1827">
                  <c:v>7.6</c:v>
                </c:pt>
                <c:pt idx="1828">
                  <c:v>7.49</c:v>
                </c:pt>
                <c:pt idx="1829">
                  <c:v>7.41</c:v>
                </c:pt>
                <c:pt idx="1830">
                  <c:v>7.36</c:v>
                </c:pt>
                <c:pt idx="1831">
                  <c:v>7.32</c:v>
                </c:pt>
                <c:pt idx="1832">
                  <c:v>7.3</c:v>
                </c:pt>
                <c:pt idx="1833">
                  <c:v>7.3</c:v>
                </c:pt>
                <c:pt idx="1834">
                  <c:v>7.27</c:v>
                </c:pt>
                <c:pt idx="1835">
                  <c:v>7.21</c:v>
                </c:pt>
                <c:pt idx="1836">
                  <c:v>7.21</c:v>
                </c:pt>
                <c:pt idx="1837">
                  <c:v>7.2</c:v>
                </c:pt>
                <c:pt idx="1838">
                  <c:v>7.19</c:v>
                </c:pt>
                <c:pt idx="1839">
                  <c:v>7.15</c:v>
                </c:pt>
                <c:pt idx="1840">
                  <c:v>7.11</c:v>
                </c:pt>
                <c:pt idx="1841">
                  <c:v>7.1</c:v>
                </c:pt>
                <c:pt idx="1842">
                  <c:v>7.14</c:v>
                </c:pt>
                <c:pt idx="1843">
                  <c:v>7.2</c:v>
                </c:pt>
                <c:pt idx="1844">
                  <c:v>7.26</c:v>
                </c:pt>
                <c:pt idx="1845">
                  <c:v>7.37</c:v>
                </c:pt>
                <c:pt idx="1846">
                  <c:v>7.42</c:v>
                </c:pt>
                <c:pt idx="1847">
                  <c:v>7.48</c:v>
                </c:pt>
                <c:pt idx="1848">
                  <c:v>7.49</c:v>
                </c:pt>
                <c:pt idx="1849">
                  <c:v>7.54</c:v>
                </c:pt>
                <c:pt idx="1850">
                  <c:v>7.58</c:v>
                </c:pt>
                <c:pt idx="1851">
                  <c:v>7.66</c:v>
                </c:pt>
                <c:pt idx="1852">
                  <c:v>7.69</c:v>
                </c:pt>
                <c:pt idx="1853">
                  <c:v>7.61</c:v>
                </c:pt>
                <c:pt idx="1854">
                  <c:v>7.61</c:v>
                </c:pt>
                <c:pt idx="1855">
                  <c:v>7.58</c:v>
                </c:pt>
                <c:pt idx="1856">
                  <c:v>7.51</c:v>
                </c:pt>
                <c:pt idx="1857">
                  <c:v>7.51</c:v>
                </c:pt>
                <c:pt idx="1858">
                  <c:v>7.48</c:v>
                </c:pt>
                <c:pt idx="1859">
                  <c:v>7.48</c:v>
                </c:pt>
                <c:pt idx="1860">
                  <c:v>7.49</c:v>
                </c:pt>
                <c:pt idx="1861">
                  <c:v>7.5</c:v>
                </c:pt>
                <c:pt idx="1862">
                  <c:v>7.52</c:v>
                </c:pt>
                <c:pt idx="1863">
                  <c:v>7.56</c:v>
                </c:pt>
                <c:pt idx="1864">
                  <c:v>7.61</c:v>
                </c:pt>
                <c:pt idx="1865">
                  <c:v>7.57</c:v>
                </c:pt>
                <c:pt idx="1866">
                  <c:v>7.56</c:v>
                </c:pt>
                <c:pt idx="1867">
                  <c:v>7.52</c:v>
                </c:pt>
                <c:pt idx="1868">
                  <c:v>7.58</c:v>
                </c:pt>
                <c:pt idx="1869">
                  <c:v>7.55</c:v>
                </c:pt>
                <c:pt idx="1870">
                  <c:v>7.53</c:v>
                </c:pt>
                <c:pt idx="1871">
                  <c:v>7.54</c:v>
                </c:pt>
                <c:pt idx="1872">
                  <c:v>7.53</c:v>
                </c:pt>
                <c:pt idx="1873">
                  <c:v>7.45</c:v>
                </c:pt>
                <c:pt idx="1874">
                  <c:v>7.4</c:v>
                </c:pt>
                <c:pt idx="1875">
                  <c:v>7.38</c:v>
                </c:pt>
                <c:pt idx="1876">
                  <c:v>7.37</c:v>
                </c:pt>
                <c:pt idx="1877">
                  <c:v>7.42</c:v>
                </c:pt>
                <c:pt idx="1878">
                  <c:v>7.42</c:v>
                </c:pt>
                <c:pt idx="1879">
                  <c:v>7.44</c:v>
                </c:pt>
                <c:pt idx="1880">
                  <c:v>7.47</c:v>
                </c:pt>
                <c:pt idx="1881">
                  <c:v>7.45</c:v>
                </c:pt>
                <c:pt idx="1882">
                  <c:v>7.47</c:v>
                </c:pt>
                <c:pt idx="1883">
                  <c:v>7.47</c:v>
                </c:pt>
                <c:pt idx="1884">
                  <c:v>7.49</c:v>
                </c:pt>
                <c:pt idx="1885">
                  <c:v>7.5</c:v>
                </c:pt>
                <c:pt idx="1886">
                  <c:v>7.52</c:v>
                </c:pt>
                <c:pt idx="1887">
                  <c:v>7.5</c:v>
                </c:pt>
                <c:pt idx="1888">
                  <c:v>7.49</c:v>
                </c:pt>
                <c:pt idx="1889">
                  <c:v>7.45</c:v>
                </c:pt>
                <c:pt idx="1890">
                  <c:v>7.45</c:v>
                </c:pt>
                <c:pt idx="1891">
                  <c:v>7.52</c:v>
                </c:pt>
                <c:pt idx="1892">
                  <c:v>7.49</c:v>
                </c:pt>
                <c:pt idx="1893">
                  <c:v>7.57</c:v>
                </c:pt>
                <c:pt idx="1894">
                  <c:v>7.6</c:v>
                </c:pt>
                <c:pt idx="1895">
                  <c:v>7.58</c:v>
                </c:pt>
                <c:pt idx="1896">
                  <c:v>7.55</c:v>
                </c:pt>
                <c:pt idx="1897">
                  <c:v>7.53</c:v>
                </c:pt>
                <c:pt idx="1898">
                  <c:v>7.51</c:v>
                </c:pt>
                <c:pt idx="1899">
                  <c:v>7.57</c:v>
                </c:pt>
                <c:pt idx="1900">
                  <c:v>7.64</c:v>
                </c:pt>
                <c:pt idx="1901">
                  <c:v>7.62</c:v>
                </c:pt>
                <c:pt idx="1902">
                  <c:v>7.72</c:v>
                </c:pt>
                <c:pt idx="1903">
                  <c:v>7.59</c:v>
                </c:pt>
                <c:pt idx="1904">
                  <c:v>7.59</c:v>
                </c:pt>
                <c:pt idx="1905">
                  <c:v>7.63</c:v>
                </c:pt>
                <c:pt idx="1906">
                  <c:v>7.59</c:v>
                </c:pt>
                <c:pt idx="1907">
                  <c:v>7.7</c:v>
                </c:pt>
                <c:pt idx="1908">
                  <c:v>7.57</c:v>
                </c:pt>
                <c:pt idx="1909">
                  <c:v>7.56</c:v>
                </c:pt>
                <c:pt idx="1910">
                  <c:v>7.6</c:v>
                </c:pt>
                <c:pt idx="1911">
                  <c:v>7.68</c:v>
                </c:pt>
                <c:pt idx="1912">
                  <c:v>7.78</c:v>
                </c:pt>
                <c:pt idx="1913">
                  <c:v>7.8</c:v>
                </c:pt>
                <c:pt idx="1914">
                  <c:v>7.88</c:v>
                </c:pt>
                <c:pt idx="1915">
                  <c:v>7.89</c:v>
                </c:pt>
                <c:pt idx="1916">
                  <c:v>8</c:v>
                </c:pt>
                <c:pt idx="1917">
                  <c:v>8.14</c:v>
                </c:pt>
                <c:pt idx="1918">
                  <c:v>8.35</c:v>
                </c:pt>
                <c:pt idx="1919">
                  <c:v>8.3699999999999992</c:v>
                </c:pt>
                <c:pt idx="1920">
                  <c:v>8.4499999999999993</c:v>
                </c:pt>
                <c:pt idx="1921">
                  <c:v>8.57</c:v>
                </c:pt>
                <c:pt idx="1922">
                  <c:v>8.6</c:v>
                </c:pt>
                <c:pt idx="1923">
                  <c:v>8.56</c:v>
                </c:pt>
                <c:pt idx="1924">
                  <c:v>8.51</c:v>
                </c:pt>
                <c:pt idx="1925">
                  <c:v>8.43</c:v>
                </c:pt>
                <c:pt idx="1926">
                  <c:v>8.4499999999999993</c:v>
                </c:pt>
                <c:pt idx="1927">
                  <c:v>8.43</c:v>
                </c:pt>
                <c:pt idx="1928">
                  <c:v>8.3800000000000008</c:v>
                </c:pt>
                <c:pt idx="1929">
                  <c:v>8.36</c:v>
                </c:pt>
                <c:pt idx="1930">
                  <c:v>8.2899999999999991</c:v>
                </c:pt>
                <c:pt idx="1931">
                  <c:v>8.25</c:v>
                </c:pt>
                <c:pt idx="1932">
                  <c:v>8.24</c:v>
                </c:pt>
                <c:pt idx="1933">
                  <c:v>8.32</c:v>
                </c:pt>
                <c:pt idx="1934">
                  <c:v>8.32</c:v>
                </c:pt>
                <c:pt idx="1935">
                  <c:v>8.33</c:v>
                </c:pt>
                <c:pt idx="1936">
                  <c:v>8.34</c:v>
                </c:pt>
                <c:pt idx="1937">
                  <c:v>8.32</c:v>
                </c:pt>
                <c:pt idx="1938">
                  <c:v>8.3000000000000007</c:v>
                </c:pt>
                <c:pt idx="1939">
                  <c:v>8.25</c:v>
                </c:pt>
                <c:pt idx="1940">
                  <c:v>8.25</c:v>
                </c:pt>
                <c:pt idx="1941">
                  <c:v>8.25</c:v>
                </c:pt>
                <c:pt idx="1942">
                  <c:v>8.25</c:v>
                </c:pt>
                <c:pt idx="1943">
                  <c:v>8.27</c:v>
                </c:pt>
                <c:pt idx="1944">
                  <c:v>8.1999999999999993</c:v>
                </c:pt>
                <c:pt idx="1945">
                  <c:v>8.17</c:v>
                </c:pt>
                <c:pt idx="1946">
                  <c:v>8.14</c:v>
                </c:pt>
                <c:pt idx="1947">
                  <c:v>8.1300000000000008</c:v>
                </c:pt>
                <c:pt idx="1948">
                  <c:v>8.1</c:v>
                </c:pt>
                <c:pt idx="1949">
                  <c:v>8.07</c:v>
                </c:pt>
                <c:pt idx="1950">
                  <c:v>8.06</c:v>
                </c:pt>
                <c:pt idx="1951">
                  <c:v>8.0299999999999994</c:v>
                </c:pt>
                <c:pt idx="1952">
                  <c:v>8.02</c:v>
                </c:pt>
                <c:pt idx="1953">
                  <c:v>8.0299999999999994</c:v>
                </c:pt>
                <c:pt idx="1954">
                  <c:v>8.0500000000000007</c:v>
                </c:pt>
                <c:pt idx="1955">
                  <c:v>8.16</c:v>
                </c:pt>
                <c:pt idx="1956">
                  <c:v>8.1199999999999992</c:v>
                </c:pt>
                <c:pt idx="1957">
                  <c:v>8.06</c:v>
                </c:pt>
                <c:pt idx="1958">
                  <c:v>8.06</c:v>
                </c:pt>
                <c:pt idx="1959">
                  <c:v>8.0399999999999991</c:v>
                </c:pt>
                <c:pt idx="1960">
                  <c:v>8.01</c:v>
                </c:pt>
                <c:pt idx="1961">
                  <c:v>7.98</c:v>
                </c:pt>
                <c:pt idx="1962">
                  <c:v>7.96</c:v>
                </c:pt>
                <c:pt idx="1963">
                  <c:v>7.94</c:v>
                </c:pt>
                <c:pt idx="1964">
                  <c:v>7.92</c:v>
                </c:pt>
                <c:pt idx="1965">
                  <c:v>7.89</c:v>
                </c:pt>
                <c:pt idx="1966">
                  <c:v>7.85</c:v>
                </c:pt>
                <c:pt idx="1967">
                  <c:v>7.81</c:v>
                </c:pt>
                <c:pt idx="1968">
                  <c:v>7.78</c:v>
                </c:pt>
                <c:pt idx="1969">
                  <c:v>7.76</c:v>
                </c:pt>
                <c:pt idx="1970">
                  <c:v>7.79</c:v>
                </c:pt>
                <c:pt idx="1971">
                  <c:v>7.82</c:v>
                </c:pt>
                <c:pt idx="1972">
                  <c:v>7.84</c:v>
                </c:pt>
                <c:pt idx="1973">
                  <c:v>7.87</c:v>
                </c:pt>
                <c:pt idx="1974">
                  <c:v>7.95</c:v>
                </c:pt>
                <c:pt idx="1975">
                  <c:v>7.98</c:v>
                </c:pt>
                <c:pt idx="1976">
                  <c:v>7.94</c:v>
                </c:pt>
                <c:pt idx="1977">
                  <c:v>7.9</c:v>
                </c:pt>
                <c:pt idx="1978">
                  <c:v>7.96</c:v>
                </c:pt>
                <c:pt idx="1979">
                  <c:v>7.95</c:v>
                </c:pt>
                <c:pt idx="1980">
                  <c:v>7.93</c:v>
                </c:pt>
                <c:pt idx="1981">
                  <c:v>7.94</c:v>
                </c:pt>
                <c:pt idx="1982">
                  <c:v>7.91</c:v>
                </c:pt>
                <c:pt idx="1983">
                  <c:v>7.84</c:v>
                </c:pt>
                <c:pt idx="1984">
                  <c:v>7.85</c:v>
                </c:pt>
                <c:pt idx="1985">
                  <c:v>7.86</c:v>
                </c:pt>
                <c:pt idx="1986">
                  <c:v>7.86</c:v>
                </c:pt>
                <c:pt idx="1987">
                  <c:v>7.88</c:v>
                </c:pt>
                <c:pt idx="1988">
                  <c:v>7.86</c:v>
                </c:pt>
                <c:pt idx="1989">
                  <c:v>7.84</c:v>
                </c:pt>
                <c:pt idx="1990">
                  <c:v>7.81</c:v>
                </c:pt>
                <c:pt idx="1991">
                  <c:v>7.77</c:v>
                </c:pt>
                <c:pt idx="1992">
                  <c:v>7.75</c:v>
                </c:pt>
                <c:pt idx="1993">
                  <c:v>7.74</c:v>
                </c:pt>
                <c:pt idx="1994">
                  <c:v>7.72</c:v>
                </c:pt>
                <c:pt idx="1995">
                  <c:v>7.71</c:v>
                </c:pt>
                <c:pt idx="1996">
                  <c:v>7.67</c:v>
                </c:pt>
                <c:pt idx="1997">
                  <c:v>7.65</c:v>
                </c:pt>
                <c:pt idx="1998">
                  <c:v>7.63</c:v>
                </c:pt>
                <c:pt idx="1999">
                  <c:v>7.6</c:v>
                </c:pt>
                <c:pt idx="2000">
                  <c:v>7.67</c:v>
                </c:pt>
                <c:pt idx="2001">
                  <c:v>7.66</c:v>
                </c:pt>
                <c:pt idx="2002">
                  <c:v>7.63</c:v>
                </c:pt>
                <c:pt idx="2003">
                  <c:v>7.65</c:v>
                </c:pt>
                <c:pt idx="2004">
                  <c:v>7.65</c:v>
                </c:pt>
                <c:pt idx="2005">
                  <c:v>7.66</c:v>
                </c:pt>
                <c:pt idx="2006">
                  <c:v>7.59</c:v>
                </c:pt>
                <c:pt idx="2007">
                  <c:v>7.56</c:v>
                </c:pt>
                <c:pt idx="2008">
                  <c:v>7.53</c:v>
                </c:pt>
                <c:pt idx="2009">
                  <c:v>7.5</c:v>
                </c:pt>
                <c:pt idx="2010">
                  <c:v>7.46</c:v>
                </c:pt>
                <c:pt idx="2011">
                  <c:v>7.47</c:v>
                </c:pt>
                <c:pt idx="2012">
                  <c:v>7.47</c:v>
                </c:pt>
                <c:pt idx="2013">
                  <c:v>7.43</c:v>
                </c:pt>
                <c:pt idx="2014">
                  <c:v>7.41</c:v>
                </c:pt>
                <c:pt idx="2015">
                  <c:v>7.39</c:v>
                </c:pt>
                <c:pt idx="2016">
                  <c:v>7.37</c:v>
                </c:pt>
                <c:pt idx="2017">
                  <c:v>7.35</c:v>
                </c:pt>
                <c:pt idx="2018">
                  <c:v>7.36</c:v>
                </c:pt>
                <c:pt idx="2019">
                  <c:v>7.36</c:v>
                </c:pt>
                <c:pt idx="2020">
                  <c:v>7.37</c:v>
                </c:pt>
                <c:pt idx="2021">
                  <c:v>7.4</c:v>
                </c:pt>
                <c:pt idx="2022">
                  <c:v>7.48</c:v>
                </c:pt>
                <c:pt idx="2023">
                  <c:v>7.48</c:v>
                </c:pt>
                <c:pt idx="2024">
                  <c:v>7.48</c:v>
                </c:pt>
                <c:pt idx="2025">
                  <c:v>7.48</c:v>
                </c:pt>
                <c:pt idx="2026">
                  <c:v>7.45</c:v>
                </c:pt>
                <c:pt idx="2027">
                  <c:v>7.43</c:v>
                </c:pt>
                <c:pt idx="2028">
                  <c:v>7.39</c:v>
                </c:pt>
                <c:pt idx="2029">
                  <c:v>7.38</c:v>
                </c:pt>
                <c:pt idx="2030">
                  <c:v>7.37</c:v>
                </c:pt>
                <c:pt idx="2031">
                  <c:v>7.37</c:v>
                </c:pt>
                <c:pt idx="2032">
                  <c:v>7.34</c:v>
                </c:pt>
                <c:pt idx="2033">
                  <c:v>7.33</c:v>
                </c:pt>
                <c:pt idx="2034">
                  <c:v>7.36</c:v>
                </c:pt>
                <c:pt idx="2035">
                  <c:v>7.36</c:v>
                </c:pt>
                <c:pt idx="2036">
                  <c:v>7.37</c:v>
                </c:pt>
                <c:pt idx="2037">
                  <c:v>7.34</c:v>
                </c:pt>
                <c:pt idx="2038">
                  <c:v>7.31</c:v>
                </c:pt>
                <c:pt idx="2039">
                  <c:v>7.28</c:v>
                </c:pt>
                <c:pt idx="2040">
                  <c:v>7.25</c:v>
                </c:pt>
                <c:pt idx="2041">
                  <c:v>7.23</c:v>
                </c:pt>
                <c:pt idx="2042">
                  <c:v>7.18</c:v>
                </c:pt>
                <c:pt idx="2043">
                  <c:v>7.12</c:v>
                </c:pt>
                <c:pt idx="2044">
                  <c:v>7.21</c:v>
                </c:pt>
                <c:pt idx="2045">
                  <c:v>7.19</c:v>
                </c:pt>
                <c:pt idx="2046">
                  <c:v>7.16</c:v>
                </c:pt>
                <c:pt idx="2047">
                  <c:v>7.1</c:v>
                </c:pt>
                <c:pt idx="2048">
                  <c:v>7.05</c:v>
                </c:pt>
                <c:pt idx="2049">
                  <c:v>7.06</c:v>
                </c:pt>
                <c:pt idx="2050">
                  <c:v>7.08</c:v>
                </c:pt>
                <c:pt idx="2051">
                  <c:v>7.09</c:v>
                </c:pt>
                <c:pt idx="2052">
                  <c:v>7.11</c:v>
                </c:pt>
                <c:pt idx="2053">
                  <c:v>7.11</c:v>
                </c:pt>
                <c:pt idx="2054">
                  <c:v>7.09</c:v>
                </c:pt>
                <c:pt idx="2055">
                  <c:v>7.06</c:v>
                </c:pt>
                <c:pt idx="2056">
                  <c:v>7.06</c:v>
                </c:pt>
                <c:pt idx="2057">
                  <c:v>7.04</c:v>
                </c:pt>
                <c:pt idx="2058">
                  <c:v>7</c:v>
                </c:pt>
                <c:pt idx="2059">
                  <c:v>6.99</c:v>
                </c:pt>
                <c:pt idx="2060">
                  <c:v>7.01</c:v>
                </c:pt>
                <c:pt idx="2061">
                  <c:v>7</c:v>
                </c:pt>
                <c:pt idx="2062">
                  <c:v>7</c:v>
                </c:pt>
                <c:pt idx="2063">
                  <c:v>7.06</c:v>
                </c:pt>
                <c:pt idx="2064">
                  <c:v>6.99</c:v>
                </c:pt>
                <c:pt idx="2065">
                  <c:v>7.04</c:v>
                </c:pt>
                <c:pt idx="2066">
                  <c:v>7.13</c:v>
                </c:pt>
                <c:pt idx="2067">
                  <c:v>7.12</c:v>
                </c:pt>
                <c:pt idx="2068">
                  <c:v>7.12</c:v>
                </c:pt>
                <c:pt idx="2069">
                  <c:v>7.08</c:v>
                </c:pt>
                <c:pt idx="2070">
                  <c:v>7.05</c:v>
                </c:pt>
                <c:pt idx="2071">
                  <c:v>7.02</c:v>
                </c:pt>
                <c:pt idx="2072">
                  <c:v>6.98</c:v>
                </c:pt>
                <c:pt idx="2073">
                  <c:v>6.96</c:v>
                </c:pt>
                <c:pt idx="2074">
                  <c:v>6.95</c:v>
                </c:pt>
                <c:pt idx="2075">
                  <c:v>6.93</c:v>
                </c:pt>
                <c:pt idx="2076">
                  <c:v>6.92</c:v>
                </c:pt>
                <c:pt idx="2077">
                  <c:v>6.86</c:v>
                </c:pt>
                <c:pt idx="2078">
                  <c:v>6.87</c:v>
                </c:pt>
                <c:pt idx="2079">
                  <c:v>6.89</c:v>
                </c:pt>
                <c:pt idx="2080">
                  <c:v>6.89</c:v>
                </c:pt>
                <c:pt idx="2081">
                  <c:v>6.88</c:v>
                </c:pt>
                <c:pt idx="2082">
                  <c:v>6.87</c:v>
                </c:pt>
                <c:pt idx="2083">
                  <c:v>6.88</c:v>
                </c:pt>
                <c:pt idx="2084">
                  <c:v>6.89</c:v>
                </c:pt>
                <c:pt idx="2085">
                  <c:v>6.89</c:v>
                </c:pt>
                <c:pt idx="2086">
                  <c:v>6.89</c:v>
                </c:pt>
                <c:pt idx="2087">
                  <c:v>6.88</c:v>
                </c:pt>
                <c:pt idx="2088">
                  <c:v>6.98</c:v>
                </c:pt>
                <c:pt idx="2089">
                  <c:v>6.94</c:v>
                </c:pt>
                <c:pt idx="2090">
                  <c:v>6.93</c:v>
                </c:pt>
                <c:pt idx="2091">
                  <c:v>7</c:v>
                </c:pt>
                <c:pt idx="2092">
                  <c:v>7.03</c:v>
                </c:pt>
                <c:pt idx="2093">
                  <c:v>7.04</c:v>
                </c:pt>
                <c:pt idx="2094">
                  <c:v>7.07</c:v>
                </c:pt>
                <c:pt idx="2095">
                  <c:v>7.13</c:v>
                </c:pt>
                <c:pt idx="2096">
                  <c:v>7.13</c:v>
                </c:pt>
                <c:pt idx="2097">
                  <c:v>7.13</c:v>
                </c:pt>
                <c:pt idx="2098">
                  <c:v>7.15</c:v>
                </c:pt>
                <c:pt idx="2099">
                  <c:v>7.13</c:v>
                </c:pt>
                <c:pt idx="2100">
                  <c:v>7.16</c:v>
                </c:pt>
                <c:pt idx="2101">
                  <c:v>7.15</c:v>
                </c:pt>
                <c:pt idx="2102">
                  <c:v>7.2</c:v>
                </c:pt>
                <c:pt idx="2103">
                  <c:v>7.21</c:v>
                </c:pt>
                <c:pt idx="2104">
                  <c:v>7.2</c:v>
                </c:pt>
                <c:pt idx="2105">
                  <c:v>7.18</c:v>
                </c:pt>
                <c:pt idx="2106">
                  <c:v>7.17</c:v>
                </c:pt>
                <c:pt idx="2107">
                  <c:v>7.14</c:v>
                </c:pt>
                <c:pt idx="2108">
                  <c:v>7.13</c:v>
                </c:pt>
                <c:pt idx="2109">
                  <c:v>7.17</c:v>
                </c:pt>
                <c:pt idx="2110">
                  <c:v>7.14</c:v>
                </c:pt>
                <c:pt idx="2111">
                  <c:v>7.09</c:v>
                </c:pt>
                <c:pt idx="2112">
                  <c:v>7.06</c:v>
                </c:pt>
                <c:pt idx="2113">
                  <c:v>7.02</c:v>
                </c:pt>
                <c:pt idx="2114">
                  <c:v>7</c:v>
                </c:pt>
                <c:pt idx="2115">
                  <c:v>6.96</c:v>
                </c:pt>
                <c:pt idx="2116">
                  <c:v>6.97</c:v>
                </c:pt>
                <c:pt idx="2117">
                  <c:v>6.98</c:v>
                </c:pt>
                <c:pt idx="2118">
                  <c:v>6.99</c:v>
                </c:pt>
                <c:pt idx="2119">
                  <c:v>6.95</c:v>
                </c:pt>
                <c:pt idx="2120">
                  <c:v>6.92</c:v>
                </c:pt>
                <c:pt idx="2121">
                  <c:v>6.91</c:v>
                </c:pt>
                <c:pt idx="2122">
                  <c:v>6.92</c:v>
                </c:pt>
                <c:pt idx="2123">
                  <c:v>6.93</c:v>
                </c:pt>
                <c:pt idx="2124">
                  <c:v>6.93</c:v>
                </c:pt>
                <c:pt idx="2125">
                  <c:v>6.95</c:v>
                </c:pt>
                <c:pt idx="2126">
                  <c:v>6.94</c:v>
                </c:pt>
                <c:pt idx="2127">
                  <c:v>6.92</c:v>
                </c:pt>
                <c:pt idx="2128">
                  <c:v>6.9</c:v>
                </c:pt>
                <c:pt idx="2129">
                  <c:v>6.98</c:v>
                </c:pt>
                <c:pt idx="2130">
                  <c:v>6.99</c:v>
                </c:pt>
                <c:pt idx="2131">
                  <c:v>7.01</c:v>
                </c:pt>
                <c:pt idx="2132">
                  <c:v>7.01</c:v>
                </c:pt>
                <c:pt idx="2133">
                  <c:v>6.98</c:v>
                </c:pt>
                <c:pt idx="2134">
                  <c:v>6.94</c:v>
                </c:pt>
                <c:pt idx="2135">
                  <c:v>6.95</c:v>
                </c:pt>
                <c:pt idx="2136">
                  <c:v>7.01</c:v>
                </c:pt>
                <c:pt idx="2137">
                  <c:v>7.04</c:v>
                </c:pt>
                <c:pt idx="2138">
                  <c:v>7.07</c:v>
                </c:pt>
                <c:pt idx="2139">
                  <c:v>7.1</c:v>
                </c:pt>
                <c:pt idx="2140">
                  <c:v>7.11</c:v>
                </c:pt>
                <c:pt idx="2141">
                  <c:v>7.21</c:v>
                </c:pt>
                <c:pt idx="2142">
                  <c:v>7.27</c:v>
                </c:pt>
                <c:pt idx="2143">
                  <c:v>7.29</c:v>
                </c:pt>
                <c:pt idx="2144">
                  <c:v>7.4</c:v>
                </c:pt>
                <c:pt idx="2145">
                  <c:v>7.48</c:v>
                </c:pt>
                <c:pt idx="2146">
                  <c:v>7.61</c:v>
                </c:pt>
                <c:pt idx="2147">
                  <c:v>7.59</c:v>
                </c:pt>
                <c:pt idx="2148">
                  <c:v>7.63</c:v>
                </c:pt>
                <c:pt idx="2149">
                  <c:v>7.69</c:v>
                </c:pt>
                <c:pt idx="2150">
                  <c:v>7.76</c:v>
                </c:pt>
                <c:pt idx="2151">
                  <c:v>7.84</c:v>
                </c:pt>
                <c:pt idx="2152">
                  <c:v>7.82</c:v>
                </c:pt>
                <c:pt idx="2153">
                  <c:v>7.85</c:v>
                </c:pt>
                <c:pt idx="2154">
                  <c:v>7.81</c:v>
                </c:pt>
                <c:pt idx="2155">
                  <c:v>7.73</c:v>
                </c:pt>
                <c:pt idx="2156">
                  <c:v>7.68</c:v>
                </c:pt>
                <c:pt idx="2157">
                  <c:v>7.69</c:v>
                </c:pt>
                <c:pt idx="2158">
                  <c:v>7.73</c:v>
                </c:pt>
                <c:pt idx="2159">
                  <c:v>7.76</c:v>
                </c:pt>
                <c:pt idx="2160">
                  <c:v>7.79</c:v>
                </c:pt>
                <c:pt idx="2161">
                  <c:v>7.9</c:v>
                </c:pt>
                <c:pt idx="2162">
                  <c:v>7.96</c:v>
                </c:pt>
                <c:pt idx="2163">
                  <c:v>8.02</c:v>
                </c:pt>
                <c:pt idx="2164">
                  <c:v>8</c:v>
                </c:pt>
                <c:pt idx="2165">
                  <c:v>7.95</c:v>
                </c:pt>
                <c:pt idx="2166">
                  <c:v>7.93</c:v>
                </c:pt>
                <c:pt idx="2167">
                  <c:v>7.92</c:v>
                </c:pt>
                <c:pt idx="2168">
                  <c:v>7.94</c:v>
                </c:pt>
                <c:pt idx="2169">
                  <c:v>8</c:v>
                </c:pt>
                <c:pt idx="2170">
                  <c:v>8.09</c:v>
                </c:pt>
                <c:pt idx="2171">
                  <c:v>8.14</c:v>
                </c:pt>
                <c:pt idx="2172">
                  <c:v>8.17</c:v>
                </c:pt>
                <c:pt idx="2173">
                  <c:v>8.2100000000000009</c:v>
                </c:pt>
                <c:pt idx="2174">
                  <c:v>8.18</c:v>
                </c:pt>
                <c:pt idx="2175">
                  <c:v>8.17</c:v>
                </c:pt>
                <c:pt idx="2176">
                  <c:v>8.1199999999999992</c:v>
                </c:pt>
                <c:pt idx="2177">
                  <c:v>8.1</c:v>
                </c:pt>
                <c:pt idx="2178">
                  <c:v>8.15</c:v>
                </c:pt>
                <c:pt idx="2179">
                  <c:v>8.15</c:v>
                </c:pt>
                <c:pt idx="2180">
                  <c:v>8.18</c:v>
                </c:pt>
                <c:pt idx="2181">
                  <c:v>8.25</c:v>
                </c:pt>
                <c:pt idx="2182">
                  <c:v>8.2799999999999994</c:v>
                </c:pt>
                <c:pt idx="2183">
                  <c:v>8.35</c:v>
                </c:pt>
                <c:pt idx="2184">
                  <c:v>8.4499999999999993</c:v>
                </c:pt>
                <c:pt idx="2185">
                  <c:v>8.52</c:v>
                </c:pt>
                <c:pt idx="2186">
                  <c:v>8.4600000000000009</c:v>
                </c:pt>
                <c:pt idx="2187">
                  <c:v>8.36</c:v>
                </c:pt>
                <c:pt idx="2188">
                  <c:v>8.31</c:v>
                </c:pt>
                <c:pt idx="2189">
                  <c:v>8.2200000000000006</c:v>
                </c:pt>
                <c:pt idx="2190">
                  <c:v>8.17</c:v>
                </c:pt>
                <c:pt idx="2191">
                  <c:v>8.07</c:v>
                </c:pt>
                <c:pt idx="2192">
                  <c:v>8.01</c:v>
                </c:pt>
                <c:pt idx="2193">
                  <c:v>7.95</c:v>
                </c:pt>
                <c:pt idx="2194">
                  <c:v>7.95</c:v>
                </c:pt>
                <c:pt idx="2195">
                  <c:v>7.99</c:v>
                </c:pt>
                <c:pt idx="2196">
                  <c:v>7.89</c:v>
                </c:pt>
                <c:pt idx="2197">
                  <c:v>7.75</c:v>
                </c:pt>
                <c:pt idx="2198">
                  <c:v>7.73</c:v>
                </c:pt>
                <c:pt idx="2199">
                  <c:v>7.81</c:v>
                </c:pt>
                <c:pt idx="2200">
                  <c:v>7.77</c:v>
                </c:pt>
                <c:pt idx="2201">
                  <c:v>7.79</c:v>
                </c:pt>
                <c:pt idx="2202">
                  <c:v>7.84</c:v>
                </c:pt>
                <c:pt idx="2203">
                  <c:v>7.82</c:v>
                </c:pt>
                <c:pt idx="2204">
                  <c:v>7.83</c:v>
                </c:pt>
                <c:pt idx="2205">
                  <c:v>7.81</c:v>
                </c:pt>
                <c:pt idx="2206">
                  <c:v>7.76</c:v>
                </c:pt>
                <c:pt idx="2207">
                  <c:v>7.77</c:v>
                </c:pt>
                <c:pt idx="2208">
                  <c:v>7.76</c:v>
                </c:pt>
                <c:pt idx="2209">
                  <c:v>7.78</c:v>
                </c:pt>
                <c:pt idx="2210">
                  <c:v>7.74</c:v>
                </c:pt>
                <c:pt idx="2211">
                  <c:v>7.72</c:v>
                </c:pt>
                <c:pt idx="2212">
                  <c:v>7.72</c:v>
                </c:pt>
                <c:pt idx="2213">
                  <c:v>7.73</c:v>
                </c:pt>
                <c:pt idx="2214">
                  <c:v>7.74</c:v>
                </c:pt>
                <c:pt idx="2215">
                  <c:v>7.7</c:v>
                </c:pt>
                <c:pt idx="2216">
                  <c:v>7.68</c:v>
                </c:pt>
                <c:pt idx="2217">
                  <c:v>7.7</c:v>
                </c:pt>
                <c:pt idx="2218">
                  <c:v>7.7</c:v>
                </c:pt>
                <c:pt idx="2219">
                  <c:v>7.69</c:v>
                </c:pt>
                <c:pt idx="2220">
                  <c:v>7.72</c:v>
                </c:pt>
                <c:pt idx="2221">
                  <c:v>7.73</c:v>
                </c:pt>
                <c:pt idx="2222">
                  <c:v>7.72</c:v>
                </c:pt>
                <c:pt idx="2223">
                  <c:v>7.68</c:v>
                </c:pt>
                <c:pt idx="2224">
                  <c:v>7.62</c:v>
                </c:pt>
                <c:pt idx="2225">
                  <c:v>7.58</c:v>
                </c:pt>
                <c:pt idx="2226">
                  <c:v>7.58</c:v>
                </c:pt>
                <c:pt idx="2227">
                  <c:v>7.54</c:v>
                </c:pt>
                <c:pt idx="2228">
                  <c:v>7.51</c:v>
                </c:pt>
                <c:pt idx="2229">
                  <c:v>7.52</c:v>
                </c:pt>
                <c:pt idx="2230">
                  <c:v>7.52</c:v>
                </c:pt>
                <c:pt idx="2231">
                  <c:v>7.51</c:v>
                </c:pt>
                <c:pt idx="2232">
                  <c:v>7.53</c:v>
                </c:pt>
                <c:pt idx="2233">
                  <c:v>7.52</c:v>
                </c:pt>
                <c:pt idx="2234">
                  <c:v>7.51</c:v>
                </c:pt>
                <c:pt idx="2235">
                  <c:v>7.51</c:v>
                </c:pt>
                <c:pt idx="2236">
                  <c:v>7.48</c:v>
                </c:pt>
                <c:pt idx="2237">
                  <c:v>7.46</c:v>
                </c:pt>
                <c:pt idx="2238">
                  <c:v>7.45</c:v>
                </c:pt>
                <c:pt idx="2239">
                  <c:v>7.51</c:v>
                </c:pt>
                <c:pt idx="2240">
                  <c:v>7.52</c:v>
                </c:pt>
                <c:pt idx="2241">
                  <c:v>7.54</c:v>
                </c:pt>
                <c:pt idx="2242">
                  <c:v>7.53</c:v>
                </c:pt>
                <c:pt idx="2243">
                  <c:v>7.54</c:v>
                </c:pt>
                <c:pt idx="2244">
                  <c:v>7.6</c:v>
                </c:pt>
                <c:pt idx="2245">
                  <c:v>7.66</c:v>
                </c:pt>
                <c:pt idx="2246">
                  <c:v>7.65</c:v>
                </c:pt>
                <c:pt idx="2247">
                  <c:v>7.64</c:v>
                </c:pt>
                <c:pt idx="2248">
                  <c:v>7.63</c:v>
                </c:pt>
                <c:pt idx="2249">
                  <c:v>7.61</c:v>
                </c:pt>
                <c:pt idx="2250">
                  <c:v>7.59</c:v>
                </c:pt>
                <c:pt idx="2251">
                  <c:v>7.58</c:v>
                </c:pt>
                <c:pt idx="2252">
                  <c:v>7.58</c:v>
                </c:pt>
                <c:pt idx="2253">
                  <c:v>7.56</c:v>
                </c:pt>
                <c:pt idx="2254">
                  <c:v>7.54</c:v>
                </c:pt>
                <c:pt idx="2255">
                  <c:v>7.54</c:v>
                </c:pt>
                <c:pt idx="2256">
                  <c:v>7.53</c:v>
                </c:pt>
                <c:pt idx="2257">
                  <c:v>7.51</c:v>
                </c:pt>
                <c:pt idx="2258">
                  <c:v>7.49</c:v>
                </c:pt>
                <c:pt idx="2259">
                  <c:v>7.5</c:v>
                </c:pt>
                <c:pt idx="2260">
                  <c:v>7.51</c:v>
                </c:pt>
                <c:pt idx="2261">
                  <c:v>7.52</c:v>
                </c:pt>
                <c:pt idx="2262">
                  <c:v>7.62</c:v>
                </c:pt>
                <c:pt idx="2263">
                  <c:v>7.62</c:v>
                </c:pt>
                <c:pt idx="2264">
                  <c:v>7.64</c:v>
                </c:pt>
                <c:pt idx="2265">
                  <c:v>7.64</c:v>
                </c:pt>
                <c:pt idx="2266">
                  <c:v>7.63</c:v>
                </c:pt>
                <c:pt idx="2267">
                  <c:v>7.64</c:v>
                </c:pt>
                <c:pt idx="2268">
                  <c:v>7.64</c:v>
                </c:pt>
                <c:pt idx="2269">
                  <c:v>7.63</c:v>
                </c:pt>
                <c:pt idx="2270">
                  <c:v>7.63</c:v>
                </c:pt>
                <c:pt idx="2271">
                  <c:v>7.62</c:v>
                </c:pt>
                <c:pt idx="2272">
                  <c:v>7.64</c:v>
                </c:pt>
                <c:pt idx="2273">
                  <c:v>7.66</c:v>
                </c:pt>
                <c:pt idx="2274">
                  <c:v>7.7</c:v>
                </c:pt>
                <c:pt idx="2275">
                  <c:v>7.75</c:v>
                </c:pt>
                <c:pt idx="2276">
                  <c:v>7.81</c:v>
                </c:pt>
                <c:pt idx="2277">
                  <c:v>7.85</c:v>
                </c:pt>
                <c:pt idx="2278">
                  <c:v>7.9</c:v>
                </c:pt>
                <c:pt idx="2279">
                  <c:v>7.89</c:v>
                </c:pt>
                <c:pt idx="2280">
                  <c:v>7.87</c:v>
                </c:pt>
                <c:pt idx="2281">
                  <c:v>7.88</c:v>
                </c:pt>
                <c:pt idx="2282">
                  <c:v>7.89</c:v>
                </c:pt>
                <c:pt idx="2283">
                  <c:v>7.9</c:v>
                </c:pt>
                <c:pt idx="2284">
                  <c:v>7.84</c:v>
                </c:pt>
                <c:pt idx="2285">
                  <c:v>7.82</c:v>
                </c:pt>
                <c:pt idx="2286">
                  <c:v>7.82</c:v>
                </c:pt>
                <c:pt idx="2287">
                  <c:v>7.84</c:v>
                </c:pt>
                <c:pt idx="2288">
                  <c:v>7.88</c:v>
                </c:pt>
                <c:pt idx="2289">
                  <c:v>7.91</c:v>
                </c:pt>
                <c:pt idx="2290">
                  <c:v>7.91</c:v>
                </c:pt>
                <c:pt idx="2291">
                  <c:v>8.01</c:v>
                </c:pt>
                <c:pt idx="2292">
                  <c:v>8.11</c:v>
                </c:pt>
                <c:pt idx="2293">
                  <c:v>8.19</c:v>
                </c:pt>
                <c:pt idx="2294">
                  <c:v>8.16</c:v>
                </c:pt>
                <c:pt idx="2295">
                  <c:v>8.0500000000000007</c:v>
                </c:pt>
                <c:pt idx="2296">
                  <c:v>7.99</c:v>
                </c:pt>
                <c:pt idx="2297">
                  <c:v>8.02</c:v>
                </c:pt>
                <c:pt idx="2298">
                  <c:v>8</c:v>
                </c:pt>
                <c:pt idx="2299">
                  <c:v>7.95</c:v>
                </c:pt>
                <c:pt idx="2300">
                  <c:v>7.96</c:v>
                </c:pt>
                <c:pt idx="2301">
                  <c:v>7.97</c:v>
                </c:pt>
                <c:pt idx="2302">
                  <c:v>8.0399999999999991</c:v>
                </c:pt>
                <c:pt idx="2303">
                  <c:v>8.1</c:v>
                </c:pt>
                <c:pt idx="2304">
                  <c:v>8.1199999999999992</c:v>
                </c:pt>
                <c:pt idx="2305">
                  <c:v>8.15</c:v>
                </c:pt>
                <c:pt idx="2306">
                  <c:v>8.1199999999999992</c:v>
                </c:pt>
                <c:pt idx="2307">
                  <c:v>8.1199999999999992</c:v>
                </c:pt>
                <c:pt idx="2308">
                  <c:v>8.1</c:v>
                </c:pt>
                <c:pt idx="2309">
                  <c:v>8.11</c:v>
                </c:pt>
                <c:pt idx="2310">
                  <c:v>8.1199999999999992</c:v>
                </c:pt>
                <c:pt idx="2311">
                  <c:v>8.1</c:v>
                </c:pt>
                <c:pt idx="2312">
                  <c:v>8.1199999999999992</c:v>
                </c:pt>
                <c:pt idx="2313">
                  <c:v>8.1300000000000008</c:v>
                </c:pt>
                <c:pt idx="2314">
                  <c:v>8.1199999999999992</c:v>
                </c:pt>
                <c:pt idx="2315">
                  <c:v>8.18</c:v>
                </c:pt>
                <c:pt idx="2316">
                  <c:v>8.18</c:v>
                </c:pt>
                <c:pt idx="2317">
                  <c:v>8.2100000000000009</c:v>
                </c:pt>
                <c:pt idx="2318">
                  <c:v>8.23</c:v>
                </c:pt>
                <c:pt idx="2319">
                  <c:v>8.19</c:v>
                </c:pt>
                <c:pt idx="2320">
                  <c:v>8.17</c:v>
                </c:pt>
                <c:pt idx="2321">
                  <c:v>8.16</c:v>
                </c:pt>
                <c:pt idx="2322">
                  <c:v>8.15</c:v>
                </c:pt>
                <c:pt idx="2323">
                  <c:v>8.15</c:v>
                </c:pt>
                <c:pt idx="2324">
                  <c:v>8.14</c:v>
                </c:pt>
                <c:pt idx="2325">
                  <c:v>8.11</c:v>
                </c:pt>
                <c:pt idx="2326">
                  <c:v>8.09</c:v>
                </c:pt>
                <c:pt idx="2327">
                  <c:v>8.17</c:v>
                </c:pt>
                <c:pt idx="2328">
                  <c:v>8.15</c:v>
                </c:pt>
                <c:pt idx="2329">
                  <c:v>8.16</c:v>
                </c:pt>
                <c:pt idx="2330">
                  <c:v>8.18</c:v>
                </c:pt>
                <c:pt idx="2331">
                  <c:v>8.18</c:v>
                </c:pt>
                <c:pt idx="2332">
                  <c:v>8.17</c:v>
                </c:pt>
                <c:pt idx="2333">
                  <c:v>8.16</c:v>
                </c:pt>
                <c:pt idx="2334">
                  <c:v>8.14</c:v>
                </c:pt>
                <c:pt idx="2335">
                  <c:v>8.1300000000000008</c:v>
                </c:pt>
                <c:pt idx="2336">
                  <c:v>8.1199999999999992</c:v>
                </c:pt>
                <c:pt idx="2337">
                  <c:v>8.11</c:v>
                </c:pt>
                <c:pt idx="2338">
                  <c:v>8.11</c:v>
                </c:pt>
                <c:pt idx="2339">
                  <c:v>8.1</c:v>
                </c:pt>
                <c:pt idx="2340">
                  <c:v>8.1</c:v>
                </c:pt>
                <c:pt idx="2341">
                  <c:v>8.1199999999999992</c:v>
                </c:pt>
                <c:pt idx="2342">
                  <c:v>8.1</c:v>
                </c:pt>
                <c:pt idx="2343">
                  <c:v>8.1</c:v>
                </c:pt>
                <c:pt idx="2344">
                  <c:v>8.1</c:v>
                </c:pt>
                <c:pt idx="2345">
                  <c:v>8.08</c:v>
                </c:pt>
                <c:pt idx="2346">
                  <c:v>8.07</c:v>
                </c:pt>
                <c:pt idx="2347">
                  <c:v>8.06</c:v>
                </c:pt>
                <c:pt idx="2348">
                  <c:v>8.06</c:v>
                </c:pt>
                <c:pt idx="2349">
                  <c:v>8.1300000000000008</c:v>
                </c:pt>
                <c:pt idx="2350">
                  <c:v>8.1</c:v>
                </c:pt>
                <c:pt idx="2351">
                  <c:v>8.0399999999999991</c:v>
                </c:pt>
                <c:pt idx="2352">
                  <c:v>8</c:v>
                </c:pt>
                <c:pt idx="2353">
                  <c:v>7.94</c:v>
                </c:pt>
                <c:pt idx="2354">
                  <c:v>7.89</c:v>
                </c:pt>
                <c:pt idx="2355">
                  <c:v>7.93</c:v>
                </c:pt>
                <c:pt idx="2356">
                  <c:v>7.94</c:v>
                </c:pt>
                <c:pt idx="2357">
                  <c:v>7.95</c:v>
                </c:pt>
                <c:pt idx="2358">
                  <c:v>7.98</c:v>
                </c:pt>
                <c:pt idx="2359">
                  <c:v>7.96</c:v>
                </c:pt>
                <c:pt idx="2360">
                  <c:v>7.99</c:v>
                </c:pt>
                <c:pt idx="2361">
                  <c:v>8</c:v>
                </c:pt>
                <c:pt idx="2362">
                  <c:v>7.98</c:v>
                </c:pt>
                <c:pt idx="2363">
                  <c:v>7.99</c:v>
                </c:pt>
                <c:pt idx="2364">
                  <c:v>7.97</c:v>
                </c:pt>
                <c:pt idx="2365">
                  <c:v>7.94</c:v>
                </c:pt>
                <c:pt idx="2366">
                  <c:v>7.93</c:v>
                </c:pt>
                <c:pt idx="2367">
                  <c:v>7.95</c:v>
                </c:pt>
                <c:pt idx="2368">
                  <c:v>7.92</c:v>
                </c:pt>
                <c:pt idx="2369">
                  <c:v>7.89</c:v>
                </c:pt>
                <c:pt idx="2370">
                  <c:v>7.96</c:v>
                </c:pt>
                <c:pt idx="2371">
                  <c:v>7.94</c:v>
                </c:pt>
                <c:pt idx="2372">
                  <c:v>7.94</c:v>
                </c:pt>
                <c:pt idx="2373">
                  <c:v>7.95</c:v>
                </c:pt>
                <c:pt idx="2374">
                  <c:v>7.96</c:v>
                </c:pt>
                <c:pt idx="2375">
                  <c:v>7.99</c:v>
                </c:pt>
                <c:pt idx="2376">
                  <c:v>8</c:v>
                </c:pt>
                <c:pt idx="2377">
                  <c:v>7.99</c:v>
                </c:pt>
                <c:pt idx="2378">
                  <c:v>8</c:v>
                </c:pt>
                <c:pt idx="2379">
                  <c:v>8.01</c:v>
                </c:pt>
                <c:pt idx="2380">
                  <c:v>8.0299999999999994</c:v>
                </c:pt>
                <c:pt idx="2381">
                  <c:v>7.98</c:v>
                </c:pt>
                <c:pt idx="2382">
                  <c:v>7.95</c:v>
                </c:pt>
                <c:pt idx="2383">
                  <c:v>7.91</c:v>
                </c:pt>
                <c:pt idx="2384">
                  <c:v>7.91</c:v>
                </c:pt>
                <c:pt idx="2385">
                  <c:v>7.92</c:v>
                </c:pt>
                <c:pt idx="2386">
                  <c:v>7.92</c:v>
                </c:pt>
                <c:pt idx="2387">
                  <c:v>7.93</c:v>
                </c:pt>
                <c:pt idx="2388">
                  <c:v>7.94</c:v>
                </c:pt>
                <c:pt idx="2389">
                  <c:v>7.96</c:v>
                </c:pt>
                <c:pt idx="2390">
                  <c:v>8</c:v>
                </c:pt>
                <c:pt idx="2391">
                  <c:v>8.01</c:v>
                </c:pt>
                <c:pt idx="2392">
                  <c:v>8.0299999999999994</c:v>
                </c:pt>
                <c:pt idx="2393">
                  <c:v>8.0500000000000007</c:v>
                </c:pt>
                <c:pt idx="2394">
                  <c:v>8.07</c:v>
                </c:pt>
                <c:pt idx="2395">
                  <c:v>8.1</c:v>
                </c:pt>
                <c:pt idx="2396">
                  <c:v>8.11</c:v>
                </c:pt>
                <c:pt idx="2397">
                  <c:v>8.1199999999999992</c:v>
                </c:pt>
                <c:pt idx="2398">
                  <c:v>8.1199999999999992</c:v>
                </c:pt>
                <c:pt idx="2399">
                  <c:v>8.11</c:v>
                </c:pt>
                <c:pt idx="2400">
                  <c:v>8.09</c:v>
                </c:pt>
                <c:pt idx="2401">
                  <c:v>8.06</c:v>
                </c:pt>
                <c:pt idx="2402">
                  <c:v>8.02</c:v>
                </c:pt>
                <c:pt idx="2403">
                  <c:v>8.01</c:v>
                </c:pt>
                <c:pt idx="2404">
                  <c:v>7.98</c:v>
                </c:pt>
                <c:pt idx="2405">
                  <c:v>7.96</c:v>
                </c:pt>
                <c:pt idx="2406">
                  <c:v>7.95</c:v>
                </c:pt>
                <c:pt idx="2407">
                  <c:v>7.97</c:v>
                </c:pt>
                <c:pt idx="2408">
                  <c:v>7.95</c:v>
                </c:pt>
                <c:pt idx="2409">
                  <c:v>7.94</c:v>
                </c:pt>
                <c:pt idx="2410">
                  <c:v>7.94</c:v>
                </c:pt>
                <c:pt idx="2411">
                  <c:v>7.99</c:v>
                </c:pt>
                <c:pt idx="2412">
                  <c:v>8</c:v>
                </c:pt>
                <c:pt idx="2413">
                  <c:v>8.01</c:v>
                </c:pt>
                <c:pt idx="2414">
                  <c:v>7.99</c:v>
                </c:pt>
                <c:pt idx="2415">
                  <c:v>8</c:v>
                </c:pt>
                <c:pt idx="2416">
                  <c:v>7.99</c:v>
                </c:pt>
                <c:pt idx="2417">
                  <c:v>8.02</c:v>
                </c:pt>
                <c:pt idx="2418">
                  <c:v>8.0299999999999994</c:v>
                </c:pt>
                <c:pt idx="2419">
                  <c:v>8.06</c:v>
                </c:pt>
                <c:pt idx="2420">
                  <c:v>8.0500000000000007</c:v>
                </c:pt>
                <c:pt idx="2421">
                  <c:v>8.0500000000000007</c:v>
                </c:pt>
                <c:pt idx="2422">
                  <c:v>8.08</c:v>
                </c:pt>
                <c:pt idx="2423">
                  <c:v>8.07</c:v>
                </c:pt>
                <c:pt idx="2424">
                  <c:v>8.06</c:v>
                </c:pt>
                <c:pt idx="2425">
                  <c:v>8.06</c:v>
                </c:pt>
                <c:pt idx="2426">
                  <c:v>8.0399999999999991</c:v>
                </c:pt>
                <c:pt idx="2427">
                  <c:v>8.0299999999999994</c:v>
                </c:pt>
                <c:pt idx="2428">
                  <c:v>8.02</c:v>
                </c:pt>
                <c:pt idx="2429">
                  <c:v>8.0299999999999994</c:v>
                </c:pt>
                <c:pt idx="2430">
                  <c:v>8.0500000000000007</c:v>
                </c:pt>
                <c:pt idx="2431">
                  <c:v>8.0399999999999991</c:v>
                </c:pt>
                <c:pt idx="2432">
                  <c:v>8.01</c:v>
                </c:pt>
                <c:pt idx="2433">
                  <c:v>8.0500000000000007</c:v>
                </c:pt>
                <c:pt idx="2434">
                  <c:v>8.0399999999999991</c:v>
                </c:pt>
                <c:pt idx="2435">
                  <c:v>8.0299999999999994</c:v>
                </c:pt>
                <c:pt idx="2436">
                  <c:v>8.0399999999999991</c:v>
                </c:pt>
                <c:pt idx="2437">
                  <c:v>8.0399999999999991</c:v>
                </c:pt>
                <c:pt idx="2438">
                  <c:v>8.0299999999999994</c:v>
                </c:pt>
                <c:pt idx="2439">
                  <c:v>8.02</c:v>
                </c:pt>
                <c:pt idx="2440">
                  <c:v>8.01</c:v>
                </c:pt>
                <c:pt idx="2441">
                  <c:v>7.99</c:v>
                </c:pt>
                <c:pt idx="2442">
                  <c:v>8</c:v>
                </c:pt>
                <c:pt idx="2443">
                  <c:v>8.0399999999999991</c:v>
                </c:pt>
                <c:pt idx="2444">
                  <c:v>8.0399999999999991</c:v>
                </c:pt>
                <c:pt idx="2445">
                  <c:v>8.06</c:v>
                </c:pt>
                <c:pt idx="2446">
                  <c:v>8.14</c:v>
                </c:pt>
                <c:pt idx="2447">
                  <c:v>8.1300000000000008</c:v>
                </c:pt>
                <c:pt idx="2448">
                  <c:v>8.11</c:v>
                </c:pt>
                <c:pt idx="2449">
                  <c:v>8.16</c:v>
                </c:pt>
                <c:pt idx="2450">
                  <c:v>8.17</c:v>
                </c:pt>
                <c:pt idx="2451">
                  <c:v>8.1999999999999993</c:v>
                </c:pt>
                <c:pt idx="2452">
                  <c:v>8.18</c:v>
                </c:pt>
                <c:pt idx="2453">
                  <c:v>8.15</c:v>
                </c:pt>
                <c:pt idx="2454">
                  <c:v>8.15</c:v>
                </c:pt>
                <c:pt idx="2455">
                  <c:v>8.16</c:v>
                </c:pt>
                <c:pt idx="2456">
                  <c:v>8.23</c:v>
                </c:pt>
                <c:pt idx="2457">
                  <c:v>8.23</c:v>
                </c:pt>
                <c:pt idx="2458">
                  <c:v>8.1999999999999993</c:v>
                </c:pt>
                <c:pt idx="2459">
                  <c:v>8.2100000000000009</c:v>
                </c:pt>
                <c:pt idx="2460">
                  <c:v>8.25</c:v>
                </c:pt>
                <c:pt idx="2461">
                  <c:v>8.25</c:v>
                </c:pt>
                <c:pt idx="2462">
                  <c:v>8.26</c:v>
                </c:pt>
                <c:pt idx="2463">
                  <c:v>8.26</c:v>
                </c:pt>
                <c:pt idx="2464">
                  <c:v>8.25</c:v>
                </c:pt>
                <c:pt idx="2465">
                  <c:v>8.2899999999999991</c:v>
                </c:pt>
                <c:pt idx="2466">
                  <c:v>8.39</c:v>
                </c:pt>
                <c:pt idx="2467">
                  <c:v>8.41</c:v>
                </c:pt>
                <c:pt idx="2468">
                  <c:v>8.41</c:v>
                </c:pt>
                <c:pt idx="2469">
                  <c:v>8.42</c:v>
                </c:pt>
                <c:pt idx="2470">
                  <c:v>8.4600000000000009</c:v>
                </c:pt>
                <c:pt idx="2471">
                  <c:v>8.52</c:v>
                </c:pt>
                <c:pt idx="2472">
                  <c:v>8.5399999999999991</c:v>
                </c:pt>
                <c:pt idx="2473">
                  <c:v>8.56</c:v>
                </c:pt>
                <c:pt idx="2474">
                  <c:v>8.6</c:v>
                </c:pt>
                <c:pt idx="2475">
                  <c:v>8.59</c:v>
                </c:pt>
                <c:pt idx="2476">
                  <c:v>8.6</c:v>
                </c:pt>
                <c:pt idx="2477">
                  <c:v>8.5399999999999991</c:v>
                </c:pt>
                <c:pt idx="2478">
                  <c:v>8.5</c:v>
                </c:pt>
                <c:pt idx="2479">
                  <c:v>8.49</c:v>
                </c:pt>
                <c:pt idx="2480">
                  <c:v>8.49</c:v>
                </c:pt>
                <c:pt idx="2481">
                  <c:v>8.51</c:v>
                </c:pt>
                <c:pt idx="2482">
                  <c:v>8.51</c:v>
                </c:pt>
                <c:pt idx="2483">
                  <c:v>8.48</c:v>
                </c:pt>
                <c:pt idx="2484">
                  <c:v>8.4499999999999993</c:v>
                </c:pt>
                <c:pt idx="2485">
                  <c:v>8.4499999999999993</c:v>
                </c:pt>
                <c:pt idx="2486">
                  <c:v>8.4499999999999993</c:v>
                </c:pt>
                <c:pt idx="2487">
                  <c:v>8.48</c:v>
                </c:pt>
                <c:pt idx="2488">
                  <c:v>8.51</c:v>
                </c:pt>
                <c:pt idx="2489">
                  <c:v>8.51</c:v>
                </c:pt>
                <c:pt idx="2490">
                  <c:v>8.52</c:v>
                </c:pt>
                <c:pt idx="2491">
                  <c:v>8.5</c:v>
                </c:pt>
                <c:pt idx="2492">
                  <c:v>8.4700000000000006</c:v>
                </c:pt>
                <c:pt idx="2493">
                  <c:v>8.4600000000000009</c:v>
                </c:pt>
                <c:pt idx="2494">
                  <c:v>8.4700000000000006</c:v>
                </c:pt>
                <c:pt idx="2495">
                  <c:v>8.4499999999999993</c:v>
                </c:pt>
                <c:pt idx="2496">
                  <c:v>8.42</c:v>
                </c:pt>
                <c:pt idx="2497">
                  <c:v>8.4</c:v>
                </c:pt>
                <c:pt idx="2498">
                  <c:v>8.39</c:v>
                </c:pt>
                <c:pt idx="2499">
                  <c:v>8.43</c:v>
                </c:pt>
                <c:pt idx="2500">
                  <c:v>8.41</c:v>
                </c:pt>
                <c:pt idx="2501">
                  <c:v>8.3699999999999992</c:v>
                </c:pt>
                <c:pt idx="2502">
                  <c:v>8.36</c:v>
                </c:pt>
                <c:pt idx="2503">
                  <c:v>8.33</c:v>
                </c:pt>
                <c:pt idx="2504">
                  <c:v>8.33</c:v>
                </c:pt>
                <c:pt idx="2505">
                  <c:v>8.32</c:v>
                </c:pt>
                <c:pt idx="2506">
                  <c:v>8.32</c:v>
                </c:pt>
                <c:pt idx="2507">
                  <c:v>8.34</c:v>
                </c:pt>
                <c:pt idx="2508">
                  <c:v>8.35</c:v>
                </c:pt>
                <c:pt idx="2509">
                  <c:v>8.36</c:v>
                </c:pt>
                <c:pt idx="2510">
                  <c:v>8.32</c:v>
                </c:pt>
                <c:pt idx="2511">
                  <c:v>8.2799999999999994</c:v>
                </c:pt>
                <c:pt idx="2512">
                  <c:v>8.26</c:v>
                </c:pt>
                <c:pt idx="2513">
                  <c:v>8.25</c:v>
                </c:pt>
                <c:pt idx="2514">
                  <c:v>8.26</c:v>
                </c:pt>
                <c:pt idx="2515">
                  <c:v>8.26</c:v>
                </c:pt>
                <c:pt idx="2516">
                  <c:v>8.26</c:v>
                </c:pt>
                <c:pt idx="2517">
                  <c:v>8.26</c:v>
                </c:pt>
                <c:pt idx="2518">
                  <c:v>8.26</c:v>
                </c:pt>
                <c:pt idx="2519">
                  <c:v>8.24</c:v>
                </c:pt>
                <c:pt idx="2520">
                  <c:v>8.23</c:v>
                </c:pt>
                <c:pt idx="2521">
                  <c:v>8.2100000000000009</c:v>
                </c:pt>
                <c:pt idx="2522">
                  <c:v>8.24</c:v>
                </c:pt>
                <c:pt idx="2523">
                  <c:v>8.2200000000000006</c:v>
                </c:pt>
                <c:pt idx="2524">
                  <c:v>8.2200000000000006</c:v>
                </c:pt>
                <c:pt idx="2525">
                  <c:v>8.2100000000000009</c:v>
                </c:pt>
                <c:pt idx="2526">
                  <c:v>8.1999999999999993</c:v>
                </c:pt>
                <c:pt idx="2527">
                  <c:v>8.1999999999999993</c:v>
                </c:pt>
                <c:pt idx="2528">
                  <c:v>8.19</c:v>
                </c:pt>
                <c:pt idx="2529">
                  <c:v>8.19</c:v>
                </c:pt>
                <c:pt idx="2530">
                  <c:v>8.17</c:v>
                </c:pt>
                <c:pt idx="2531">
                  <c:v>8.14</c:v>
                </c:pt>
                <c:pt idx="2532">
                  <c:v>8.14</c:v>
                </c:pt>
                <c:pt idx="2533">
                  <c:v>8.14</c:v>
                </c:pt>
                <c:pt idx="2534">
                  <c:v>8.15</c:v>
                </c:pt>
                <c:pt idx="2535">
                  <c:v>8.14</c:v>
                </c:pt>
                <c:pt idx="2536">
                  <c:v>8.1300000000000008</c:v>
                </c:pt>
                <c:pt idx="2537">
                  <c:v>8.14</c:v>
                </c:pt>
                <c:pt idx="2538">
                  <c:v>8.14</c:v>
                </c:pt>
                <c:pt idx="2539">
                  <c:v>8.1199999999999992</c:v>
                </c:pt>
                <c:pt idx="2540">
                  <c:v>8.1</c:v>
                </c:pt>
                <c:pt idx="2541">
                  <c:v>8.07</c:v>
                </c:pt>
                <c:pt idx="2542">
                  <c:v>8.07</c:v>
                </c:pt>
                <c:pt idx="2543">
                  <c:v>8.07</c:v>
                </c:pt>
                <c:pt idx="2544">
                  <c:v>8.08</c:v>
                </c:pt>
                <c:pt idx="2545">
                  <c:v>8.06</c:v>
                </c:pt>
                <c:pt idx="2546">
                  <c:v>8.0500000000000007</c:v>
                </c:pt>
                <c:pt idx="2547">
                  <c:v>8.01</c:v>
                </c:pt>
                <c:pt idx="2548">
                  <c:v>8</c:v>
                </c:pt>
                <c:pt idx="2549">
                  <c:v>8.02</c:v>
                </c:pt>
                <c:pt idx="2550">
                  <c:v>8.02</c:v>
                </c:pt>
                <c:pt idx="2551">
                  <c:v>8.0299999999999994</c:v>
                </c:pt>
                <c:pt idx="2552">
                  <c:v>8.0399999999999991</c:v>
                </c:pt>
                <c:pt idx="2553">
                  <c:v>8.02</c:v>
                </c:pt>
                <c:pt idx="2554">
                  <c:v>8.01</c:v>
                </c:pt>
                <c:pt idx="2555">
                  <c:v>7.98</c:v>
                </c:pt>
                <c:pt idx="2556">
                  <c:v>7.99</c:v>
                </c:pt>
                <c:pt idx="2557">
                  <c:v>7.97</c:v>
                </c:pt>
                <c:pt idx="2558">
                  <c:v>7.97</c:v>
                </c:pt>
                <c:pt idx="2559">
                  <c:v>7.98</c:v>
                </c:pt>
                <c:pt idx="2560">
                  <c:v>7.99</c:v>
                </c:pt>
                <c:pt idx="2561">
                  <c:v>7.99</c:v>
                </c:pt>
                <c:pt idx="2562">
                  <c:v>7.99</c:v>
                </c:pt>
                <c:pt idx="2563">
                  <c:v>7.96</c:v>
                </c:pt>
                <c:pt idx="2564">
                  <c:v>7.92</c:v>
                </c:pt>
                <c:pt idx="2565">
                  <c:v>7.91</c:v>
                </c:pt>
                <c:pt idx="2566">
                  <c:v>7.91</c:v>
                </c:pt>
                <c:pt idx="2567">
                  <c:v>7.86</c:v>
                </c:pt>
                <c:pt idx="2568">
                  <c:v>7.85</c:v>
                </c:pt>
                <c:pt idx="2569">
                  <c:v>7.85</c:v>
                </c:pt>
                <c:pt idx="2570">
                  <c:v>7.85</c:v>
                </c:pt>
                <c:pt idx="2571">
                  <c:v>7.81</c:v>
                </c:pt>
                <c:pt idx="2572">
                  <c:v>7.8</c:v>
                </c:pt>
                <c:pt idx="2573">
                  <c:v>7.77</c:v>
                </c:pt>
                <c:pt idx="2574">
                  <c:v>7.76</c:v>
                </c:pt>
                <c:pt idx="2575">
                  <c:v>7.75</c:v>
                </c:pt>
                <c:pt idx="2576">
                  <c:v>7.72</c:v>
                </c:pt>
                <c:pt idx="2577">
                  <c:v>7.7</c:v>
                </c:pt>
                <c:pt idx="2578">
                  <c:v>7.69</c:v>
                </c:pt>
                <c:pt idx="2579">
                  <c:v>7.69</c:v>
                </c:pt>
                <c:pt idx="2580">
                  <c:v>7.7</c:v>
                </c:pt>
                <c:pt idx="2581">
                  <c:v>7.74</c:v>
                </c:pt>
                <c:pt idx="2582">
                  <c:v>7.74</c:v>
                </c:pt>
                <c:pt idx="2583">
                  <c:v>7.74</c:v>
                </c:pt>
                <c:pt idx="2584">
                  <c:v>7.74</c:v>
                </c:pt>
                <c:pt idx="2585">
                  <c:v>7.74</c:v>
                </c:pt>
                <c:pt idx="2586">
                  <c:v>7.75</c:v>
                </c:pt>
                <c:pt idx="2587">
                  <c:v>7.7</c:v>
                </c:pt>
                <c:pt idx="2588">
                  <c:v>7.69</c:v>
                </c:pt>
                <c:pt idx="2589">
                  <c:v>7.65</c:v>
                </c:pt>
                <c:pt idx="2590">
                  <c:v>7.64</c:v>
                </c:pt>
                <c:pt idx="2591">
                  <c:v>7.59</c:v>
                </c:pt>
                <c:pt idx="2592">
                  <c:v>7.56</c:v>
                </c:pt>
                <c:pt idx="2593">
                  <c:v>7.55</c:v>
                </c:pt>
                <c:pt idx="2594">
                  <c:v>7.58</c:v>
                </c:pt>
                <c:pt idx="2595">
                  <c:v>7.57</c:v>
                </c:pt>
                <c:pt idx="2596">
                  <c:v>7.57</c:v>
                </c:pt>
                <c:pt idx="2597">
                  <c:v>7.6</c:v>
                </c:pt>
                <c:pt idx="2598">
                  <c:v>7.62</c:v>
                </c:pt>
                <c:pt idx="2599">
                  <c:v>7.6</c:v>
                </c:pt>
                <c:pt idx="2600">
                  <c:v>7.6</c:v>
                </c:pt>
                <c:pt idx="2601">
                  <c:v>7.6</c:v>
                </c:pt>
                <c:pt idx="2602">
                  <c:v>7.59</c:v>
                </c:pt>
                <c:pt idx="2603">
                  <c:v>7.57</c:v>
                </c:pt>
                <c:pt idx="2604">
                  <c:v>7.57</c:v>
                </c:pt>
                <c:pt idx="2605">
                  <c:v>7.56</c:v>
                </c:pt>
                <c:pt idx="2606">
                  <c:v>7.56</c:v>
                </c:pt>
                <c:pt idx="2607">
                  <c:v>7.56</c:v>
                </c:pt>
                <c:pt idx="2608">
                  <c:v>7.56</c:v>
                </c:pt>
                <c:pt idx="2609">
                  <c:v>7.63</c:v>
                </c:pt>
                <c:pt idx="2610">
                  <c:v>7.62</c:v>
                </c:pt>
                <c:pt idx="2611">
                  <c:v>7.6</c:v>
                </c:pt>
                <c:pt idx="2612">
                  <c:v>7.59</c:v>
                </c:pt>
                <c:pt idx="2613">
                  <c:v>7.6</c:v>
                </c:pt>
                <c:pt idx="2614">
                  <c:v>7.61</c:v>
                </c:pt>
                <c:pt idx="2615">
                  <c:v>7.58</c:v>
                </c:pt>
                <c:pt idx="2616">
                  <c:v>7.58</c:v>
                </c:pt>
                <c:pt idx="2617">
                  <c:v>7.59</c:v>
                </c:pt>
                <c:pt idx="2618">
                  <c:v>7.59</c:v>
                </c:pt>
                <c:pt idx="2619">
                  <c:v>7.58</c:v>
                </c:pt>
                <c:pt idx="2620">
                  <c:v>7.55</c:v>
                </c:pt>
                <c:pt idx="2621">
                  <c:v>7.53</c:v>
                </c:pt>
                <c:pt idx="2622">
                  <c:v>7.51</c:v>
                </c:pt>
                <c:pt idx="2623">
                  <c:v>7.51</c:v>
                </c:pt>
                <c:pt idx="2624">
                  <c:v>7.48</c:v>
                </c:pt>
                <c:pt idx="2625">
                  <c:v>7.48</c:v>
                </c:pt>
                <c:pt idx="2626">
                  <c:v>7.46</c:v>
                </c:pt>
                <c:pt idx="2627">
                  <c:v>7.46</c:v>
                </c:pt>
                <c:pt idx="2628">
                  <c:v>7.49</c:v>
                </c:pt>
                <c:pt idx="2629">
                  <c:v>7.49</c:v>
                </c:pt>
                <c:pt idx="2630">
                  <c:v>7.52</c:v>
                </c:pt>
                <c:pt idx="2631">
                  <c:v>7.58</c:v>
                </c:pt>
                <c:pt idx="2632">
                  <c:v>7.53</c:v>
                </c:pt>
                <c:pt idx="2633">
                  <c:v>7.52</c:v>
                </c:pt>
                <c:pt idx="2634">
                  <c:v>7.5</c:v>
                </c:pt>
                <c:pt idx="2635">
                  <c:v>7.46</c:v>
                </c:pt>
                <c:pt idx="2636">
                  <c:v>7.42</c:v>
                </c:pt>
                <c:pt idx="2637">
                  <c:v>7.42</c:v>
                </c:pt>
                <c:pt idx="2638">
                  <c:v>7.41</c:v>
                </c:pt>
                <c:pt idx="2639">
                  <c:v>7.42</c:v>
                </c:pt>
                <c:pt idx="2640">
                  <c:v>7.42</c:v>
                </c:pt>
                <c:pt idx="2641">
                  <c:v>7.38</c:v>
                </c:pt>
                <c:pt idx="2642">
                  <c:v>7.33</c:v>
                </c:pt>
                <c:pt idx="2643">
                  <c:v>7.29</c:v>
                </c:pt>
                <c:pt idx="2644">
                  <c:v>7.29</c:v>
                </c:pt>
                <c:pt idx="2645">
                  <c:v>7.28</c:v>
                </c:pt>
                <c:pt idx="2646">
                  <c:v>7.26</c:v>
                </c:pt>
                <c:pt idx="2647">
                  <c:v>7.26</c:v>
                </c:pt>
                <c:pt idx="2648">
                  <c:v>7.26</c:v>
                </c:pt>
                <c:pt idx="2649">
                  <c:v>7.24</c:v>
                </c:pt>
                <c:pt idx="2650">
                  <c:v>7.33</c:v>
                </c:pt>
                <c:pt idx="2651">
                  <c:v>7.38</c:v>
                </c:pt>
                <c:pt idx="2652">
                  <c:v>7.41</c:v>
                </c:pt>
                <c:pt idx="2653">
                  <c:v>7.44</c:v>
                </c:pt>
                <c:pt idx="2654">
                  <c:v>7.52</c:v>
                </c:pt>
                <c:pt idx="2655">
                  <c:v>7.49</c:v>
                </c:pt>
                <c:pt idx="2656">
                  <c:v>7.43</c:v>
                </c:pt>
                <c:pt idx="2657">
                  <c:v>7.37</c:v>
                </c:pt>
                <c:pt idx="2658">
                  <c:v>7.37</c:v>
                </c:pt>
                <c:pt idx="2659">
                  <c:v>7.38</c:v>
                </c:pt>
                <c:pt idx="2660">
                  <c:v>7.43</c:v>
                </c:pt>
                <c:pt idx="2661">
                  <c:v>7.46</c:v>
                </c:pt>
                <c:pt idx="2662">
                  <c:v>7.43</c:v>
                </c:pt>
                <c:pt idx="2663">
                  <c:v>7.44</c:v>
                </c:pt>
                <c:pt idx="2664">
                  <c:v>7.43</c:v>
                </c:pt>
                <c:pt idx="2665">
                  <c:v>7.44</c:v>
                </c:pt>
                <c:pt idx="2666">
                  <c:v>7.42</c:v>
                </c:pt>
                <c:pt idx="2667">
                  <c:v>7.4</c:v>
                </c:pt>
                <c:pt idx="2668">
                  <c:v>7.4</c:v>
                </c:pt>
                <c:pt idx="2669">
                  <c:v>7.4</c:v>
                </c:pt>
                <c:pt idx="2670">
                  <c:v>7.41</c:v>
                </c:pt>
                <c:pt idx="2671">
                  <c:v>7.44</c:v>
                </c:pt>
                <c:pt idx="2672">
                  <c:v>7.43</c:v>
                </c:pt>
                <c:pt idx="2673">
                  <c:v>7.43</c:v>
                </c:pt>
                <c:pt idx="2674">
                  <c:v>7.49</c:v>
                </c:pt>
                <c:pt idx="2675">
                  <c:v>7.49</c:v>
                </c:pt>
                <c:pt idx="2676">
                  <c:v>7.49</c:v>
                </c:pt>
                <c:pt idx="2677">
                  <c:v>7.5</c:v>
                </c:pt>
                <c:pt idx="2678">
                  <c:v>7.5</c:v>
                </c:pt>
                <c:pt idx="2679">
                  <c:v>7.5</c:v>
                </c:pt>
                <c:pt idx="2680">
                  <c:v>7.5</c:v>
                </c:pt>
                <c:pt idx="2681">
                  <c:v>7.49</c:v>
                </c:pt>
                <c:pt idx="2682">
                  <c:v>7.48</c:v>
                </c:pt>
                <c:pt idx="2683">
                  <c:v>7.48</c:v>
                </c:pt>
                <c:pt idx="2684">
                  <c:v>7.44</c:v>
                </c:pt>
                <c:pt idx="2685">
                  <c:v>7.41</c:v>
                </c:pt>
                <c:pt idx="2686">
                  <c:v>7.38</c:v>
                </c:pt>
                <c:pt idx="2687">
                  <c:v>7.37</c:v>
                </c:pt>
                <c:pt idx="2688">
                  <c:v>7.34</c:v>
                </c:pt>
                <c:pt idx="2689">
                  <c:v>7.32</c:v>
                </c:pt>
                <c:pt idx="2690">
                  <c:v>7.3</c:v>
                </c:pt>
                <c:pt idx="2691">
                  <c:v>7.3</c:v>
                </c:pt>
                <c:pt idx="2692">
                  <c:v>7.3</c:v>
                </c:pt>
                <c:pt idx="2693">
                  <c:v>7.31</c:v>
                </c:pt>
                <c:pt idx="2694">
                  <c:v>7.35</c:v>
                </c:pt>
                <c:pt idx="2695">
                  <c:v>7.37</c:v>
                </c:pt>
                <c:pt idx="2696">
                  <c:v>7.35</c:v>
                </c:pt>
                <c:pt idx="2697">
                  <c:v>7.34</c:v>
                </c:pt>
                <c:pt idx="2698">
                  <c:v>7.33</c:v>
                </c:pt>
                <c:pt idx="2699">
                  <c:v>7.32</c:v>
                </c:pt>
                <c:pt idx="2700">
                  <c:v>7.32</c:v>
                </c:pt>
                <c:pt idx="2701">
                  <c:v>7.31</c:v>
                </c:pt>
                <c:pt idx="2702">
                  <c:v>7.3</c:v>
                </c:pt>
                <c:pt idx="2703">
                  <c:v>7.3</c:v>
                </c:pt>
                <c:pt idx="2704">
                  <c:v>7.3</c:v>
                </c:pt>
                <c:pt idx="2705">
                  <c:v>7.28</c:v>
                </c:pt>
                <c:pt idx="2706">
                  <c:v>7.29</c:v>
                </c:pt>
                <c:pt idx="2707">
                  <c:v>7.31</c:v>
                </c:pt>
                <c:pt idx="2708">
                  <c:v>7.31</c:v>
                </c:pt>
                <c:pt idx="2709">
                  <c:v>7.29</c:v>
                </c:pt>
                <c:pt idx="2710">
                  <c:v>7.3</c:v>
                </c:pt>
                <c:pt idx="2711">
                  <c:v>7.3</c:v>
                </c:pt>
                <c:pt idx="2712">
                  <c:v>7.31</c:v>
                </c:pt>
                <c:pt idx="2713">
                  <c:v>7.31</c:v>
                </c:pt>
                <c:pt idx="2714">
                  <c:v>7.32</c:v>
                </c:pt>
                <c:pt idx="2715">
                  <c:v>7.34</c:v>
                </c:pt>
                <c:pt idx="2716">
                  <c:v>7.37</c:v>
                </c:pt>
                <c:pt idx="2717">
                  <c:v>7.38</c:v>
                </c:pt>
                <c:pt idx="2718">
                  <c:v>7.39</c:v>
                </c:pt>
                <c:pt idx="2719">
                  <c:v>7.41</c:v>
                </c:pt>
                <c:pt idx="2720">
                  <c:v>7.46</c:v>
                </c:pt>
                <c:pt idx="2721">
                  <c:v>7.56</c:v>
                </c:pt>
                <c:pt idx="2722">
                  <c:v>7.61</c:v>
                </c:pt>
                <c:pt idx="2723">
                  <c:v>7.61</c:v>
                </c:pt>
                <c:pt idx="2724">
                  <c:v>7.7</c:v>
                </c:pt>
                <c:pt idx="2725">
                  <c:v>7.7</c:v>
                </c:pt>
                <c:pt idx="2726">
                  <c:v>7.69</c:v>
                </c:pt>
                <c:pt idx="2727">
                  <c:v>7.65</c:v>
                </c:pt>
                <c:pt idx="2728">
                  <c:v>7.63</c:v>
                </c:pt>
                <c:pt idx="2729">
                  <c:v>7.65</c:v>
                </c:pt>
                <c:pt idx="2730">
                  <c:v>7.68</c:v>
                </c:pt>
                <c:pt idx="2731">
                  <c:v>7.77</c:v>
                </c:pt>
                <c:pt idx="2732">
                  <c:v>7.77</c:v>
                </c:pt>
                <c:pt idx="2733">
                  <c:v>7.81</c:v>
                </c:pt>
                <c:pt idx="2734">
                  <c:v>7.83</c:v>
                </c:pt>
                <c:pt idx="2735">
                  <c:v>7.89</c:v>
                </c:pt>
                <c:pt idx="2736">
                  <c:v>7.89</c:v>
                </c:pt>
                <c:pt idx="2737">
                  <c:v>7.87</c:v>
                </c:pt>
                <c:pt idx="2738">
                  <c:v>7.98</c:v>
                </c:pt>
                <c:pt idx="2739">
                  <c:v>7.99</c:v>
                </c:pt>
                <c:pt idx="2740">
                  <c:v>8</c:v>
                </c:pt>
                <c:pt idx="2741">
                  <c:v>8</c:v>
                </c:pt>
                <c:pt idx="2742">
                  <c:v>8.0299999999999994</c:v>
                </c:pt>
                <c:pt idx="2743">
                  <c:v>8.0500000000000007</c:v>
                </c:pt>
                <c:pt idx="2744">
                  <c:v>8.0500000000000007</c:v>
                </c:pt>
                <c:pt idx="2745">
                  <c:v>8.11</c:v>
                </c:pt>
                <c:pt idx="2746">
                  <c:v>8.19</c:v>
                </c:pt>
                <c:pt idx="2747">
                  <c:v>8.15</c:v>
                </c:pt>
                <c:pt idx="2748">
                  <c:v>8.1199999999999992</c:v>
                </c:pt>
                <c:pt idx="2749">
                  <c:v>8.07</c:v>
                </c:pt>
                <c:pt idx="2750">
                  <c:v>8.09</c:v>
                </c:pt>
                <c:pt idx="2751">
                  <c:v>8.17</c:v>
                </c:pt>
                <c:pt idx="2752">
                  <c:v>8.18</c:v>
                </c:pt>
                <c:pt idx="2753">
                  <c:v>8.2799999999999994</c:v>
                </c:pt>
                <c:pt idx="2754">
                  <c:v>8.36</c:v>
                </c:pt>
                <c:pt idx="2755">
                  <c:v>8.51</c:v>
                </c:pt>
                <c:pt idx="2756">
                  <c:v>8.56</c:v>
                </c:pt>
                <c:pt idx="2757">
                  <c:v>8.83</c:v>
                </c:pt>
                <c:pt idx="2758">
                  <c:v>8.99</c:v>
                </c:pt>
                <c:pt idx="2759">
                  <c:v>8.99</c:v>
                </c:pt>
                <c:pt idx="2760">
                  <c:v>8.9</c:v>
                </c:pt>
                <c:pt idx="2761">
                  <c:v>8.98</c:v>
                </c:pt>
                <c:pt idx="2762">
                  <c:v>8.89</c:v>
                </c:pt>
                <c:pt idx="2763">
                  <c:v>8.8800000000000008</c:v>
                </c:pt>
                <c:pt idx="2764">
                  <c:v>8.9499999999999993</c:v>
                </c:pt>
                <c:pt idx="2765">
                  <c:v>8.9</c:v>
                </c:pt>
                <c:pt idx="2766">
                  <c:v>8.74</c:v>
                </c:pt>
                <c:pt idx="2767">
                  <c:v>8.76</c:v>
                </c:pt>
                <c:pt idx="2768">
                  <c:v>8.83</c:v>
                </c:pt>
                <c:pt idx="2769">
                  <c:v>8.7899999999999991</c:v>
                </c:pt>
                <c:pt idx="2770">
                  <c:v>8.81</c:v>
                </c:pt>
                <c:pt idx="2771">
                  <c:v>8.8699999999999992</c:v>
                </c:pt>
                <c:pt idx="2772">
                  <c:v>9.0500000000000007</c:v>
                </c:pt>
                <c:pt idx="2773">
                  <c:v>9</c:v>
                </c:pt>
                <c:pt idx="2774">
                  <c:v>8.9700000000000006</c:v>
                </c:pt>
                <c:pt idx="2775">
                  <c:v>8.9499999999999993</c:v>
                </c:pt>
                <c:pt idx="2776">
                  <c:v>8.89</c:v>
                </c:pt>
                <c:pt idx="2777">
                  <c:v>8.83</c:v>
                </c:pt>
                <c:pt idx="2778">
                  <c:v>8.82</c:v>
                </c:pt>
                <c:pt idx="2779">
                  <c:v>8.8000000000000007</c:v>
                </c:pt>
                <c:pt idx="2780">
                  <c:v>8.84</c:v>
                </c:pt>
                <c:pt idx="2781">
                  <c:v>8.86</c:v>
                </c:pt>
                <c:pt idx="2782">
                  <c:v>8.84</c:v>
                </c:pt>
                <c:pt idx="2783">
                  <c:v>8.9600000000000009</c:v>
                </c:pt>
                <c:pt idx="2784">
                  <c:v>8.9600000000000009</c:v>
                </c:pt>
                <c:pt idx="2785">
                  <c:v>8.9499999999999993</c:v>
                </c:pt>
                <c:pt idx="2786">
                  <c:v>8.91</c:v>
                </c:pt>
                <c:pt idx="2787">
                  <c:v>8.91</c:v>
                </c:pt>
                <c:pt idx="2788">
                  <c:v>8.91</c:v>
                </c:pt>
                <c:pt idx="2789">
                  <c:v>8.93</c:v>
                </c:pt>
                <c:pt idx="2790">
                  <c:v>8.94</c:v>
                </c:pt>
                <c:pt idx="2791">
                  <c:v>8.93</c:v>
                </c:pt>
                <c:pt idx="2792">
                  <c:v>8.9</c:v>
                </c:pt>
                <c:pt idx="2793">
                  <c:v>8.89</c:v>
                </c:pt>
                <c:pt idx="2794">
                  <c:v>8.84</c:v>
                </c:pt>
                <c:pt idx="2795">
                  <c:v>8.76</c:v>
                </c:pt>
                <c:pt idx="2796">
                  <c:v>8.6300000000000008</c:v>
                </c:pt>
                <c:pt idx="2797">
                  <c:v>8.67</c:v>
                </c:pt>
                <c:pt idx="2798">
                  <c:v>8.59</c:v>
                </c:pt>
                <c:pt idx="2799">
                  <c:v>8.52</c:v>
                </c:pt>
                <c:pt idx="2800">
                  <c:v>8.56</c:v>
                </c:pt>
                <c:pt idx="2801">
                  <c:v>8.52</c:v>
                </c:pt>
                <c:pt idx="2802">
                  <c:v>8.5</c:v>
                </c:pt>
                <c:pt idx="2803">
                  <c:v>8.51</c:v>
                </c:pt>
                <c:pt idx="2804">
                  <c:v>8.5500000000000007</c:v>
                </c:pt>
                <c:pt idx="2805">
                  <c:v>8.5399999999999991</c:v>
                </c:pt>
                <c:pt idx="2806">
                  <c:v>8.52</c:v>
                </c:pt>
                <c:pt idx="2807">
                  <c:v>8.5</c:v>
                </c:pt>
                <c:pt idx="2808">
                  <c:v>8.4700000000000006</c:v>
                </c:pt>
                <c:pt idx="2809">
                  <c:v>8.4600000000000009</c:v>
                </c:pt>
                <c:pt idx="2810">
                  <c:v>8.4600000000000009</c:v>
                </c:pt>
                <c:pt idx="2811">
                  <c:v>8.41</c:v>
                </c:pt>
                <c:pt idx="2812">
                  <c:v>8.3800000000000008</c:v>
                </c:pt>
                <c:pt idx="2813">
                  <c:v>8.34</c:v>
                </c:pt>
                <c:pt idx="2814">
                  <c:v>8.34</c:v>
                </c:pt>
                <c:pt idx="2815">
                  <c:v>8.31</c:v>
                </c:pt>
                <c:pt idx="2816">
                  <c:v>8.3699999999999992</c:v>
                </c:pt>
                <c:pt idx="2817">
                  <c:v>8.4</c:v>
                </c:pt>
                <c:pt idx="2818">
                  <c:v>8.49</c:v>
                </c:pt>
                <c:pt idx="2819">
                  <c:v>8.5399999999999991</c:v>
                </c:pt>
                <c:pt idx="2820">
                  <c:v>8.57</c:v>
                </c:pt>
                <c:pt idx="2821">
                  <c:v>8.52</c:v>
                </c:pt>
                <c:pt idx="2822">
                  <c:v>8.5299999999999994</c:v>
                </c:pt>
                <c:pt idx="2823">
                  <c:v>8.5299999999999994</c:v>
                </c:pt>
                <c:pt idx="2824">
                  <c:v>8.5500000000000007</c:v>
                </c:pt>
                <c:pt idx="2825">
                  <c:v>8.5500000000000007</c:v>
                </c:pt>
                <c:pt idx="2826">
                  <c:v>8.5500000000000007</c:v>
                </c:pt>
                <c:pt idx="2827">
                  <c:v>8.6300000000000008</c:v>
                </c:pt>
                <c:pt idx="2828">
                  <c:v>8.66</c:v>
                </c:pt>
                <c:pt idx="2829">
                  <c:v>8.69</c:v>
                </c:pt>
                <c:pt idx="2830">
                  <c:v>8.75</c:v>
                </c:pt>
                <c:pt idx="2831">
                  <c:v>8.76</c:v>
                </c:pt>
                <c:pt idx="2832">
                  <c:v>8.81</c:v>
                </c:pt>
                <c:pt idx="2833">
                  <c:v>8.8800000000000008</c:v>
                </c:pt>
                <c:pt idx="2834">
                  <c:v>8.9499999999999993</c:v>
                </c:pt>
                <c:pt idx="2835">
                  <c:v>8.9499999999999993</c:v>
                </c:pt>
                <c:pt idx="2836">
                  <c:v>9.0500000000000007</c:v>
                </c:pt>
                <c:pt idx="2837">
                  <c:v>9.0299999999999994</c:v>
                </c:pt>
                <c:pt idx="2838">
                  <c:v>9.1199999999999992</c:v>
                </c:pt>
                <c:pt idx="2839">
                  <c:v>9.2200000000000006</c:v>
                </c:pt>
                <c:pt idx="2840">
                  <c:v>9.3699999999999992</c:v>
                </c:pt>
                <c:pt idx="2841">
                  <c:v>9.44</c:v>
                </c:pt>
                <c:pt idx="2842">
                  <c:v>9.51</c:v>
                </c:pt>
                <c:pt idx="2843">
                  <c:v>9.52</c:v>
                </c:pt>
                <c:pt idx="2844">
                  <c:v>9.48</c:v>
                </c:pt>
                <c:pt idx="2845">
                  <c:v>9.44</c:v>
                </c:pt>
                <c:pt idx="2846">
                  <c:v>9.5</c:v>
                </c:pt>
                <c:pt idx="2847">
                  <c:v>9.43</c:v>
                </c:pt>
                <c:pt idx="2848">
                  <c:v>9.35</c:v>
                </c:pt>
                <c:pt idx="2849">
                  <c:v>9.3699999999999992</c:v>
                </c:pt>
                <c:pt idx="2850">
                  <c:v>9.34</c:v>
                </c:pt>
                <c:pt idx="2851">
                  <c:v>9.4</c:v>
                </c:pt>
                <c:pt idx="2852">
                  <c:v>9.3800000000000008</c:v>
                </c:pt>
                <c:pt idx="2853">
                  <c:v>9.4</c:v>
                </c:pt>
                <c:pt idx="2854">
                  <c:v>9.3699999999999992</c:v>
                </c:pt>
                <c:pt idx="2855">
                  <c:v>9.33</c:v>
                </c:pt>
                <c:pt idx="2856">
                  <c:v>9.27</c:v>
                </c:pt>
                <c:pt idx="2857">
                  <c:v>9.31</c:v>
                </c:pt>
                <c:pt idx="2858">
                  <c:v>9.36</c:v>
                </c:pt>
                <c:pt idx="2859">
                  <c:v>9.39</c:v>
                </c:pt>
                <c:pt idx="2860">
                  <c:v>9.39</c:v>
                </c:pt>
                <c:pt idx="2861">
                  <c:v>9.4</c:v>
                </c:pt>
                <c:pt idx="2862">
                  <c:v>9.4</c:v>
                </c:pt>
                <c:pt idx="2863">
                  <c:v>9.43</c:v>
                </c:pt>
                <c:pt idx="2864">
                  <c:v>9.4700000000000006</c:v>
                </c:pt>
                <c:pt idx="2865">
                  <c:v>9.48</c:v>
                </c:pt>
                <c:pt idx="2866">
                  <c:v>9.49</c:v>
                </c:pt>
                <c:pt idx="2867">
                  <c:v>9.4700000000000006</c:v>
                </c:pt>
                <c:pt idx="2868">
                  <c:v>9.44</c:v>
                </c:pt>
                <c:pt idx="2869">
                  <c:v>9.5299999999999994</c:v>
                </c:pt>
                <c:pt idx="2870">
                  <c:v>9.5399999999999991</c:v>
                </c:pt>
                <c:pt idx="2871">
                  <c:v>9.61</c:v>
                </c:pt>
                <c:pt idx="2872">
                  <c:v>9.7200000000000006</c:v>
                </c:pt>
                <c:pt idx="2873">
                  <c:v>9.7899999999999991</c:v>
                </c:pt>
                <c:pt idx="2874">
                  <c:v>9.91</c:v>
                </c:pt>
                <c:pt idx="2875">
                  <c:v>10.08</c:v>
                </c:pt>
                <c:pt idx="2876">
                  <c:v>10.050000000000001</c:v>
                </c:pt>
                <c:pt idx="2877">
                  <c:v>10.01</c:v>
                </c:pt>
                <c:pt idx="2878">
                  <c:v>9.98</c:v>
                </c:pt>
                <c:pt idx="2879">
                  <c:v>9.99</c:v>
                </c:pt>
                <c:pt idx="2880">
                  <c:v>10.08</c:v>
                </c:pt>
                <c:pt idx="2881">
                  <c:v>10.16</c:v>
                </c:pt>
                <c:pt idx="2882">
                  <c:v>10.19</c:v>
                </c:pt>
                <c:pt idx="2883">
                  <c:v>10.19</c:v>
                </c:pt>
                <c:pt idx="2884">
                  <c:v>10.33</c:v>
                </c:pt>
                <c:pt idx="2885">
                  <c:v>10.35</c:v>
                </c:pt>
                <c:pt idx="2886">
                  <c:v>10.23</c:v>
                </c:pt>
                <c:pt idx="2887">
                  <c:v>10.050000000000001</c:v>
                </c:pt>
                <c:pt idx="2888">
                  <c:v>10.08</c:v>
                </c:pt>
                <c:pt idx="2889">
                  <c:v>9.98</c:v>
                </c:pt>
                <c:pt idx="2890">
                  <c:v>9.98</c:v>
                </c:pt>
                <c:pt idx="2891">
                  <c:v>10.029999999999999</c:v>
                </c:pt>
                <c:pt idx="2892">
                  <c:v>9.98</c:v>
                </c:pt>
                <c:pt idx="2893">
                  <c:v>9.9700000000000006</c:v>
                </c:pt>
                <c:pt idx="2894">
                  <c:v>10.029999999999999</c:v>
                </c:pt>
                <c:pt idx="2895">
                  <c:v>10.07</c:v>
                </c:pt>
                <c:pt idx="2896">
                  <c:v>10.17</c:v>
                </c:pt>
                <c:pt idx="2897">
                  <c:v>10.25</c:v>
                </c:pt>
                <c:pt idx="2898">
                  <c:v>10.34</c:v>
                </c:pt>
                <c:pt idx="2899">
                  <c:v>10.39</c:v>
                </c:pt>
                <c:pt idx="2900">
                  <c:v>10.39</c:v>
                </c:pt>
                <c:pt idx="2901">
                  <c:v>10.34</c:v>
                </c:pt>
                <c:pt idx="2902">
                  <c:v>10.37</c:v>
                </c:pt>
                <c:pt idx="2903">
                  <c:v>10.37</c:v>
                </c:pt>
                <c:pt idx="2904">
                  <c:v>10.44</c:v>
                </c:pt>
                <c:pt idx="2905">
                  <c:v>10.5</c:v>
                </c:pt>
                <c:pt idx="2906">
                  <c:v>10.45</c:v>
                </c:pt>
                <c:pt idx="2907">
                  <c:v>10.45</c:v>
                </c:pt>
                <c:pt idx="2908">
                  <c:v>10.43</c:v>
                </c:pt>
                <c:pt idx="2909">
                  <c:v>10.34</c:v>
                </c:pt>
                <c:pt idx="2910">
                  <c:v>10.33</c:v>
                </c:pt>
                <c:pt idx="2911">
                  <c:v>10.38</c:v>
                </c:pt>
                <c:pt idx="2912">
                  <c:v>10.49</c:v>
                </c:pt>
                <c:pt idx="2913">
                  <c:v>10.56</c:v>
                </c:pt>
                <c:pt idx="2914">
                  <c:v>10.59</c:v>
                </c:pt>
                <c:pt idx="2915">
                  <c:v>10.59</c:v>
                </c:pt>
                <c:pt idx="2916">
                  <c:v>10.62</c:v>
                </c:pt>
                <c:pt idx="2917">
                  <c:v>10.68</c:v>
                </c:pt>
                <c:pt idx="2918">
                  <c:v>10.74</c:v>
                </c:pt>
                <c:pt idx="2919">
                  <c:v>10.83</c:v>
                </c:pt>
                <c:pt idx="2920">
                  <c:v>10.89</c:v>
                </c:pt>
                <c:pt idx="2921">
                  <c:v>11.04</c:v>
                </c:pt>
                <c:pt idx="2922">
                  <c:v>10.99</c:v>
                </c:pt>
                <c:pt idx="2923">
                  <c:v>11.12</c:v>
                </c:pt>
                <c:pt idx="2924">
                  <c:v>11.06</c:v>
                </c:pt>
                <c:pt idx="2925">
                  <c:v>10.95</c:v>
                </c:pt>
                <c:pt idx="2926">
                  <c:v>10.97</c:v>
                </c:pt>
                <c:pt idx="2927">
                  <c:v>10.88</c:v>
                </c:pt>
                <c:pt idx="2928">
                  <c:v>10.77</c:v>
                </c:pt>
                <c:pt idx="2929">
                  <c:v>10.76</c:v>
                </c:pt>
                <c:pt idx="2930">
                  <c:v>10.74</c:v>
                </c:pt>
                <c:pt idx="2931">
                  <c:v>10.74</c:v>
                </c:pt>
                <c:pt idx="2932">
                  <c:v>10.9</c:v>
                </c:pt>
                <c:pt idx="2933">
                  <c:v>10.86</c:v>
                </c:pt>
                <c:pt idx="2934">
                  <c:v>10.77</c:v>
                </c:pt>
                <c:pt idx="2935">
                  <c:v>10.71</c:v>
                </c:pt>
                <c:pt idx="2936">
                  <c:v>10.58</c:v>
                </c:pt>
                <c:pt idx="2937">
                  <c:v>10.46</c:v>
                </c:pt>
                <c:pt idx="2938">
                  <c:v>10.48</c:v>
                </c:pt>
                <c:pt idx="2939">
                  <c:v>10.5</c:v>
                </c:pt>
                <c:pt idx="2940">
                  <c:v>10.57</c:v>
                </c:pt>
                <c:pt idx="2941">
                  <c:v>10.55</c:v>
                </c:pt>
                <c:pt idx="2942">
                  <c:v>10.56</c:v>
                </c:pt>
                <c:pt idx="2943">
                  <c:v>10.53</c:v>
                </c:pt>
                <c:pt idx="2944">
                  <c:v>10.48</c:v>
                </c:pt>
                <c:pt idx="2945">
                  <c:v>10.45</c:v>
                </c:pt>
                <c:pt idx="2946">
                  <c:v>10.28</c:v>
                </c:pt>
                <c:pt idx="2947">
                  <c:v>10.24</c:v>
                </c:pt>
                <c:pt idx="2948">
                  <c:v>10.199999999999999</c:v>
                </c:pt>
                <c:pt idx="2949">
                  <c:v>10.18</c:v>
                </c:pt>
                <c:pt idx="2950">
                  <c:v>10.18</c:v>
                </c:pt>
                <c:pt idx="2951">
                  <c:v>10.15</c:v>
                </c:pt>
                <c:pt idx="2952">
                  <c:v>10.119999999999999</c:v>
                </c:pt>
                <c:pt idx="2953">
                  <c:v>10.11</c:v>
                </c:pt>
                <c:pt idx="2954">
                  <c:v>10.07</c:v>
                </c:pt>
                <c:pt idx="2955">
                  <c:v>10.02</c:v>
                </c:pt>
                <c:pt idx="2956">
                  <c:v>9.9499999999999993</c:v>
                </c:pt>
                <c:pt idx="2957">
                  <c:v>9.9499999999999993</c:v>
                </c:pt>
                <c:pt idx="2958">
                  <c:v>10.02</c:v>
                </c:pt>
                <c:pt idx="2959">
                  <c:v>10.01</c:v>
                </c:pt>
                <c:pt idx="2960">
                  <c:v>10.029999999999999</c:v>
                </c:pt>
                <c:pt idx="2961">
                  <c:v>10.07</c:v>
                </c:pt>
                <c:pt idx="2962">
                  <c:v>10.09</c:v>
                </c:pt>
                <c:pt idx="2963">
                  <c:v>10.11</c:v>
                </c:pt>
                <c:pt idx="2964">
                  <c:v>10.050000000000001</c:v>
                </c:pt>
                <c:pt idx="2965">
                  <c:v>9.99</c:v>
                </c:pt>
                <c:pt idx="2966">
                  <c:v>9.94</c:v>
                </c:pt>
                <c:pt idx="2967">
                  <c:v>9.89</c:v>
                </c:pt>
                <c:pt idx="2968">
                  <c:v>9.89</c:v>
                </c:pt>
                <c:pt idx="2969">
                  <c:v>9.92</c:v>
                </c:pt>
                <c:pt idx="2970">
                  <c:v>9.99</c:v>
                </c:pt>
                <c:pt idx="2971">
                  <c:v>10</c:v>
                </c:pt>
                <c:pt idx="2972">
                  <c:v>10</c:v>
                </c:pt>
                <c:pt idx="2973">
                  <c:v>10.11</c:v>
                </c:pt>
                <c:pt idx="2974">
                  <c:v>10.1</c:v>
                </c:pt>
                <c:pt idx="2975">
                  <c:v>10.119999999999999</c:v>
                </c:pt>
                <c:pt idx="2976">
                  <c:v>10.1</c:v>
                </c:pt>
                <c:pt idx="2977">
                  <c:v>10.09</c:v>
                </c:pt>
                <c:pt idx="2978">
                  <c:v>10.119999999999999</c:v>
                </c:pt>
                <c:pt idx="2979">
                  <c:v>10.15</c:v>
                </c:pt>
                <c:pt idx="2980">
                  <c:v>10.18</c:v>
                </c:pt>
                <c:pt idx="2981">
                  <c:v>10.1</c:v>
                </c:pt>
                <c:pt idx="2982">
                  <c:v>10.06</c:v>
                </c:pt>
                <c:pt idx="2983">
                  <c:v>10.11</c:v>
                </c:pt>
                <c:pt idx="2984">
                  <c:v>10.16</c:v>
                </c:pt>
                <c:pt idx="2985">
                  <c:v>10.18</c:v>
                </c:pt>
                <c:pt idx="2986">
                  <c:v>10.220000000000001</c:v>
                </c:pt>
                <c:pt idx="2987">
                  <c:v>10.23</c:v>
                </c:pt>
                <c:pt idx="2988">
                  <c:v>10.199999999999999</c:v>
                </c:pt>
                <c:pt idx="2989">
                  <c:v>10.18</c:v>
                </c:pt>
                <c:pt idx="2990">
                  <c:v>10.220000000000001</c:v>
                </c:pt>
                <c:pt idx="2991">
                  <c:v>10.29</c:v>
                </c:pt>
                <c:pt idx="2992">
                  <c:v>10.38</c:v>
                </c:pt>
                <c:pt idx="2993">
                  <c:v>10.49</c:v>
                </c:pt>
                <c:pt idx="2994">
                  <c:v>10.66</c:v>
                </c:pt>
                <c:pt idx="2995">
                  <c:v>10.67</c:v>
                </c:pt>
                <c:pt idx="2996">
                  <c:v>10.79</c:v>
                </c:pt>
                <c:pt idx="2997">
                  <c:v>10.9</c:v>
                </c:pt>
                <c:pt idx="2998">
                  <c:v>10.83</c:v>
                </c:pt>
                <c:pt idx="2999">
                  <c:v>10.95</c:v>
                </c:pt>
                <c:pt idx="3000">
                  <c:v>10.96</c:v>
                </c:pt>
                <c:pt idx="3001">
                  <c:v>11.06</c:v>
                </c:pt>
                <c:pt idx="3002">
                  <c:v>11.06</c:v>
                </c:pt>
                <c:pt idx="3003">
                  <c:v>11.12</c:v>
                </c:pt>
                <c:pt idx="3004">
                  <c:v>11.19</c:v>
                </c:pt>
                <c:pt idx="3005">
                  <c:v>11.09</c:v>
                </c:pt>
                <c:pt idx="3006">
                  <c:v>11.15</c:v>
                </c:pt>
                <c:pt idx="3007">
                  <c:v>11.3</c:v>
                </c:pt>
                <c:pt idx="3008">
                  <c:v>11.21</c:v>
                </c:pt>
                <c:pt idx="3009">
                  <c:v>11.33</c:v>
                </c:pt>
                <c:pt idx="3010">
                  <c:v>11.35</c:v>
                </c:pt>
                <c:pt idx="3011">
                  <c:v>11.26</c:v>
                </c:pt>
                <c:pt idx="3012">
                  <c:v>11.19</c:v>
                </c:pt>
                <c:pt idx="3013">
                  <c:v>11.1</c:v>
                </c:pt>
                <c:pt idx="3014">
                  <c:v>11.16</c:v>
                </c:pt>
                <c:pt idx="3015">
                  <c:v>11.09</c:v>
                </c:pt>
                <c:pt idx="3016">
                  <c:v>11.1</c:v>
                </c:pt>
                <c:pt idx="3017">
                  <c:v>11.15</c:v>
                </c:pt>
                <c:pt idx="3018">
                  <c:v>11.24</c:v>
                </c:pt>
                <c:pt idx="3019">
                  <c:v>11.3</c:v>
                </c:pt>
                <c:pt idx="3020">
                  <c:v>11.29</c:v>
                </c:pt>
                <c:pt idx="3021">
                  <c:v>11.39</c:v>
                </c:pt>
                <c:pt idx="3022">
                  <c:v>11.48</c:v>
                </c:pt>
                <c:pt idx="3023">
                  <c:v>11.52</c:v>
                </c:pt>
                <c:pt idx="3024">
                  <c:v>11.52</c:v>
                </c:pt>
                <c:pt idx="3025">
                  <c:v>11.49</c:v>
                </c:pt>
                <c:pt idx="3026">
                  <c:v>11.46</c:v>
                </c:pt>
                <c:pt idx="3027">
                  <c:v>11.48</c:v>
                </c:pt>
                <c:pt idx="3028">
                  <c:v>11.46</c:v>
                </c:pt>
                <c:pt idx="3029">
                  <c:v>11.4</c:v>
                </c:pt>
                <c:pt idx="3030">
                  <c:v>11.42</c:v>
                </c:pt>
                <c:pt idx="3031">
                  <c:v>11.39</c:v>
                </c:pt>
                <c:pt idx="3032">
                  <c:v>11.35</c:v>
                </c:pt>
                <c:pt idx="3033">
                  <c:v>11.36</c:v>
                </c:pt>
                <c:pt idx="3034">
                  <c:v>11.43</c:v>
                </c:pt>
                <c:pt idx="3035">
                  <c:v>11.45</c:v>
                </c:pt>
                <c:pt idx="3036">
                  <c:v>11.49</c:v>
                </c:pt>
                <c:pt idx="3037">
                  <c:v>11.5</c:v>
                </c:pt>
                <c:pt idx="3038">
                  <c:v>11.49</c:v>
                </c:pt>
                <c:pt idx="3039">
                  <c:v>11.48</c:v>
                </c:pt>
                <c:pt idx="3040">
                  <c:v>11.48</c:v>
                </c:pt>
                <c:pt idx="3041">
                  <c:v>11.47</c:v>
                </c:pt>
                <c:pt idx="3042">
                  <c:v>11.46</c:v>
                </c:pt>
                <c:pt idx="3043">
                  <c:v>11.54</c:v>
                </c:pt>
                <c:pt idx="3044">
                  <c:v>11.54</c:v>
                </c:pt>
                <c:pt idx="3045">
                  <c:v>11.52</c:v>
                </c:pt>
                <c:pt idx="3046">
                  <c:v>11.53</c:v>
                </c:pt>
                <c:pt idx="3047">
                  <c:v>11.55</c:v>
                </c:pt>
                <c:pt idx="3048">
                  <c:v>11.58</c:v>
                </c:pt>
                <c:pt idx="3049">
                  <c:v>11.52</c:v>
                </c:pt>
                <c:pt idx="3050">
                  <c:v>11.53</c:v>
                </c:pt>
                <c:pt idx="3051">
                  <c:v>11.58</c:v>
                </c:pt>
                <c:pt idx="3052">
                  <c:v>11.62</c:v>
                </c:pt>
                <c:pt idx="3053">
                  <c:v>11.62</c:v>
                </c:pt>
                <c:pt idx="3054">
                  <c:v>11.8</c:v>
                </c:pt>
                <c:pt idx="3055">
                  <c:v>12.09</c:v>
                </c:pt>
                <c:pt idx="3056">
                  <c:v>12.29</c:v>
                </c:pt>
                <c:pt idx="3057">
                  <c:v>12.48</c:v>
                </c:pt>
                <c:pt idx="3058">
                  <c:v>12.31</c:v>
                </c:pt>
                <c:pt idx="3059">
                  <c:v>12.35</c:v>
                </c:pt>
                <c:pt idx="3060">
                  <c:v>12.52</c:v>
                </c:pt>
                <c:pt idx="3061">
                  <c:v>12.69</c:v>
                </c:pt>
                <c:pt idx="3062">
                  <c:v>13.01</c:v>
                </c:pt>
                <c:pt idx="3063">
                  <c:v>13.34</c:v>
                </c:pt>
                <c:pt idx="3064">
                  <c:v>13.56</c:v>
                </c:pt>
                <c:pt idx="3065">
                  <c:v>14.03</c:v>
                </c:pt>
                <c:pt idx="3066">
                  <c:v>14.21</c:v>
                </c:pt>
                <c:pt idx="3067">
                  <c:v>14.8</c:v>
                </c:pt>
                <c:pt idx="3068">
                  <c:v>15.04</c:v>
                </c:pt>
                <c:pt idx="3069">
                  <c:v>15.6</c:v>
                </c:pt>
                <c:pt idx="3070">
                  <c:v>15.79</c:v>
                </c:pt>
                <c:pt idx="3071">
                  <c:v>16.350000000000001</c:v>
                </c:pt>
                <c:pt idx="3072">
                  <c:v>16.86</c:v>
                </c:pt>
                <c:pt idx="3073">
                  <c:v>18.260000000000002</c:v>
                </c:pt>
                <c:pt idx="3074">
                  <c:v>18.27</c:v>
                </c:pt>
                <c:pt idx="3075">
                  <c:v>17.59</c:v>
                </c:pt>
                <c:pt idx="3076">
                  <c:v>18.149999999999999</c:v>
                </c:pt>
                <c:pt idx="3077">
                  <c:v>18.670000000000002</c:v>
                </c:pt>
                <c:pt idx="3078">
                  <c:v>18.91</c:v>
                </c:pt>
                <c:pt idx="3079">
                  <c:v>18.7</c:v>
                </c:pt>
                <c:pt idx="3080">
                  <c:v>18.63</c:v>
                </c:pt>
                <c:pt idx="3081">
                  <c:v>18.760000000000002</c:v>
                </c:pt>
                <c:pt idx="3082">
                  <c:v>19.010000000000002</c:v>
                </c:pt>
                <c:pt idx="3083">
                  <c:v>19.440000000000001</c:v>
                </c:pt>
                <c:pt idx="3084">
                  <c:v>19.61</c:v>
                </c:pt>
                <c:pt idx="3085">
                  <c:v>19.55</c:v>
                </c:pt>
                <c:pt idx="3086">
                  <c:v>19.079999999999998</c:v>
                </c:pt>
                <c:pt idx="3087">
                  <c:v>18.829999999999998</c:v>
                </c:pt>
                <c:pt idx="3088">
                  <c:v>19.079999999999998</c:v>
                </c:pt>
                <c:pt idx="3089">
                  <c:v>19.09</c:v>
                </c:pt>
                <c:pt idx="3090">
                  <c:v>18.850000000000001</c:v>
                </c:pt>
                <c:pt idx="3091">
                  <c:v>18.71</c:v>
                </c:pt>
                <c:pt idx="3092">
                  <c:v>18.809999999999999</c:v>
                </c:pt>
                <c:pt idx="3093">
                  <c:v>18.989999999999998</c:v>
                </c:pt>
                <c:pt idx="3094">
                  <c:v>19</c:v>
                </c:pt>
                <c:pt idx="3095">
                  <c:v>19.010000000000002</c:v>
                </c:pt>
                <c:pt idx="3096">
                  <c:v>19.350000000000001</c:v>
                </c:pt>
                <c:pt idx="3097">
                  <c:v>19.61</c:v>
                </c:pt>
                <c:pt idx="3098">
                  <c:v>19.66</c:v>
                </c:pt>
                <c:pt idx="3099">
                  <c:v>19.86</c:v>
                </c:pt>
                <c:pt idx="3100">
                  <c:v>20.27</c:v>
                </c:pt>
                <c:pt idx="3101">
                  <c:v>20.81</c:v>
                </c:pt>
                <c:pt idx="3102">
                  <c:v>21.51</c:v>
                </c:pt>
                <c:pt idx="3103">
                  <c:v>21.99</c:v>
                </c:pt>
                <c:pt idx="3104">
                  <c:v>22.12</c:v>
                </c:pt>
                <c:pt idx="3105">
                  <c:v>21.92</c:v>
                </c:pt>
                <c:pt idx="3106">
                  <c:v>21.76</c:v>
                </c:pt>
                <c:pt idx="3107">
                  <c:v>21.77</c:v>
                </c:pt>
                <c:pt idx="3108">
                  <c:v>21.72</c:v>
                </c:pt>
                <c:pt idx="3109">
                  <c:v>21.81</c:v>
                </c:pt>
                <c:pt idx="3110">
                  <c:v>21.92</c:v>
                </c:pt>
                <c:pt idx="3111">
                  <c:v>21.89</c:v>
                </c:pt>
                <c:pt idx="3112">
                  <c:v>22.05</c:v>
                </c:pt>
                <c:pt idx="3113">
                  <c:v>22.12</c:v>
                </c:pt>
                <c:pt idx="3114">
                  <c:v>22.45</c:v>
                </c:pt>
                <c:pt idx="3115">
                  <c:v>22.38</c:v>
                </c:pt>
                <c:pt idx="3116">
                  <c:v>22.25</c:v>
                </c:pt>
                <c:pt idx="3117">
                  <c:v>22.34</c:v>
                </c:pt>
                <c:pt idx="3118">
                  <c:v>22.53</c:v>
                </c:pt>
                <c:pt idx="3119">
                  <c:v>22.86</c:v>
                </c:pt>
                <c:pt idx="3120">
                  <c:v>23.26</c:v>
                </c:pt>
                <c:pt idx="3121">
                  <c:v>22.78</c:v>
                </c:pt>
                <c:pt idx="3122">
                  <c:v>22.4</c:v>
                </c:pt>
                <c:pt idx="3123">
                  <c:v>22</c:v>
                </c:pt>
                <c:pt idx="3124">
                  <c:v>21.78</c:v>
                </c:pt>
                <c:pt idx="3125">
                  <c:v>21.58</c:v>
                </c:pt>
                <c:pt idx="3126">
                  <c:v>21.24</c:v>
                </c:pt>
                <c:pt idx="3127">
                  <c:v>21.26</c:v>
                </c:pt>
                <c:pt idx="3128">
                  <c:v>20.96</c:v>
                </c:pt>
                <c:pt idx="3129">
                  <c:v>20.61</c:v>
                </c:pt>
                <c:pt idx="3130">
                  <c:v>19.84</c:v>
                </c:pt>
                <c:pt idx="3131">
                  <c:v>19.57</c:v>
                </c:pt>
                <c:pt idx="3132">
                  <c:v>19.46</c:v>
                </c:pt>
                <c:pt idx="3133">
                  <c:v>19.05</c:v>
                </c:pt>
                <c:pt idx="3134">
                  <c:v>18.32</c:v>
                </c:pt>
                <c:pt idx="3135">
                  <c:v>18.04</c:v>
                </c:pt>
                <c:pt idx="3136">
                  <c:v>18.239999999999998</c:v>
                </c:pt>
                <c:pt idx="3137">
                  <c:v>18.18</c:v>
                </c:pt>
                <c:pt idx="3138">
                  <c:v>18.13</c:v>
                </c:pt>
                <c:pt idx="3139">
                  <c:v>18.27</c:v>
                </c:pt>
                <c:pt idx="3140">
                  <c:v>18.25</c:v>
                </c:pt>
                <c:pt idx="3141">
                  <c:v>18.37</c:v>
                </c:pt>
                <c:pt idx="3142">
                  <c:v>18.27</c:v>
                </c:pt>
                <c:pt idx="3143">
                  <c:v>18.29</c:v>
                </c:pt>
                <c:pt idx="3144">
                  <c:v>18.28</c:v>
                </c:pt>
                <c:pt idx="3145">
                  <c:v>18.36</c:v>
                </c:pt>
                <c:pt idx="3146">
                  <c:v>18.36</c:v>
                </c:pt>
                <c:pt idx="3147">
                  <c:v>18.45</c:v>
                </c:pt>
                <c:pt idx="3148">
                  <c:v>18.47</c:v>
                </c:pt>
                <c:pt idx="3149">
                  <c:v>18.420000000000002</c:v>
                </c:pt>
                <c:pt idx="3150">
                  <c:v>18.170000000000002</c:v>
                </c:pt>
                <c:pt idx="3151">
                  <c:v>18.12</c:v>
                </c:pt>
                <c:pt idx="3152">
                  <c:v>18.14</c:v>
                </c:pt>
                <c:pt idx="3153">
                  <c:v>18.18</c:v>
                </c:pt>
                <c:pt idx="3154">
                  <c:v>18.22</c:v>
                </c:pt>
                <c:pt idx="3155">
                  <c:v>18.22</c:v>
                </c:pt>
                <c:pt idx="3156">
                  <c:v>18.13</c:v>
                </c:pt>
                <c:pt idx="3157">
                  <c:v>18.09</c:v>
                </c:pt>
                <c:pt idx="3158">
                  <c:v>18.07</c:v>
                </c:pt>
                <c:pt idx="3159">
                  <c:v>18.04</c:v>
                </c:pt>
                <c:pt idx="3160">
                  <c:v>17.95</c:v>
                </c:pt>
                <c:pt idx="3161">
                  <c:v>18.010000000000002</c:v>
                </c:pt>
                <c:pt idx="3162">
                  <c:v>18.059999999999999</c:v>
                </c:pt>
                <c:pt idx="3163">
                  <c:v>18.14</c:v>
                </c:pt>
                <c:pt idx="3164">
                  <c:v>17.989999999999998</c:v>
                </c:pt>
                <c:pt idx="3165">
                  <c:v>18.21</c:v>
                </c:pt>
                <c:pt idx="3166">
                  <c:v>18.440000000000001</c:v>
                </c:pt>
                <c:pt idx="3167">
                  <c:v>18.420000000000002</c:v>
                </c:pt>
                <c:pt idx="3168">
                  <c:v>18.63</c:v>
                </c:pt>
                <c:pt idx="3169">
                  <c:v>18.73</c:v>
                </c:pt>
                <c:pt idx="3170">
                  <c:v>19.13</c:v>
                </c:pt>
                <c:pt idx="3171">
                  <c:v>19.21</c:v>
                </c:pt>
                <c:pt idx="3172">
                  <c:v>19.239999999999998</c:v>
                </c:pt>
                <c:pt idx="3173">
                  <c:v>19.43</c:v>
                </c:pt>
                <c:pt idx="3174">
                  <c:v>19.47</c:v>
                </c:pt>
                <c:pt idx="3175">
                  <c:v>19.8</c:v>
                </c:pt>
                <c:pt idx="3176">
                  <c:v>20.079999999999998</c:v>
                </c:pt>
                <c:pt idx="3177">
                  <c:v>20.34</c:v>
                </c:pt>
                <c:pt idx="3178">
                  <c:v>20.5</c:v>
                </c:pt>
                <c:pt idx="3179">
                  <c:v>20.6</c:v>
                </c:pt>
                <c:pt idx="3180">
                  <c:v>20.85</c:v>
                </c:pt>
                <c:pt idx="3181">
                  <c:v>20.78</c:v>
                </c:pt>
                <c:pt idx="3182">
                  <c:v>20.420000000000002</c:v>
                </c:pt>
                <c:pt idx="3183">
                  <c:v>20.29</c:v>
                </c:pt>
                <c:pt idx="3184">
                  <c:v>20.010000000000002</c:v>
                </c:pt>
                <c:pt idx="3185">
                  <c:v>19.64</c:v>
                </c:pt>
                <c:pt idx="3186">
                  <c:v>19.64</c:v>
                </c:pt>
                <c:pt idx="3187">
                  <c:v>19.61</c:v>
                </c:pt>
                <c:pt idx="3188">
                  <c:v>19.46</c:v>
                </c:pt>
                <c:pt idx="3189">
                  <c:v>19.46</c:v>
                </c:pt>
                <c:pt idx="3190">
                  <c:v>19.309999999999999</c:v>
                </c:pt>
                <c:pt idx="3191">
                  <c:v>19.21</c:v>
                </c:pt>
                <c:pt idx="3192">
                  <c:v>19.11</c:v>
                </c:pt>
                <c:pt idx="3193">
                  <c:v>18.88</c:v>
                </c:pt>
                <c:pt idx="3194">
                  <c:v>18.559999999999999</c:v>
                </c:pt>
                <c:pt idx="3195">
                  <c:v>18.64</c:v>
                </c:pt>
                <c:pt idx="3196">
                  <c:v>18.73</c:v>
                </c:pt>
                <c:pt idx="3197">
                  <c:v>18.8</c:v>
                </c:pt>
                <c:pt idx="3198">
                  <c:v>18.559999999999999</c:v>
                </c:pt>
                <c:pt idx="3199">
                  <c:v>18.45</c:v>
                </c:pt>
                <c:pt idx="3200">
                  <c:v>18.38</c:v>
                </c:pt>
                <c:pt idx="3201">
                  <c:v>18.36</c:v>
                </c:pt>
                <c:pt idx="3202">
                  <c:v>18.239999999999998</c:v>
                </c:pt>
                <c:pt idx="3203">
                  <c:v>18.13</c:v>
                </c:pt>
                <c:pt idx="3204">
                  <c:v>18</c:v>
                </c:pt>
                <c:pt idx="3205">
                  <c:v>17.64</c:v>
                </c:pt>
                <c:pt idx="3206">
                  <c:v>17.510000000000002</c:v>
                </c:pt>
                <c:pt idx="3207">
                  <c:v>17.27</c:v>
                </c:pt>
                <c:pt idx="3208">
                  <c:v>16.989999999999998</c:v>
                </c:pt>
                <c:pt idx="3209">
                  <c:v>17.02</c:v>
                </c:pt>
                <c:pt idx="3210">
                  <c:v>17.260000000000002</c:v>
                </c:pt>
                <c:pt idx="3211">
                  <c:v>17.23</c:v>
                </c:pt>
                <c:pt idx="3212">
                  <c:v>17.100000000000001</c:v>
                </c:pt>
                <c:pt idx="3213">
                  <c:v>16.86</c:v>
                </c:pt>
                <c:pt idx="3214">
                  <c:v>16.82</c:v>
                </c:pt>
                <c:pt idx="3215">
                  <c:v>16.77</c:v>
                </c:pt>
                <c:pt idx="3216">
                  <c:v>16.5</c:v>
                </c:pt>
                <c:pt idx="3217">
                  <c:v>15.54</c:v>
                </c:pt>
                <c:pt idx="3218">
                  <c:v>15.45</c:v>
                </c:pt>
                <c:pt idx="3219">
                  <c:v>15.33</c:v>
                </c:pt>
                <c:pt idx="3220">
                  <c:v>15.2</c:v>
                </c:pt>
                <c:pt idx="3221">
                  <c:v>15.05</c:v>
                </c:pt>
                <c:pt idx="3222">
                  <c:v>14.75</c:v>
                </c:pt>
                <c:pt idx="3223">
                  <c:v>14.62</c:v>
                </c:pt>
                <c:pt idx="3224">
                  <c:v>14.68</c:v>
                </c:pt>
                <c:pt idx="3225">
                  <c:v>14.73</c:v>
                </c:pt>
                <c:pt idx="3226">
                  <c:v>14.87</c:v>
                </c:pt>
                <c:pt idx="3227">
                  <c:v>14.92</c:v>
                </c:pt>
                <c:pt idx="3228">
                  <c:v>14.93</c:v>
                </c:pt>
                <c:pt idx="3229">
                  <c:v>14.93</c:v>
                </c:pt>
                <c:pt idx="3230">
                  <c:v>14.81</c:v>
                </c:pt>
                <c:pt idx="3231">
                  <c:v>14.53</c:v>
                </c:pt>
                <c:pt idx="3232">
                  <c:v>14.49</c:v>
                </c:pt>
                <c:pt idx="3233">
                  <c:v>14.38</c:v>
                </c:pt>
                <c:pt idx="3234">
                  <c:v>14.39</c:v>
                </c:pt>
                <c:pt idx="3235">
                  <c:v>14.38</c:v>
                </c:pt>
                <c:pt idx="3236">
                  <c:v>14.29</c:v>
                </c:pt>
                <c:pt idx="3237">
                  <c:v>14.17</c:v>
                </c:pt>
                <c:pt idx="3238">
                  <c:v>14.05</c:v>
                </c:pt>
                <c:pt idx="3239">
                  <c:v>14.02</c:v>
                </c:pt>
                <c:pt idx="3240">
                  <c:v>13.86</c:v>
                </c:pt>
                <c:pt idx="3241">
                  <c:v>13.66</c:v>
                </c:pt>
                <c:pt idx="3242">
                  <c:v>13.57</c:v>
                </c:pt>
                <c:pt idx="3243">
                  <c:v>13.53</c:v>
                </c:pt>
                <c:pt idx="3244">
                  <c:v>13.47</c:v>
                </c:pt>
                <c:pt idx="3245">
                  <c:v>13.43</c:v>
                </c:pt>
                <c:pt idx="3246">
                  <c:v>13.36</c:v>
                </c:pt>
                <c:pt idx="3247">
                  <c:v>13.26</c:v>
                </c:pt>
                <c:pt idx="3248">
                  <c:v>13.2</c:v>
                </c:pt>
                <c:pt idx="3249">
                  <c:v>13.13</c:v>
                </c:pt>
                <c:pt idx="3250">
                  <c:v>13.04</c:v>
                </c:pt>
                <c:pt idx="3251">
                  <c:v>13.09</c:v>
                </c:pt>
                <c:pt idx="3252">
                  <c:v>13.3</c:v>
                </c:pt>
                <c:pt idx="3253">
                  <c:v>13.47</c:v>
                </c:pt>
                <c:pt idx="3254">
                  <c:v>13.44</c:v>
                </c:pt>
                <c:pt idx="3255">
                  <c:v>13.52</c:v>
                </c:pt>
                <c:pt idx="3256">
                  <c:v>13.6</c:v>
                </c:pt>
                <c:pt idx="3257">
                  <c:v>13.61</c:v>
                </c:pt>
                <c:pt idx="3258">
                  <c:v>13.56</c:v>
                </c:pt>
                <c:pt idx="3259">
                  <c:v>13.53</c:v>
                </c:pt>
                <c:pt idx="3260">
                  <c:v>13.49</c:v>
                </c:pt>
                <c:pt idx="3261">
                  <c:v>13.06</c:v>
                </c:pt>
                <c:pt idx="3262">
                  <c:v>13</c:v>
                </c:pt>
                <c:pt idx="3263">
                  <c:v>12.94</c:v>
                </c:pt>
                <c:pt idx="3264">
                  <c:v>12.95</c:v>
                </c:pt>
                <c:pt idx="3265">
                  <c:v>13.01</c:v>
                </c:pt>
                <c:pt idx="3266">
                  <c:v>13</c:v>
                </c:pt>
                <c:pt idx="3267">
                  <c:v>13.07</c:v>
                </c:pt>
                <c:pt idx="3268">
                  <c:v>13.13</c:v>
                </c:pt>
                <c:pt idx="3269">
                  <c:v>13.13</c:v>
                </c:pt>
                <c:pt idx="3270">
                  <c:v>13.19</c:v>
                </c:pt>
                <c:pt idx="3271">
                  <c:v>13.09</c:v>
                </c:pt>
                <c:pt idx="3272">
                  <c:v>13</c:v>
                </c:pt>
                <c:pt idx="3273">
                  <c:v>13.01</c:v>
                </c:pt>
                <c:pt idx="3274">
                  <c:v>12.91</c:v>
                </c:pt>
                <c:pt idx="3275">
                  <c:v>12.8</c:v>
                </c:pt>
                <c:pt idx="3276">
                  <c:v>12.64</c:v>
                </c:pt>
                <c:pt idx="3277">
                  <c:v>12.59</c:v>
                </c:pt>
                <c:pt idx="3278">
                  <c:v>12.45</c:v>
                </c:pt>
                <c:pt idx="3279">
                  <c:v>12.34</c:v>
                </c:pt>
                <c:pt idx="3280">
                  <c:v>12.22</c:v>
                </c:pt>
                <c:pt idx="3281">
                  <c:v>12.15</c:v>
                </c:pt>
                <c:pt idx="3282">
                  <c:v>12.06</c:v>
                </c:pt>
                <c:pt idx="3283">
                  <c:v>11.93</c:v>
                </c:pt>
                <c:pt idx="3284">
                  <c:v>11.73</c:v>
                </c:pt>
                <c:pt idx="3285">
                  <c:v>11.63</c:v>
                </c:pt>
                <c:pt idx="3286">
                  <c:v>11.54</c:v>
                </c:pt>
                <c:pt idx="3287">
                  <c:v>11.48</c:v>
                </c:pt>
                <c:pt idx="3288">
                  <c:v>11.42</c:v>
                </c:pt>
                <c:pt idx="3289">
                  <c:v>11.38</c:v>
                </c:pt>
                <c:pt idx="3290">
                  <c:v>11.3</c:v>
                </c:pt>
                <c:pt idx="3291">
                  <c:v>11.31</c:v>
                </c:pt>
                <c:pt idx="3292">
                  <c:v>11.42</c:v>
                </c:pt>
                <c:pt idx="3293">
                  <c:v>11.46</c:v>
                </c:pt>
                <c:pt idx="3294">
                  <c:v>11.44</c:v>
                </c:pt>
                <c:pt idx="3295">
                  <c:v>11.6</c:v>
                </c:pt>
                <c:pt idx="3296">
                  <c:v>11.65</c:v>
                </c:pt>
                <c:pt idx="3297">
                  <c:v>11.66</c:v>
                </c:pt>
                <c:pt idx="3298">
                  <c:v>11.67</c:v>
                </c:pt>
                <c:pt idx="3299">
                  <c:v>11.64</c:v>
                </c:pt>
                <c:pt idx="3300">
                  <c:v>11.59</c:v>
                </c:pt>
                <c:pt idx="3301">
                  <c:v>11.54</c:v>
                </c:pt>
                <c:pt idx="3302">
                  <c:v>11.52</c:v>
                </c:pt>
                <c:pt idx="3303">
                  <c:v>11.49</c:v>
                </c:pt>
                <c:pt idx="3304">
                  <c:v>11.45</c:v>
                </c:pt>
                <c:pt idx="3305">
                  <c:v>11.47</c:v>
                </c:pt>
                <c:pt idx="3306">
                  <c:v>11.49</c:v>
                </c:pt>
                <c:pt idx="3307">
                  <c:v>11.47</c:v>
                </c:pt>
                <c:pt idx="3308">
                  <c:v>11.45</c:v>
                </c:pt>
                <c:pt idx="3309">
                  <c:v>11.44</c:v>
                </c:pt>
                <c:pt idx="3310">
                  <c:v>11.45</c:v>
                </c:pt>
                <c:pt idx="3311">
                  <c:v>11.39</c:v>
                </c:pt>
                <c:pt idx="3312">
                  <c:v>11.33</c:v>
                </c:pt>
                <c:pt idx="3313">
                  <c:v>11.18</c:v>
                </c:pt>
                <c:pt idx="3314">
                  <c:v>11.04</c:v>
                </c:pt>
                <c:pt idx="3315">
                  <c:v>10.88</c:v>
                </c:pt>
                <c:pt idx="3316">
                  <c:v>10.69</c:v>
                </c:pt>
                <c:pt idx="3317">
                  <c:v>10.48</c:v>
                </c:pt>
                <c:pt idx="3318">
                  <c:v>10.41</c:v>
                </c:pt>
                <c:pt idx="3319">
                  <c:v>10.38</c:v>
                </c:pt>
                <c:pt idx="3320">
                  <c:v>10.4</c:v>
                </c:pt>
                <c:pt idx="3321">
                  <c:v>10.31</c:v>
                </c:pt>
                <c:pt idx="3322">
                  <c:v>10.210000000000001</c:v>
                </c:pt>
                <c:pt idx="3323">
                  <c:v>10.17</c:v>
                </c:pt>
                <c:pt idx="3324">
                  <c:v>10.17</c:v>
                </c:pt>
                <c:pt idx="3325">
                  <c:v>10.199999999999999</c:v>
                </c:pt>
                <c:pt idx="3326">
                  <c:v>10.16</c:v>
                </c:pt>
                <c:pt idx="3327">
                  <c:v>10.210000000000001</c:v>
                </c:pt>
                <c:pt idx="3328">
                  <c:v>10.28</c:v>
                </c:pt>
                <c:pt idx="3329">
                  <c:v>10.38</c:v>
                </c:pt>
                <c:pt idx="3330">
                  <c:v>10.34</c:v>
                </c:pt>
                <c:pt idx="3331">
                  <c:v>10.25</c:v>
                </c:pt>
                <c:pt idx="3332">
                  <c:v>10.24</c:v>
                </c:pt>
                <c:pt idx="3333">
                  <c:v>10.19</c:v>
                </c:pt>
                <c:pt idx="3334">
                  <c:v>10.18</c:v>
                </c:pt>
                <c:pt idx="3335">
                  <c:v>10.19</c:v>
                </c:pt>
                <c:pt idx="3336">
                  <c:v>10.16</c:v>
                </c:pt>
                <c:pt idx="3337">
                  <c:v>10.050000000000001</c:v>
                </c:pt>
                <c:pt idx="3338">
                  <c:v>10.029999999999999</c:v>
                </c:pt>
                <c:pt idx="3339">
                  <c:v>9.99</c:v>
                </c:pt>
                <c:pt idx="3340">
                  <c:v>9.9600000000000009</c:v>
                </c:pt>
                <c:pt idx="3341">
                  <c:v>9.9</c:v>
                </c:pt>
                <c:pt idx="3342">
                  <c:v>9.8800000000000008</c:v>
                </c:pt>
                <c:pt idx="3343">
                  <c:v>9.86</c:v>
                </c:pt>
                <c:pt idx="3344">
                  <c:v>9.84</c:v>
                </c:pt>
                <c:pt idx="3345">
                  <c:v>9.8000000000000007</c:v>
                </c:pt>
                <c:pt idx="3346">
                  <c:v>9.82</c:v>
                </c:pt>
                <c:pt idx="3347">
                  <c:v>9.8800000000000008</c:v>
                </c:pt>
                <c:pt idx="3348">
                  <c:v>9.93</c:v>
                </c:pt>
                <c:pt idx="3349">
                  <c:v>9.91</c:v>
                </c:pt>
                <c:pt idx="3350">
                  <c:v>9.9499999999999993</c:v>
                </c:pt>
                <c:pt idx="3351">
                  <c:v>9.9700000000000006</c:v>
                </c:pt>
                <c:pt idx="3352">
                  <c:v>10.02</c:v>
                </c:pt>
                <c:pt idx="3353">
                  <c:v>10</c:v>
                </c:pt>
                <c:pt idx="3354">
                  <c:v>9.98</c:v>
                </c:pt>
                <c:pt idx="3355">
                  <c:v>9.9700000000000006</c:v>
                </c:pt>
                <c:pt idx="3356">
                  <c:v>9.94</c:v>
                </c:pt>
                <c:pt idx="3357">
                  <c:v>9.8800000000000008</c:v>
                </c:pt>
                <c:pt idx="3358">
                  <c:v>9.8800000000000008</c:v>
                </c:pt>
                <c:pt idx="3359">
                  <c:v>9.8699999999999992</c:v>
                </c:pt>
                <c:pt idx="3360">
                  <c:v>9.84</c:v>
                </c:pt>
                <c:pt idx="3361">
                  <c:v>9.77</c:v>
                </c:pt>
                <c:pt idx="3362">
                  <c:v>9.75</c:v>
                </c:pt>
                <c:pt idx="3363">
                  <c:v>9.74</c:v>
                </c:pt>
                <c:pt idx="3364">
                  <c:v>9.75</c:v>
                </c:pt>
                <c:pt idx="3365">
                  <c:v>9.76</c:v>
                </c:pt>
                <c:pt idx="3366">
                  <c:v>9.74</c:v>
                </c:pt>
                <c:pt idx="3367">
                  <c:v>9.7100000000000009</c:v>
                </c:pt>
                <c:pt idx="3368">
                  <c:v>9.6999999999999993</c:v>
                </c:pt>
                <c:pt idx="3369">
                  <c:v>9.6999999999999993</c:v>
                </c:pt>
                <c:pt idx="3370">
                  <c:v>9.69</c:v>
                </c:pt>
                <c:pt idx="3371">
                  <c:v>9.7200000000000006</c:v>
                </c:pt>
                <c:pt idx="3372">
                  <c:v>9.6999999999999993</c:v>
                </c:pt>
                <c:pt idx="3373">
                  <c:v>9.66</c:v>
                </c:pt>
                <c:pt idx="3374">
                  <c:v>9.61</c:v>
                </c:pt>
                <c:pt idx="3375">
                  <c:v>9.57</c:v>
                </c:pt>
                <c:pt idx="3376">
                  <c:v>9.5299999999999994</c:v>
                </c:pt>
                <c:pt idx="3377">
                  <c:v>9.52</c:v>
                </c:pt>
                <c:pt idx="3378">
                  <c:v>9.49</c:v>
                </c:pt>
                <c:pt idx="3379">
                  <c:v>9.4600000000000009</c:v>
                </c:pt>
                <c:pt idx="3380">
                  <c:v>9.42</c:v>
                </c:pt>
                <c:pt idx="3381">
                  <c:v>9.32</c:v>
                </c:pt>
                <c:pt idx="3382">
                  <c:v>9.27</c:v>
                </c:pt>
                <c:pt idx="3383">
                  <c:v>9.2200000000000006</c:v>
                </c:pt>
                <c:pt idx="3384">
                  <c:v>9.19</c:v>
                </c:pt>
                <c:pt idx="3385">
                  <c:v>9.18</c:v>
                </c:pt>
                <c:pt idx="3386">
                  <c:v>9.18</c:v>
                </c:pt>
                <c:pt idx="3387">
                  <c:v>9.16</c:v>
                </c:pt>
                <c:pt idx="3388">
                  <c:v>9.1300000000000008</c:v>
                </c:pt>
                <c:pt idx="3389">
                  <c:v>9.1300000000000008</c:v>
                </c:pt>
                <c:pt idx="3390">
                  <c:v>9.1300000000000008</c:v>
                </c:pt>
                <c:pt idx="3391">
                  <c:v>9.11</c:v>
                </c:pt>
                <c:pt idx="3392">
                  <c:v>9.09</c:v>
                </c:pt>
                <c:pt idx="3393">
                  <c:v>9.08</c:v>
                </c:pt>
                <c:pt idx="3394">
                  <c:v>9.01</c:v>
                </c:pt>
                <c:pt idx="3395">
                  <c:v>8.89</c:v>
                </c:pt>
                <c:pt idx="3396">
                  <c:v>8.7799999999999994</c:v>
                </c:pt>
                <c:pt idx="3397">
                  <c:v>8.66</c:v>
                </c:pt>
                <c:pt idx="3398">
                  <c:v>8.6300000000000008</c:v>
                </c:pt>
                <c:pt idx="3399">
                  <c:v>8.59</c:v>
                </c:pt>
                <c:pt idx="3400">
                  <c:v>8.59</c:v>
                </c:pt>
                <c:pt idx="3401">
                  <c:v>8.6</c:v>
                </c:pt>
                <c:pt idx="3402">
                  <c:v>8.56</c:v>
                </c:pt>
                <c:pt idx="3403">
                  <c:v>8.57</c:v>
                </c:pt>
                <c:pt idx="3404">
                  <c:v>8.57</c:v>
                </c:pt>
                <c:pt idx="3405">
                  <c:v>8.6</c:v>
                </c:pt>
                <c:pt idx="3406">
                  <c:v>8.6199999999999992</c:v>
                </c:pt>
                <c:pt idx="3407">
                  <c:v>8.65</c:v>
                </c:pt>
                <c:pt idx="3408">
                  <c:v>8.75</c:v>
                </c:pt>
                <c:pt idx="3409">
                  <c:v>8.83</c:v>
                </c:pt>
                <c:pt idx="3410">
                  <c:v>8.85</c:v>
                </c:pt>
                <c:pt idx="3411">
                  <c:v>8.84</c:v>
                </c:pt>
                <c:pt idx="3412">
                  <c:v>8.83</c:v>
                </c:pt>
                <c:pt idx="3413">
                  <c:v>8.83</c:v>
                </c:pt>
                <c:pt idx="3414">
                  <c:v>8.94</c:v>
                </c:pt>
                <c:pt idx="3415">
                  <c:v>8.9700000000000006</c:v>
                </c:pt>
                <c:pt idx="3416">
                  <c:v>8.9600000000000009</c:v>
                </c:pt>
                <c:pt idx="3417">
                  <c:v>8.93</c:v>
                </c:pt>
                <c:pt idx="3418">
                  <c:v>8.9600000000000009</c:v>
                </c:pt>
                <c:pt idx="3419">
                  <c:v>9.11</c:v>
                </c:pt>
                <c:pt idx="3420">
                  <c:v>9.19</c:v>
                </c:pt>
                <c:pt idx="3421">
                  <c:v>9.26</c:v>
                </c:pt>
                <c:pt idx="3422">
                  <c:v>9.36</c:v>
                </c:pt>
                <c:pt idx="3423">
                  <c:v>9.42</c:v>
                </c:pt>
                <c:pt idx="3424">
                  <c:v>9.44</c:v>
                </c:pt>
                <c:pt idx="3425">
                  <c:v>9.41</c:v>
                </c:pt>
                <c:pt idx="3426">
                  <c:v>9.39</c:v>
                </c:pt>
                <c:pt idx="3427">
                  <c:v>9.25</c:v>
                </c:pt>
                <c:pt idx="3428">
                  <c:v>9.15</c:v>
                </c:pt>
                <c:pt idx="3429">
                  <c:v>9.07</c:v>
                </c:pt>
                <c:pt idx="3430">
                  <c:v>9.01</c:v>
                </c:pt>
                <c:pt idx="3431">
                  <c:v>9.02</c:v>
                </c:pt>
                <c:pt idx="3432">
                  <c:v>9</c:v>
                </c:pt>
                <c:pt idx="3433">
                  <c:v>9.01</c:v>
                </c:pt>
                <c:pt idx="3434">
                  <c:v>8.98</c:v>
                </c:pt>
                <c:pt idx="3435">
                  <c:v>9.08</c:v>
                </c:pt>
                <c:pt idx="3436">
                  <c:v>9.0500000000000007</c:v>
                </c:pt>
                <c:pt idx="3437">
                  <c:v>8.9700000000000006</c:v>
                </c:pt>
                <c:pt idx="3438">
                  <c:v>8.92</c:v>
                </c:pt>
                <c:pt idx="3439">
                  <c:v>8.8800000000000008</c:v>
                </c:pt>
                <c:pt idx="3440">
                  <c:v>8.82</c:v>
                </c:pt>
                <c:pt idx="3441">
                  <c:v>8.74</c:v>
                </c:pt>
                <c:pt idx="3442">
                  <c:v>8.69</c:v>
                </c:pt>
                <c:pt idx="3443">
                  <c:v>8.64</c:v>
                </c:pt>
                <c:pt idx="3444">
                  <c:v>8.65</c:v>
                </c:pt>
                <c:pt idx="3445">
                  <c:v>8.6199999999999992</c:v>
                </c:pt>
                <c:pt idx="3446">
                  <c:v>8.61</c:v>
                </c:pt>
                <c:pt idx="3447">
                  <c:v>8.6</c:v>
                </c:pt>
                <c:pt idx="3448">
                  <c:v>8.56</c:v>
                </c:pt>
                <c:pt idx="3449">
                  <c:v>8.51</c:v>
                </c:pt>
                <c:pt idx="3450">
                  <c:v>8.5</c:v>
                </c:pt>
                <c:pt idx="3451">
                  <c:v>8.51</c:v>
                </c:pt>
                <c:pt idx="3452">
                  <c:v>8.49</c:v>
                </c:pt>
                <c:pt idx="3453">
                  <c:v>8.4700000000000006</c:v>
                </c:pt>
                <c:pt idx="3454">
                  <c:v>8.4600000000000009</c:v>
                </c:pt>
                <c:pt idx="3455">
                  <c:v>8.43</c:v>
                </c:pt>
                <c:pt idx="3456">
                  <c:v>8.42</c:v>
                </c:pt>
                <c:pt idx="3457">
                  <c:v>8.4</c:v>
                </c:pt>
                <c:pt idx="3458">
                  <c:v>8.48</c:v>
                </c:pt>
                <c:pt idx="3459">
                  <c:v>8.49</c:v>
                </c:pt>
                <c:pt idx="3460">
                  <c:v>8.4600000000000009</c:v>
                </c:pt>
                <c:pt idx="3461">
                  <c:v>8.44</c:v>
                </c:pt>
                <c:pt idx="3462">
                  <c:v>8.41</c:v>
                </c:pt>
                <c:pt idx="3463">
                  <c:v>8.41</c:v>
                </c:pt>
                <c:pt idx="3464">
                  <c:v>8.39</c:v>
                </c:pt>
                <c:pt idx="3465">
                  <c:v>8.34</c:v>
                </c:pt>
                <c:pt idx="3466">
                  <c:v>8.3000000000000007</c:v>
                </c:pt>
                <c:pt idx="3467">
                  <c:v>8.24</c:v>
                </c:pt>
                <c:pt idx="3468">
                  <c:v>8.16</c:v>
                </c:pt>
                <c:pt idx="3469">
                  <c:v>8.14</c:v>
                </c:pt>
                <c:pt idx="3470">
                  <c:v>8.19</c:v>
                </c:pt>
                <c:pt idx="3471">
                  <c:v>8.16</c:v>
                </c:pt>
                <c:pt idx="3472">
                  <c:v>8.1199999999999992</c:v>
                </c:pt>
                <c:pt idx="3473">
                  <c:v>8.11</c:v>
                </c:pt>
                <c:pt idx="3474">
                  <c:v>8.1</c:v>
                </c:pt>
                <c:pt idx="3475">
                  <c:v>8.06</c:v>
                </c:pt>
                <c:pt idx="3476">
                  <c:v>8.07</c:v>
                </c:pt>
                <c:pt idx="3477">
                  <c:v>8.11</c:v>
                </c:pt>
                <c:pt idx="3478">
                  <c:v>8.09</c:v>
                </c:pt>
                <c:pt idx="3479">
                  <c:v>8.1300000000000008</c:v>
                </c:pt>
                <c:pt idx="3480">
                  <c:v>8.14</c:v>
                </c:pt>
                <c:pt idx="3481">
                  <c:v>8.17</c:v>
                </c:pt>
                <c:pt idx="3482">
                  <c:v>8.32</c:v>
                </c:pt>
                <c:pt idx="3483">
                  <c:v>8.5299999999999994</c:v>
                </c:pt>
                <c:pt idx="3484">
                  <c:v>8.7799999999999994</c:v>
                </c:pt>
                <c:pt idx="3485">
                  <c:v>8.64</c:v>
                </c:pt>
                <c:pt idx="3486">
                  <c:v>8.7200000000000006</c:v>
                </c:pt>
                <c:pt idx="3487">
                  <c:v>8.59</c:v>
                </c:pt>
                <c:pt idx="3488">
                  <c:v>8.5399999999999991</c:v>
                </c:pt>
                <c:pt idx="3489">
                  <c:v>8.61</c:v>
                </c:pt>
                <c:pt idx="3490">
                  <c:v>8.67</c:v>
                </c:pt>
                <c:pt idx="3491">
                  <c:v>8.68</c:v>
                </c:pt>
                <c:pt idx="3492">
                  <c:v>8.81</c:v>
                </c:pt>
                <c:pt idx="3493">
                  <c:v>9.06</c:v>
                </c:pt>
                <c:pt idx="3494">
                  <c:v>9.14</c:v>
                </c:pt>
                <c:pt idx="3495">
                  <c:v>9.1</c:v>
                </c:pt>
                <c:pt idx="3496">
                  <c:v>9.34</c:v>
                </c:pt>
                <c:pt idx="3497">
                  <c:v>9.24</c:v>
                </c:pt>
                <c:pt idx="3498">
                  <c:v>9.14</c:v>
                </c:pt>
                <c:pt idx="3499">
                  <c:v>9.09</c:v>
                </c:pt>
                <c:pt idx="3500">
                  <c:v>9.2100000000000009</c:v>
                </c:pt>
                <c:pt idx="3501">
                  <c:v>9.26</c:v>
                </c:pt>
                <c:pt idx="3502">
                  <c:v>9.3000000000000007</c:v>
                </c:pt>
                <c:pt idx="3503">
                  <c:v>9.2200000000000006</c:v>
                </c:pt>
                <c:pt idx="3504">
                  <c:v>9.26</c:v>
                </c:pt>
                <c:pt idx="3505">
                  <c:v>9.2899999999999991</c:v>
                </c:pt>
                <c:pt idx="3506">
                  <c:v>9.3699999999999992</c:v>
                </c:pt>
                <c:pt idx="3507">
                  <c:v>9.3800000000000008</c:v>
                </c:pt>
                <c:pt idx="3508">
                  <c:v>9.42</c:v>
                </c:pt>
                <c:pt idx="3509">
                  <c:v>9.41</c:v>
                </c:pt>
                <c:pt idx="3510">
                  <c:v>9.32</c:v>
                </c:pt>
                <c:pt idx="3511">
                  <c:v>9.24</c:v>
                </c:pt>
                <c:pt idx="3512">
                  <c:v>9.15</c:v>
                </c:pt>
                <c:pt idx="3513">
                  <c:v>9.02</c:v>
                </c:pt>
                <c:pt idx="3514">
                  <c:v>8.9600000000000009</c:v>
                </c:pt>
                <c:pt idx="3515">
                  <c:v>8.83</c:v>
                </c:pt>
                <c:pt idx="3516">
                  <c:v>8.84</c:v>
                </c:pt>
                <c:pt idx="3517">
                  <c:v>8.86</c:v>
                </c:pt>
                <c:pt idx="3518">
                  <c:v>8.92</c:v>
                </c:pt>
                <c:pt idx="3519">
                  <c:v>8.92</c:v>
                </c:pt>
                <c:pt idx="3520">
                  <c:v>8.8800000000000008</c:v>
                </c:pt>
                <c:pt idx="3521">
                  <c:v>8.9600000000000009</c:v>
                </c:pt>
                <c:pt idx="3522">
                  <c:v>9.02</c:v>
                </c:pt>
                <c:pt idx="3523">
                  <c:v>9.0500000000000007</c:v>
                </c:pt>
                <c:pt idx="3524">
                  <c:v>9.0399999999999991</c:v>
                </c:pt>
                <c:pt idx="3525">
                  <c:v>9.0399999999999991</c:v>
                </c:pt>
                <c:pt idx="3526">
                  <c:v>9</c:v>
                </c:pt>
                <c:pt idx="3527">
                  <c:v>8.99</c:v>
                </c:pt>
                <c:pt idx="3528">
                  <c:v>8.89</c:v>
                </c:pt>
                <c:pt idx="3529">
                  <c:v>8.83</c:v>
                </c:pt>
                <c:pt idx="3530">
                  <c:v>8.7899999999999991</c:v>
                </c:pt>
                <c:pt idx="3531">
                  <c:v>8.69</c:v>
                </c:pt>
                <c:pt idx="3532">
                  <c:v>8.6</c:v>
                </c:pt>
                <c:pt idx="3533">
                  <c:v>8.58</c:v>
                </c:pt>
                <c:pt idx="3534">
                  <c:v>8.58</c:v>
                </c:pt>
                <c:pt idx="3535">
                  <c:v>8.6</c:v>
                </c:pt>
                <c:pt idx="3536">
                  <c:v>8.59</c:v>
                </c:pt>
                <c:pt idx="3537">
                  <c:v>8.52</c:v>
                </c:pt>
                <c:pt idx="3538">
                  <c:v>8.4600000000000009</c:v>
                </c:pt>
                <c:pt idx="3539">
                  <c:v>8.44</c:v>
                </c:pt>
                <c:pt idx="3540">
                  <c:v>8.39</c:v>
                </c:pt>
                <c:pt idx="3541">
                  <c:v>8.33</c:v>
                </c:pt>
                <c:pt idx="3542">
                  <c:v>8.31</c:v>
                </c:pt>
                <c:pt idx="3543">
                  <c:v>8.3000000000000007</c:v>
                </c:pt>
                <c:pt idx="3544">
                  <c:v>8.2899999999999991</c:v>
                </c:pt>
                <c:pt idx="3545">
                  <c:v>8.33</c:v>
                </c:pt>
                <c:pt idx="3546">
                  <c:v>8.31</c:v>
                </c:pt>
                <c:pt idx="3547">
                  <c:v>8.26</c:v>
                </c:pt>
                <c:pt idx="3548">
                  <c:v>8.24</c:v>
                </c:pt>
                <c:pt idx="3549">
                  <c:v>8.23</c:v>
                </c:pt>
                <c:pt idx="3550">
                  <c:v>8.2100000000000009</c:v>
                </c:pt>
                <c:pt idx="3551">
                  <c:v>8.1999999999999993</c:v>
                </c:pt>
                <c:pt idx="3552">
                  <c:v>8.2200000000000006</c:v>
                </c:pt>
                <c:pt idx="3553">
                  <c:v>8.33</c:v>
                </c:pt>
                <c:pt idx="3554">
                  <c:v>8.42</c:v>
                </c:pt>
                <c:pt idx="3555">
                  <c:v>8.43</c:v>
                </c:pt>
                <c:pt idx="3556">
                  <c:v>8.3800000000000008</c:v>
                </c:pt>
                <c:pt idx="3557">
                  <c:v>8.34</c:v>
                </c:pt>
                <c:pt idx="3558">
                  <c:v>8.31</c:v>
                </c:pt>
                <c:pt idx="3559">
                  <c:v>8.3000000000000007</c:v>
                </c:pt>
                <c:pt idx="3560">
                  <c:v>8.34</c:v>
                </c:pt>
                <c:pt idx="3561">
                  <c:v>8.33</c:v>
                </c:pt>
                <c:pt idx="3562">
                  <c:v>8.36</c:v>
                </c:pt>
                <c:pt idx="3563">
                  <c:v>8.4</c:v>
                </c:pt>
                <c:pt idx="3564">
                  <c:v>8.3800000000000008</c:v>
                </c:pt>
                <c:pt idx="3565">
                  <c:v>8.3800000000000008</c:v>
                </c:pt>
                <c:pt idx="3566">
                  <c:v>8.36</c:v>
                </c:pt>
                <c:pt idx="3567">
                  <c:v>8.42</c:v>
                </c:pt>
                <c:pt idx="3568">
                  <c:v>8.3699999999999992</c:v>
                </c:pt>
                <c:pt idx="3569">
                  <c:v>8.32</c:v>
                </c:pt>
                <c:pt idx="3570">
                  <c:v>8.2899999999999991</c:v>
                </c:pt>
                <c:pt idx="3571">
                  <c:v>8.2799999999999994</c:v>
                </c:pt>
                <c:pt idx="3572">
                  <c:v>8.26</c:v>
                </c:pt>
                <c:pt idx="3573">
                  <c:v>8.2200000000000006</c:v>
                </c:pt>
                <c:pt idx="3574">
                  <c:v>8.19</c:v>
                </c:pt>
                <c:pt idx="3575">
                  <c:v>8.1199999999999992</c:v>
                </c:pt>
                <c:pt idx="3576">
                  <c:v>8.0399999999999991</c:v>
                </c:pt>
                <c:pt idx="3577">
                  <c:v>7.98</c:v>
                </c:pt>
                <c:pt idx="3578">
                  <c:v>7.95</c:v>
                </c:pt>
                <c:pt idx="3579">
                  <c:v>7.91</c:v>
                </c:pt>
                <c:pt idx="3580">
                  <c:v>7.89</c:v>
                </c:pt>
                <c:pt idx="3581">
                  <c:v>7.87</c:v>
                </c:pt>
                <c:pt idx="3582">
                  <c:v>7.84</c:v>
                </c:pt>
                <c:pt idx="3583">
                  <c:v>7.85</c:v>
                </c:pt>
                <c:pt idx="3584">
                  <c:v>7.88</c:v>
                </c:pt>
                <c:pt idx="3585">
                  <c:v>7.86</c:v>
                </c:pt>
                <c:pt idx="3586">
                  <c:v>7.84</c:v>
                </c:pt>
                <c:pt idx="3587">
                  <c:v>7.79</c:v>
                </c:pt>
                <c:pt idx="3588">
                  <c:v>7.75</c:v>
                </c:pt>
                <c:pt idx="3589">
                  <c:v>7.78</c:v>
                </c:pt>
                <c:pt idx="3590">
                  <c:v>7.73</c:v>
                </c:pt>
                <c:pt idx="3591">
                  <c:v>7.7</c:v>
                </c:pt>
                <c:pt idx="3592">
                  <c:v>7.63</c:v>
                </c:pt>
                <c:pt idx="3593">
                  <c:v>7.56</c:v>
                </c:pt>
                <c:pt idx="3594">
                  <c:v>7.52</c:v>
                </c:pt>
                <c:pt idx="3595">
                  <c:v>7.49</c:v>
                </c:pt>
                <c:pt idx="3596">
                  <c:v>7.49</c:v>
                </c:pt>
                <c:pt idx="3597">
                  <c:v>7.48</c:v>
                </c:pt>
                <c:pt idx="3598">
                  <c:v>7.41</c:v>
                </c:pt>
                <c:pt idx="3599">
                  <c:v>7.42</c:v>
                </c:pt>
                <c:pt idx="3600">
                  <c:v>7.43</c:v>
                </c:pt>
                <c:pt idx="3601">
                  <c:v>7.43</c:v>
                </c:pt>
                <c:pt idx="3602">
                  <c:v>7.43</c:v>
                </c:pt>
                <c:pt idx="3603">
                  <c:v>7.45</c:v>
                </c:pt>
                <c:pt idx="3604">
                  <c:v>7.42</c:v>
                </c:pt>
                <c:pt idx="3605">
                  <c:v>7.4</c:v>
                </c:pt>
                <c:pt idx="3606">
                  <c:v>7.35</c:v>
                </c:pt>
                <c:pt idx="3607">
                  <c:v>7.31</c:v>
                </c:pt>
                <c:pt idx="3608">
                  <c:v>7.3</c:v>
                </c:pt>
                <c:pt idx="3609">
                  <c:v>7.27</c:v>
                </c:pt>
                <c:pt idx="3610">
                  <c:v>7.27</c:v>
                </c:pt>
                <c:pt idx="3611">
                  <c:v>7.43</c:v>
                </c:pt>
                <c:pt idx="3612">
                  <c:v>7.44</c:v>
                </c:pt>
                <c:pt idx="3613">
                  <c:v>7.41</c:v>
                </c:pt>
                <c:pt idx="3614">
                  <c:v>7.38</c:v>
                </c:pt>
                <c:pt idx="3615">
                  <c:v>7.25</c:v>
                </c:pt>
                <c:pt idx="3616">
                  <c:v>7.2</c:v>
                </c:pt>
                <c:pt idx="3617">
                  <c:v>7.19</c:v>
                </c:pt>
                <c:pt idx="3618">
                  <c:v>7.18</c:v>
                </c:pt>
                <c:pt idx="3619">
                  <c:v>7.25</c:v>
                </c:pt>
                <c:pt idx="3620">
                  <c:v>7.25</c:v>
                </c:pt>
                <c:pt idx="3621">
                  <c:v>7.36</c:v>
                </c:pt>
                <c:pt idx="3622">
                  <c:v>7.4</c:v>
                </c:pt>
                <c:pt idx="3623">
                  <c:v>7.59</c:v>
                </c:pt>
                <c:pt idx="3624">
                  <c:v>7.58</c:v>
                </c:pt>
                <c:pt idx="3625">
                  <c:v>7.52</c:v>
                </c:pt>
                <c:pt idx="3626">
                  <c:v>7.54</c:v>
                </c:pt>
                <c:pt idx="3627">
                  <c:v>7.56</c:v>
                </c:pt>
                <c:pt idx="3628">
                  <c:v>7.66</c:v>
                </c:pt>
                <c:pt idx="3629">
                  <c:v>7.68</c:v>
                </c:pt>
                <c:pt idx="3630">
                  <c:v>7.68</c:v>
                </c:pt>
                <c:pt idx="3631">
                  <c:v>7.66</c:v>
                </c:pt>
                <c:pt idx="3632">
                  <c:v>7.71</c:v>
                </c:pt>
                <c:pt idx="3633">
                  <c:v>7.93</c:v>
                </c:pt>
                <c:pt idx="3634">
                  <c:v>7.88</c:v>
                </c:pt>
                <c:pt idx="3635">
                  <c:v>7.82</c:v>
                </c:pt>
                <c:pt idx="3636">
                  <c:v>7.79</c:v>
                </c:pt>
                <c:pt idx="3637">
                  <c:v>7.74</c:v>
                </c:pt>
                <c:pt idx="3638">
                  <c:v>7.69</c:v>
                </c:pt>
                <c:pt idx="3639">
                  <c:v>7.71</c:v>
                </c:pt>
                <c:pt idx="3640">
                  <c:v>7.71</c:v>
                </c:pt>
                <c:pt idx="3641">
                  <c:v>7.7</c:v>
                </c:pt>
                <c:pt idx="3642">
                  <c:v>7.69</c:v>
                </c:pt>
                <c:pt idx="3643">
                  <c:v>7.66</c:v>
                </c:pt>
                <c:pt idx="3644">
                  <c:v>7.69</c:v>
                </c:pt>
                <c:pt idx="3645">
                  <c:v>7.7</c:v>
                </c:pt>
                <c:pt idx="3646">
                  <c:v>7.68</c:v>
                </c:pt>
                <c:pt idx="3647">
                  <c:v>7.67</c:v>
                </c:pt>
                <c:pt idx="3648">
                  <c:v>7.64</c:v>
                </c:pt>
                <c:pt idx="3649">
                  <c:v>7.62</c:v>
                </c:pt>
                <c:pt idx="3650">
                  <c:v>7.6</c:v>
                </c:pt>
                <c:pt idx="3651">
                  <c:v>7.6</c:v>
                </c:pt>
                <c:pt idx="3652">
                  <c:v>7.59</c:v>
                </c:pt>
                <c:pt idx="3653">
                  <c:v>7.58</c:v>
                </c:pt>
                <c:pt idx="3654">
                  <c:v>7.55</c:v>
                </c:pt>
                <c:pt idx="3655">
                  <c:v>7.5</c:v>
                </c:pt>
                <c:pt idx="3656">
                  <c:v>7.6</c:v>
                </c:pt>
                <c:pt idx="3657">
                  <c:v>7.52</c:v>
                </c:pt>
                <c:pt idx="3658">
                  <c:v>7.48</c:v>
                </c:pt>
                <c:pt idx="3659">
                  <c:v>7.45</c:v>
                </c:pt>
                <c:pt idx="3660">
                  <c:v>7.41</c:v>
                </c:pt>
                <c:pt idx="3661">
                  <c:v>7.41</c:v>
                </c:pt>
                <c:pt idx="3662">
                  <c:v>7.42</c:v>
                </c:pt>
                <c:pt idx="3663">
                  <c:v>7.39</c:v>
                </c:pt>
                <c:pt idx="3664">
                  <c:v>7.35</c:v>
                </c:pt>
                <c:pt idx="3665">
                  <c:v>7.31</c:v>
                </c:pt>
                <c:pt idx="3666">
                  <c:v>7.27</c:v>
                </c:pt>
                <c:pt idx="3667">
                  <c:v>7.26</c:v>
                </c:pt>
                <c:pt idx="3668">
                  <c:v>7.26</c:v>
                </c:pt>
                <c:pt idx="3669">
                  <c:v>7.26</c:v>
                </c:pt>
                <c:pt idx="3670">
                  <c:v>7.28</c:v>
                </c:pt>
                <c:pt idx="3671">
                  <c:v>7.27</c:v>
                </c:pt>
                <c:pt idx="3672">
                  <c:v>7.24</c:v>
                </c:pt>
                <c:pt idx="3673">
                  <c:v>7.2</c:v>
                </c:pt>
                <c:pt idx="3674">
                  <c:v>7.19</c:v>
                </c:pt>
                <c:pt idx="3675">
                  <c:v>7.15</c:v>
                </c:pt>
                <c:pt idx="3676">
                  <c:v>7.14</c:v>
                </c:pt>
                <c:pt idx="3677">
                  <c:v>7.24</c:v>
                </c:pt>
                <c:pt idx="3678">
                  <c:v>7.21</c:v>
                </c:pt>
                <c:pt idx="3679">
                  <c:v>7.18</c:v>
                </c:pt>
                <c:pt idx="3680">
                  <c:v>7.16</c:v>
                </c:pt>
                <c:pt idx="3681">
                  <c:v>7.12</c:v>
                </c:pt>
                <c:pt idx="3682">
                  <c:v>7.1</c:v>
                </c:pt>
                <c:pt idx="3683">
                  <c:v>7.07</c:v>
                </c:pt>
                <c:pt idx="3684">
                  <c:v>7.07</c:v>
                </c:pt>
                <c:pt idx="3685">
                  <c:v>7.09</c:v>
                </c:pt>
                <c:pt idx="3686">
                  <c:v>7.09</c:v>
                </c:pt>
                <c:pt idx="3687">
                  <c:v>7.05</c:v>
                </c:pt>
                <c:pt idx="3688">
                  <c:v>7.04</c:v>
                </c:pt>
                <c:pt idx="3689">
                  <c:v>7.02</c:v>
                </c:pt>
                <c:pt idx="3690">
                  <c:v>6.98</c:v>
                </c:pt>
                <c:pt idx="3691">
                  <c:v>6.95</c:v>
                </c:pt>
                <c:pt idx="3692">
                  <c:v>6.94</c:v>
                </c:pt>
                <c:pt idx="3693">
                  <c:v>6.96</c:v>
                </c:pt>
                <c:pt idx="3694">
                  <c:v>6.99</c:v>
                </c:pt>
                <c:pt idx="3695">
                  <c:v>7.03</c:v>
                </c:pt>
                <c:pt idx="3696">
                  <c:v>7</c:v>
                </c:pt>
                <c:pt idx="3697">
                  <c:v>7.09</c:v>
                </c:pt>
                <c:pt idx="3698">
                  <c:v>7.06</c:v>
                </c:pt>
                <c:pt idx="3699">
                  <c:v>7.06</c:v>
                </c:pt>
                <c:pt idx="3700">
                  <c:v>7.05</c:v>
                </c:pt>
                <c:pt idx="3701">
                  <c:v>7.05</c:v>
                </c:pt>
                <c:pt idx="3702">
                  <c:v>7.05</c:v>
                </c:pt>
                <c:pt idx="3703">
                  <c:v>7.04</c:v>
                </c:pt>
                <c:pt idx="3704">
                  <c:v>7.04</c:v>
                </c:pt>
                <c:pt idx="3705">
                  <c:v>7.1</c:v>
                </c:pt>
                <c:pt idx="3706">
                  <c:v>7.13</c:v>
                </c:pt>
                <c:pt idx="3707">
                  <c:v>7.12</c:v>
                </c:pt>
                <c:pt idx="3708">
                  <c:v>7.27</c:v>
                </c:pt>
                <c:pt idx="3709">
                  <c:v>7.24</c:v>
                </c:pt>
                <c:pt idx="3710">
                  <c:v>7.21</c:v>
                </c:pt>
                <c:pt idx="3711">
                  <c:v>7.16</c:v>
                </c:pt>
                <c:pt idx="3712">
                  <c:v>7.13</c:v>
                </c:pt>
                <c:pt idx="3713">
                  <c:v>7.12</c:v>
                </c:pt>
                <c:pt idx="3714">
                  <c:v>7.13</c:v>
                </c:pt>
                <c:pt idx="3715">
                  <c:v>7.12</c:v>
                </c:pt>
                <c:pt idx="3716">
                  <c:v>7.12</c:v>
                </c:pt>
                <c:pt idx="3717">
                  <c:v>7.11</c:v>
                </c:pt>
                <c:pt idx="3718">
                  <c:v>7.12</c:v>
                </c:pt>
                <c:pt idx="3719">
                  <c:v>7.11</c:v>
                </c:pt>
                <c:pt idx="3720">
                  <c:v>7.17</c:v>
                </c:pt>
                <c:pt idx="3721">
                  <c:v>7.13</c:v>
                </c:pt>
                <c:pt idx="3722">
                  <c:v>7.09</c:v>
                </c:pt>
                <c:pt idx="3723">
                  <c:v>7.1</c:v>
                </c:pt>
                <c:pt idx="3724">
                  <c:v>7.06</c:v>
                </c:pt>
                <c:pt idx="3725">
                  <c:v>7.03</c:v>
                </c:pt>
                <c:pt idx="3726">
                  <c:v>7.01</c:v>
                </c:pt>
                <c:pt idx="3727">
                  <c:v>7.01</c:v>
                </c:pt>
                <c:pt idx="3728">
                  <c:v>7.03</c:v>
                </c:pt>
                <c:pt idx="3729">
                  <c:v>7.01</c:v>
                </c:pt>
                <c:pt idx="3730">
                  <c:v>6.99</c:v>
                </c:pt>
                <c:pt idx="3731">
                  <c:v>6.99</c:v>
                </c:pt>
                <c:pt idx="3732">
                  <c:v>6.99</c:v>
                </c:pt>
                <c:pt idx="3733">
                  <c:v>7</c:v>
                </c:pt>
                <c:pt idx="3734">
                  <c:v>6.96</c:v>
                </c:pt>
                <c:pt idx="3735">
                  <c:v>6.95</c:v>
                </c:pt>
                <c:pt idx="3736">
                  <c:v>6.94</c:v>
                </c:pt>
                <c:pt idx="3737">
                  <c:v>6.92</c:v>
                </c:pt>
                <c:pt idx="3738">
                  <c:v>6.91</c:v>
                </c:pt>
                <c:pt idx="3739">
                  <c:v>6.9</c:v>
                </c:pt>
                <c:pt idx="3740">
                  <c:v>6.87</c:v>
                </c:pt>
                <c:pt idx="3741">
                  <c:v>6.96</c:v>
                </c:pt>
                <c:pt idx="3742">
                  <c:v>6.93</c:v>
                </c:pt>
                <c:pt idx="3743">
                  <c:v>6.93</c:v>
                </c:pt>
                <c:pt idx="3744">
                  <c:v>6.91</c:v>
                </c:pt>
                <c:pt idx="3745">
                  <c:v>6.9</c:v>
                </c:pt>
                <c:pt idx="3746">
                  <c:v>6.89</c:v>
                </c:pt>
                <c:pt idx="3747">
                  <c:v>6.88</c:v>
                </c:pt>
                <c:pt idx="3748">
                  <c:v>6.87</c:v>
                </c:pt>
                <c:pt idx="3749">
                  <c:v>6.85</c:v>
                </c:pt>
                <c:pt idx="3750">
                  <c:v>6.87</c:v>
                </c:pt>
                <c:pt idx="3751">
                  <c:v>6.86</c:v>
                </c:pt>
                <c:pt idx="3752">
                  <c:v>6.81</c:v>
                </c:pt>
                <c:pt idx="3753">
                  <c:v>6.82</c:v>
                </c:pt>
                <c:pt idx="3754">
                  <c:v>6.84</c:v>
                </c:pt>
                <c:pt idx="3755">
                  <c:v>6.84</c:v>
                </c:pt>
                <c:pt idx="3756">
                  <c:v>6.84</c:v>
                </c:pt>
                <c:pt idx="3757">
                  <c:v>6.88</c:v>
                </c:pt>
                <c:pt idx="3758">
                  <c:v>6.89</c:v>
                </c:pt>
                <c:pt idx="3759">
                  <c:v>6.9</c:v>
                </c:pt>
                <c:pt idx="3760">
                  <c:v>6.92</c:v>
                </c:pt>
                <c:pt idx="3761">
                  <c:v>6.92</c:v>
                </c:pt>
                <c:pt idx="3762">
                  <c:v>6.92</c:v>
                </c:pt>
                <c:pt idx="3763">
                  <c:v>7.03</c:v>
                </c:pt>
                <c:pt idx="3764">
                  <c:v>7.01</c:v>
                </c:pt>
                <c:pt idx="3765">
                  <c:v>7.06</c:v>
                </c:pt>
                <c:pt idx="3766">
                  <c:v>7.11</c:v>
                </c:pt>
                <c:pt idx="3767">
                  <c:v>7.12</c:v>
                </c:pt>
                <c:pt idx="3768">
                  <c:v>7.14</c:v>
                </c:pt>
                <c:pt idx="3769">
                  <c:v>7.19</c:v>
                </c:pt>
                <c:pt idx="3770">
                  <c:v>7.24</c:v>
                </c:pt>
                <c:pt idx="3771">
                  <c:v>7.26</c:v>
                </c:pt>
                <c:pt idx="3772">
                  <c:v>7.32</c:v>
                </c:pt>
                <c:pt idx="3773">
                  <c:v>7.31</c:v>
                </c:pt>
                <c:pt idx="3774">
                  <c:v>7.33</c:v>
                </c:pt>
                <c:pt idx="3775">
                  <c:v>7.42</c:v>
                </c:pt>
                <c:pt idx="3776">
                  <c:v>7.44</c:v>
                </c:pt>
                <c:pt idx="3777">
                  <c:v>7.48</c:v>
                </c:pt>
                <c:pt idx="3778">
                  <c:v>7.47</c:v>
                </c:pt>
                <c:pt idx="3779">
                  <c:v>7.44</c:v>
                </c:pt>
                <c:pt idx="3780">
                  <c:v>7.49</c:v>
                </c:pt>
                <c:pt idx="3781">
                  <c:v>7.49</c:v>
                </c:pt>
                <c:pt idx="3782">
                  <c:v>7.53</c:v>
                </c:pt>
                <c:pt idx="3783">
                  <c:v>7.53</c:v>
                </c:pt>
                <c:pt idx="3784">
                  <c:v>7.47</c:v>
                </c:pt>
                <c:pt idx="3785">
                  <c:v>7.44</c:v>
                </c:pt>
                <c:pt idx="3786">
                  <c:v>7.4</c:v>
                </c:pt>
                <c:pt idx="3787">
                  <c:v>7.4</c:v>
                </c:pt>
                <c:pt idx="3788">
                  <c:v>7.35</c:v>
                </c:pt>
                <c:pt idx="3789">
                  <c:v>7.35</c:v>
                </c:pt>
                <c:pt idx="3790">
                  <c:v>7.29</c:v>
                </c:pt>
                <c:pt idx="3791">
                  <c:v>7.26</c:v>
                </c:pt>
                <c:pt idx="3792">
                  <c:v>7.34</c:v>
                </c:pt>
                <c:pt idx="3793">
                  <c:v>7.37</c:v>
                </c:pt>
                <c:pt idx="3794">
                  <c:v>7.32</c:v>
                </c:pt>
                <c:pt idx="3795">
                  <c:v>7.28</c:v>
                </c:pt>
                <c:pt idx="3796">
                  <c:v>7.26</c:v>
                </c:pt>
                <c:pt idx="3797">
                  <c:v>7.28</c:v>
                </c:pt>
                <c:pt idx="3798">
                  <c:v>7.28</c:v>
                </c:pt>
                <c:pt idx="3799">
                  <c:v>7.23</c:v>
                </c:pt>
                <c:pt idx="3800">
                  <c:v>7.2</c:v>
                </c:pt>
                <c:pt idx="3801">
                  <c:v>7.16</c:v>
                </c:pt>
                <c:pt idx="3802">
                  <c:v>7.16</c:v>
                </c:pt>
                <c:pt idx="3803">
                  <c:v>7.13</c:v>
                </c:pt>
                <c:pt idx="3804">
                  <c:v>7.14</c:v>
                </c:pt>
                <c:pt idx="3805">
                  <c:v>7.16</c:v>
                </c:pt>
                <c:pt idx="3806">
                  <c:v>7.17</c:v>
                </c:pt>
                <c:pt idx="3807">
                  <c:v>7.25</c:v>
                </c:pt>
                <c:pt idx="3808">
                  <c:v>7.25</c:v>
                </c:pt>
                <c:pt idx="3809">
                  <c:v>7.32</c:v>
                </c:pt>
                <c:pt idx="3810">
                  <c:v>7.39</c:v>
                </c:pt>
                <c:pt idx="3811">
                  <c:v>7.57</c:v>
                </c:pt>
                <c:pt idx="3812">
                  <c:v>7.75</c:v>
                </c:pt>
                <c:pt idx="3813">
                  <c:v>8.1999999999999993</c:v>
                </c:pt>
                <c:pt idx="3814">
                  <c:v>8.41</c:v>
                </c:pt>
                <c:pt idx="3815">
                  <c:v>8.49</c:v>
                </c:pt>
                <c:pt idx="3816">
                  <c:v>8.67</c:v>
                </c:pt>
                <c:pt idx="3817">
                  <c:v>8.52</c:v>
                </c:pt>
                <c:pt idx="3818">
                  <c:v>8.35</c:v>
                </c:pt>
                <c:pt idx="3819">
                  <c:v>8.31</c:v>
                </c:pt>
                <c:pt idx="3820">
                  <c:v>8.25</c:v>
                </c:pt>
                <c:pt idx="3821">
                  <c:v>8.36</c:v>
                </c:pt>
                <c:pt idx="3822">
                  <c:v>8.43</c:v>
                </c:pt>
                <c:pt idx="3823">
                  <c:v>8.4700000000000006</c:v>
                </c:pt>
                <c:pt idx="3824">
                  <c:v>8.6300000000000008</c:v>
                </c:pt>
                <c:pt idx="3825">
                  <c:v>8.6999999999999993</c:v>
                </c:pt>
                <c:pt idx="3826">
                  <c:v>8.64</c:v>
                </c:pt>
                <c:pt idx="3827">
                  <c:v>8.67</c:v>
                </c:pt>
                <c:pt idx="3828">
                  <c:v>8.61</c:v>
                </c:pt>
                <c:pt idx="3829">
                  <c:v>8.5500000000000007</c:v>
                </c:pt>
                <c:pt idx="3830">
                  <c:v>8.51</c:v>
                </c:pt>
                <c:pt idx="3831">
                  <c:v>8.42</c:v>
                </c:pt>
                <c:pt idx="3832">
                  <c:v>8.43</c:v>
                </c:pt>
                <c:pt idx="3833">
                  <c:v>8.43</c:v>
                </c:pt>
                <c:pt idx="3834">
                  <c:v>8.6300000000000008</c:v>
                </c:pt>
                <c:pt idx="3835">
                  <c:v>8.5399999999999991</c:v>
                </c:pt>
                <c:pt idx="3836">
                  <c:v>8.51</c:v>
                </c:pt>
                <c:pt idx="3837">
                  <c:v>8.5399999999999991</c:v>
                </c:pt>
                <c:pt idx="3838">
                  <c:v>8.7100000000000009</c:v>
                </c:pt>
                <c:pt idx="3839">
                  <c:v>8.73</c:v>
                </c:pt>
                <c:pt idx="3840">
                  <c:v>8.67</c:v>
                </c:pt>
                <c:pt idx="3841">
                  <c:v>8.65</c:v>
                </c:pt>
                <c:pt idx="3842">
                  <c:v>8.61</c:v>
                </c:pt>
                <c:pt idx="3843">
                  <c:v>8.66</c:v>
                </c:pt>
                <c:pt idx="3844">
                  <c:v>8.64</c:v>
                </c:pt>
                <c:pt idx="3845">
                  <c:v>8.66</c:v>
                </c:pt>
                <c:pt idx="3846">
                  <c:v>8.9</c:v>
                </c:pt>
                <c:pt idx="3847">
                  <c:v>9.0299999999999994</c:v>
                </c:pt>
                <c:pt idx="3848">
                  <c:v>9.09</c:v>
                </c:pt>
                <c:pt idx="3849">
                  <c:v>9.09</c:v>
                </c:pt>
                <c:pt idx="3850">
                  <c:v>9.18</c:v>
                </c:pt>
                <c:pt idx="3851">
                  <c:v>9.2899999999999991</c:v>
                </c:pt>
                <c:pt idx="3852">
                  <c:v>9.5399999999999991</c:v>
                </c:pt>
                <c:pt idx="3853">
                  <c:v>9.75</c:v>
                </c:pt>
                <c:pt idx="3854">
                  <c:v>10.130000000000001</c:v>
                </c:pt>
                <c:pt idx="3855">
                  <c:v>10.09</c:v>
                </c:pt>
                <c:pt idx="3856">
                  <c:v>9.89</c:v>
                </c:pt>
                <c:pt idx="3857">
                  <c:v>9.7799999999999994</c:v>
                </c:pt>
                <c:pt idx="3858">
                  <c:v>9.7899999999999991</c:v>
                </c:pt>
                <c:pt idx="3859">
                  <c:v>9.64</c:v>
                </c:pt>
                <c:pt idx="3860">
                  <c:v>9.4</c:v>
                </c:pt>
                <c:pt idx="3861">
                  <c:v>9.33</c:v>
                </c:pt>
                <c:pt idx="3862">
                  <c:v>9.19</c:v>
                </c:pt>
                <c:pt idx="3863">
                  <c:v>9.1300000000000008</c:v>
                </c:pt>
                <c:pt idx="3864">
                  <c:v>9.11</c:v>
                </c:pt>
                <c:pt idx="3865">
                  <c:v>8.94</c:v>
                </c:pt>
                <c:pt idx="3866">
                  <c:v>8.89</c:v>
                </c:pt>
                <c:pt idx="3867">
                  <c:v>8.73</c:v>
                </c:pt>
                <c:pt idx="3868">
                  <c:v>8.61</c:v>
                </c:pt>
                <c:pt idx="3869">
                  <c:v>8.51</c:v>
                </c:pt>
                <c:pt idx="3870">
                  <c:v>8.48</c:v>
                </c:pt>
                <c:pt idx="3871">
                  <c:v>8.23</c:v>
                </c:pt>
                <c:pt idx="3872">
                  <c:v>8.18</c:v>
                </c:pt>
                <c:pt idx="3873">
                  <c:v>8.2899999999999991</c:v>
                </c:pt>
                <c:pt idx="3874">
                  <c:v>8.5299999999999994</c:v>
                </c:pt>
                <c:pt idx="3875">
                  <c:v>8.4499999999999993</c:v>
                </c:pt>
                <c:pt idx="3876">
                  <c:v>8.3800000000000008</c:v>
                </c:pt>
                <c:pt idx="3877">
                  <c:v>8.3699999999999992</c:v>
                </c:pt>
                <c:pt idx="3878">
                  <c:v>8.3800000000000008</c:v>
                </c:pt>
                <c:pt idx="3879">
                  <c:v>8.36</c:v>
                </c:pt>
                <c:pt idx="3880">
                  <c:v>8.5399999999999991</c:v>
                </c:pt>
                <c:pt idx="3881">
                  <c:v>8.58</c:v>
                </c:pt>
                <c:pt idx="3882">
                  <c:v>8.57</c:v>
                </c:pt>
                <c:pt idx="3883">
                  <c:v>8.5299999999999994</c:v>
                </c:pt>
                <c:pt idx="3884">
                  <c:v>8.6</c:v>
                </c:pt>
                <c:pt idx="3885">
                  <c:v>8.6300000000000008</c:v>
                </c:pt>
                <c:pt idx="3886">
                  <c:v>8.68</c:v>
                </c:pt>
                <c:pt idx="3887">
                  <c:v>8.7200000000000006</c:v>
                </c:pt>
                <c:pt idx="3888">
                  <c:v>8.8699999999999992</c:v>
                </c:pt>
                <c:pt idx="3889">
                  <c:v>8.9600000000000009</c:v>
                </c:pt>
                <c:pt idx="3890">
                  <c:v>9.0500000000000007</c:v>
                </c:pt>
                <c:pt idx="3891">
                  <c:v>9.0500000000000007</c:v>
                </c:pt>
                <c:pt idx="3892">
                  <c:v>9.08</c:v>
                </c:pt>
                <c:pt idx="3893">
                  <c:v>9.01</c:v>
                </c:pt>
                <c:pt idx="3894">
                  <c:v>9.0299999999999994</c:v>
                </c:pt>
                <c:pt idx="3895">
                  <c:v>8.94</c:v>
                </c:pt>
                <c:pt idx="3896">
                  <c:v>8.8699999999999992</c:v>
                </c:pt>
                <c:pt idx="3897">
                  <c:v>8.7799999999999994</c:v>
                </c:pt>
                <c:pt idx="3898">
                  <c:v>8.69</c:v>
                </c:pt>
                <c:pt idx="3899">
                  <c:v>8.66</c:v>
                </c:pt>
                <c:pt idx="3900">
                  <c:v>8.6300000000000008</c:v>
                </c:pt>
                <c:pt idx="3901">
                  <c:v>8.6199999999999992</c:v>
                </c:pt>
                <c:pt idx="3902">
                  <c:v>8.64</c:v>
                </c:pt>
                <c:pt idx="3903">
                  <c:v>8.68</c:v>
                </c:pt>
                <c:pt idx="3904">
                  <c:v>8.66</c:v>
                </c:pt>
                <c:pt idx="3905">
                  <c:v>8.66</c:v>
                </c:pt>
                <c:pt idx="3906">
                  <c:v>8.66</c:v>
                </c:pt>
                <c:pt idx="3907">
                  <c:v>8.64</c:v>
                </c:pt>
                <c:pt idx="3908">
                  <c:v>8.6300000000000008</c:v>
                </c:pt>
                <c:pt idx="3909">
                  <c:v>8.58</c:v>
                </c:pt>
                <c:pt idx="3910">
                  <c:v>8.56</c:v>
                </c:pt>
                <c:pt idx="3911">
                  <c:v>8.5299999999999994</c:v>
                </c:pt>
                <c:pt idx="3912">
                  <c:v>8.51</c:v>
                </c:pt>
                <c:pt idx="3913">
                  <c:v>8.5</c:v>
                </c:pt>
                <c:pt idx="3914">
                  <c:v>8.4700000000000006</c:v>
                </c:pt>
                <c:pt idx="3915">
                  <c:v>8.41</c:v>
                </c:pt>
                <c:pt idx="3916">
                  <c:v>8.41</c:v>
                </c:pt>
                <c:pt idx="3917">
                  <c:v>8.2899999999999991</c:v>
                </c:pt>
                <c:pt idx="3918">
                  <c:v>8.17</c:v>
                </c:pt>
                <c:pt idx="3919">
                  <c:v>8.1300000000000008</c:v>
                </c:pt>
                <c:pt idx="3920">
                  <c:v>8.1199999999999992</c:v>
                </c:pt>
                <c:pt idx="3921">
                  <c:v>8.09</c:v>
                </c:pt>
                <c:pt idx="3922">
                  <c:v>8.07</c:v>
                </c:pt>
                <c:pt idx="3923">
                  <c:v>8.02</c:v>
                </c:pt>
                <c:pt idx="3924">
                  <c:v>8.02</c:v>
                </c:pt>
                <c:pt idx="3925">
                  <c:v>8</c:v>
                </c:pt>
                <c:pt idx="3926">
                  <c:v>8.0399999999999991</c:v>
                </c:pt>
                <c:pt idx="3927">
                  <c:v>7.99</c:v>
                </c:pt>
                <c:pt idx="3928">
                  <c:v>7.99</c:v>
                </c:pt>
                <c:pt idx="3929">
                  <c:v>7.96</c:v>
                </c:pt>
                <c:pt idx="3930">
                  <c:v>7.85</c:v>
                </c:pt>
                <c:pt idx="3931">
                  <c:v>7.82</c:v>
                </c:pt>
                <c:pt idx="3932">
                  <c:v>7.76</c:v>
                </c:pt>
                <c:pt idx="3933">
                  <c:v>7.76</c:v>
                </c:pt>
                <c:pt idx="3934">
                  <c:v>7.7</c:v>
                </c:pt>
                <c:pt idx="3935">
                  <c:v>7.59</c:v>
                </c:pt>
                <c:pt idx="3936">
                  <c:v>7.57</c:v>
                </c:pt>
                <c:pt idx="3937">
                  <c:v>7.61</c:v>
                </c:pt>
                <c:pt idx="3938">
                  <c:v>7.57</c:v>
                </c:pt>
                <c:pt idx="3939">
                  <c:v>7.52</c:v>
                </c:pt>
                <c:pt idx="3940">
                  <c:v>7.51</c:v>
                </c:pt>
                <c:pt idx="3941">
                  <c:v>7.47</c:v>
                </c:pt>
                <c:pt idx="3942">
                  <c:v>7.46</c:v>
                </c:pt>
                <c:pt idx="3943">
                  <c:v>7.43</c:v>
                </c:pt>
                <c:pt idx="3944">
                  <c:v>7.37</c:v>
                </c:pt>
                <c:pt idx="3945">
                  <c:v>7.37</c:v>
                </c:pt>
                <c:pt idx="3946">
                  <c:v>7.4</c:v>
                </c:pt>
                <c:pt idx="3947">
                  <c:v>7.35</c:v>
                </c:pt>
                <c:pt idx="3948">
                  <c:v>7.31</c:v>
                </c:pt>
                <c:pt idx="3949">
                  <c:v>7.31</c:v>
                </c:pt>
                <c:pt idx="3950">
                  <c:v>7.36</c:v>
                </c:pt>
                <c:pt idx="3951">
                  <c:v>7.31</c:v>
                </c:pt>
                <c:pt idx="3952">
                  <c:v>7.31</c:v>
                </c:pt>
                <c:pt idx="3953">
                  <c:v>7.27</c:v>
                </c:pt>
                <c:pt idx="3954">
                  <c:v>7.25</c:v>
                </c:pt>
                <c:pt idx="3955">
                  <c:v>7.2</c:v>
                </c:pt>
                <c:pt idx="3956">
                  <c:v>7.11</c:v>
                </c:pt>
                <c:pt idx="3957">
                  <c:v>7.11</c:v>
                </c:pt>
                <c:pt idx="3958">
                  <c:v>7.06</c:v>
                </c:pt>
                <c:pt idx="3959">
                  <c:v>7.09</c:v>
                </c:pt>
                <c:pt idx="3960">
                  <c:v>7.09</c:v>
                </c:pt>
                <c:pt idx="3961">
                  <c:v>7.08</c:v>
                </c:pt>
                <c:pt idx="3962">
                  <c:v>7.14</c:v>
                </c:pt>
                <c:pt idx="3963">
                  <c:v>7.33</c:v>
                </c:pt>
                <c:pt idx="3964">
                  <c:v>7.29</c:v>
                </c:pt>
                <c:pt idx="3965">
                  <c:v>7.25</c:v>
                </c:pt>
                <c:pt idx="3966">
                  <c:v>7.24</c:v>
                </c:pt>
                <c:pt idx="3967">
                  <c:v>7.22</c:v>
                </c:pt>
                <c:pt idx="3968">
                  <c:v>7.17</c:v>
                </c:pt>
                <c:pt idx="3969">
                  <c:v>7.15</c:v>
                </c:pt>
                <c:pt idx="3970">
                  <c:v>7.19</c:v>
                </c:pt>
                <c:pt idx="3971">
                  <c:v>7.19</c:v>
                </c:pt>
                <c:pt idx="3972">
                  <c:v>7.19</c:v>
                </c:pt>
                <c:pt idx="3973">
                  <c:v>7.21</c:v>
                </c:pt>
                <c:pt idx="3974">
                  <c:v>7.2</c:v>
                </c:pt>
                <c:pt idx="3975">
                  <c:v>7.24</c:v>
                </c:pt>
                <c:pt idx="3976">
                  <c:v>7.23</c:v>
                </c:pt>
                <c:pt idx="3977">
                  <c:v>7.2</c:v>
                </c:pt>
                <c:pt idx="3978">
                  <c:v>7.17</c:v>
                </c:pt>
                <c:pt idx="3979">
                  <c:v>7.18</c:v>
                </c:pt>
                <c:pt idx="3980">
                  <c:v>7.24</c:v>
                </c:pt>
                <c:pt idx="3981">
                  <c:v>7.21</c:v>
                </c:pt>
                <c:pt idx="3982">
                  <c:v>7.29</c:v>
                </c:pt>
                <c:pt idx="3983">
                  <c:v>7.26</c:v>
                </c:pt>
                <c:pt idx="3984">
                  <c:v>7.26</c:v>
                </c:pt>
                <c:pt idx="3985">
                  <c:v>7.29</c:v>
                </c:pt>
                <c:pt idx="3986">
                  <c:v>7.31</c:v>
                </c:pt>
                <c:pt idx="3987">
                  <c:v>7.39</c:v>
                </c:pt>
                <c:pt idx="3988">
                  <c:v>7.43</c:v>
                </c:pt>
                <c:pt idx="3989">
                  <c:v>7.43</c:v>
                </c:pt>
                <c:pt idx="3990">
                  <c:v>7.38</c:v>
                </c:pt>
                <c:pt idx="3991">
                  <c:v>7.37</c:v>
                </c:pt>
                <c:pt idx="3992">
                  <c:v>7.32</c:v>
                </c:pt>
                <c:pt idx="3993">
                  <c:v>7.27</c:v>
                </c:pt>
                <c:pt idx="3994">
                  <c:v>7.26</c:v>
                </c:pt>
                <c:pt idx="3995">
                  <c:v>7.25</c:v>
                </c:pt>
                <c:pt idx="3996">
                  <c:v>7.23</c:v>
                </c:pt>
                <c:pt idx="3997">
                  <c:v>7.26</c:v>
                </c:pt>
                <c:pt idx="3998">
                  <c:v>7.22</c:v>
                </c:pt>
                <c:pt idx="3999">
                  <c:v>7.14</c:v>
                </c:pt>
                <c:pt idx="4000">
                  <c:v>7.13</c:v>
                </c:pt>
                <c:pt idx="4001">
                  <c:v>7.07</c:v>
                </c:pt>
                <c:pt idx="4002">
                  <c:v>7.11</c:v>
                </c:pt>
                <c:pt idx="4003">
                  <c:v>7.06</c:v>
                </c:pt>
                <c:pt idx="4004">
                  <c:v>7.04</c:v>
                </c:pt>
                <c:pt idx="4005">
                  <c:v>7</c:v>
                </c:pt>
                <c:pt idx="4006">
                  <c:v>6.98</c:v>
                </c:pt>
                <c:pt idx="4007">
                  <c:v>6.99</c:v>
                </c:pt>
                <c:pt idx="4008">
                  <c:v>7.01</c:v>
                </c:pt>
                <c:pt idx="4009">
                  <c:v>7.06</c:v>
                </c:pt>
                <c:pt idx="4010">
                  <c:v>7.03</c:v>
                </c:pt>
                <c:pt idx="4011">
                  <c:v>7.03</c:v>
                </c:pt>
                <c:pt idx="4012">
                  <c:v>7.08</c:v>
                </c:pt>
                <c:pt idx="4013">
                  <c:v>7.12</c:v>
                </c:pt>
                <c:pt idx="4014">
                  <c:v>7.19</c:v>
                </c:pt>
                <c:pt idx="4015">
                  <c:v>7.39</c:v>
                </c:pt>
                <c:pt idx="4016">
                  <c:v>7.47</c:v>
                </c:pt>
                <c:pt idx="4017">
                  <c:v>7.59</c:v>
                </c:pt>
                <c:pt idx="4018">
                  <c:v>7.54</c:v>
                </c:pt>
                <c:pt idx="4019">
                  <c:v>7.6</c:v>
                </c:pt>
                <c:pt idx="4020">
                  <c:v>7.6</c:v>
                </c:pt>
                <c:pt idx="4021">
                  <c:v>7.59</c:v>
                </c:pt>
                <c:pt idx="4022">
                  <c:v>7.59</c:v>
                </c:pt>
                <c:pt idx="4023">
                  <c:v>7.55</c:v>
                </c:pt>
                <c:pt idx="4024">
                  <c:v>7.61</c:v>
                </c:pt>
                <c:pt idx="4025">
                  <c:v>7.85</c:v>
                </c:pt>
                <c:pt idx="4026">
                  <c:v>7.99</c:v>
                </c:pt>
                <c:pt idx="4027">
                  <c:v>8.0500000000000007</c:v>
                </c:pt>
                <c:pt idx="4028">
                  <c:v>8.1199999999999992</c:v>
                </c:pt>
                <c:pt idx="4029">
                  <c:v>8.01</c:v>
                </c:pt>
                <c:pt idx="4030">
                  <c:v>7.9</c:v>
                </c:pt>
                <c:pt idx="4031">
                  <c:v>7.89</c:v>
                </c:pt>
                <c:pt idx="4032">
                  <c:v>7.81</c:v>
                </c:pt>
                <c:pt idx="4033">
                  <c:v>7.86</c:v>
                </c:pt>
                <c:pt idx="4034">
                  <c:v>7.84</c:v>
                </c:pt>
                <c:pt idx="4035">
                  <c:v>7.78</c:v>
                </c:pt>
                <c:pt idx="4036">
                  <c:v>7.74</c:v>
                </c:pt>
                <c:pt idx="4037">
                  <c:v>7.71</c:v>
                </c:pt>
                <c:pt idx="4038">
                  <c:v>7.57</c:v>
                </c:pt>
                <c:pt idx="4039">
                  <c:v>7.49</c:v>
                </c:pt>
                <c:pt idx="4040">
                  <c:v>7.46</c:v>
                </c:pt>
                <c:pt idx="4041">
                  <c:v>7.49</c:v>
                </c:pt>
                <c:pt idx="4042">
                  <c:v>7.53</c:v>
                </c:pt>
                <c:pt idx="4043">
                  <c:v>7.51</c:v>
                </c:pt>
                <c:pt idx="4044">
                  <c:v>7.45</c:v>
                </c:pt>
                <c:pt idx="4045">
                  <c:v>7.42</c:v>
                </c:pt>
                <c:pt idx="4046">
                  <c:v>7.3</c:v>
                </c:pt>
                <c:pt idx="4047">
                  <c:v>7.4</c:v>
                </c:pt>
                <c:pt idx="4048">
                  <c:v>7.34</c:v>
                </c:pt>
                <c:pt idx="4049">
                  <c:v>7.32</c:v>
                </c:pt>
                <c:pt idx="4050">
                  <c:v>7.31</c:v>
                </c:pt>
                <c:pt idx="4051">
                  <c:v>7.3</c:v>
                </c:pt>
                <c:pt idx="4052">
                  <c:v>7.31</c:v>
                </c:pt>
                <c:pt idx="4053">
                  <c:v>7.29</c:v>
                </c:pt>
                <c:pt idx="4054">
                  <c:v>7.24</c:v>
                </c:pt>
                <c:pt idx="4055">
                  <c:v>7.21</c:v>
                </c:pt>
                <c:pt idx="4056">
                  <c:v>7.25</c:v>
                </c:pt>
                <c:pt idx="4057">
                  <c:v>7.25</c:v>
                </c:pt>
                <c:pt idx="4058">
                  <c:v>7.21</c:v>
                </c:pt>
                <c:pt idx="4059">
                  <c:v>7.19</c:v>
                </c:pt>
                <c:pt idx="4060">
                  <c:v>7.14</c:v>
                </c:pt>
                <c:pt idx="4061">
                  <c:v>7.08</c:v>
                </c:pt>
                <c:pt idx="4062">
                  <c:v>7.08</c:v>
                </c:pt>
                <c:pt idx="4063">
                  <c:v>7.16</c:v>
                </c:pt>
                <c:pt idx="4064">
                  <c:v>7.16</c:v>
                </c:pt>
                <c:pt idx="4065">
                  <c:v>7.16</c:v>
                </c:pt>
                <c:pt idx="4066">
                  <c:v>7.13</c:v>
                </c:pt>
                <c:pt idx="4067">
                  <c:v>7.09</c:v>
                </c:pt>
                <c:pt idx="4068">
                  <c:v>7.02</c:v>
                </c:pt>
                <c:pt idx="4069">
                  <c:v>6.98</c:v>
                </c:pt>
                <c:pt idx="4070">
                  <c:v>6.95</c:v>
                </c:pt>
                <c:pt idx="4071">
                  <c:v>6.95</c:v>
                </c:pt>
                <c:pt idx="4072">
                  <c:v>6.9</c:v>
                </c:pt>
                <c:pt idx="4073">
                  <c:v>6.86</c:v>
                </c:pt>
                <c:pt idx="4074">
                  <c:v>6.84</c:v>
                </c:pt>
                <c:pt idx="4075">
                  <c:v>6.83</c:v>
                </c:pt>
                <c:pt idx="4076">
                  <c:v>6.85</c:v>
                </c:pt>
                <c:pt idx="4077">
                  <c:v>6.89</c:v>
                </c:pt>
                <c:pt idx="4078">
                  <c:v>6.88</c:v>
                </c:pt>
                <c:pt idx="4079">
                  <c:v>6.88</c:v>
                </c:pt>
                <c:pt idx="4080">
                  <c:v>6.9</c:v>
                </c:pt>
                <c:pt idx="4081">
                  <c:v>6.93</c:v>
                </c:pt>
                <c:pt idx="4082">
                  <c:v>6.91</c:v>
                </c:pt>
                <c:pt idx="4083">
                  <c:v>6.88</c:v>
                </c:pt>
                <c:pt idx="4084">
                  <c:v>6.84</c:v>
                </c:pt>
                <c:pt idx="4085">
                  <c:v>6.82</c:v>
                </c:pt>
                <c:pt idx="4086">
                  <c:v>6.79</c:v>
                </c:pt>
                <c:pt idx="4087">
                  <c:v>6.8</c:v>
                </c:pt>
                <c:pt idx="4088">
                  <c:v>6.77</c:v>
                </c:pt>
                <c:pt idx="4089">
                  <c:v>6.77</c:v>
                </c:pt>
                <c:pt idx="4090">
                  <c:v>6.74</c:v>
                </c:pt>
                <c:pt idx="4091">
                  <c:v>6.73</c:v>
                </c:pt>
                <c:pt idx="4092">
                  <c:v>6.82</c:v>
                </c:pt>
                <c:pt idx="4093">
                  <c:v>6.82</c:v>
                </c:pt>
                <c:pt idx="4094">
                  <c:v>6.8</c:v>
                </c:pt>
                <c:pt idx="4095">
                  <c:v>6.77</c:v>
                </c:pt>
                <c:pt idx="4096">
                  <c:v>6.72</c:v>
                </c:pt>
                <c:pt idx="4097">
                  <c:v>6.64</c:v>
                </c:pt>
                <c:pt idx="4098">
                  <c:v>6.6</c:v>
                </c:pt>
                <c:pt idx="4099">
                  <c:v>6.56</c:v>
                </c:pt>
                <c:pt idx="4100">
                  <c:v>6.47</c:v>
                </c:pt>
                <c:pt idx="4101">
                  <c:v>6.43</c:v>
                </c:pt>
                <c:pt idx="4102">
                  <c:v>6.31</c:v>
                </c:pt>
                <c:pt idx="4103">
                  <c:v>6.32</c:v>
                </c:pt>
                <c:pt idx="4104">
                  <c:v>6.3</c:v>
                </c:pt>
                <c:pt idx="4105">
                  <c:v>6.3</c:v>
                </c:pt>
                <c:pt idx="4106">
                  <c:v>6.34</c:v>
                </c:pt>
                <c:pt idx="4107">
                  <c:v>6.36</c:v>
                </c:pt>
                <c:pt idx="4108">
                  <c:v>6.42</c:v>
                </c:pt>
                <c:pt idx="4109">
                  <c:v>6.46</c:v>
                </c:pt>
                <c:pt idx="4110">
                  <c:v>6.66</c:v>
                </c:pt>
                <c:pt idx="4111">
                  <c:v>6.6</c:v>
                </c:pt>
                <c:pt idx="4112">
                  <c:v>6.58</c:v>
                </c:pt>
                <c:pt idx="4113">
                  <c:v>6.62</c:v>
                </c:pt>
                <c:pt idx="4114">
                  <c:v>6.58</c:v>
                </c:pt>
                <c:pt idx="4115">
                  <c:v>6.58</c:v>
                </c:pt>
                <c:pt idx="4116">
                  <c:v>6.55</c:v>
                </c:pt>
                <c:pt idx="4117">
                  <c:v>6.51</c:v>
                </c:pt>
                <c:pt idx="4118">
                  <c:v>6.49</c:v>
                </c:pt>
                <c:pt idx="4119">
                  <c:v>6.48</c:v>
                </c:pt>
                <c:pt idx="4120">
                  <c:v>6.49</c:v>
                </c:pt>
                <c:pt idx="4121">
                  <c:v>6.52</c:v>
                </c:pt>
                <c:pt idx="4122">
                  <c:v>6.48</c:v>
                </c:pt>
                <c:pt idx="4123">
                  <c:v>6.47</c:v>
                </c:pt>
                <c:pt idx="4124">
                  <c:v>6.39</c:v>
                </c:pt>
                <c:pt idx="4125">
                  <c:v>6.35</c:v>
                </c:pt>
                <c:pt idx="4126">
                  <c:v>6.29</c:v>
                </c:pt>
                <c:pt idx="4127">
                  <c:v>6.27</c:v>
                </c:pt>
                <c:pt idx="4128">
                  <c:v>6.31</c:v>
                </c:pt>
                <c:pt idx="4129">
                  <c:v>6.3</c:v>
                </c:pt>
                <c:pt idx="4130">
                  <c:v>6.41</c:v>
                </c:pt>
                <c:pt idx="4131">
                  <c:v>6.38</c:v>
                </c:pt>
                <c:pt idx="4132">
                  <c:v>6.37</c:v>
                </c:pt>
                <c:pt idx="4133">
                  <c:v>6.39</c:v>
                </c:pt>
                <c:pt idx="4134">
                  <c:v>6.42</c:v>
                </c:pt>
                <c:pt idx="4135">
                  <c:v>6.59</c:v>
                </c:pt>
                <c:pt idx="4136">
                  <c:v>6.55</c:v>
                </c:pt>
                <c:pt idx="4137">
                  <c:v>6.53</c:v>
                </c:pt>
                <c:pt idx="4138">
                  <c:v>6.52</c:v>
                </c:pt>
                <c:pt idx="4139">
                  <c:v>6.49</c:v>
                </c:pt>
                <c:pt idx="4140">
                  <c:v>6.55</c:v>
                </c:pt>
                <c:pt idx="4141">
                  <c:v>6.55</c:v>
                </c:pt>
                <c:pt idx="4142">
                  <c:v>6.65</c:v>
                </c:pt>
                <c:pt idx="4143">
                  <c:v>6.65</c:v>
                </c:pt>
                <c:pt idx="4144">
                  <c:v>6.68</c:v>
                </c:pt>
                <c:pt idx="4145">
                  <c:v>6.7</c:v>
                </c:pt>
                <c:pt idx="4146">
                  <c:v>6.8</c:v>
                </c:pt>
                <c:pt idx="4147">
                  <c:v>6.82</c:v>
                </c:pt>
                <c:pt idx="4148">
                  <c:v>6.72</c:v>
                </c:pt>
                <c:pt idx="4149">
                  <c:v>6.69</c:v>
                </c:pt>
                <c:pt idx="4150">
                  <c:v>6.64</c:v>
                </c:pt>
                <c:pt idx="4151">
                  <c:v>6.64</c:v>
                </c:pt>
                <c:pt idx="4152">
                  <c:v>6.63</c:v>
                </c:pt>
                <c:pt idx="4153">
                  <c:v>6.59</c:v>
                </c:pt>
                <c:pt idx="4154">
                  <c:v>6.54</c:v>
                </c:pt>
                <c:pt idx="4155">
                  <c:v>6.53</c:v>
                </c:pt>
                <c:pt idx="4156">
                  <c:v>6.45</c:v>
                </c:pt>
                <c:pt idx="4157">
                  <c:v>6.53</c:v>
                </c:pt>
                <c:pt idx="4158">
                  <c:v>6.49</c:v>
                </c:pt>
                <c:pt idx="4159">
                  <c:v>6.46</c:v>
                </c:pt>
                <c:pt idx="4160">
                  <c:v>6.37</c:v>
                </c:pt>
                <c:pt idx="4161">
                  <c:v>6.33</c:v>
                </c:pt>
                <c:pt idx="4162">
                  <c:v>6.3</c:v>
                </c:pt>
                <c:pt idx="4163">
                  <c:v>6.29</c:v>
                </c:pt>
                <c:pt idx="4164">
                  <c:v>6.24</c:v>
                </c:pt>
                <c:pt idx="4165">
                  <c:v>6.21</c:v>
                </c:pt>
                <c:pt idx="4166">
                  <c:v>6.22</c:v>
                </c:pt>
                <c:pt idx="4167">
                  <c:v>6.23</c:v>
                </c:pt>
                <c:pt idx="4168">
                  <c:v>6.29</c:v>
                </c:pt>
                <c:pt idx="4169">
                  <c:v>6.22</c:v>
                </c:pt>
                <c:pt idx="4170">
                  <c:v>6.2</c:v>
                </c:pt>
                <c:pt idx="4171">
                  <c:v>6.19</c:v>
                </c:pt>
                <c:pt idx="4172">
                  <c:v>6.24</c:v>
                </c:pt>
                <c:pt idx="4173">
                  <c:v>6.24</c:v>
                </c:pt>
                <c:pt idx="4174">
                  <c:v>6.22</c:v>
                </c:pt>
                <c:pt idx="4175">
                  <c:v>6.23</c:v>
                </c:pt>
                <c:pt idx="4176">
                  <c:v>6.24</c:v>
                </c:pt>
                <c:pt idx="4177">
                  <c:v>6.31</c:v>
                </c:pt>
                <c:pt idx="4178">
                  <c:v>6.19</c:v>
                </c:pt>
                <c:pt idx="4179">
                  <c:v>6.14</c:v>
                </c:pt>
                <c:pt idx="4180">
                  <c:v>6.13</c:v>
                </c:pt>
                <c:pt idx="4181">
                  <c:v>6.1</c:v>
                </c:pt>
                <c:pt idx="4182">
                  <c:v>6.07</c:v>
                </c:pt>
                <c:pt idx="4183">
                  <c:v>6.03</c:v>
                </c:pt>
                <c:pt idx="4184">
                  <c:v>6</c:v>
                </c:pt>
                <c:pt idx="4185">
                  <c:v>5.98</c:v>
                </c:pt>
                <c:pt idx="4186">
                  <c:v>5.95</c:v>
                </c:pt>
                <c:pt idx="4187">
                  <c:v>5.98</c:v>
                </c:pt>
                <c:pt idx="4188">
                  <c:v>5.97</c:v>
                </c:pt>
                <c:pt idx="4189">
                  <c:v>5.93</c:v>
                </c:pt>
                <c:pt idx="4190">
                  <c:v>5.92</c:v>
                </c:pt>
                <c:pt idx="4191">
                  <c:v>5.92</c:v>
                </c:pt>
                <c:pt idx="4192">
                  <c:v>5.9</c:v>
                </c:pt>
                <c:pt idx="4193">
                  <c:v>5.87</c:v>
                </c:pt>
                <c:pt idx="4194">
                  <c:v>5.85</c:v>
                </c:pt>
                <c:pt idx="4195">
                  <c:v>5.84</c:v>
                </c:pt>
                <c:pt idx="4196">
                  <c:v>5.85</c:v>
                </c:pt>
                <c:pt idx="4197">
                  <c:v>5.92</c:v>
                </c:pt>
                <c:pt idx="4198">
                  <c:v>5.99</c:v>
                </c:pt>
                <c:pt idx="4199">
                  <c:v>6.09</c:v>
                </c:pt>
                <c:pt idx="4200">
                  <c:v>6.08</c:v>
                </c:pt>
                <c:pt idx="4201">
                  <c:v>6.12</c:v>
                </c:pt>
                <c:pt idx="4202">
                  <c:v>6.15</c:v>
                </c:pt>
                <c:pt idx="4203">
                  <c:v>6.15</c:v>
                </c:pt>
                <c:pt idx="4204">
                  <c:v>6.17</c:v>
                </c:pt>
                <c:pt idx="4205">
                  <c:v>6.17</c:v>
                </c:pt>
                <c:pt idx="4206">
                  <c:v>6.16</c:v>
                </c:pt>
                <c:pt idx="4207">
                  <c:v>6.17</c:v>
                </c:pt>
                <c:pt idx="4208">
                  <c:v>6.13</c:v>
                </c:pt>
                <c:pt idx="4209">
                  <c:v>6.09</c:v>
                </c:pt>
                <c:pt idx="4210">
                  <c:v>6.08</c:v>
                </c:pt>
                <c:pt idx="4211">
                  <c:v>6.08</c:v>
                </c:pt>
                <c:pt idx="4212">
                  <c:v>6.06</c:v>
                </c:pt>
                <c:pt idx="4213">
                  <c:v>6.05</c:v>
                </c:pt>
                <c:pt idx="4214">
                  <c:v>6.09</c:v>
                </c:pt>
                <c:pt idx="4215">
                  <c:v>6.07</c:v>
                </c:pt>
                <c:pt idx="4216">
                  <c:v>6.01</c:v>
                </c:pt>
                <c:pt idx="4217">
                  <c:v>6.05</c:v>
                </c:pt>
                <c:pt idx="4218">
                  <c:v>6.01</c:v>
                </c:pt>
                <c:pt idx="4219">
                  <c:v>6.03</c:v>
                </c:pt>
                <c:pt idx="4220">
                  <c:v>6.03</c:v>
                </c:pt>
                <c:pt idx="4221">
                  <c:v>6.02</c:v>
                </c:pt>
                <c:pt idx="4222">
                  <c:v>5.97</c:v>
                </c:pt>
                <c:pt idx="4223">
                  <c:v>5.97</c:v>
                </c:pt>
                <c:pt idx="4224">
                  <c:v>5.94</c:v>
                </c:pt>
                <c:pt idx="4225">
                  <c:v>5.94</c:v>
                </c:pt>
                <c:pt idx="4226">
                  <c:v>5.93</c:v>
                </c:pt>
                <c:pt idx="4227">
                  <c:v>5.92</c:v>
                </c:pt>
                <c:pt idx="4228">
                  <c:v>5.9</c:v>
                </c:pt>
                <c:pt idx="4229">
                  <c:v>5.87</c:v>
                </c:pt>
                <c:pt idx="4230">
                  <c:v>5.84</c:v>
                </c:pt>
                <c:pt idx="4231">
                  <c:v>5.86</c:v>
                </c:pt>
                <c:pt idx="4232">
                  <c:v>5.84</c:v>
                </c:pt>
                <c:pt idx="4233">
                  <c:v>5.83</c:v>
                </c:pt>
                <c:pt idx="4234">
                  <c:v>5.83</c:v>
                </c:pt>
                <c:pt idx="4235">
                  <c:v>5.84</c:v>
                </c:pt>
                <c:pt idx="4236">
                  <c:v>5.81</c:v>
                </c:pt>
                <c:pt idx="4237">
                  <c:v>5.83</c:v>
                </c:pt>
                <c:pt idx="4238">
                  <c:v>5.83</c:v>
                </c:pt>
                <c:pt idx="4239">
                  <c:v>5.82</c:v>
                </c:pt>
                <c:pt idx="4240">
                  <c:v>5.91</c:v>
                </c:pt>
                <c:pt idx="4241">
                  <c:v>5.9</c:v>
                </c:pt>
                <c:pt idx="4242">
                  <c:v>5.88</c:v>
                </c:pt>
                <c:pt idx="4243">
                  <c:v>5.87</c:v>
                </c:pt>
                <c:pt idx="4244">
                  <c:v>5.85</c:v>
                </c:pt>
                <c:pt idx="4245">
                  <c:v>5.88</c:v>
                </c:pt>
                <c:pt idx="4246">
                  <c:v>5.85</c:v>
                </c:pt>
                <c:pt idx="4247">
                  <c:v>5.83</c:v>
                </c:pt>
                <c:pt idx="4248">
                  <c:v>5.78</c:v>
                </c:pt>
                <c:pt idx="4249">
                  <c:v>5.72</c:v>
                </c:pt>
                <c:pt idx="4250">
                  <c:v>5.7</c:v>
                </c:pt>
                <c:pt idx="4251">
                  <c:v>5.73</c:v>
                </c:pt>
                <c:pt idx="4252">
                  <c:v>5.73</c:v>
                </c:pt>
                <c:pt idx="4253">
                  <c:v>5.74</c:v>
                </c:pt>
                <c:pt idx="4254">
                  <c:v>5.73</c:v>
                </c:pt>
                <c:pt idx="4255">
                  <c:v>5.73</c:v>
                </c:pt>
                <c:pt idx="4256">
                  <c:v>5.69</c:v>
                </c:pt>
                <c:pt idx="4257">
                  <c:v>5.66</c:v>
                </c:pt>
                <c:pt idx="4258">
                  <c:v>5.6</c:v>
                </c:pt>
                <c:pt idx="4259">
                  <c:v>5.55</c:v>
                </c:pt>
                <c:pt idx="4260">
                  <c:v>5.51</c:v>
                </c:pt>
                <c:pt idx="4261">
                  <c:v>5.45</c:v>
                </c:pt>
                <c:pt idx="4262">
                  <c:v>5.48</c:v>
                </c:pt>
                <c:pt idx="4263">
                  <c:v>5.42</c:v>
                </c:pt>
                <c:pt idx="4264">
                  <c:v>5.35</c:v>
                </c:pt>
                <c:pt idx="4265">
                  <c:v>5.32</c:v>
                </c:pt>
                <c:pt idx="4266">
                  <c:v>5.31</c:v>
                </c:pt>
                <c:pt idx="4267">
                  <c:v>5.26</c:v>
                </c:pt>
                <c:pt idx="4268">
                  <c:v>5.24</c:v>
                </c:pt>
                <c:pt idx="4269">
                  <c:v>5.24</c:v>
                </c:pt>
                <c:pt idx="4270">
                  <c:v>5.31</c:v>
                </c:pt>
                <c:pt idx="4271">
                  <c:v>5.43</c:v>
                </c:pt>
                <c:pt idx="4272">
                  <c:v>5.45</c:v>
                </c:pt>
                <c:pt idx="4273">
                  <c:v>5.46</c:v>
                </c:pt>
                <c:pt idx="4274">
                  <c:v>5.46</c:v>
                </c:pt>
                <c:pt idx="4275">
                  <c:v>5.47</c:v>
                </c:pt>
                <c:pt idx="4276">
                  <c:v>5.45</c:v>
                </c:pt>
                <c:pt idx="4277">
                  <c:v>5.44</c:v>
                </c:pt>
                <c:pt idx="4278">
                  <c:v>5.43</c:v>
                </c:pt>
                <c:pt idx="4279">
                  <c:v>5.58</c:v>
                </c:pt>
                <c:pt idx="4280">
                  <c:v>5.6</c:v>
                </c:pt>
                <c:pt idx="4281">
                  <c:v>5.59</c:v>
                </c:pt>
                <c:pt idx="4282">
                  <c:v>5.61</c:v>
                </c:pt>
                <c:pt idx="4283">
                  <c:v>5.81</c:v>
                </c:pt>
                <c:pt idx="4284">
                  <c:v>5.79</c:v>
                </c:pt>
                <c:pt idx="4285">
                  <c:v>5.93</c:v>
                </c:pt>
                <c:pt idx="4286">
                  <c:v>6.05</c:v>
                </c:pt>
                <c:pt idx="4287">
                  <c:v>6.08</c:v>
                </c:pt>
                <c:pt idx="4288">
                  <c:v>6.3</c:v>
                </c:pt>
                <c:pt idx="4289">
                  <c:v>6.34</c:v>
                </c:pt>
                <c:pt idx="4290">
                  <c:v>6.22</c:v>
                </c:pt>
                <c:pt idx="4291">
                  <c:v>6.24</c:v>
                </c:pt>
                <c:pt idx="4292">
                  <c:v>6.44</c:v>
                </c:pt>
                <c:pt idx="4293">
                  <c:v>6.41</c:v>
                </c:pt>
                <c:pt idx="4294">
                  <c:v>6.45</c:v>
                </c:pt>
                <c:pt idx="4295">
                  <c:v>6.32</c:v>
                </c:pt>
                <c:pt idx="4296">
                  <c:v>6.28</c:v>
                </c:pt>
                <c:pt idx="4297">
                  <c:v>6.27</c:v>
                </c:pt>
                <c:pt idx="4298">
                  <c:v>6.3</c:v>
                </c:pt>
                <c:pt idx="4299">
                  <c:v>6.66</c:v>
                </c:pt>
                <c:pt idx="4300">
                  <c:v>6.71</c:v>
                </c:pt>
                <c:pt idx="4301">
                  <c:v>6.99</c:v>
                </c:pt>
                <c:pt idx="4302">
                  <c:v>7.02</c:v>
                </c:pt>
                <c:pt idx="4303">
                  <c:v>6.92</c:v>
                </c:pt>
                <c:pt idx="4304">
                  <c:v>6.8</c:v>
                </c:pt>
                <c:pt idx="4305">
                  <c:v>6.74</c:v>
                </c:pt>
                <c:pt idx="4306">
                  <c:v>6.82</c:v>
                </c:pt>
                <c:pt idx="4307">
                  <c:v>6.78</c:v>
                </c:pt>
                <c:pt idx="4308">
                  <c:v>6.74</c:v>
                </c:pt>
                <c:pt idx="4309">
                  <c:v>6.77</c:v>
                </c:pt>
                <c:pt idx="4310">
                  <c:v>6.77</c:v>
                </c:pt>
                <c:pt idx="4311">
                  <c:v>6.84</c:v>
                </c:pt>
                <c:pt idx="4312">
                  <c:v>6.84</c:v>
                </c:pt>
                <c:pt idx="4313">
                  <c:v>6.76</c:v>
                </c:pt>
                <c:pt idx="4314">
                  <c:v>6.72</c:v>
                </c:pt>
                <c:pt idx="4315">
                  <c:v>6.54</c:v>
                </c:pt>
                <c:pt idx="4316">
                  <c:v>6.47</c:v>
                </c:pt>
                <c:pt idx="4317">
                  <c:v>6.39</c:v>
                </c:pt>
                <c:pt idx="4318">
                  <c:v>6.33</c:v>
                </c:pt>
                <c:pt idx="4319">
                  <c:v>6.24</c:v>
                </c:pt>
                <c:pt idx="4320">
                  <c:v>6.15</c:v>
                </c:pt>
                <c:pt idx="4321">
                  <c:v>6.11</c:v>
                </c:pt>
                <c:pt idx="4322">
                  <c:v>6.08</c:v>
                </c:pt>
                <c:pt idx="4323">
                  <c:v>6.07</c:v>
                </c:pt>
                <c:pt idx="4324">
                  <c:v>6.18</c:v>
                </c:pt>
                <c:pt idx="4325">
                  <c:v>6.29</c:v>
                </c:pt>
                <c:pt idx="4326">
                  <c:v>6.3</c:v>
                </c:pt>
                <c:pt idx="4327">
                  <c:v>6.29</c:v>
                </c:pt>
                <c:pt idx="4328">
                  <c:v>6.3</c:v>
                </c:pt>
                <c:pt idx="4329">
                  <c:v>6.34</c:v>
                </c:pt>
                <c:pt idx="4330">
                  <c:v>6.37</c:v>
                </c:pt>
                <c:pt idx="4331">
                  <c:v>6.36</c:v>
                </c:pt>
                <c:pt idx="4332">
                  <c:v>6.38</c:v>
                </c:pt>
                <c:pt idx="4333">
                  <c:v>6.41</c:v>
                </c:pt>
                <c:pt idx="4334">
                  <c:v>6.42</c:v>
                </c:pt>
                <c:pt idx="4335">
                  <c:v>6.4</c:v>
                </c:pt>
                <c:pt idx="4336">
                  <c:v>6.4</c:v>
                </c:pt>
                <c:pt idx="4337">
                  <c:v>6.4</c:v>
                </c:pt>
                <c:pt idx="4338">
                  <c:v>6.43</c:v>
                </c:pt>
                <c:pt idx="4339">
                  <c:v>6.4</c:v>
                </c:pt>
                <c:pt idx="4340">
                  <c:v>6.48</c:v>
                </c:pt>
                <c:pt idx="4341">
                  <c:v>6.5</c:v>
                </c:pt>
                <c:pt idx="4342">
                  <c:v>6.55</c:v>
                </c:pt>
                <c:pt idx="4343">
                  <c:v>6.58</c:v>
                </c:pt>
                <c:pt idx="4344">
                  <c:v>6.6</c:v>
                </c:pt>
                <c:pt idx="4345">
                  <c:v>6.62</c:v>
                </c:pt>
                <c:pt idx="4346">
                  <c:v>6.59</c:v>
                </c:pt>
                <c:pt idx="4347">
                  <c:v>6.56</c:v>
                </c:pt>
                <c:pt idx="4348">
                  <c:v>6.57</c:v>
                </c:pt>
                <c:pt idx="4349">
                  <c:v>6.57</c:v>
                </c:pt>
                <c:pt idx="4350">
                  <c:v>6.54</c:v>
                </c:pt>
                <c:pt idx="4351">
                  <c:v>6.58</c:v>
                </c:pt>
                <c:pt idx="4352">
                  <c:v>6.56</c:v>
                </c:pt>
                <c:pt idx="4353">
                  <c:v>6.57</c:v>
                </c:pt>
                <c:pt idx="4354">
                  <c:v>6.61</c:v>
                </c:pt>
                <c:pt idx="4355">
                  <c:v>6.6</c:v>
                </c:pt>
                <c:pt idx="4356">
                  <c:v>6.57</c:v>
                </c:pt>
                <c:pt idx="4357">
                  <c:v>6.57</c:v>
                </c:pt>
                <c:pt idx="4358">
                  <c:v>6.54</c:v>
                </c:pt>
                <c:pt idx="4359">
                  <c:v>6.52</c:v>
                </c:pt>
                <c:pt idx="4360">
                  <c:v>6.51</c:v>
                </c:pt>
                <c:pt idx="4361">
                  <c:v>6.4</c:v>
                </c:pt>
                <c:pt idx="4362">
                  <c:v>6.42</c:v>
                </c:pt>
                <c:pt idx="4363">
                  <c:v>6.34</c:v>
                </c:pt>
                <c:pt idx="4364">
                  <c:v>6.23</c:v>
                </c:pt>
                <c:pt idx="4365">
                  <c:v>6.26</c:v>
                </c:pt>
                <c:pt idx="4366">
                  <c:v>6.3</c:v>
                </c:pt>
                <c:pt idx="4367">
                  <c:v>6.3</c:v>
                </c:pt>
                <c:pt idx="4368">
                  <c:v>6.31</c:v>
                </c:pt>
                <c:pt idx="4369">
                  <c:v>6.33</c:v>
                </c:pt>
                <c:pt idx="4370">
                  <c:v>6.36</c:v>
                </c:pt>
                <c:pt idx="4371">
                  <c:v>6.47</c:v>
                </c:pt>
                <c:pt idx="4372">
                  <c:v>6.44</c:v>
                </c:pt>
                <c:pt idx="4373">
                  <c:v>6.41</c:v>
                </c:pt>
                <c:pt idx="4374">
                  <c:v>6.37</c:v>
                </c:pt>
                <c:pt idx="4375">
                  <c:v>6.36</c:v>
                </c:pt>
                <c:pt idx="4376">
                  <c:v>6.35</c:v>
                </c:pt>
                <c:pt idx="4377">
                  <c:v>6.34</c:v>
                </c:pt>
                <c:pt idx="4378">
                  <c:v>6.34</c:v>
                </c:pt>
                <c:pt idx="4379">
                  <c:v>6.3</c:v>
                </c:pt>
                <c:pt idx="4380">
                  <c:v>6.3</c:v>
                </c:pt>
                <c:pt idx="4381">
                  <c:v>6.27</c:v>
                </c:pt>
                <c:pt idx="4382">
                  <c:v>6.23</c:v>
                </c:pt>
                <c:pt idx="4383">
                  <c:v>6.21</c:v>
                </c:pt>
                <c:pt idx="4384">
                  <c:v>6.12</c:v>
                </c:pt>
                <c:pt idx="4385">
                  <c:v>6.06</c:v>
                </c:pt>
                <c:pt idx="4386">
                  <c:v>6.02</c:v>
                </c:pt>
                <c:pt idx="4387">
                  <c:v>5.98</c:v>
                </c:pt>
                <c:pt idx="4388">
                  <c:v>5.97</c:v>
                </c:pt>
                <c:pt idx="4389">
                  <c:v>5.95</c:v>
                </c:pt>
                <c:pt idx="4390">
                  <c:v>5.96</c:v>
                </c:pt>
                <c:pt idx="4391">
                  <c:v>5.98</c:v>
                </c:pt>
                <c:pt idx="4392">
                  <c:v>5.99</c:v>
                </c:pt>
                <c:pt idx="4393">
                  <c:v>5.95</c:v>
                </c:pt>
                <c:pt idx="4394">
                  <c:v>5.93</c:v>
                </c:pt>
                <c:pt idx="4395">
                  <c:v>5.94</c:v>
                </c:pt>
                <c:pt idx="4396">
                  <c:v>5.94</c:v>
                </c:pt>
                <c:pt idx="4397">
                  <c:v>5.98</c:v>
                </c:pt>
                <c:pt idx="4398">
                  <c:v>5.96</c:v>
                </c:pt>
                <c:pt idx="4399">
                  <c:v>5.93</c:v>
                </c:pt>
                <c:pt idx="4400">
                  <c:v>6.07</c:v>
                </c:pt>
                <c:pt idx="4401">
                  <c:v>6.07</c:v>
                </c:pt>
                <c:pt idx="4402">
                  <c:v>6.07</c:v>
                </c:pt>
                <c:pt idx="4403">
                  <c:v>6.1</c:v>
                </c:pt>
                <c:pt idx="4404">
                  <c:v>6.03</c:v>
                </c:pt>
                <c:pt idx="4405">
                  <c:v>6</c:v>
                </c:pt>
                <c:pt idx="4406">
                  <c:v>5.95</c:v>
                </c:pt>
                <c:pt idx="4407">
                  <c:v>5.94</c:v>
                </c:pt>
                <c:pt idx="4408">
                  <c:v>5.94</c:v>
                </c:pt>
                <c:pt idx="4409">
                  <c:v>5.97</c:v>
                </c:pt>
                <c:pt idx="4410">
                  <c:v>5.95</c:v>
                </c:pt>
                <c:pt idx="4411">
                  <c:v>5.9</c:v>
                </c:pt>
                <c:pt idx="4412">
                  <c:v>5.87</c:v>
                </c:pt>
                <c:pt idx="4413">
                  <c:v>5.86</c:v>
                </c:pt>
                <c:pt idx="4414">
                  <c:v>5.86</c:v>
                </c:pt>
                <c:pt idx="4415">
                  <c:v>5.86</c:v>
                </c:pt>
                <c:pt idx="4416">
                  <c:v>5.93</c:v>
                </c:pt>
                <c:pt idx="4417">
                  <c:v>5.9</c:v>
                </c:pt>
                <c:pt idx="4418">
                  <c:v>5.89</c:v>
                </c:pt>
                <c:pt idx="4419">
                  <c:v>5.91</c:v>
                </c:pt>
                <c:pt idx="4420">
                  <c:v>5.91</c:v>
                </c:pt>
                <c:pt idx="4421">
                  <c:v>5.9</c:v>
                </c:pt>
                <c:pt idx="4422">
                  <c:v>5.87</c:v>
                </c:pt>
                <c:pt idx="4423">
                  <c:v>5.85</c:v>
                </c:pt>
                <c:pt idx="4424">
                  <c:v>5.85</c:v>
                </c:pt>
                <c:pt idx="4425">
                  <c:v>5.89</c:v>
                </c:pt>
                <c:pt idx="4426">
                  <c:v>5.9</c:v>
                </c:pt>
                <c:pt idx="4427">
                  <c:v>5.87</c:v>
                </c:pt>
                <c:pt idx="4428">
                  <c:v>5.89</c:v>
                </c:pt>
                <c:pt idx="4429">
                  <c:v>5.9</c:v>
                </c:pt>
                <c:pt idx="4430">
                  <c:v>5.9</c:v>
                </c:pt>
                <c:pt idx="4431">
                  <c:v>5.87</c:v>
                </c:pt>
                <c:pt idx="4432">
                  <c:v>5.86</c:v>
                </c:pt>
                <c:pt idx="4433">
                  <c:v>5.87</c:v>
                </c:pt>
                <c:pt idx="4434">
                  <c:v>5.87</c:v>
                </c:pt>
                <c:pt idx="4435">
                  <c:v>5.87</c:v>
                </c:pt>
                <c:pt idx="4436">
                  <c:v>5.85</c:v>
                </c:pt>
                <c:pt idx="4437">
                  <c:v>5.93</c:v>
                </c:pt>
                <c:pt idx="4438">
                  <c:v>5.91</c:v>
                </c:pt>
                <c:pt idx="4439">
                  <c:v>5.9</c:v>
                </c:pt>
                <c:pt idx="4440">
                  <c:v>5.86</c:v>
                </c:pt>
                <c:pt idx="4441">
                  <c:v>5.81</c:v>
                </c:pt>
                <c:pt idx="4442">
                  <c:v>5.82</c:v>
                </c:pt>
                <c:pt idx="4443">
                  <c:v>5.81</c:v>
                </c:pt>
                <c:pt idx="4444">
                  <c:v>5.78</c:v>
                </c:pt>
                <c:pt idx="4445">
                  <c:v>5.76</c:v>
                </c:pt>
                <c:pt idx="4446">
                  <c:v>5.76</c:v>
                </c:pt>
                <c:pt idx="4447">
                  <c:v>5.73</c:v>
                </c:pt>
                <c:pt idx="4448">
                  <c:v>5.72</c:v>
                </c:pt>
                <c:pt idx="4449">
                  <c:v>5.7</c:v>
                </c:pt>
                <c:pt idx="4450">
                  <c:v>5.7</c:v>
                </c:pt>
                <c:pt idx="4451">
                  <c:v>5.68</c:v>
                </c:pt>
                <c:pt idx="4452">
                  <c:v>5.69</c:v>
                </c:pt>
                <c:pt idx="4453">
                  <c:v>5.7</c:v>
                </c:pt>
                <c:pt idx="4454">
                  <c:v>5.83</c:v>
                </c:pt>
                <c:pt idx="4455">
                  <c:v>5.87</c:v>
                </c:pt>
                <c:pt idx="4456">
                  <c:v>5.83</c:v>
                </c:pt>
                <c:pt idx="4457">
                  <c:v>5.85</c:v>
                </c:pt>
                <c:pt idx="4458">
                  <c:v>5.83</c:v>
                </c:pt>
                <c:pt idx="4459">
                  <c:v>5.91</c:v>
                </c:pt>
                <c:pt idx="4460">
                  <c:v>5.92</c:v>
                </c:pt>
                <c:pt idx="4461">
                  <c:v>5.97</c:v>
                </c:pt>
                <c:pt idx="4462">
                  <c:v>5.96</c:v>
                </c:pt>
                <c:pt idx="4463">
                  <c:v>5.93</c:v>
                </c:pt>
                <c:pt idx="4464">
                  <c:v>5.88</c:v>
                </c:pt>
                <c:pt idx="4465">
                  <c:v>5.84</c:v>
                </c:pt>
                <c:pt idx="4466">
                  <c:v>5.8</c:v>
                </c:pt>
                <c:pt idx="4467">
                  <c:v>5.78</c:v>
                </c:pt>
                <c:pt idx="4468">
                  <c:v>5.78</c:v>
                </c:pt>
                <c:pt idx="4469">
                  <c:v>5.75</c:v>
                </c:pt>
                <c:pt idx="4470">
                  <c:v>5.74</c:v>
                </c:pt>
                <c:pt idx="4471">
                  <c:v>5.69</c:v>
                </c:pt>
                <c:pt idx="4472">
                  <c:v>5.66</c:v>
                </c:pt>
                <c:pt idx="4473">
                  <c:v>5.66</c:v>
                </c:pt>
                <c:pt idx="4474">
                  <c:v>5.62</c:v>
                </c:pt>
                <c:pt idx="4475">
                  <c:v>5.59</c:v>
                </c:pt>
                <c:pt idx="4476">
                  <c:v>5.54</c:v>
                </c:pt>
                <c:pt idx="4477">
                  <c:v>5.51</c:v>
                </c:pt>
                <c:pt idx="4478">
                  <c:v>5.49</c:v>
                </c:pt>
                <c:pt idx="4479">
                  <c:v>5.51</c:v>
                </c:pt>
                <c:pt idx="4480">
                  <c:v>5.53</c:v>
                </c:pt>
                <c:pt idx="4481">
                  <c:v>5.52</c:v>
                </c:pt>
                <c:pt idx="4482">
                  <c:v>5.51</c:v>
                </c:pt>
                <c:pt idx="4483">
                  <c:v>5.54</c:v>
                </c:pt>
                <c:pt idx="4484">
                  <c:v>5.62</c:v>
                </c:pt>
                <c:pt idx="4485">
                  <c:v>5.63</c:v>
                </c:pt>
                <c:pt idx="4486">
                  <c:v>5.62</c:v>
                </c:pt>
                <c:pt idx="4487">
                  <c:v>5.64</c:v>
                </c:pt>
                <c:pt idx="4488">
                  <c:v>5.63</c:v>
                </c:pt>
                <c:pt idx="4489">
                  <c:v>5.66</c:v>
                </c:pt>
                <c:pt idx="4490">
                  <c:v>5.64</c:v>
                </c:pt>
                <c:pt idx="4491">
                  <c:v>5.6</c:v>
                </c:pt>
                <c:pt idx="4492">
                  <c:v>5.6</c:v>
                </c:pt>
                <c:pt idx="4493">
                  <c:v>5.65</c:v>
                </c:pt>
                <c:pt idx="4494">
                  <c:v>5.62</c:v>
                </c:pt>
                <c:pt idx="4495">
                  <c:v>5.61</c:v>
                </c:pt>
                <c:pt idx="4496">
                  <c:v>5.59</c:v>
                </c:pt>
                <c:pt idx="4497">
                  <c:v>5.57</c:v>
                </c:pt>
                <c:pt idx="4498">
                  <c:v>5.58</c:v>
                </c:pt>
                <c:pt idx="4499">
                  <c:v>5.58</c:v>
                </c:pt>
                <c:pt idx="4500">
                  <c:v>5.63</c:v>
                </c:pt>
                <c:pt idx="4501">
                  <c:v>5.61</c:v>
                </c:pt>
                <c:pt idx="4502">
                  <c:v>5.59</c:v>
                </c:pt>
                <c:pt idx="4503">
                  <c:v>5.57</c:v>
                </c:pt>
                <c:pt idx="4504">
                  <c:v>5.54</c:v>
                </c:pt>
                <c:pt idx="4505">
                  <c:v>5.54</c:v>
                </c:pt>
                <c:pt idx="4506">
                  <c:v>5.55</c:v>
                </c:pt>
                <c:pt idx="4507">
                  <c:v>5.54</c:v>
                </c:pt>
                <c:pt idx="4508">
                  <c:v>5.5</c:v>
                </c:pt>
                <c:pt idx="4509">
                  <c:v>5.55</c:v>
                </c:pt>
                <c:pt idx="4510">
                  <c:v>5.5</c:v>
                </c:pt>
                <c:pt idx="4511">
                  <c:v>5.51</c:v>
                </c:pt>
                <c:pt idx="4512">
                  <c:v>5.51</c:v>
                </c:pt>
                <c:pt idx="4513">
                  <c:v>5.53</c:v>
                </c:pt>
                <c:pt idx="4514">
                  <c:v>5.52</c:v>
                </c:pt>
                <c:pt idx="4515">
                  <c:v>5.51</c:v>
                </c:pt>
                <c:pt idx="4516">
                  <c:v>5.5</c:v>
                </c:pt>
                <c:pt idx="4517">
                  <c:v>5.49</c:v>
                </c:pt>
                <c:pt idx="4518">
                  <c:v>5.5</c:v>
                </c:pt>
                <c:pt idx="4519">
                  <c:v>5.5</c:v>
                </c:pt>
                <c:pt idx="4520">
                  <c:v>5.49</c:v>
                </c:pt>
                <c:pt idx="4521">
                  <c:v>5.53</c:v>
                </c:pt>
                <c:pt idx="4522">
                  <c:v>5.53</c:v>
                </c:pt>
                <c:pt idx="4523">
                  <c:v>5.53</c:v>
                </c:pt>
                <c:pt idx="4524">
                  <c:v>5.54</c:v>
                </c:pt>
                <c:pt idx="4525">
                  <c:v>5.52</c:v>
                </c:pt>
                <c:pt idx="4526">
                  <c:v>5.52</c:v>
                </c:pt>
                <c:pt idx="4527">
                  <c:v>5.5</c:v>
                </c:pt>
                <c:pt idx="4528">
                  <c:v>5.5</c:v>
                </c:pt>
                <c:pt idx="4529">
                  <c:v>5.49</c:v>
                </c:pt>
                <c:pt idx="4530">
                  <c:v>5.46</c:v>
                </c:pt>
                <c:pt idx="4531">
                  <c:v>5.42</c:v>
                </c:pt>
                <c:pt idx="4532">
                  <c:v>5.44</c:v>
                </c:pt>
                <c:pt idx="4533">
                  <c:v>5.45</c:v>
                </c:pt>
                <c:pt idx="4534">
                  <c:v>5.43</c:v>
                </c:pt>
                <c:pt idx="4535">
                  <c:v>5.42</c:v>
                </c:pt>
                <c:pt idx="4536">
                  <c:v>5.43</c:v>
                </c:pt>
                <c:pt idx="4537">
                  <c:v>5.41</c:v>
                </c:pt>
                <c:pt idx="4538">
                  <c:v>5.45</c:v>
                </c:pt>
                <c:pt idx="4539">
                  <c:v>5.45</c:v>
                </c:pt>
                <c:pt idx="4540">
                  <c:v>5.43</c:v>
                </c:pt>
                <c:pt idx="4541">
                  <c:v>5.4</c:v>
                </c:pt>
                <c:pt idx="4542">
                  <c:v>5.4</c:v>
                </c:pt>
                <c:pt idx="4543">
                  <c:v>5.38</c:v>
                </c:pt>
                <c:pt idx="4544">
                  <c:v>5.33</c:v>
                </c:pt>
                <c:pt idx="4545">
                  <c:v>5.34</c:v>
                </c:pt>
                <c:pt idx="4546">
                  <c:v>5.36</c:v>
                </c:pt>
                <c:pt idx="4547">
                  <c:v>5.36</c:v>
                </c:pt>
                <c:pt idx="4548">
                  <c:v>5.35</c:v>
                </c:pt>
                <c:pt idx="4549">
                  <c:v>5.32</c:v>
                </c:pt>
                <c:pt idx="4550">
                  <c:v>5.3</c:v>
                </c:pt>
                <c:pt idx="4551">
                  <c:v>5.28</c:v>
                </c:pt>
                <c:pt idx="4552">
                  <c:v>5.28</c:v>
                </c:pt>
                <c:pt idx="4553">
                  <c:v>5.28</c:v>
                </c:pt>
                <c:pt idx="4554">
                  <c:v>5.28</c:v>
                </c:pt>
                <c:pt idx="4555">
                  <c:v>5.24</c:v>
                </c:pt>
                <c:pt idx="4556">
                  <c:v>5.25</c:v>
                </c:pt>
                <c:pt idx="4557">
                  <c:v>5.24</c:v>
                </c:pt>
                <c:pt idx="4558">
                  <c:v>5.2</c:v>
                </c:pt>
                <c:pt idx="4559">
                  <c:v>5.18</c:v>
                </c:pt>
                <c:pt idx="4560">
                  <c:v>5.16</c:v>
                </c:pt>
                <c:pt idx="4561">
                  <c:v>5.16</c:v>
                </c:pt>
                <c:pt idx="4562">
                  <c:v>5.19</c:v>
                </c:pt>
                <c:pt idx="4563">
                  <c:v>5.2</c:v>
                </c:pt>
                <c:pt idx="4564">
                  <c:v>5.21</c:v>
                </c:pt>
                <c:pt idx="4565">
                  <c:v>5.28</c:v>
                </c:pt>
                <c:pt idx="4566">
                  <c:v>5.29</c:v>
                </c:pt>
                <c:pt idx="4567">
                  <c:v>5.3</c:v>
                </c:pt>
                <c:pt idx="4568">
                  <c:v>5.3</c:v>
                </c:pt>
                <c:pt idx="4569">
                  <c:v>5.3</c:v>
                </c:pt>
                <c:pt idx="4570">
                  <c:v>5.29</c:v>
                </c:pt>
                <c:pt idx="4571">
                  <c:v>5.29</c:v>
                </c:pt>
                <c:pt idx="4572">
                  <c:v>5.31</c:v>
                </c:pt>
                <c:pt idx="4573">
                  <c:v>5.39</c:v>
                </c:pt>
                <c:pt idx="4574">
                  <c:v>5.38</c:v>
                </c:pt>
                <c:pt idx="4575">
                  <c:v>5.36</c:v>
                </c:pt>
                <c:pt idx="4576">
                  <c:v>5.4</c:v>
                </c:pt>
                <c:pt idx="4577">
                  <c:v>5.44</c:v>
                </c:pt>
                <c:pt idx="4578">
                  <c:v>5.49</c:v>
                </c:pt>
                <c:pt idx="4579">
                  <c:v>5.55</c:v>
                </c:pt>
                <c:pt idx="4580">
                  <c:v>5.57</c:v>
                </c:pt>
                <c:pt idx="4581">
                  <c:v>5.55</c:v>
                </c:pt>
                <c:pt idx="4582">
                  <c:v>5.52</c:v>
                </c:pt>
                <c:pt idx="4583">
                  <c:v>5.51</c:v>
                </c:pt>
                <c:pt idx="4584">
                  <c:v>5.52</c:v>
                </c:pt>
                <c:pt idx="4585">
                  <c:v>5.53</c:v>
                </c:pt>
                <c:pt idx="4586">
                  <c:v>5.57</c:v>
                </c:pt>
                <c:pt idx="4587">
                  <c:v>5.63</c:v>
                </c:pt>
                <c:pt idx="4588">
                  <c:v>5.9</c:v>
                </c:pt>
                <c:pt idx="4589">
                  <c:v>6.04</c:v>
                </c:pt>
                <c:pt idx="4590">
                  <c:v>6.02</c:v>
                </c:pt>
                <c:pt idx="4591">
                  <c:v>5.94</c:v>
                </c:pt>
                <c:pt idx="4592">
                  <c:v>5.97</c:v>
                </c:pt>
                <c:pt idx="4593">
                  <c:v>5.92</c:v>
                </c:pt>
                <c:pt idx="4594">
                  <c:v>5.92</c:v>
                </c:pt>
                <c:pt idx="4595">
                  <c:v>5.85</c:v>
                </c:pt>
                <c:pt idx="4596">
                  <c:v>5.81</c:v>
                </c:pt>
                <c:pt idx="4597">
                  <c:v>5.74</c:v>
                </c:pt>
                <c:pt idx="4598">
                  <c:v>5.66</c:v>
                </c:pt>
                <c:pt idx="4599">
                  <c:v>5.63</c:v>
                </c:pt>
                <c:pt idx="4600">
                  <c:v>5.58</c:v>
                </c:pt>
                <c:pt idx="4601">
                  <c:v>5.55</c:v>
                </c:pt>
                <c:pt idx="4602">
                  <c:v>5.53</c:v>
                </c:pt>
                <c:pt idx="4603">
                  <c:v>5.54</c:v>
                </c:pt>
                <c:pt idx="4604">
                  <c:v>5.54</c:v>
                </c:pt>
                <c:pt idx="4605">
                  <c:v>5.52</c:v>
                </c:pt>
                <c:pt idx="4606">
                  <c:v>5.52</c:v>
                </c:pt>
                <c:pt idx="4607">
                  <c:v>5.52</c:v>
                </c:pt>
                <c:pt idx="4608">
                  <c:v>5.51</c:v>
                </c:pt>
                <c:pt idx="4609">
                  <c:v>5.5</c:v>
                </c:pt>
                <c:pt idx="4610">
                  <c:v>5.55</c:v>
                </c:pt>
                <c:pt idx="4611">
                  <c:v>5.54</c:v>
                </c:pt>
                <c:pt idx="4612">
                  <c:v>5.57</c:v>
                </c:pt>
                <c:pt idx="4613">
                  <c:v>5.59</c:v>
                </c:pt>
                <c:pt idx="4614">
                  <c:v>5.64</c:v>
                </c:pt>
                <c:pt idx="4615">
                  <c:v>5.71</c:v>
                </c:pt>
                <c:pt idx="4616">
                  <c:v>5.72</c:v>
                </c:pt>
                <c:pt idx="4617">
                  <c:v>5.77</c:v>
                </c:pt>
                <c:pt idx="4618">
                  <c:v>5.86</c:v>
                </c:pt>
                <c:pt idx="4619">
                  <c:v>5.9</c:v>
                </c:pt>
                <c:pt idx="4620">
                  <c:v>5.94</c:v>
                </c:pt>
                <c:pt idx="4621">
                  <c:v>5.93</c:v>
                </c:pt>
                <c:pt idx="4622">
                  <c:v>5.96</c:v>
                </c:pt>
                <c:pt idx="4623">
                  <c:v>5.94</c:v>
                </c:pt>
                <c:pt idx="4624">
                  <c:v>5.89</c:v>
                </c:pt>
                <c:pt idx="4625">
                  <c:v>5.87</c:v>
                </c:pt>
                <c:pt idx="4626">
                  <c:v>5.89</c:v>
                </c:pt>
                <c:pt idx="4627">
                  <c:v>5.97</c:v>
                </c:pt>
                <c:pt idx="4628">
                  <c:v>6.05</c:v>
                </c:pt>
                <c:pt idx="4629">
                  <c:v>6.15</c:v>
                </c:pt>
                <c:pt idx="4630">
                  <c:v>6.25</c:v>
                </c:pt>
                <c:pt idx="4631">
                  <c:v>6.32</c:v>
                </c:pt>
                <c:pt idx="4632">
                  <c:v>6.26</c:v>
                </c:pt>
                <c:pt idx="4633">
                  <c:v>6.21</c:v>
                </c:pt>
                <c:pt idx="4634">
                  <c:v>6.2</c:v>
                </c:pt>
                <c:pt idx="4635">
                  <c:v>6.11</c:v>
                </c:pt>
                <c:pt idx="4636">
                  <c:v>6.04</c:v>
                </c:pt>
                <c:pt idx="4637">
                  <c:v>6.09</c:v>
                </c:pt>
                <c:pt idx="4638">
                  <c:v>6.15</c:v>
                </c:pt>
                <c:pt idx="4639">
                  <c:v>6.19</c:v>
                </c:pt>
                <c:pt idx="4640">
                  <c:v>6.32</c:v>
                </c:pt>
                <c:pt idx="4641">
                  <c:v>6.32</c:v>
                </c:pt>
                <c:pt idx="4642">
                  <c:v>6.38</c:v>
                </c:pt>
                <c:pt idx="4643">
                  <c:v>6.51</c:v>
                </c:pt>
                <c:pt idx="4644">
                  <c:v>6.47</c:v>
                </c:pt>
                <c:pt idx="4645">
                  <c:v>6.22</c:v>
                </c:pt>
                <c:pt idx="4646">
                  <c:v>6.2</c:v>
                </c:pt>
                <c:pt idx="4647">
                  <c:v>6.04</c:v>
                </c:pt>
                <c:pt idx="4648">
                  <c:v>6</c:v>
                </c:pt>
                <c:pt idx="4649">
                  <c:v>5.98</c:v>
                </c:pt>
                <c:pt idx="4650">
                  <c:v>5.98</c:v>
                </c:pt>
                <c:pt idx="4651">
                  <c:v>6</c:v>
                </c:pt>
                <c:pt idx="4652">
                  <c:v>5.99</c:v>
                </c:pt>
                <c:pt idx="4653">
                  <c:v>6</c:v>
                </c:pt>
                <c:pt idx="4654">
                  <c:v>6</c:v>
                </c:pt>
                <c:pt idx="4655">
                  <c:v>6.01</c:v>
                </c:pt>
                <c:pt idx="4656">
                  <c:v>6.01</c:v>
                </c:pt>
                <c:pt idx="4657">
                  <c:v>6.06</c:v>
                </c:pt>
                <c:pt idx="4658">
                  <c:v>6.04</c:v>
                </c:pt>
                <c:pt idx="4659">
                  <c:v>6.04</c:v>
                </c:pt>
                <c:pt idx="4660">
                  <c:v>6.04</c:v>
                </c:pt>
                <c:pt idx="4661">
                  <c:v>6.05</c:v>
                </c:pt>
                <c:pt idx="4662">
                  <c:v>6.05</c:v>
                </c:pt>
                <c:pt idx="4663">
                  <c:v>6.05</c:v>
                </c:pt>
                <c:pt idx="4664">
                  <c:v>6.07</c:v>
                </c:pt>
                <c:pt idx="4665">
                  <c:v>6.11</c:v>
                </c:pt>
                <c:pt idx="4666">
                  <c:v>6.16</c:v>
                </c:pt>
                <c:pt idx="4667">
                  <c:v>6.21</c:v>
                </c:pt>
                <c:pt idx="4668">
                  <c:v>6.27</c:v>
                </c:pt>
                <c:pt idx="4669">
                  <c:v>6.29</c:v>
                </c:pt>
                <c:pt idx="4670">
                  <c:v>6.22</c:v>
                </c:pt>
                <c:pt idx="4671">
                  <c:v>6.2</c:v>
                </c:pt>
                <c:pt idx="4672">
                  <c:v>6.17</c:v>
                </c:pt>
                <c:pt idx="4673">
                  <c:v>6.16</c:v>
                </c:pt>
                <c:pt idx="4674">
                  <c:v>6.16</c:v>
                </c:pt>
                <c:pt idx="4675">
                  <c:v>6.21</c:v>
                </c:pt>
                <c:pt idx="4676">
                  <c:v>6.27</c:v>
                </c:pt>
                <c:pt idx="4677">
                  <c:v>6.42</c:v>
                </c:pt>
                <c:pt idx="4678">
                  <c:v>6.49</c:v>
                </c:pt>
                <c:pt idx="4679">
                  <c:v>6.48</c:v>
                </c:pt>
                <c:pt idx="4680">
                  <c:v>6.48</c:v>
                </c:pt>
                <c:pt idx="4681">
                  <c:v>6.51</c:v>
                </c:pt>
                <c:pt idx="4682">
                  <c:v>6.57</c:v>
                </c:pt>
                <c:pt idx="4683">
                  <c:v>6.73</c:v>
                </c:pt>
                <c:pt idx="4684">
                  <c:v>6.83</c:v>
                </c:pt>
                <c:pt idx="4685">
                  <c:v>6.89</c:v>
                </c:pt>
                <c:pt idx="4686">
                  <c:v>7.04</c:v>
                </c:pt>
                <c:pt idx="4687">
                  <c:v>7.13</c:v>
                </c:pt>
                <c:pt idx="4688">
                  <c:v>7.28</c:v>
                </c:pt>
                <c:pt idx="4689">
                  <c:v>7.12</c:v>
                </c:pt>
                <c:pt idx="4690">
                  <c:v>6.84</c:v>
                </c:pt>
                <c:pt idx="4691">
                  <c:v>6.77</c:v>
                </c:pt>
                <c:pt idx="4692">
                  <c:v>6.71</c:v>
                </c:pt>
                <c:pt idx="4693">
                  <c:v>6.69</c:v>
                </c:pt>
                <c:pt idx="4694">
                  <c:v>6.69</c:v>
                </c:pt>
                <c:pt idx="4695">
                  <c:v>6.68</c:v>
                </c:pt>
                <c:pt idx="4696">
                  <c:v>6.67</c:v>
                </c:pt>
                <c:pt idx="4697">
                  <c:v>6.66</c:v>
                </c:pt>
                <c:pt idx="4698">
                  <c:v>6.71</c:v>
                </c:pt>
                <c:pt idx="4699">
                  <c:v>6.72</c:v>
                </c:pt>
                <c:pt idx="4700">
                  <c:v>6.8</c:v>
                </c:pt>
                <c:pt idx="4701">
                  <c:v>6.89</c:v>
                </c:pt>
                <c:pt idx="4702">
                  <c:v>6.81</c:v>
                </c:pt>
                <c:pt idx="4703">
                  <c:v>6.71</c:v>
                </c:pt>
                <c:pt idx="4704">
                  <c:v>6.69</c:v>
                </c:pt>
                <c:pt idx="4705">
                  <c:v>6.7</c:v>
                </c:pt>
                <c:pt idx="4706">
                  <c:v>6.69</c:v>
                </c:pt>
                <c:pt idx="4707">
                  <c:v>6.73</c:v>
                </c:pt>
                <c:pt idx="4708">
                  <c:v>6.71</c:v>
                </c:pt>
                <c:pt idx="4709">
                  <c:v>6.73</c:v>
                </c:pt>
                <c:pt idx="4710">
                  <c:v>6.73</c:v>
                </c:pt>
                <c:pt idx="4711">
                  <c:v>6.74</c:v>
                </c:pt>
                <c:pt idx="4712">
                  <c:v>6.69</c:v>
                </c:pt>
                <c:pt idx="4713">
                  <c:v>6.67</c:v>
                </c:pt>
                <c:pt idx="4714">
                  <c:v>6.64</c:v>
                </c:pt>
                <c:pt idx="4715">
                  <c:v>6.66</c:v>
                </c:pt>
                <c:pt idx="4716">
                  <c:v>6.6</c:v>
                </c:pt>
                <c:pt idx="4717">
                  <c:v>6.6</c:v>
                </c:pt>
                <c:pt idx="4718">
                  <c:v>6.61</c:v>
                </c:pt>
                <c:pt idx="4719">
                  <c:v>6.51</c:v>
                </c:pt>
                <c:pt idx="4720">
                  <c:v>6.51</c:v>
                </c:pt>
                <c:pt idx="4721">
                  <c:v>6.44</c:v>
                </c:pt>
                <c:pt idx="4722">
                  <c:v>6.4</c:v>
                </c:pt>
                <c:pt idx="4723">
                  <c:v>6.35</c:v>
                </c:pt>
                <c:pt idx="4724">
                  <c:v>6.29</c:v>
                </c:pt>
                <c:pt idx="4725">
                  <c:v>6.31</c:v>
                </c:pt>
                <c:pt idx="4726">
                  <c:v>6.3</c:v>
                </c:pt>
                <c:pt idx="4727">
                  <c:v>6.3</c:v>
                </c:pt>
                <c:pt idx="4728">
                  <c:v>6.28</c:v>
                </c:pt>
                <c:pt idx="4729">
                  <c:v>6.27</c:v>
                </c:pt>
                <c:pt idx="4730">
                  <c:v>6.24</c:v>
                </c:pt>
                <c:pt idx="4731">
                  <c:v>6.22</c:v>
                </c:pt>
                <c:pt idx="4732">
                  <c:v>6.19</c:v>
                </c:pt>
                <c:pt idx="4733">
                  <c:v>6.19</c:v>
                </c:pt>
                <c:pt idx="4734">
                  <c:v>6.17</c:v>
                </c:pt>
                <c:pt idx="4735">
                  <c:v>6.13</c:v>
                </c:pt>
                <c:pt idx="4736">
                  <c:v>6.08</c:v>
                </c:pt>
                <c:pt idx="4737">
                  <c:v>6.04</c:v>
                </c:pt>
                <c:pt idx="4738">
                  <c:v>5.98</c:v>
                </c:pt>
                <c:pt idx="4739">
                  <c:v>5.97</c:v>
                </c:pt>
                <c:pt idx="4740">
                  <c:v>6.01</c:v>
                </c:pt>
                <c:pt idx="4741">
                  <c:v>6.01</c:v>
                </c:pt>
                <c:pt idx="4742">
                  <c:v>6.04</c:v>
                </c:pt>
                <c:pt idx="4743">
                  <c:v>6.08</c:v>
                </c:pt>
                <c:pt idx="4744">
                  <c:v>6.08</c:v>
                </c:pt>
                <c:pt idx="4745">
                  <c:v>6.16</c:v>
                </c:pt>
                <c:pt idx="4746">
                  <c:v>6.2</c:v>
                </c:pt>
                <c:pt idx="4747">
                  <c:v>6.31</c:v>
                </c:pt>
                <c:pt idx="4748">
                  <c:v>6.25</c:v>
                </c:pt>
                <c:pt idx="4749">
                  <c:v>6.24</c:v>
                </c:pt>
                <c:pt idx="4750">
                  <c:v>6.31</c:v>
                </c:pt>
                <c:pt idx="4751">
                  <c:v>6.32</c:v>
                </c:pt>
                <c:pt idx="4752">
                  <c:v>6.38</c:v>
                </c:pt>
                <c:pt idx="4753">
                  <c:v>6.38</c:v>
                </c:pt>
                <c:pt idx="4754">
                  <c:v>6.3</c:v>
                </c:pt>
                <c:pt idx="4755">
                  <c:v>6.27</c:v>
                </c:pt>
                <c:pt idx="4756">
                  <c:v>6.26</c:v>
                </c:pt>
                <c:pt idx="4757">
                  <c:v>6.23</c:v>
                </c:pt>
                <c:pt idx="4758">
                  <c:v>6.21</c:v>
                </c:pt>
                <c:pt idx="4759">
                  <c:v>6.24</c:v>
                </c:pt>
                <c:pt idx="4760">
                  <c:v>6.22</c:v>
                </c:pt>
                <c:pt idx="4761">
                  <c:v>6.19</c:v>
                </c:pt>
                <c:pt idx="4762">
                  <c:v>6.28</c:v>
                </c:pt>
                <c:pt idx="4763">
                  <c:v>6.26</c:v>
                </c:pt>
                <c:pt idx="4764">
                  <c:v>6.24</c:v>
                </c:pt>
                <c:pt idx="4765">
                  <c:v>6.2</c:v>
                </c:pt>
                <c:pt idx="4766">
                  <c:v>6.13</c:v>
                </c:pt>
                <c:pt idx="4767">
                  <c:v>6.08</c:v>
                </c:pt>
                <c:pt idx="4768">
                  <c:v>6.09</c:v>
                </c:pt>
                <c:pt idx="4769">
                  <c:v>6.07</c:v>
                </c:pt>
                <c:pt idx="4770">
                  <c:v>6.05</c:v>
                </c:pt>
                <c:pt idx="4771">
                  <c:v>6.02</c:v>
                </c:pt>
                <c:pt idx="4772">
                  <c:v>5.98</c:v>
                </c:pt>
                <c:pt idx="4773">
                  <c:v>5.99</c:v>
                </c:pt>
                <c:pt idx="4774">
                  <c:v>6.02</c:v>
                </c:pt>
                <c:pt idx="4775">
                  <c:v>6</c:v>
                </c:pt>
                <c:pt idx="4776">
                  <c:v>5.99</c:v>
                </c:pt>
                <c:pt idx="4777">
                  <c:v>5.98</c:v>
                </c:pt>
                <c:pt idx="4778">
                  <c:v>5.98</c:v>
                </c:pt>
                <c:pt idx="4779">
                  <c:v>5.96</c:v>
                </c:pt>
                <c:pt idx="4780">
                  <c:v>5.96</c:v>
                </c:pt>
                <c:pt idx="4781">
                  <c:v>5.97</c:v>
                </c:pt>
                <c:pt idx="4782">
                  <c:v>6.02</c:v>
                </c:pt>
                <c:pt idx="4783">
                  <c:v>6.12</c:v>
                </c:pt>
                <c:pt idx="4784">
                  <c:v>6.12</c:v>
                </c:pt>
                <c:pt idx="4785">
                  <c:v>6.1</c:v>
                </c:pt>
                <c:pt idx="4786">
                  <c:v>6.12</c:v>
                </c:pt>
                <c:pt idx="4787">
                  <c:v>6.17</c:v>
                </c:pt>
                <c:pt idx="4788">
                  <c:v>6.2</c:v>
                </c:pt>
                <c:pt idx="4789">
                  <c:v>6.12</c:v>
                </c:pt>
                <c:pt idx="4790">
                  <c:v>6.13</c:v>
                </c:pt>
                <c:pt idx="4791">
                  <c:v>6.23</c:v>
                </c:pt>
                <c:pt idx="4792">
                  <c:v>6.18</c:v>
                </c:pt>
                <c:pt idx="4793">
                  <c:v>6.14</c:v>
                </c:pt>
                <c:pt idx="4794">
                  <c:v>6.11</c:v>
                </c:pt>
                <c:pt idx="4795">
                  <c:v>6.12</c:v>
                </c:pt>
                <c:pt idx="4796">
                  <c:v>6.13</c:v>
                </c:pt>
                <c:pt idx="4797">
                  <c:v>6.14</c:v>
                </c:pt>
                <c:pt idx="4798">
                  <c:v>6.11</c:v>
                </c:pt>
                <c:pt idx="4799">
                  <c:v>6.12</c:v>
                </c:pt>
                <c:pt idx="4800">
                  <c:v>6.11</c:v>
                </c:pt>
                <c:pt idx="4801">
                  <c:v>6.08</c:v>
                </c:pt>
                <c:pt idx="4802">
                  <c:v>6.07</c:v>
                </c:pt>
                <c:pt idx="4803">
                  <c:v>6.06</c:v>
                </c:pt>
                <c:pt idx="4804">
                  <c:v>6.14</c:v>
                </c:pt>
                <c:pt idx="4805">
                  <c:v>6.16</c:v>
                </c:pt>
                <c:pt idx="4806">
                  <c:v>6.19</c:v>
                </c:pt>
                <c:pt idx="4807">
                  <c:v>6.24</c:v>
                </c:pt>
                <c:pt idx="4808">
                  <c:v>6.29</c:v>
                </c:pt>
                <c:pt idx="4809">
                  <c:v>6.38</c:v>
                </c:pt>
                <c:pt idx="4810">
                  <c:v>6.4</c:v>
                </c:pt>
                <c:pt idx="4811">
                  <c:v>6.47</c:v>
                </c:pt>
                <c:pt idx="4812">
                  <c:v>6.46</c:v>
                </c:pt>
                <c:pt idx="4813">
                  <c:v>6.41</c:v>
                </c:pt>
                <c:pt idx="4814">
                  <c:v>6.43</c:v>
                </c:pt>
                <c:pt idx="4815">
                  <c:v>6.47</c:v>
                </c:pt>
                <c:pt idx="4816">
                  <c:v>6.5</c:v>
                </c:pt>
                <c:pt idx="4817">
                  <c:v>6.47</c:v>
                </c:pt>
                <c:pt idx="4818">
                  <c:v>6.44</c:v>
                </c:pt>
                <c:pt idx="4819">
                  <c:v>6.39</c:v>
                </c:pt>
                <c:pt idx="4820">
                  <c:v>6.37</c:v>
                </c:pt>
                <c:pt idx="4821">
                  <c:v>6.4</c:v>
                </c:pt>
                <c:pt idx="4822">
                  <c:v>6.41</c:v>
                </c:pt>
                <c:pt idx="4823">
                  <c:v>6.43</c:v>
                </c:pt>
                <c:pt idx="4824">
                  <c:v>6.47</c:v>
                </c:pt>
                <c:pt idx="4825">
                  <c:v>6.6</c:v>
                </c:pt>
                <c:pt idx="4826">
                  <c:v>6.73</c:v>
                </c:pt>
                <c:pt idx="4827">
                  <c:v>6.67</c:v>
                </c:pt>
                <c:pt idx="4828">
                  <c:v>6.66</c:v>
                </c:pt>
                <c:pt idx="4829">
                  <c:v>6.66</c:v>
                </c:pt>
                <c:pt idx="4830">
                  <c:v>6.73</c:v>
                </c:pt>
                <c:pt idx="4831">
                  <c:v>6.76</c:v>
                </c:pt>
                <c:pt idx="4832">
                  <c:v>6.8</c:v>
                </c:pt>
                <c:pt idx="4833">
                  <c:v>6.78</c:v>
                </c:pt>
                <c:pt idx="4834">
                  <c:v>6.75</c:v>
                </c:pt>
                <c:pt idx="4835">
                  <c:v>6.72</c:v>
                </c:pt>
                <c:pt idx="4836">
                  <c:v>6.68</c:v>
                </c:pt>
                <c:pt idx="4837">
                  <c:v>6.68</c:v>
                </c:pt>
                <c:pt idx="4838">
                  <c:v>6.68</c:v>
                </c:pt>
                <c:pt idx="4839">
                  <c:v>6.73</c:v>
                </c:pt>
                <c:pt idx="4840">
                  <c:v>6.77</c:v>
                </c:pt>
                <c:pt idx="4841">
                  <c:v>6.79</c:v>
                </c:pt>
                <c:pt idx="4842">
                  <c:v>6.89</c:v>
                </c:pt>
                <c:pt idx="4843">
                  <c:v>6.91</c:v>
                </c:pt>
                <c:pt idx="4844">
                  <c:v>7.01</c:v>
                </c:pt>
                <c:pt idx="4845">
                  <c:v>7.14</c:v>
                </c:pt>
                <c:pt idx="4846">
                  <c:v>7.1</c:v>
                </c:pt>
                <c:pt idx="4847">
                  <c:v>7.01</c:v>
                </c:pt>
                <c:pt idx="4848">
                  <c:v>6.93</c:v>
                </c:pt>
                <c:pt idx="4849">
                  <c:v>6.99</c:v>
                </c:pt>
                <c:pt idx="4850">
                  <c:v>7.04</c:v>
                </c:pt>
                <c:pt idx="4851">
                  <c:v>7.07</c:v>
                </c:pt>
                <c:pt idx="4852">
                  <c:v>7</c:v>
                </c:pt>
                <c:pt idx="4853">
                  <c:v>7.08</c:v>
                </c:pt>
                <c:pt idx="4854">
                  <c:v>7.17</c:v>
                </c:pt>
                <c:pt idx="4855">
                  <c:v>7.19</c:v>
                </c:pt>
                <c:pt idx="4856">
                  <c:v>7.27</c:v>
                </c:pt>
                <c:pt idx="4857">
                  <c:v>7.37</c:v>
                </c:pt>
                <c:pt idx="4858">
                  <c:v>7.31</c:v>
                </c:pt>
                <c:pt idx="4859">
                  <c:v>7.17</c:v>
                </c:pt>
                <c:pt idx="4860">
                  <c:v>7.19</c:v>
                </c:pt>
                <c:pt idx="4861">
                  <c:v>7.21</c:v>
                </c:pt>
                <c:pt idx="4862">
                  <c:v>7.25</c:v>
                </c:pt>
                <c:pt idx="4863">
                  <c:v>7.31</c:v>
                </c:pt>
                <c:pt idx="4864">
                  <c:v>7.38</c:v>
                </c:pt>
                <c:pt idx="4865">
                  <c:v>7.65</c:v>
                </c:pt>
                <c:pt idx="4866">
                  <c:v>7.53</c:v>
                </c:pt>
                <c:pt idx="4867">
                  <c:v>7.56</c:v>
                </c:pt>
                <c:pt idx="4868">
                  <c:v>7.46</c:v>
                </c:pt>
                <c:pt idx="4869">
                  <c:v>7.41</c:v>
                </c:pt>
                <c:pt idx="4870">
                  <c:v>7.34</c:v>
                </c:pt>
                <c:pt idx="4871">
                  <c:v>7.39</c:v>
                </c:pt>
                <c:pt idx="4872">
                  <c:v>7.36</c:v>
                </c:pt>
                <c:pt idx="4873">
                  <c:v>7.31</c:v>
                </c:pt>
                <c:pt idx="4874">
                  <c:v>7.32</c:v>
                </c:pt>
                <c:pt idx="4875">
                  <c:v>7.32</c:v>
                </c:pt>
                <c:pt idx="4876">
                  <c:v>7.27</c:v>
                </c:pt>
                <c:pt idx="4877">
                  <c:v>7.21</c:v>
                </c:pt>
                <c:pt idx="4878">
                  <c:v>7.22</c:v>
                </c:pt>
                <c:pt idx="4879">
                  <c:v>7.23</c:v>
                </c:pt>
                <c:pt idx="4880">
                  <c:v>7.21</c:v>
                </c:pt>
                <c:pt idx="4881">
                  <c:v>7.23</c:v>
                </c:pt>
                <c:pt idx="4882">
                  <c:v>7.3</c:v>
                </c:pt>
                <c:pt idx="4883">
                  <c:v>7.31</c:v>
                </c:pt>
                <c:pt idx="4884">
                  <c:v>7.34</c:v>
                </c:pt>
                <c:pt idx="4885">
                  <c:v>7.37</c:v>
                </c:pt>
                <c:pt idx="4886">
                  <c:v>7.51</c:v>
                </c:pt>
                <c:pt idx="4887">
                  <c:v>7.52</c:v>
                </c:pt>
                <c:pt idx="4888">
                  <c:v>7.66</c:v>
                </c:pt>
                <c:pt idx="4889">
                  <c:v>7.71</c:v>
                </c:pt>
                <c:pt idx="4890">
                  <c:v>7.98</c:v>
                </c:pt>
                <c:pt idx="4891">
                  <c:v>8.06</c:v>
                </c:pt>
                <c:pt idx="4892">
                  <c:v>8.09</c:v>
                </c:pt>
                <c:pt idx="4893">
                  <c:v>8.14</c:v>
                </c:pt>
                <c:pt idx="4894">
                  <c:v>8.23</c:v>
                </c:pt>
                <c:pt idx="4895">
                  <c:v>8.07</c:v>
                </c:pt>
                <c:pt idx="4896">
                  <c:v>7.96</c:v>
                </c:pt>
                <c:pt idx="4897">
                  <c:v>7.78</c:v>
                </c:pt>
                <c:pt idx="4898">
                  <c:v>7.76</c:v>
                </c:pt>
                <c:pt idx="4899">
                  <c:v>7.63</c:v>
                </c:pt>
                <c:pt idx="4900">
                  <c:v>7.64</c:v>
                </c:pt>
                <c:pt idx="4901">
                  <c:v>7.71</c:v>
                </c:pt>
                <c:pt idx="4902">
                  <c:v>7.69</c:v>
                </c:pt>
                <c:pt idx="4903">
                  <c:v>7.68</c:v>
                </c:pt>
                <c:pt idx="4904">
                  <c:v>7.62</c:v>
                </c:pt>
                <c:pt idx="4905">
                  <c:v>7.6</c:v>
                </c:pt>
                <c:pt idx="4906">
                  <c:v>7.55</c:v>
                </c:pt>
                <c:pt idx="4907">
                  <c:v>7.52</c:v>
                </c:pt>
                <c:pt idx="4908">
                  <c:v>7.54</c:v>
                </c:pt>
                <c:pt idx="4909">
                  <c:v>7.47</c:v>
                </c:pt>
                <c:pt idx="4910">
                  <c:v>7.49</c:v>
                </c:pt>
                <c:pt idx="4911">
                  <c:v>7.52</c:v>
                </c:pt>
                <c:pt idx="4912">
                  <c:v>7.51</c:v>
                </c:pt>
                <c:pt idx="4913">
                  <c:v>7.49</c:v>
                </c:pt>
                <c:pt idx="4914">
                  <c:v>7.46</c:v>
                </c:pt>
                <c:pt idx="4915">
                  <c:v>7.5</c:v>
                </c:pt>
                <c:pt idx="4916">
                  <c:v>7.47</c:v>
                </c:pt>
                <c:pt idx="4917">
                  <c:v>7.43</c:v>
                </c:pt>
                <c:pt idx="4918">
                  <c:v>7.43</c:v>
                </c:pt>
                <c:pt idx="4919">
                  <c:v>7.51</c:v>
                </c:pt>
                <c:pt idx="4920">
                  <c:v>7.62</c:v>
                </c:pt>
                <c:pt idx="4921">
                  <c:v>7.73</c:v>
                </c:pt>
                <c:pt idx="4922">
                  <c:v>7.78</c:v>
                </c:pt>
                <c:pt idx="4923">
                  <c:v>7.78</c:v>
                </c:pt>
                <c:pt idx="4924">
                  <c:v>7.9</c:v>
                </c:pt>
                <c:pt idx="4925">
                  <c:v>7.98</c:v>
                </c:pt>
                <c:pt idx="4926">
                  <c:v>7.99</c:v>
                </c:pt>
                <c:pt idx="4927">
                  <c:v>7.9</c:v>
                </c:pt>
                <c:pt idx="4928">
                  <c:v>7.92</c:v>
                </c:pt>
                <c:pt idx="4929">
                  <c:v>7.99</c:v>
                </c:pt>
                <c:pt idx="4930">
                  <c:v>8.0399999999999991</c:v>
                </c:pt>
                <c:pt idx="4931">
                  <c:v>8.07</c:v>
                </c:pt>
                <c:pt idx="4932">
                  <c:v>8.11</c:v>
                </c:pt>
                <c:pt idx="4933">
                  <c:v>8.07</c:v>
                </c:pt>
                <c:pt idx="4934">
                  <c:v>8.07</c:v>
                </c:pt>
                <c:pt idx="4935">
                  <c:v>8.07</c:v>
                </c:pt>
                <c:pt idx="4936">
                  <c:v>8.1300000000000008</c:v>
                </c:pt>
                <c:pt idx="4937">
                  <c:v>8.08</c:v>
                </c:pt>
                <c:pt idx="4938">
                  <c:v>8.0399999999999991</c:v>
                </c:pt>
                <c:pt idx="4939">
                  <c:v>8.1300000000000008</c:v>
                </c:pt>
                <c:pt idx="4940">
                  <c:v>8.15</c:v>
                </c:pt>
                <c:pt idx="4941">
                  <c:v>8.26</c:v>
                </c:pt>
                <c:pt idx="4942">
                  <c:v>8.41</c:v>
                </c:pt>
                <c:pt idx="4943">
                  <c:v>8.43</c:v>
                </c:pt>
                <c:pt idx="4944">
                  <c:v>8.4600000000000009</c:v>
                </c:pt>
                <c:pt idx="4945">
                  <c:v>8.75</c:v>
                </c:pt>
                <c:pt idx="4946">
                  <c:v>9.06</c:v>
                </c:pt>
                <c:pt idx="4947">
                  <c:v>8.86</c:v>
                </c:pt>
                <c:pt idx="4948">
                  <c:v>8.7899999999999991</c:v>
                </c:pt>
                <c:pt idx="4949">
                  <c:v>8.7899999999999991</c:v>
                </c:pt>
                <c:pt idx="4950">
                  <c:v>8.94</c:v>
                </c:pt>
                <c:pt idx="4951">
                  <c:v>8.98</c:v>
                </c:pt>
                <c:pt idx="4952">
                  <c:v>8.92</c:v>
                </c:pt>
                <c:pt idx="4953">
                  <c:v>8.84</c:v>
                </c:pt>
                <c:pt idx="4954">
                  <c:v>8.83</c:v>
                </c:pt>
                <c:pt idx="4955">
                  <c:v>8.84</c:v>
                </c:pt>
                <c:pt idx="4956">
                  <c:v>8.8000000000000007</c:v>
                </c:pt>
                <c:pt idx="4957">
                  <c:v>8.7799999999999994</c:v>
                </c:pt>
                <c:pt idx="4958">
                  <c:v>8.76</c:v>
                </c:pt>
                <c:pt idx="4959">
                  <c:v>8.8800000000000008</c:v>
                </c:pt>
                <c:pt idx="4960">
                  <c:v>8.81</c:v>
                </c:pt>
                <c:pt idx="4961">
                  <c:v>8.82</c:v>
                </c:pt>
                <c:pt idx="4962">
                  <c:v>8.92</c:v>
                </c:pt>
                <c:pt idx="4963">
                  <c:v>8.89</c:v>
                </c:pt>
                <c:pt idx="4964">
                  <c:v>8.9700000000000006</c:v>
                </c:pt>
                <c:pt idx="4965">
                  <c:v>9</c:v>
                </c:pt>
                <c:pt idx="4966">
                  <c:v>9.08</c:v>
                </c:pt>
                <c:pt idx="4967">
                  <c:v>9.16</c:v>
                </c:pt>
                <c:pt idx="4968">
                  <c:v>9.42</c:v>
                </c:pt>
                <c:pt idx="4969">
                  <c:v>9.43</c:v>
                </c:pt>
                <c:pt idx="4970">
                  <c:v>9.42</c:v>
                </c:pt>
                <c:pt idx="4971">
                  <c:v>9.76</c:v>
                </c:pt>
                <c:pt idx="4972">
                  <c:v>9.64</c:v>
                </c:pt>
                <c:pt idx="4973">
                  <c:v>9.42</c:v>
                </c:pt>
                <c:pt idx="4974">
                  <c:v>9.3800000000000008</c:v>
                </c:pt>
                <c:pt idx="4975">
                  <c:v>9.33</c:v>
                </c:pt>
                <c:pt idx="4976">
                  <c:v>9.2799999999999994</c:v>
                </c:pt>
                <c:pt idx="4977">
                  <c:v>9.23</c:v>
                </c:pt>
                <c:pt idx="4978">
                  <c:v>9.16</c:v>
                </c:pt>
                <c:pt idx="4979">
                  <c:v>9.19</c:v>
                </c:pt>
                <c:pt idx="4980">
                  <c:v>9.25</c:v>
                </c:pt>
                <c:pt idx="4981">
                  <c:v>9.35</c:v>
                </c:pt>
                <c:pt idx="4982">
                  <c:v>9.4</c:v>
                </c:pt>
                <c:pt idx="4983">
                  <c:v>9.3800000000000008</c:v>
                </c:pt>
                <c:pt idx="4984">
                  <c:v>9.4499999999999993</c:v>
                </c:pt>
                <c:pt idx="4985">
                  <c:v>9.76</c:v>
                </c:pt>
                <c:pt idx="4986">
                  <c:v>9.8800000000000008</c:v>
                </c:pt>
                <c:pt idx="4987">
                  <c:v>9.7799999999999994</c:v>
                </c:pt>
                <c:pt idx="4988">
                  <c:v>10.07</c:v>
                </c:pt>
                <c:pt idx="4989">
                  <c:v>9.93</c:v>
                </c:pt>
                <c:pt idx="4990">
                  <c:v>9.8699999999999992</c:v>
                </c:pt>
                <c:pt idx="4991">
                  <c:v>9.75</c:v>
                </c:pt>
                <c:pt idx="4992">
                  <c:v>9.56</c:v>
                </c:pt>
                <c:pt idx="4993">
                  <c:v>9.4600000000000009</c:v>
                </c:pt>
                <c:pt idx="4994">
                  <c:v>9.5299999999999994</c:v>
                </c:pt>
                <c:pt idx="4995">
                  <c:v>9.4</c:v>
                </c:pt>
                <c:pt idx="4996">
                  <c:v>9.4</c:v>
                </c:pt>
                <c:pt idx="4997">
                  <c:v>9.4600000000000009</c:v>
                </c:pt>
                <c:pt idx="4998">
                  <c:v>9.33</c:v>
                </c:pt>
                <c:pt idx="4999">
                  <c:v>9.1199999999999992</c:v>
                </c:pt>
                <c:pt idx="5000">
                  <c:v>9.08</c:v>
                </c:pt>
                <c:pt idx="5001">
                  <c:v>8.89</c:v>
                </c:pt>
                <c:pt idx="5002">
                  <c:v>8.75</c:v>
                </c:pt>
                <c:pt idx="5003">
                  <c:v>8.7100000000000009</c:v>
                </c:pt>
                <c:pt idx="5004">
                  <c:v>8.56</c:v>
                </c:pt>
                <c:pt idx="5005">
                  <c:v>8.5299999999999994</c:v>
                </c:pt>
                <c:pt idx="5006">
                  <c:v>8.58</c:v>
                </c:pt>
                <c:pt idx="5007">
                  <c:v>8.6300000000000008</c:v>
                </c:pt>
                <c:pt idx="5008">
                  <c:v>8.57</c:v>
                </c:pt>
                <c:pt idx="5009">
                  <c:v>8.3800000000000008</c:v>
                </c:pt>
                <c:pt idx="5010">
                  <c:v>8.2899999999999991</c:v>
                </c:pt>
                <c:pt idx="5011">
                  <c:v>8.39</c:v>
                </c:pt>
                <c:pt idx="5012">
                  <c:v>8.43</c:v>
                </c:pt>
                <c:pt idx="5013">
                  <c:v>8.2899999999999991</c:v>
                </c:pt>
                <c:pt idx="5014">
                  <c:v>8.14</c:v>
                </c:pt>
                <c:pt idx="5015">
                  <c:v>8.1199999999999992</c:v>
                </c:pt>
                <c:pt idx="5016">
                  <c:v>8.18</c:v>
                </c:pt>
                <c:pt idx="5017">
                  <c:v>8.23</c:v>
                </c:pt>
                <c:pt idx="5018">
                  <c:v>8.39</c:v>
                </c:pt>
                <c:pt idx="5019">
                  <c:v>8.43</c:v>
                </c:pt>
                <c:pt idx="5020">
                  <c:v>8.51</c:v>
                </c:pt>
                <c:pt idx="5021">
                  <c:v>8.3800000000000008</c:v>
                </c:pt>
                <c:pt idx="5022">
                  <c:v>8.3699999999999992</c:v>
                </c:pt>
                <c:pt idx="5023">
                  <c:v>8.3800000000000008</c:v>
                </c:pt>
                <c:pt idx="5024">
                  <c:v>8.35</c:v>
                </c:pt>
                <c:pt idx="5025">
                  <c:v>8.42</c:v>
                </c:pt>
                <c:pt idx="5026">
                  <c:v>8.34</c:v>
                </c:pt>
                <c:pt idx="5027">
                  <c:v>8.35</c:v>
                </c:pt>
                <c:pt idx="5028">
                  <c:v>8.3000000000000007</c:v>
                </c:pt>
                <c:pt idx="5029">
                  <c:v>8.26</c:v>
                </c:pt>
                <c:pt idx="5030">
                  <c:v>8.19</c:v>
                </c:pt>
                <c:pt idx="5031">
                  <c:v>8.02</c:v>
                </c:pt>
                <c:pt idx="5032">
                  <c:v>7.92</c:v>
                </c:pt>
                <c:pt idx="5033">
                  <c:v>7.91</c:v>
                </c:pt>
                <c:pt idx="5034">
                  <c:v>7.93</c:v>
                </c:pt>
                <c:pt idx="5035">
                  <c:v>7.79</c:v>
                </c:pt>
                <c:pt idx="5036">
                  <c:v>7.7</c:v>
                </c:pt>
                <c:pt idx="5037">
                  <c:v>7.7</c:v>
                </c:pt>
                <c:pt idx="5038">
                  <c:v>7.72</c:v>
                </c:pt>
                <c:pt idx="5039">
                  <c:v>7.76</c:v>
                </c:pt>
                <c:pt idx="5040">
                  <c:v>7.72</c:v>
                </c:pt>
                <c:pt idx="5041">
                  <c:v>7.65</c:v>
                </c:pt>
                <c:pt idx="5042">
                  <c:v>7.56</c:v>
                </c:pt>
                <c:pt idx="5043">
                  <c:v>7.59</c:v>
                </c:pt>
                <c:pt idx="5044">
                  <c:v>7.58</c:v>
                </c:pt>
                <c:pt idx="5045">
                  <c:v>7.57</c:v>
                </c:pt>
                <c:pt idx="5046">
                  <c:v>7.66</c:v>
                </c:pt>
                <c:pt idx="5047">
                  <c:v>7.72</c:v>
                </c:pt>
                <c:pt idx="5048">
                  <c:v>7.72</c:v>
                </c:pt>
                <c:pt idx="5049">
                  <c:v>7.8</c:v>
                </c:pt>
                <c:pt idx="5050">
                  <c:v>7.82</c:v>
                </c:pt>
                <c:pt idx="5051">
                  <c:v>7.75</c:v>
                </c:pt>
                <c:pt idx="5052">
                  <c:v>7.69</c:v>
                </c:pt>
                <c:pt idx="5053">
                  <c:v>7.68</c:v>
                </c:pt>
                <c:pt idx="5054">
                  <c:v>7.7</c:v>
                </c:pt>
                <c:pt idx="5055">
                  <c:v>7.63</c:v>
                </c:pt>
                <c:pt idx="5056">
                  <c:v>7.61</c:v>
                </c:pt>
                <c:pt idx="5057">
                  <c:v>7.63</c:v>
                </c:pt>
                <c:pt idx="5058">
                  <c:v>7.73</c:v>
                </c:pt>
                <c:pt idx="5059">
                  <c:v>7.65</c:v>
                </c:pt>
                <c:pt idx="5060">
                  <c:v>7.65</c:v>
                </c:pt>
                <c:pt idx="5061">
                  <c:v>7.58</c:v>
                </c:pt>
                <c:pt idx="5062">
                  <c:v>7.5</c:v>
                </c:pt>
                <c:pt idx="5063">
                  <c:v>7.49</c:v>
                </c:pt>
                <c:pt idx="5064">
                  <c:v>7.5</c:v>
                </c:pt>
                <c:pt idx="5065">
                  <c:v>7.5</c:v>
                </c:pt>
                <c:pt idx="5066">
                  <c:v>7.4</c:v>
                </c:pt>
                <c:pt idx="5067">
                  <c:v>7.46</c:v>
                </c:pt>
                <c:pt idx="5068">
                  <c:v>7.43</c:v>
                </c:pt>
                <c:pt idx="5069">
                  <c:v>7.4</c:v>
                </c:pt>
                <c:pt idx="5070">
                  <c:v>7.32</c:v>
                </c:pt>
                <c:pt idx="5071">
                  <c:v>7.23</c:v>
                </c:pt>
                <c:pt idx="5072">
                  <c:v>7.14</c:v>
                </c:pt>
                <c:pt idx="5073">
                  <c:v>7.15</c:v>
                </c:pt>
                <c:pt idx="5074">
                  <c:v>7.24</c:v>
                </c:pt>
                <c:pt idx="5075">
                  <c:v>7.29</c:v>
                </c:pt>
                <c:pt idx="5076">
                  <c:v>7.41</c:v>
                </c:pt>
                <c:pt idx="5077">
                  <c:v>7.37</c:v>
                </c:pt>
                <c:pt idx="5078">
                  <c:v>7.49</c:v>
                </c:pt>
                <c:pt idx="5079">
                  <c:v>7.42</c:v>
                </c:pt>
                <c:pt idx="5080">
                  <c:v>7.26</c:v>
                </c:pt>
                <c:pt idx="5081">
                  <c:v>7.28</c:v>
                </c:pt>
                <c:pt idx="5082">
                  <c:v>7.23</c:v>
                </c:pt>
                <c:pt idx="5083">
                  <c:v>7.14</c:v>
                </c:pt>
                <c:pt idx="5084">
                  <c:v>7.49</c:v>
                </c:pt>
                <c:pt idx="5085">
                  <c:v>7.64</c:v>
                </c:pt>
                <c:pt idx="5086">
                  <c:v>7.55</c:v>
                </c:pt>
                <c:pt idx="5087">
                  <c:v>7.35</c:v>
                </c:pt>
                <c:pt idx="5088">
                  <c:v>7.32</c:v>
                </c:pt>
                <c:pt idx="5089">
                  <c:v>7.22</c:v>
                </c:pt>
                <c:pt idx="5090">
                  <c:v>7.22</c:v>
                </c:pt>
                <c:pt idx="5091">
                  <c:v>7.2</c:v>
                </c:pt>
                <c:pt idx="5092">
                  <c:v>7.2</c:v>
                </c:pt>
                <c:pt idx="5093">
                  <c:v>7.08</c:v>
                </c:pt>
                <c:pt idx="5094">
                  <c:v>6.93</c:v>
                </c:pt>
                <c:pt idx="5095">
                  <c:v>6.78</c:v>
                </c:pt>
                <c:pt idx="5096">
                  <c:v>6.64</c:v>
                </c:pt>
                <c:pt idx="5097">
                  <c:v>6.74</c:v>
                </c:pt>
                <c:pt idx="5098">
                  <c:v>6.63</c:v>
                </c:pt>
                <c:pt idx="5099">
                  <c:v>6.67</c:v>
                </c:pt>
                <c:pt idx="5100">
                  <c:v>6.67</c:v>
                </c:pt>
                <c:pt idx="5101">
                  <c:v>6.67</c:v>
                </c:pt>
                <c:pt idx="5102">
                  <c:v>6.64</c:v>
                </c:pt>
                <c:pt idx="5103">
                  <c:v>6.62</c:v>
                </c:pt>
                <c:pt idx="5104">
                  <c:v>6.62</c:v>
                </c:pt>
                <c:pt idx="5105">
                  <c:v>6.63</c:v>
                </c:pt>
                <c:pt idx="5106">
                  <c:v>6.69</c:v>
                </c:pt>
                <c:pt idx="5107">
                  <c:v>6.7</c:v>
                </c:pt>
                <c:pt idx="5108">
                  <c:v>6.73</c:v>
                </c:pt>
                <c:pt idx="5109">
                  <c:v>6.76</c:v>
                </c:pt>
                <c:pt idx="5110">
                  <c:v>6.83</c:v>
                </c:pt>
                <c:pt idx="5111">
                  <c:v>6.85</c:v>
                </c:pt>
                <c:pt idx="5112">
                  <c:v>6.91</c:v>
                </c:pt>
                <c:pt idx="5113">
                  <c:v>6.89</c:v>
                </c:pt>
                <c:pt idx="5114">
                  <c:v>6.78</c:v>
                </c:pt>
                <c:pt idx="5115">
                  <c:v>6.69</c:v>
                </c:pt>
                <c:pt idx="5116">
                  <c:v>6.66</c:v>
                </c:pt>
                <c:pt idx="5117">
                  <c:v>6.57</c:v>
                </c:pt>
                <c:pt idx="5118">
                  <c:v>6.56</c:v>
                </c:pt>
                <c:pt idx="5119">
                  <c:v>6.56</c:v>
                </c:pt>
                <c:pt idx="5120">
                  <c:v>6.54</c:v>
                </c:pt>
                <c:pt idx="5121">
                  <c:v>6.46</c:v>
                </c:pt>
                <c:pt idx="5122">
                  <c:v>6.42</c:v>
                </c:pt>
                <c:pt idx="5123">
                  <c:v>6.43</c:v>
                </c:pt>
                <c:pt idx="5124">
                  <c:v>6.4</c:v>
                </c:pt>
                <c:pt idx="5125">
                  <c:v>6.4</c:v>
                </c:pt>
                <c:pt idx="5126">
                  <c:v>6.4</c:v>
                </c:pt>
                <c:pt idx="5127">
                  <c:v>6.37</c:v>
                </c:pt>
                <c:pt idx="5128">
                  <c:v>6.36</c:v>
                </c:pt>
                <c:pt idx="5129">
                  <c:v>6.39</c:v>
                </c:pt>
                <c:pt idx="5130">
                  <c:v>6.37</c:v>
                </c:pt>
                <c:pt idx="5131">
                  <c:v>6.37</c:v>
                </c:pt>
                <c:pt idx="5132">
                  <c:v>6.33</c:v>
                </c:pt>
                <c:pt idx="5133">
                  <c:v>6.37</c:v>
                </c:pt>
                <c:pt idx="5134">
                  <c:v>6.4</c:v>
                </c:pt>
                <c:pt idx="5135">
                  <c:v>6.38</c:v>
                </c:pt>
                <c:pt idx="5136">
                  <c:v>6.38</c:v>
                </c:pt>
                <c:pt idx="5137">
                  <c:v>6.32</c:v>
                </c:pt>
                <c:pt idx="5138">
                  <c:v>6.3</c:v>
                </c:pt>
                <c:pt idx="5139">
                  <c:v>6.28</c:v>
                </c:pt>
                <c:pt idx="5140">
                  <c:v>6.43</c:v>
                </c:pt>
                <c:pt idx="5141">
                  <c:v>6.5</c:v>
                </c:pt>
                <c:pt idx="5142">
                  <c:v>6.6</c:v>
                </c:pt>
                <c:pt idx="5143">
                  <c:v>6.56</c:v>
                </c:pt>
                <c:pt idx="5144">
                  <c:v>6.56</c:v>
                </c:pt>
                <c:pt idx="5145">
                  <c:v>6.59</c:v>
                </c:pt>
                <c:pt idx="5146">
                  <c:v>6.56</c:v>
                </c:pt>
                <c:pt idx="5147">
                  <c:v>6.56</c:v>
                </c:pt>
                <c:pt idx="5148">
                  <c:v>6.52</c:v>
                </c:pt>
                <c:pt idx="5149">
                  <c:v>6.37</c:v>
                </c:pt>
                <c:pt idx="5150">
                  <c:v>6.36</c:v>
                </c:pt>
                <c:pt idx="5151">
                  <c:v>6.4</c:v>
                </c:pt>
                <c:pt idx="5152">
                  <c:v>6.4</c:v>
                </c:pt>
                <c:pt idx="5153">
                  <c:v>6.36</c:v>
                </c:pt>
                <c:pt idx="5154">
                  <c:v>6.3</c:v>
                </c:pt>
                <c:pt idx="5155">
                  <c:v>6.24</c:v>
                </c:pt>
                <c:pt idx="5156">
                  <c:v>6.23</c:v>
                </c:pt>
                <c:pt idx="5157">
                  <c:v>6.2</c:v>
                </c:pt>
                <c:pt idx="5158">
                  <c:v>6.16</c:v>
                </c:pt>
                <c:pt idx="5159">
                  <c:v>6.15</c:v>
                </c:pt>
                <c:pt idx="5160">
                  <c:v>6.15</c:v>
                </c:pt>
                <c:pt idx="5161">
                  <c:v>6.15</c:v>
                </c:pt>
                <c:pt idx="5162">
                  <c:v>6.16</c:v>
                </c:pt>
                <c:pt idx="5163">
                  <c:v>6.18</c:v>
                </c:pt>
                <c:pt idx="5164">
                  <c:v>6.2</c:v>
                </c:pt>
                <c:pt idx="5165">
                  <c:v>6.13</c:v>
                </c:pt>
                <c:pt idx="5166">
                  <c:v>6.14</c:v>
                </c:pt>
                <c:pt idx="5167">
                  <c:v>6.08</c:v>
                </c:pt>
                <c:pt idx="5168">
                  <c:v>6.02</c:v>
                </c:pt>
                <c:pt idx="5169">
                  <c:v>5.99</c:v>
                </c:pt>
                <c:pt idx="5170">
                  <c:v>5.99</c:v>
                </c:pt>
                <c:pt idx="5171">
                  <c:v>5.98</c:v>
                </c:pt>
                <c:pt idx="5172">
                  <c:v>5.98</c:v>
                </c:pt>
                <c:pt idx="5173">
                  <c:v>6.06</c:v>
                </c:pt>
                <c:pt idx="5174">
                  <c:v>6.14</c:v>
                </c:pt>
                <c:pt idx="5175">
                  <c:v>6.19</c:v>
                </c:pt>
                <c:pt idx="5176">
                  <c:v>6.34</c:v>
                </c:pt>
                <c:pt idx="5177">
                  <c:v>6.46</c:v>
                </c:pt>
                <c:pt idx="5178">
                  <c:v>6.54</c:v>
                </c:pt>
                <c:pt idx="5179">
                  <c:v>6.54</c:v>
                </c:pt>
                <c:pt idx="5180">
                  <c:v>6.57</c:v>
                </c:pt>
                <c:pt idx="5181">
                  <c:v>6.42</c:v>
                </c:pt>
                <c:pt idx="5182">
                  <c:v>6.44</c:v>
                </c:pt>
                <c:pt idx="5183">
                  <c:v>6.54</c:v>
                </c:pt>
                <c:pt idx="5184">
                  <c:v>6.62</c:v>
                </c:pt>
                <c:pt idx="5185">
                  <c:v>6.62</c:v>
                </c:pt>
                <c:pt idx="5186">
                  <c:v>6.86</c:v>
                </c:pt>
                <c:pt idx="5187">
                  <c:v>6.72</c:v>
                </c:pt>
                <c:pt idx="5188">
                  <c:v>6.71</c:v>
                </c:pt>
                <c:pt idx="5189">
                  <c:v>6.66</c:v>
                </c:pt>
                <c:pt idx="5190">
                  <c:v>6.7</c:v>
                </c:pt>
                <c:pt idx="5191">
                  <c:v>6.65</c:v>
                </c:pt>
                <c:pt idx="5192">
                  <c:v>6.55</c:v>
                </c:pt>
                <c:pt idx="5193">
                  <c:v>6.56</c:v>
                </c:pt>
                <c:pt idx="5194">
                  <c:v>6.55</c:v>
                </c:pt>
                <c:pt idx="5195">
                  <c:v>6.55</c:v>
                </c:pt>
                <c:pt idx="5196">
                  <c:v>6.52</c:v>
                </c:pt>
                <c:pt idx="5197">
                  <c:v>6.54</c:v>
                </c:pt>
                <c:pt idx="5198">
                  <c:v>6.58</c:v>
                </c:pt>
                <c:pt idx="5199">
                  <c:v>6.59</c:v>
                </c:pt>
                <c:pt idx="5200">
                  <c:v>6.56</c:v>
                </c:pt>
                <c:pt idx="5201">
                  <c:v>6.5</c:v>
                </c:pt>
                <c:pt idx="5202">
                  <c:v>6.42</c:v>
                </c:pt>
                <c:pt idx="5203">
                  <c:v>6.31</c:v>
                </c:pt>
                <c:pt idx="5204">
                  <c:v>6.29</c:v>
                </c:pt>
                <c:pt idx="5205">
                  <c:v>6.25</c:v>
                </c:pt>
                <c:pt idx="5206">
                  <c:v>6.22</c:v>
                </c:pt>
                <c:pt idx="5207">
                  <c:v>6.19</c:v>
                </c:pt>
                <c:pt idx="5208">
                  <c:v>6.17</c:v>
                </c:pt>
                <c:pt idx="5209">
                  <c:v>6.3</c:v>
                </c:pt>
                <c:pt idx="5210">
                  <c:v>6.31</c:v>
                </c:pt>
                <c:pt idx="5211">
                  <c:v>6.29</c:v>
                </c:pt>
                <c:pt idx="5212">
                  <c:v>6.28</c:v>
                </c:pt>
                <c:pt idx="5213">
                  <c:v>6.25</c:v>
                </c:pt>
                <c:pt idx="5214">
                  <c:v>6.23</c:v>
                </c:pt>
                <c:pt idx="5215">
                  <c:v>6.21</c:v>
                </c:pt>
                <c:pt idx="5216">
                  <c:v>6.19</c:v>
                </c:pt>
                <c:pt idx="5217">
                  <c:v>6.18</c:v>
                </c:pt>
                <c:pt idx="5218">
                  <c:v>6.17</c:v>
                </c:pt>
                <c:pt idx="5219">
                  <c:v>6.16</c:v>
                </c:pt>
                <c:pt idx="5220">
                  <c:v>6.19</c:v>
                </c:pt>
                <c:pt idx="5221">
                  <c:v>6.12</c:v>
                </c:pt>
                <c:pt idx="5222">
                  <c:v>6.02</c:v>
                </c:pt>
                <c:pt idx="5223">
                  <c:v>5.96</c:v>
                </c:pt>
                <c:pt idx="5224">
                  <c:v>5.95</c:v>
                </c:pt>
                <c:pt idx="5225">
                  <c:v>5.95</c:v>
                </c:pt>
                <c:pt idx="5226">
                  <c:v>5.93</c:v>
                </c:pt>
                <c:pt idx="5227">
                  <c:v>5.95</c:v>
                </c:pt>
                <c:pt idx="5228">
                  <c:v>5.96</c:v>
                </c:pt>
                <c:pt idx="5229">
                  <c:v>5.95</c:v>
                </c:pt>
                <c:pt idx="5230">
                  <c:v>5.92</c:v>
                </c:pt>
                <c:pt idx="5231">
                  <c:v>5.93</c:v>
                </c:pt>
                <c:pt idx="5232">
                  <c:v>5.94</c:v>
                </c:pt>
                <c:pt idx="5233">
                  <c:v>5.98</c:v>
                </c:pt>
                <c:pt idx="5234">
                  <c:v>6</c:v>
                </c:pt>
                <c:pt idx="5235">
                  <c:v>6.01</c:v>
                </c:pt>
                <c:pt idx="5236">
                  <c:v>5.99</c:v>
                </c:pt>
                <c:pt idx="5237">
                  <c:v>5.94</c:v>
                </c:pt>
                <c:pt idx="5238">
                  <c:v>5.92</c:v>
                </c:pt>
                <c:pt idx="5239">
                  <c:v>5.9</c:v>
                </c:pt>
                <c:pt idx="5240">
                  <c:v>5.93</c:v>
                </c:pt>
                <c:pt idx="5241">
                  <c:v>5.96</c:v>
                </c:pt>
                <c:pt idx="5242">
                  <c:v>5.93</c:v>
                </c:pt>
                <c:pt idx="5243">
                  <c:v>5.9</c:v>
                </c:pt>
                <c:pt idx="5244">
                  <c:v>5.84</c:v>
                </c:pt>
                <c:pt idx="5245">
                  <c:v>5.83</c:v>
                </c:pt>
                <c:pt idx="5246">
                  <c:v>5.83</c:v>
                </c:pt>
                <c:pt idx="5247">
                  <c:v>5.85</c:v>
                </c:pt>
                <c:pt idx="5248">
                  <c:v>5.85</c:v>
                </c:pt>
                <c:pt idx="5249">
                  <c:v>5.84</c:v>
                </c:pt>
                <c:pt idx="5250">
                  <c:v>5.82</c:v>
                </c:pt>
                <c:pt idx="5251">
                  <c:v>5.8</c:v>
                </c:pt>
                <c:pt idx="5252">
                  <c:v>5.8</c:v>
                </c:pt>
                <c:pt idx="5253">
                  <c:v>5.8</c:v>
                </c:pt>
                <c:pt idx="5254">
                  <c:v>5.8</c:v>
                </c:pt>
                <c:pt idx="5255">
                  <c:v>5.8</c:v>
                </c:pt>
                <c:pt idx="5256">
                  <c:v>5.75</c:v>
                </c:pt>
                <c:pt idx="5257">
                  <c:v>5.72</c:v>
                </c:pt>
                <c:pt idx="5258">
                  <c:v>5.68</c:v>
                </c:pt>
                <c:pt idx="5259">
                  <c:v>5.68</c:v>
                </c:pt>
                <c:pt idx="5260">
                  <c:v>5.66</c:v>
                </c:pt>
                <c:pt idx="5261">
                  <c:v>5.68</c:v>
                </c:pt>
                <c:pt idx="5262">
                  <c:v>5.61</c:v>
                </c:pt>
                <c:pt idx="5263">
                  <c:v>5.62</c:v>
                </c:pt>
                <c:pt idx="5264">
                  <c:v>5.66</c:v>
                </c:pt>
                <c:pt idx="5265">
                  <c:v>5.72</c:v>
                </c:pt>
                <c:pt idx="5266">
                  <c:v>5.82</c:v>
                </c:pt>
                <c:pt idx="5267">
                  <c:v>5.91</c:v>
                </c:pt>
                <c:pt idx="5268">
                  <c:v>6.04</c:v>
                </c:pt>
                <c:pt idx="5269">
                  <c:v>6.03</c:v>
                </c:pt>
                <c:pt idx="5270">
                  <c:v>6.1</c:v>
                </c:pt>
                <c:pt idx="5271">
                  <c:v>6.19</c:v>
                </c:pt>
                <c:pt idx="5272">
                  <c:v>6.07</c:v>
                </c:pt>
                <c:pt idx="5273">
                  <c:v>5.95</c:v>
                </c:pt>
                <c:pt idx="5274">
                  <c:v>5.96</c:v>
                </c:pt>
                <c:pt idx="5275">
                  <c:v>5.99</c:v>
                </c:pt>
                <c:pt idx="5276">
                  <c:v>6.03</c:v>
                </c:pt>
                <c:pt idx="5277">
                  <c:v>6.11</c:v>
                </c:pt>
                <c:pt idx="5278">
                  <c:v>6.08</c:v>
                </c:pt>
                <c:pt idx="5279">
                  <c:v>6.03</c:v>
                </c:pt>
                <c:pt idx="5280">
                  <c:v>6.06</c:v>
                </c:pt>
                <c:pt idx="5281">
                  <c:v>5.99</c:v>
                </c:pt>
                <c:pt idx="5282">
                  <c:v>5.9</c:v>
                </c:pt>
                <c:pt idx="5283">
                  <c:v>5.82</c:v>
                </c:pt>
                <c:pt idx="5284">
                  <c:v>5.9</c:v>
                </c:pt>
                <c:pt idx="5285">
                  <c:v>5.91</c:v>
                </c:pt>
                <c:pt idx="5286">
                  <c:v>5.91</c:v>
                </c:pt>
                <c:pt idx="5287">
                  <c:v>5.84</c:v>
                </c:pt>
                <c:pt idx="5288">
                  <c:v>5.85</c:v>
                </c:pt>
                <c:pt idx="5289">
                  <c:v>5.82</c:v>
                </c:pt>
                <c:pt idx="5290">
                  <c:v>5.81</c:v>
                </c:pt>
                <c:pt idx="5291">
                  <c:v>5.83</c:v>
                </c:pt>
                <c:pt idx="5292">
                  <c:v>5.85</c:v>
                </c:pt>
                <c:pt idx="5293">
                  <c:v>5.85</c:v>
                </c:pt>
                <c:pt idx="5294">
                  <c:v>5.83</c:v>
                </c:pt>
                <c:pt idx="5295">
                  <c:v>5.84</c:v>
                </c:pt>
                <c:pt idx="5296">
                  <c:v>5.8</c:v>
                </c:pt>
                <c:pt idx="5297">
                  <c:v>5.8</c:v>
                </c:pt>
                <c:pt idx="5298">
                  <c:v>5.79</c:v>
                </c:pt>
                <c:pt idx="5299">
                  <c:v>5.72</c:v>
                </c:pt>
                <c:pt idx="5300">
                  <c:v>5.68</c:v>
                </c:pt>
                <c:pt idx="5301">
                  <c:v>5.65</c:v>
                </c:pt>
                <c:pt idx="5302">
                  <c:v>5.65</c:v>
                </c:pt>
                <c:pt idx="5303">
                  <c:v>5.62</c:v>
                </c:pt>
                <c:pt idx="5304">
                  <c:v>5.7</c:v>
                </c:pt>
                <c:pt idx="5305">
                  <c:v>5.7</c:v>
                </c:pt>
                <c:pt idx="5306">
                  <c:v>5.68</c:v>
                </c:pt>
                <c:pt idx="5307">
                  <c:v>5.68</c:v>
                </c:pt>
                <c:pt idx="5308">
                  <c:v>5.75</c:v>
                </c:pt>
                <c:pt idx="5309">
                  <c:v>5.77</c:v>
                </c:pt>
                <c:pt idx="5310">
                  <c:v>5.76</c:v>
                </c:pt>
                <c:pt idx="5311">
                  <c:v>5.73</c:v>
                </c:pt>
                <c:pt idx="5312">
                  <c:v>5.72</c:v>
                </c:pt>
                <c:pt idx="5313">
                  <c:v>5.71</c:v>
                </c:pt>
                <c:pt idx="5314">
                  <c:v>5.69</c:v>
                </c:pt>
                <c:pt idx="5315">
                  <c:v>5.64</c:v>
                </c:pt>
                <c:pt idx="5316">
                  <c:v>5.62</c:v>
                </c:pt>
                <c:pt idx="5317">
                  <c:v>5.65</c:v>
                </c:pt>
                <c:pt idx="5318">
                  <c:v>5.68</c:v>
                </c:pt>
                <c:pt idx="5319">
                  <c:v>5.62</c:v>
                </c:pt>
                <c:pt idx="5320">
                  <c:v>5.58</c:v>
                </c:pt>
                <c:pt idx="5321">
                  <c:v>5.55</c:v>
                </c:pt>
                <c:pt idx="5322">
                  <c:v>5.54</c:v>
                </c:pt>
                <c:pt idx="5323">
                  <c:v>5.52</c:v>
                </c:pt>
                <c:pt idx="5324">
                  <c:v>5.52</c:v>
                </c:pt>
                <c:pt idx="5325">
                  <c:v>5.52</c:v>
                </c:pt>
                <c:pt idx="5326">
                  <c:v>5.5</c:v>
                </c:pt>
                <c:pt idx="5327">
                  <c:v>5.57</c:v>
                </c:pt>
                <c:pt idx="5328">
                  <c:v>5.53</c:v>
                </c:pt>
                <c:pt idx="5329">
                  <c:v>5.49</c:v>
                </c:pt>
                <c:pt idx="5330">
                  <c:v>5.49</c:v>
                </c:pt>
                <c:pt idx="5331">
                  <c:v>5.51</c:v>
                </c:pt>
                <c:pt idx="5332">
                  <c:v>5.54</c:v>
                </c:pt>
                <c:pt idx="5333">
                  <c:v>5.59</c:v>
                </c:pt>
                <c:pt idx="5334">
                  <c:v>5.57</c:v>
                </c:pt>
                <c:pt idx="5335">
                  <c:v>5.56</c:v>
                </c:pt>
                <c:pt idx="5336">
                  <c:v>5.53</c:v>
                </c:pt>
                <c:pt idx="5337">
                  <c:v>5.49</c:v>
                </c:pt>
                <c:pt idx="5338">
                  <c:v>5.54</c:v>
                </c:pt>
                <c:pt idx="5339">
                  <c:v>5.56</c:v>
                </c:pt>
                <c:pt idx="5340">
                  <c:v>5.54</c:v>
                </c:pt>
                <c:pt idx="5341">
                  <c:v>5.59</c:v>
                </c:pt>
                <c:pt idx="5342">
                  <c:v>5.66</c:v>
                </c:pt>
                <c:pt idx="5343">
                  <c:v>5.68</c:v>
                </c:pt>
                <c:pt idx="5344">
                  <c:v>5.66</c:v>
                </c:pt>
                <c:pt idx="5345">
                  <c:v>5.63</c:v>
                </c:pt>
                <c:pt idx="5346">
                  <c:v>5.63</c:v>
                </c:pt>
                <c:pt idx="5347">
                  <c:v>5.63</c:v>
                </c:pt>
                <c:pt idx="5348">
                  <c:v>5.65</c:v>
                </c:pt>
                <c:pt idx="5349">
                  <c:v>5.71</c:v>
                </c:pt>
                <c:pt idx="5350">
                  <c:v>5.7</c:v>
                </c:pt>
                <c:pt idx="5351">
                  <c:v>5.7</c:v>
                </c:pt>
                <c:pt idx="5352">
                  <c:v>5.7</c:v>
                </c:pt>
                <c:pt idx="5353">
                  <c:v>5.77</c:v>
                </c:pt>
                <c:pt idx="5354">
                  <c:v>5.84</c:v>
                </c:pt>
                <c:pt idx="5355">
                  <c:v>5.82</c:v>
                </c:pt>
                <c:pt idx="5356">
                  <c:v>5.82</c:v>
                </c:pt>
                <c:pt idx="5357">
                  <c:v>5.75</c:v>
                </c:pt>
                <c:pt idx="5358">
                  <c:v>5.72</c:v>
                </c:pt>
                <c:pt idx="5359">
                  <c:v>5.65</c:v>
                </c:pt>
                <c:pt idx="5360">
                  <c:v>5.6</c:v>
                </c:pt>
                <c:pt idx="5361">
                  <c:v>5.57</c:v>
                </c:pt>
                <c:pt idx="5362">
                  <c:v>5.52</c:v>
                </c:pt>
                <c:pt idx="5363">
                  <c:v>5.49</c:v>
                </c:pt>
                <c:pt idx="5364">
                  <c:v>5.49</c:v>
                </c:pt>
                <c:pt idx="5365">
                  <c:v>5.51</c:v>
                </c:pt>
                <c:pt idx="5366">
                  <c:v>5.48</c:v>
                </c:pt>
                <c:pt idx="5367">
                  <c:v>5.45</c:v>
                </c:pt>
                <c:pt idx="5368">
                  <c:v>5.46</c:v>
                </c:pt>
                <c:pt idx="5369">
                  <c:v>5.47</c:v>
                </c:pt>
                <c:pt idx="5370">
                  <c:v>5.51</c:v>
                </c:pt>
                <c:pt idx="5371">
                  <c:v>5.47</c:v>
                </c:pt>
                <c:pt idx="5372">
                  <c:v>5.48</c:v>
                </c:pt>
                <c:pt idx="5373">
                  <c:v>5.49</c:v>
                </c:pt>
                <c:pt idx="5374">
                  <c:v>5.51</c:v>
                </c:pt>
                <c:pt idx="5375">
                  <c:v>5.51</c:v>
                </c:pt>
                <c:pt idx="5376">
                  <c:v>5.53</c:v>
                </c:pt>
                <c:pt idx="5377">
                  <c:v>5.67</c:v>
                </c:pt>
                <c:pt idx="5378">
                  <c:v>5.76</c:v>
                </c:pt>
                <c:pt idx="5379">
                  <c:v>5.8</c:v>
                </c:pt>
                <c:pt idx="5380">
                  <c:v>5.72</c:v>
                </c:pt>
                <c:pt idx="5381">
                  <c:v>5.74</c:v>
                </c:pt>
                <c:pt idx="5382">
                  <c:v>5.72</c:v>
                </c:pt>
                <c:pt idx="5383">
                  <c:v>5.74</c:v>
                </c:pt>
                <c:pt idx="5384">
                  <c:v>5.79</c:v>
                </c:pt>
                <c:pt idx="5385">
                  <c:v>5.8</c:v>
                </c:pt>
                <c:pt idx="5386">
                  <c:v>5.76</c:v>
                </c:pt>
                <c:pt idx="5387">
                  <c:v>5.75</c:v>
                </c:pt>
                <c:pt idx="5388">
                  <c:v>5.72</c:v>
                </c:pt>
                <c:pt idx="5389">
                  <c:v>5.69</c:v>
                </c:pt>
                <c:pt idx="5390">
                  <c:v>5.67</c:v>
                </c:pt>
                <c:pt idx="5391">
                  <c:v>5.66</c:v>
                </c:pt>
                <c:pt idx="5392">
                  <c:v>5.63</c:v>
                </c:pt>
                <c:pt idx="5393">
                  <c:v>5.63</c:v>
                </c:pt>
                <c:pt idx="5394">
                  <c:v>5.63</c:v>
                </c:pt>
                <c:pt idx="5395">
                  <c:v>5.63</c:v>
                </c:pt>
                <c:pt idx="5396">
                  <c:v>5.64</c:v>
                </c:pt>
                <c:pt idx="5397">
                  <c:v>5.6</c:v>
                </c:pt>
                <c:pt idx="5398">
                  <c:v>5.6</c:v>
                </c:pt>
                <c:pt idx="5399">
                  <c:v>5.64</c:v>
                </c:pt>
                <c:pt idx="5400">
                  <c:v>5.62</c:v>
                </c:pt>
                <c:pt idx="5401">
                  <c:v>5.62</c:v>
                </c:pt>
                <c:pt idx="5402">
                  <c:v>5.61</c:v>
                </c:pt>
                <c:pt idx="5403">
                  <c:v>5.58</c:v>
                </c:pt>
                <c:pt idx="5404">
                  <c:v>5.58</c:v>
                </c:pt>
                <c:pt idx="5405">
                  <c:v>5.55</c:v>
                </c:pt>
                <c:pt idx="5406">
                  <c:v>5.54</c:v>
                </c:pt>
                <c:pt idx="5407">
                  <c:v>5.52</c:v>
                </c:pt>
                <c:pt idx="5408">
                  <c:v>5.54</c:v>
                </c:pt>
                <c:pt idx="5409">
                  <c:v>5.55</c:v>
                </c:pt>
                <c:pt idx="5410">
                  <c:v>5.53</c:v>
                </c:pt>
                <c:pt idx="5411">
                  <c:v>5.5</c:v>
                </c:pt>
                <c:pt idx="5412">
                  <c:v>5.51</c:v>
                </c:pt>
                <c:pt idx="5413">
                  <c:v>5.5</c:v>
                </c:pt>
                <c:pt idx="5414">
                  <c:v>5.49</c:v>
                </c:pt>
                <c:pt idx="5415">
                  <c:v>5.53</c:v>
                </c:pt>
                <c:pt idx="5416">
                  <c:v>5.53</c:v>
                </c:pt>
                <c:pt idx="5417">
                  <c:v>5.52</c:v>
                </c:pt>
                <c:pt idx="5418">
                  <c:v>5.52</c:v>
                </c:pt>
                <c:pt idx="5419">
                  <c:v>5.51</c:v>
                </c:pt>
                <c:pt idx="5420">
                  <c:v>5.53</c:v>
                </c:pt>
                <c:pt idx="5421">
                  <c:v>5.52</c:v>
                </c:pt>
                <c:pt idx="5422">
                  <c:v>5.51</c:v>
                </c:pt>
                <c:pt idx="5423">
                  <c:v>5.52</c:v>
                </c:pt>
                <c:pt idx="5424">
                  <c:v>5.55</c:v>
                </c:pt>
                <c:pt idx="5425">
                  <c:v>5.55</c:v>
                </c:pt>
                <c:pt idx="5426">
                  <c:v>5.51</c:v>
                </c:pt>
                <c:pt idx="5427">
                  <c:v>5.49</c:v>
                </c:pt>
                <c:pt idx="5428">
                  <c:v>5.48</c:v>
                </c:pt>
                <c:pt idx="5429">
                  <c:v>5.48</c:v>
                </c:pt>
                <c:pt idx="5430">
                  <c:v>5.47</c:v>
                </c:pt>
                <c:pt idx="5431">
                  <c:v>5.43</c:v>
                </c:pt>
                <c:pt idx="5432">
                  <c:v>5.43</c:v>
                </c:pt>
                <c:pt idx="5433">
                  <c:v>5.5</c:v>
                </c:pt>
                <c:pt idx="5434">
                  <c:v>5.5</c:v>
                </c:pt>
                <c:pt idx="5435">
                  <c:v>5.51</c:v>
                </c:pt>
                <c:pt idx="5436">
                  <c:v>5.5</c:v>
                </c:pt>
                <c:pt idx="5437">
                  <c:v>5.56</c:v>
                </c:pt>
                <c:pt idx="5438">
                  <c:v>5.54</c:v>
                </c:pt>
                <c:pt idx="5439">
                  <c:v>5.56</c:v>
                </c:pt>
                <c:pt idx="5440">
                  <c:v>5.56</c:v>
                </c:pt>
                <c:pt idx="5441">
                  <c:v>5.57</c:v>
                </c:pt>
                <c:pt idx="5442">
                  <c:v>5.59</c:v>
                </c:pt>
                <c:pt idx="5443">
                  <c:v>5.7</c:v>
                </c:pt>
                <c:pt idx="5444">
                  <c:v>5.83</c:v>
                </c:pt>
                <c:pt idx="5445">
                  <c:v>5.85</c:v>
                </c:pt>
                <c:pt idx="5446">
                  <c:v>5.87</c:v>
                </c:pt>
                <c:pt idx="5447">
                  <c:v>5.93</c:v>
                </c:pt>
                <c:pt idx="5448">
                  <c:v>6.02</c:v>
                </c:pt>
                <c:pt idx="5449">
                  <c:v>5.87</c:v>
                </c:pt>
                <c:pt idx="5450">
                  <c:v>5.84</c:v>
                </c:pt>
                <c:pt idx="5451">
                  <c:v>5.81</c:v>
                </c:pt>
                <c:pt idx="5452">
                  <c:v>5.78</c:v>
                </c:pt>
                <c:pt idx="5453">
                  <c:v>5.76</c:v>
                </c:pt>
                <c:pt idx="5454">
                  <c:v>5.76</c:v>
                </c:pt>
                <c:pt idx="5455">
                  <c:v>5.76</c:v>
                </c:pt>
                <c:pt idx="5456">
                  <c:v>5.73</c:v>
                </c:pt>
                <c:pt idx="5457">
                  <c:v>5.75</c:v>
                </c:pt>
                <c:pt idx="5458">
                  <c:v>5.74</c:v>
                </c:pt>
                <c:pt idx="5459">
                  <c:v>5.78</c:v>
                </c:pt>
                <c:pt idx="5460">
                  <c:v>5.77</c:v>
                </c:pt>
                <c:pt idx="5461">
                  <c:v>5.74</c:v>
                </c:pt>
                <c:pt idx="5462">
                  <c:v>5.74</c:v>
                </c:pt>
                <c:pt idx="5463">
                  <c:v>5.77</c:v>
                </c:pt>
                <c:pt idx="5464">
                  <c:v>5.79</c:v>
                </c:pt>
                <c:pt idx="5465">
                  <c:v>5.8</c:v>
                </c:pt>
                <c:pt idx="5466">
                  <c:v>5.78</c:v>
                </c:pt>
                <c:pt idx="5467">
                  <c:v>5.77</c:v>
                </c:pt>
                <c:pt idx="5468">
                  <c:v>5.77</c:v>
                </c:pt>
                <c:pt idx="5469">
                  <c:v>5.77</c:v>
                </c:pt>
                <c:pt idx="5470">
                  <c:v>5.79</c:v>
                </c:pt>
                <c:pt idx="5471">
                  <c:v>5.81</c:v>
                </c:pt>
                <c:pt idx="5472">
                  <c:v>5.82</c:v>
                </c:pt>
                <c:pt idx="5473">
                  <c:v>5.83</c:v>
                </c:pt>
                <c:pt idx="5474">
                  <c:v>5.82</c:v>
                </c:pt>
                <c:pt idx="5475">
                  <c:v>5.82</c:v>
                </c:pt>
                <c:pt idx="5476">
                  <c:v>5.82</c:v>
                </c:pt>
                <c:pt idx="5477">
                  <c:v>5.79</c:v>
                </c:pt>
                <c:pt idx="5478">
                  <c:v>5.78</c:v>
                </c:pt>
                <c:pt idx="5479">
                  <c:v>5.78</c:v>
                </c:pt>
                <c:pt idx="5480">
                  <c:v>5.84</c:v>
                </c:pt>
                <c:pt idx="5481">
                  <c:v>5.81</c:v>
                </c:pt>
                <c:pt idx="5482">
                  <c:v>5.73</c:v>
                </c:pt>
                <c:pt idx="5483">
                  <c:v>5.67</c:v>
                </c:pt>
                <c:pt idx="5484">
                  <c:v>5.64</c:v>
                </c:pt>
                <c:pt idx="5485">
                  <c:v>5.64</c:v>
                </c:pt>
                <c:pt idx="5486">
                  <c:v>5.66</c:v>
                </c:pt>
                <c:pt idx="5487">
                  <c:v>5.75</c:v>
                </c:pt>
                <c:pt idx="5488">
                  <c:v>5.72</c:v>
                </c:pt>
                <c:pt idx="5489">
                  <c:v>5.72</c:v>
                </c:pt>
                <c:pt idx="5490">
                  <c:v>5.69</c:v>
                </c:pt>
                <c:pt idx="5491">
                  <c:v>5.69</c:v>
                </c:pt>
                <c:pt idx="5492">
                  <c:v>5.71</c:v>
                </c:pt>
                <c:pt idx="5493">
                  <c:v>5.75</c:v>
                </c:pt>
                <c:pt idx="5494">
                  <c:v>5.77</c:v>
                </c:pt>
                <c:pt idx="5495">
                  <c:v>5.76</c:v>
                </c:pt>
                <c:pt idx="5496">
                  <c:v>5.72</c:v>
                </c:pt>
                <c:pt idx="5497">
                  <c:v>5.71</c:v>
                </c:pt>
                <c:pt idx="5498">
                  <c:v>5.69</c:v>
                </c:pt>
                <c:pt idx="5499">
                  <c:v>5.69</c:v>
                </c:pt>
                <c:pt idx="5500">
                  <c:v>5.74</c:v>
                </c:pt>
                <c:pt idx="5501">
                  <c:v>5.82</c:v>
                </c:pt>
                <c:pt idx="5502">
                  <c:v>5.8</c:v>
                </c:pt>
                <c:pt idx="5503">
                  <c:v>5.85</c:v>
                </c:pt>
                <c:pt idx="5504">
                  <c:v>5.96</c:v>
                </c:pt>
                <c:pt idx="5505">
                  <c:v>6.02</c:v>
                </c:pt>
                <c:pt idx="5506">
                  <c:v>6.12</c:v>
                </c:pt>
                <c:pt idx="5507">
                  <c:v>6.03</c:v>
                </c:pt>
                <c:pt idx="5508">
                  <c:v>6.18</c:v>
                </c:pt>
                <c:pt idx="5509">
                  <c:v>6.36</c:v>
                </c:pt>
                <c:pt idx="5510">
                  <c:v>6.29</c:v>
                </c:pt>
                <c:pt idx="5511">
                  <c:v>6.35</c:v>
                </c:pt>
                <c:pt idx="5512">
                  <c:v>6.33</c:v>
                </c:pt>
                <c:pt idx="5513">
                  <c:v>6.21</c:v>
                </c:pt>
                <c:pt idx="5514">
                  <c:v>6.13</c:v>
                </c:pt>
                <c:pt idx="5515">
                  <c:v>6.13</c:v>
                </c:pt>
                <c:pt idx="5516">
                  <c:v>6.13</c:v>
                </c:pt>
                <c:pt idx="5517">
                  <c:v>6.14</c:v>
                </c:pt>
                <c:pt idx="5518">
                  <c:v>6.19</c:v>
                </c:pt>
                <c:pt idx="5519">
                  <c:v>6.2</c:v>
                </c:pt>
                <c:pt idx="5520">
                  <c:v>6.11</c:v>
                </c:pt>
                <c:pt idx="5521">
                  <c:v>6.13</c:v>
                </c:pt>
                <c:pt idx="5522">
                  <c:v>6.13</c:v>
                </c:pt>
                <c:pt idx="5523">
                  <c:v>6.19</c:v>
                </c:pt>
                <c:pt idx="5524">
                  <c:v>6.29</c:v>
                </c:pt>
                <c:pt idx="5525">
                  <c:v>6.25</c:v>
                </c:pt>
                <c:pt idx="5526">
                  <c:v>6.19</c:v>
                </c:pt>
                <c:pt idx="5527">
                  <c:v>6.22</c:v>
                </c:pt>
                <c:pt idx="5528">
                  <c:v>6.21</c:v>
                </c:pt>
                <c:pt idx="5529">
                  <c:v>6.2</c:v>
                </c:pt>
                <c:pt idx="5530">
                  <c:v>6.2</c:v>
                </c:pt>
                <c:pt idx="5531">
                  <c:v>6.22</c:v>
                </c:pt>
                <c:pt idx="5532">
                  <c:v>6.23</c:v>
                </c:pt>
                <c:pt idx="5533">
                  <c:v>6.24</c:v>
                </c:pt>
                <c:pt idx="5534">
                  <c:v>6.24</c:v>
                </c:pt>
                <c:pt idx="5535">
                  <c:v>6.29</c:v>
                </c:pt>
                <c:pt idx="5536">
                  <c:v>6.3</c:v>
                </c:pt>
                <c:pt idx="5537">
                  <c:v>6.29</c:v>
                </c:pt>
                <c:pt idx="5538">
                  <c:v>6.33</c:v>
                </c:pt>
                <c:pt idx="5539">
                  <c:v>6.36</c:v>
                </c:pt>
                <c:pt idx="5540">
                  <c:v>6.37</c:v>
                </c:pt>
                <c:pt idx="5541">
                  <c:v>6.34</c:v>
                </c:pt>
                <c:pt idx="5542">
                  <c:v>6.36</c:v>
                </c:pt>
                <c:pt idx="5543">
                  <c:v>6.35</c:v>
                </c:pt>
                <c:pt idx="5544">
                  <c:v>6.3</c:v>
                </c:pt>
                <c:pt idx="5545">
                  <c:v>6.33</c:v>
                </c:pt>
                <c:pt idx="5546">
                  <c:v>6.32</c:v>
                </c:pt>
                <c:pt idx="5547">
                  <c:v>6.32</c:v>
                </c:pt>
                <c:pt idx="5548">
                  <c:v>6.24</c:v>
                </c:pt>
                <c:pt idx="5549">
                  <c:v>6.24</c:v>
                </c:pt>
                <c:pt idx="5550">
                  <c:v>6.22</c:v>
                </c:pt>
                <c:pt idx="5551">
                  <c:v>6.15</c:v>
                </c:pt>
                <c:pt idx="5552">
                  <c:v>6.13</c:v>
                </c:pt>
                <c:pt idx="5553">
                  <c:v>6.1</c:v>
                </c:pt>
                <c:pt idx="5554">
                  <c:v>6.05</c:v>
                </c:pt>
                <c:pt idx="5555">
                  <c:v>6</c:v>
                </c:pt>
                <c:pt idx="5556">
                  <c:v>5.95</c:v>
                </c:pt>
                <c:pt idx="5557">
                  <c:v>5.96</c:v>
                </c:pt>
                <c:pt idx="5558">
                  <c:v>6.08</c:v>
                </c:pt>
                <c:pt idx="5559">
                  <c:v>6.11</c:v>
                </c:pt>
                <c:pt idx="5560">
                  <c:v>6.16</c:v>
                </c:pt>
                <c:pt idx="5561">
                  <c:v>6.21</c:v>
                </c:pt>
                <c:pt idx="5562">
                  <c:v>6.3</c:v>
                </c:pt>
                <c:pt idx="5563">
                  <c:v>6.23</c:v>
                </c:pt>
                <c:pt idx="5564">
                  <c:v>6.22</c:v>
                </c:pt>
                <c:pt idx="5565">
                  <c:v>6.25</c:v>
                </c:pt>
                <c:pt idx="5566">
                  <c:v>6.29</c:v>
                </c:pt>
                <c:pt idx="5567">
                  <c:v>6.26</c:v>
                </c:pt>
                <c:pt idx="5568">
                  <c:v>6.29</c:v>
                </c:pt>
                <c:pt idx="5569">
                  <c:v>6.27</c:v>
                </c:pt>
                <c:pt idx="5570">
                  <c:v>6.25</c:v>
                </c:pt>
                <c:pt idx="5571">
                  <c:v>6.27</c:v>
                </c:pt>
                <c:pt idx="5572">
                  <c:v>6.27</c:v>
                </c:pt>
                <c:pt idx="5573">
                  <c:v>6.24</c:v>
                </c:pt>
                <c:pt idx="5574">
                  <c:v>6.23</c:v>
                </c:pt>
                <c:pt idx="5575">
                  <c:v>6.21</c:v>
                </c:pt>
                <c:pt idx="5576">
                  <c:v>6.27</c:v>
                </c:pt>
                <c:pt idx="5577">
                  <c:v>6.29</c:v>
                </c:pt>
                <c:pt idx="5578">
                  <c:v>6.28</c:v>
                </c:pt>
                <c:pt idx="5579">
                  <c:v>6.29</c:v>
                </c:pt>
                <c:pt idx="5580">
                  <c:v>6.29</c:v>
                </c:pt>
                <c:pt idx="5581">
                  <c:v>6.28</c:v>
                </c:pt>
                <c:pt idx="5582">
                  <c:v>6.3</c:v>
                </c:pt>
                <c:pt idx="5583">
                  <c:v>6.29</c:v>
                </c:pt>
                <c:pt idx="5584">
                  <c:v>6.29</c:v>
                </c:pt>
                <c:pt idx="5585">
                  <c:v>6.29</c:v>
                </c:pt>
                <c:pt idx="5586">
                  <c:v>6.34</c:v>
                </c:pt>
                <c:pt idx="5587">
                  <c:v>6.31</c:v>
                </c:pt>
                <c:pt idx="5588">
                  <c:v>6.31</c:v>
                </c:pt>
                <c:pt idx="5589">
                  <c:v>6.3</c:v>
                </c:pt>
                <c:pt idx="5590">
                  <c:v>6.28</c:v>
                </c:pt>
                <c:pt idx="5591">
                  <c:v>6.27</c:v>
                </c:pt>
                <c:pt idx="5592">
                  <c:v>6.25</c:v>
                </c:pt>
                <c:pt idx="5593">
                  <c:v>6.22</c:v>
                </c:pt>
                <c:pt idx="5594">
                  <c:v>6.24</c:v>
                </c:pt>
                <c:pt idx="5595">
                  <c:v>6.2</c:v>
                </c:pt>
                <c:pt idx="5596">
                  <c:v>6.19</c:v>
                </c:pt>
                <c:pt idx="5597">
                  <c:v>6.17</c:v>
                </c:pt>
                <c:pt idx="5598">
                  <c:v>6.12</c:v>
                </c:pt>
                <c:pt idx="5599">
                  <c:v>6.12</c:v>
                </c:pt>
                <c:pt idx="5600">
                  <c:v>6.13</c:v>
                </c:pt>
                <c:pt idx="5601">
                  <c:v>6.16</c:v>
                </c:pt>
                <c:pt idx="5602">
                  <c:v>6.13</c:v>
                </c:pt>
                <c:pt idx="5603">
                  <c:v>6.15</c:v>
                </c:pt>
                <c:pt idx="5604">
                  <c:v>6.15</c:v>
                </c:pt>
                <c:pt idx="5605">
                  <c:v>6.2</c:v>
                </c:pt>
                <c:pt idx="5606">
                  <c:v>6.22</c:v>
                </c:pt>
                <c:pt idx="5607">
                  <c:v>6.25</c:v>
                </c:pt>
                <c:pt idx="5608">
                  <c:v>6.35</c:v>
                </c:pt>
                <c:pt idx="5609">
                  <c:v>6.33</c:v>
                </c:pt>
                <c:pt idx="5610">
                  <c:v>6.44</c:v>
                </c:pt>
                <c:pt idx="5611">
                  <c:v>6.54</c:v>
                </c:pt>
                <c:pt idx="5612">
                  <c:v>6.5</c:v>
                </c:pt>
                <c:pt idx="5613">
                  <c:v>6.5</c:v>
                </c:pt>
                <c:pt idx="5614">
                  <c:v>6.49</c:v>
                </c:pt>
                <c:pt idx="5615">
                  <c:v>6.47</c:v>
                </c:pt>
                <c:pt idx="5616">
                  <c:v>6.41</c:v>
                </c:pt>
                <c:pt idx="5617">
                  <c:v>6.37</c:v>
                </c:pt>
                <c:pt idx="5618">
                  <c:v>6.4</c:v>
                </c:pt>
                <c:pt idx="5619">
                  <c:v>6.37</c:v>
                </c:pt>
                <c:pt idx="5620">
                  <c:v>6.35</c:v>
                </c:pt>
                <c:pt idx="5621">
                  <c:v>6.34</c:v>
                </c:pt>
                <c:pt idx="5622">
                  <c:v>6.33</c:v>
                </c:pt>
                <c:pt idx="5623">
                  <c:v>6.32</c:v>
                </c:pt>
                <c:pt idx="5624">
                  <c:v>6.33</c:v>
                </c:pt>
                <c:pt idx="5625">
                  <c:v>6.32</c:v>
                </c:pt>
                <c:pt idx="5626">
                  <c:v>6.32</c:v>
                </c:pt>
                <c:pt idx="5627">
                  <c:v>6.29</c:v>
                </c:pt>
                <c:pt idx="5628">
                  <c:v>6.29</c:v>
                </c:pt>
                <c:pt idx="5629">
                  <c:v>6.27</c:v>
                </c:pt>
                <c:pt idx="5630">
                  <c:v>6.26</c:v>
                </c:pt>
                <c:pt idx="5631">
                  <c:v>6.26</c:v>
                </c:pt>
                <c:pt idx="5632">
                  <c:v>6.31</c:v>
                </c:pt>
                <c:pt idx="5633">
                  <c:v>6.31</c:v>
                </c:pt>
                <c:pt idx="5634">
                  <c:v>6.29</c:v>
                </c:pt>
                <c:pt idx="5635">
                  <c:v>6.26</c:v>
                </c:pt>
                <c:pt idx="5636">
                  <c:v>6.25</c:v>
                </c:pt>
                <c:pt idx="5637">
                  <c:v>6.2</c:v>
                </c:pt>
                <c:pt idx="5638">
                  <c:v>6.22</c:v>
                </c:pt>
                <c:pt idx="5639">
                  <c:v>6.2</c:v>
                </c:pt>
                <c:pt idx="5640">
                  <c:v>6.25</c:v>
                </c:pt>
                <c:pt idx="5641">
                  <c:v>6.28</c:v>
                </c:pt>
                <c:pt idx="5642">
                  <c:v>6.26</c:v>
                </c:pt>
                <c:pt idx="5643">
                  <c:v>6.29</c:v>
                </c:pt>
                <c:pt idx="5644">
                  <c:v>6.24</c:v>
                </c:pt>
                <c:pt idx="5645">
                  <c:v>6.24</c:v>
                </c:pt>
                <c:pt idx="5646">
                  <c:v>6.23</c:v>
                </c:pt>
                <c:pt idx="5647">
                  <c:v>6.21</c:v>
                </c:pt>
                <c:pt idx="5648">
                  <c:v>6.19</c:v>
                </c:pt>
                <c:pt idx="5649">
                  <c:v>6.19</c:v>
                </c:pt>
                <c:pt idx="5650">
                  <c:v>6.19</c:v>
                </c:pt>
                <c:pt idx="5651">
                  <c:v>6.18</c:v>
                </c:pt>
                <c:pt idx="5652">
                  <c:v>6.18</c:v>
                </c:pt>
                <c:pt idx="5653">
                  <c:v>6.18</c:v>
                </c:pt>
                <c:pt idx="5654">
                  <c:v>6.19</c:v>
                </c:pt>
                <c:pt idx="5655">
                  <c:v>6.25</c:v>
                </c:pt>
                <c:pt idx="5656">
                  <c:v>6.25</c:v>
                </c:pt>
                <c:pt idx="5657">
                  <c:v>6.25</c:v>
                </c:pt>
                <c:pt idx="5658">
                  <c:v>6.28</c:v>
                </c:pt>
                <c:pt idx="5659">
                  <c:v>6.28</c:v>
                </c:pt>
                <c:pt idx="5660">
                  <c:v>6.31</c:v>
                </c:pt>
                <c:pt idx="5661">
                  <c:v>6.3</c:v>
                </c:pt>
                <c:pt idx="5662">
                  <c:v>6.28</c:v>
                </c:pt>
                <c:pt idx="5663">
                  <c:v>6.24</c:v>
                </c:pt>
                <c:pt idx="5664">
                  <c:v>6.22</c:v>
                </c:pt>
                <c:pt idx="5665">
                  <c:v>6.19</c:v>
                </c:pt>
                <c:pt idx="5666">
                  <c:v>6.19</c:v>
                </c:pt>
                <c:pt idx="5667">
                  <c:v>6.17</c:v>
                </c:pt>
                <c:pt idx="5668">
                  <c:v>6.2</c:v>
                </c:pt>
                <c:pt idx="5669">
                  <c:v>6.21</c:v>
                </c:pt>
                <c:pt idx="5670">
                  <c:v>6.2</c:v>
                </c:pt>
                <c:pt idx="5671">
                  <c:v>6.24</c:v>
                </c:pt>
                <c:pt idx="5672">
                  <c:v>6.24</c:v>
                </c:pt>
                <c:pt idx="5673">
                  <c:v>6.21</c:v>
                </c:pt>
                <c:pt idx="5674">
                  <c:v>6.2</c:v>
                </c:pt>
                <c:pt idx="5675">
                  <c:v>6.19</c:v>
                </c:pt>
                <c:pt idx="5676">
                  <c:v>6.23</c:v>
                </c:pt>
                <c:pt idx="5677">
                  <c:v>6.18</c:v>
                </c:pt>
                <c:pt idx="5678">
                  <c:v>6.17</c:v>
                </c:pt>
                <c:pt idx="5679">
                  <c:v>6.19</c:v>
                </c:pt>
                <c:pt idx="5680">
                  <c:v>6.35</c:v>
                </c:pt>
                <c:pt idx="5681">
                  <c:v>6.4</c:v>
                </c:pt>
                <c:pt idx="5682">
                  <c:v>6.4</c:v>
                </c:pt>
                <c:pt idx="5683">
                  <c:v>6.48</c:v>
                </c:pt>
                <c:pt idx="5684">
                  <c:v>6.58</c:v>
                </c:pt>
                <c:pt idx="5685">
                  <c:v>6.58</c:v>
                </c:pt>
                <c:pt idx="5686">
                  <c:v>6.54</c:v>
                </c:pt>
                <c:pt idx="5687">
                  <c:v>6.51</c:v>
                </c:pt>
                <c:pt idx="5688">
                  <c:v>6.46</c:v>
                </c:pt>
                <c:pt idx="5689">
                  <c:v>6.49</c:v>
                </c:pt>
                <c:pt idx="5690">
                  <c:v>6.53</c:v>
                </c:pt>
                <c:pt idx="5691">
                  <c:v>6.56</c:v>
                </c:pt>
                <c:pt idx="5692">
                  <c:v>6.57</c:v>
                </c:pt>
                <c:pt idx="5693">
                  <c:v>6.66</c:v>
                </c:pt>
                <c:pt idx="5694">
                  <c:v>6.65</c:v>
                </c:pt>
                <c:pt idx="5695">
                  <c:v>6.7</c:v>
                </c:pt>
                <c:pt idx="5696">
                  <c:v>6.77</c:v>
                </c:pt>
                <c:pt idx="5697">
                  <c:v>6.77</c:v>
                </c:pt>
                <c:pt idx="5698">
                  <c:v>6.83</c:v>
                </c:pt>
                <c:pt idx="5699">
                  <c:v>6.82</c:v>
                </c:pt>
                <c:pt idx="5700">
                  <c:v>6.81</c:v>
                </c:pt>
                <c:pt idx="5701">
                  <c:v>6.78</c:v>
                </c:pt>
                <c:pt idx="5702">
                  <c:v>6.77</c:v>
                </c:pt>
                <c:pt idx="5703">
                  <c:v>6.75</c:v>
                </c:pt>
                <c:pt idx="5704">
                  <c:v>6.68</c:v>
                </c:pt>
                <c:pt idx="5705">
                  <c:v>6.67</c:v>
                </c:pt>
                <c:pt idx="5706">
                  <c:v>6.78</c:v>
                </c:pt>
                <c:pt idx="5707">
                  <c:v>6.78</c:v>
                </c:pt>
                <c:pt idx="5708">
                  <c:v>6.9</c:v>
                </c:pt>
                <c:pt idx="5709">
                  <c:v>6.96</c:v>
                </c:pt>
                <c:pt idx="5710">
                  <c:v>7.07</c:v>
                </c:pt>
                <c:pt idx="5711">
                  <c:v>7.1</c:v>
                </c:pt>
                <c:pt idx="5712">
                  <c:v>7.15</c:v>
                </c:pt>
                <c:pt idx="5713">
                  <c:v>7.23</c:v>
                </c:pt>
                <c:pt idx="5714">
                  <c:v>7.16</c:v>
                </c:pt>
                <c:pt idx="5715">
                  <c:v>7.16</c:v>
                </c:pt>
                <c:pt idx="5716">
                  <c:v>7.2</c:v>
                </c:pt>
                <c:pt idx="5717">
                  <c:v>7.19</c:v>
                </c:pt>
                <c:pt idx="5718">
                  <c:v>7.23</c:v>
                </c:pt>
                <c:pt idx="5719">
                  <c:v>7.14</c:v>
                </c:pt>
                <c:pt idx="5720">
                  <c:v>7.11</c:v>
                </c:pt>
                <c:pt idx="5721">
                  <c:v>7.19</c:v>
                </c:pt>
                <c:pt idx="5722">
                  <c:v>7.08</c:v>
                </c:pt>
                <c:pt idx="5723">
                  <c:v>7.13</c:v>
                </c:pt>
                <c:pt idx="5724">
                  <c:v>7.13</c:v>
                </c:pt>
                <c:pt idx="5725">
                  <c:v>7.3</c:v>
                </c:pt>
                <c:pt idx="5726">
                  <c:v>7.25</c:v>
                </c:pt>
                <c:pt idx="5727">
                  <c:v>7.32</c:v>
                </c:pt>
                <c:pt idx="5728">
                  <c:v>7.28</c:v>
                </c:pt>
                <c:pt idx="5729">
                  <c:v>7.21</c:v>
                </c:pt>
                <c:pt idx="5730">
                  <c:v>7.2</c:v>
                </c:pt>
                <c:pt idx="5731">
                  <c:v>7.24</c:v>
                </c:pt>
                <c:pt idx="5732">
                  <c:v>7.32</c:v>
                </c:pt>
                <c:pt idx="5733">
                  <c:v>7.42</c:v>
                </c:pt>
                <c:pt idx="5734">
                  <c:v>7.51</c:v>
                </c:pt>
                <c:pt idx="5735">
                  <c:v>7.81</c:v>
                </c:pt>
                <c:pt idx="5736">
                  <c:v>7.91</c:v>
                </c:pt>
                <c:pt idx="5737">
                  <c:v>7.99</c:v>
                </c:pt>
                <c:pt idx="5738">
                  <c:v>8.0500000000000007</c:v>
                </c:pt>
                <c:pt idx="5739">
                  <c:v>8</c:v>
                </c:pt>
                <c:pt idx="5740">
                  <c:v>7.91</c:v>
                </c:pt>
                <c:pt idx="5741">
                  <c:v>7.89</c:v>
                </c:pt>
                <c:pt idx="5742">
                  <c:v>7.89</c:v>
                </c:pt>
                <c:pt idx="5743">
                  <c:v>7.86</c:v>
                </c:pt>
                <c:pt idx="5744">
                  <c:v>7.58</c:v>
                </c:pt>
                <c:pt idx="5745">
                  <c:v>7.4</c:v>
                </c:pt>
                <c:pt idx="5746">
                  <c:v>7.26</c:v>
                </c:pt>
                <c:pt idx="5747">
                  <c:v>7.13</c:v>
                </c:pt>
                <c:pt idx="5748">
                  <c:v>7.15</c:v>
                </c:pt>
                <c:pt idx="5749">
                  <c:v>7.13</c:v>
                </c:pt>
                <c:pt idx="5750">
                  <c:v>7.16</c:v>
                </c:pt>
                <c:pt idx="5751">
                  <c:v>7.12</c:v>
                </c:pt>
                <c:pt idx="5752">
                  <c:v>7.03</c:v>
                </c:pt>
                <c:pt idx="5753">
                  <c:v>7.01</c:v>
                </c:pt>
                <c:pt idx="5754">
                  <c:v>6.93</c:v>
                </c:pt>
                <c:pt idx="5755">
                  <c:v>6.93</c:v>
                </c:pt>
                <c:pt idx="5756">
                  <c:v>7.01</c:v>
                </c:pt>
                <c:pt idx="5757">
                  <c:v>7.01</c:v>
                </c:pt>
                <c:pt idx="5758">
                  <c:v>7.03</c:v>
                </c:pt>
                <c:pt idx="5759">
                  <c:v>6.96</c:v>
                </c:pt>
                <c:pt idx="5760">
                  <c:v>7.03</c:v>
                </c:pt>
                <c:pt idx="5761">
                  <c:v>6.98</c:v>
                </c:pt>
                <c:pt idx="5762">
                  <c:v>6.91</c:v>
                </c:pt>
                <c:pt idx="5763">
                  <c:v>6.86</c:v>
                </c:pt>
                <c:pt idx="5764">
                  <c:v>6.85</c:v>
                </c:pt>
                <c:pt idx="5765">
                  <c:v>6.83</c:v>
                </c:pt>
                <c:pt idx="5766">
                  <c:v>6.72</c:v>
                </c:pt>
                <c:pt idx="5767">
                  <c:v>6.69</c:v>
                </c:pt>
                <c:pt idx="5768">
                  <c:v>6.8</c:v>
                </c:pt>
                <c:pt idx="5769">
                  <c:v>6.82</c:v>
                </c:pt>
                <c:pt idx="5770">
                  <c:v>6.81</c:v>
                </c:pt>
                <c:pt idx="5771">
                  <c:v>6.71</c:v>
                </c:pt>
                <c:pt idx="5772">
                  <c:v>6.7</c:v>
                </c:pt>
                <c:pt idx="5773">
                  <c:v>6.69</c:v>
                </c:pt>
                <c:pt idx="5774">
                  <c:v>6.65</c:v>
                </c:pt>
                <c:pt idx="5775">
                  <c:v>6.65</c:v>
                </c:pt>
                <c:pt idx="5776">
                  <c:v>6.62</c:v>
                </c:pt>
                <c:pt idx="5777">
                  <c:v>6.59</c:v>
                </c:pt>
                <c:pt idx="5778">
                  <c:v>6.59</c:v>
                </c:pt>
                <c:pt idx="5779">
                  <c:v>6.56</c:v>
                </c:pt>
                <c:pt idx="5780">
                  <c:v>6.53</c:v>
                </c:pt>
                <c:pt idx="5781">
                  <c:v>6.5</c:v>
                </c:pt>
                <c:pt idx="5782">
                  <c:v>6.48</c:v>
                </c:pt>
                <c:pt idx="5783">
                  <c:v>6.49</c:v>
                </c:pt>
                <c:pt idx="5784">
                  <c:v>6.48</c:v>
                </c:pt>
                <c:pt idx="5785">
                  <c:v>6.49</c:v>
                </c:pt>
                <c:pt idx="5786">
                  <c:v>6.51</c:v>
                </c:pt>
                <c:pt idx="5787">
                  <c:v>6.55</c:v>
                </c:pt>
                <c:pt idx="5788">
                  <c:v>6.61</c:v>
                </c:pt>
                <c:pt idx="5789">
                  <c:v>6.68</c:v>
                </c:pt>
                <c:pt idx="5790">
                  <c:v>6.64</c:v>
                </c:pt>
                <c:pt idx="5791">
                  <c:v>6.56</c:v>
                </c:pt>
                <c:pt idx="5792">
                  <c:v>6.48</c:v>
                </c:pt>
                <c:pt idx="5793">
                  <c:v>6.45</c:v>
                </c:pt>
                <c:pt idx="5794">
                  <c:v>6.42</c:v>
                </c:pt>
                <c:pt idx="5795">
                  <c:v>6.43</c:v>
                </c:pt>
                <c:pt idx="5796">
                  <c:v>6.4</c:v>
                </c:pt>
                <c:pt idx="5797">
                  <c:v>6.38</c:v>
                </c:pt>
                <c:pt idx="5798">
                  <c:v>6.33</c:v>
                </c:pt>
                <c:pt idx="5799">
                  <c:v>6.37</c:v>
                </c:pt>
                <c:pt idx="5800">
                  <c:v>6.41</c:v>
                </c:pt>
                <c:pt idx="5801">
                  <c:v>6.37</c:v>
                </c:pt>
                <c:pt idx="5802">
                  <c:v>6.33</c:v>
                </c:pt>
                <c:pt idx="5803">
                  <c:v>6.34</c:v>
                </c:pt>
                <c:pt idx="5804">
                  <c:v>6.29</c:v>
                </c:pt>
                <c:pt idx="5805">
                  <c:v>6.36</c:v>
                </c:pt>
                <c:pt idx="5806">
                  <c:v>6.31</c:v>
                </c:pt>
                <c:pt idx="5807">
                  <c:v>6.3</c:v>
                </c:pt>
                <c:pt idx="5808">
                  <c:v>6.28</c:v>
                </c:pt>
                <c:pt idx="5809">
                  <c:v>6.28</c:v>
                </c:pt>
                <c:pt idx="5810">
                  <c:v>6.23</c:v>
                </c:pt>
                <c:pt idx="5811">
                  <c:v>6.23</c:v>
                </c:pt>
                <c:pt idx="5812">
                  <c:v>6.23</c:v>
                </c:pt>
                <c:pt idx="5813">
                  <c:v>6.21</c:v>
                </c:pt>
                <c:pt idx="5814">
                  <c:v>6.17</c:v>
                </c:pt>
                <c:pt idx="5815">
                  <c:v>6.11</c:v>
                </c:pt>
                <c:pt idx="5816">
                  <c:v>6.1</c:v>
                </c:pt>
                <c:pt idx="5817">
                  <c:v>6.09</c:v>
                </c:pt>
                <c:pt idx="5818">
                  <c:v>6.12</c:v>
                </c:pt>
                <c:pt idx="5819">
                  <c:v>6.14</c:v>
                </c:pt>
                <c:pt idx="5820">
                  <c:v>6.17</c:v>
                </c:pt>
                <c:pt idx="5821">
                  <c:v>6.13</c:v>
                </c:pt>
                <c:pt idx="5822">
                  <c:v>6.1</c:v>
                </c:pt>
                <c:pt idx="5823">
                  <c:v>6.13</c:v>
                </c:pt>
                <c:pt idx="5824">
                  <c:v>6.11</c:v>
                </c:pt>
                <c:pt idx="5825">
                  <c:v>6.1</c:v>
                </c:pt>
                <c:pt idx="5826">
                  <c:v>6.08</c:v>
                </c:pt>
                <c:pt idx="5827">
                  <c:v>6.08</c:v>
                </c:pt>
                <c:pt idx="5828">
                  <c:v>6.15</c:v>
                </c:pt>
                <c:pt idx="5829">
                  <c:v>6.11</c:v>
                </c:pt>
                <c:pt idx="5830">
                  <c:v>6.18</c:v>
                </c:pt>
                <c:pt idx="5831">
                  <c:v>6.21</c:v>
                </c:pt>
                <c:pt idx="5832">
                  <c:v>6.22</c:v>
                </c:pt>
                <c:pt idx="5833">
                  <c:v>6.31</c:v>
                </c:pt>
                <c:pt idx="5834">
                  <c:v>6.32</c:v>
                </c:pt>
                <c:pt idx="5835">
                  <c:v>6.46</c:v>
                </c:pt>
                <c:pt idx="5836">
                  <c:v>6.39</c:v>
                </c:pt>
                <c:pt idx="5837">
                  <c:v>6.39</c:v>
                </c:pt>
                <c:pt idx="5838">
                  <c:v>6.32</c:v>
                </c:pt>
                <c:pt idx="5839">
                  <c:v>6.32</c:v>
                </c:pt>
                <c:pt idx="5840">
                  <c:v>6.34</c:v>
                </c:pt>
                <c:pt idx="5841">
                  <c:v>6.29</c:v>
                </c:pt>
                <c:pt idx="5842">
                  <c:v>6.29</c:v>
                </c:pt>
                <c:pt idx="5843">
                  <c:v>6.37</c:v>
                </c:pt>
                <c:pt idx="5844">
                  <c:v>6.35</c:v>
                </c:pt>
                <c:pt idx="5845">
                  <c:v>6.35</c:v>
                </c:pt>
                <c:pt idx="5846">
                  <c:v>6.33</c:v>
                </c:pt>
                <c:pt idx="5847">
                  <c:v>6.45</c:v>
                </c:pt>
                <c:pt idx="5848">
                  <c:v>6.42</c:v>
                </c:pt>
                <c:pt idx="5849">
                  <c:v>6.6</c:v>
                </c:pt>
                <c:pt idx="5850">
                  <c:v>6.63</c:v>
                </c:pt>
                <c:pt idx="5851">
                  <c:v>6.49</c:v>
                </c:pt>
                <c:pt idx="5852">
                  <c:v>6.43</c:v>
                </c:pt>
                <c:pt idx="5853">
                  <c:v>6.39</c:v>
                </c:pt>
                <c:pt idx="5854">
                  <c:v>6.3</c:v>
                </c:pt>
                <c:pt idx="5855">
                  <c:v>6.21</c:v>
                </c:pt>
                <c:pt idx="5856">
                  <c:v>6.18</c:v>
                </c:pt>
                <c:pt idx="5857">
                  <c:v>6.19</c:v>
                </c:pt>
                <c:pt idx="5858">
                  <c:v>6.15</c:v>
                </c:pt>
                <c:pt idx="5859">
                  <c:v>6.15</c:v>
                </c:pt>
                <c:pt idx="5860">
                  <c:v>6.15</c:v>
                </c:pt>
                <c:pt idx="5861">
                  <c:v>6.05</c:v>
                </c:pt>
                <c:pt idx="5862">
                  <c:v>6.01</c:v>
                </c:pt>
                <c:pt idx="5863">
                  <c:v>5.85</c:v>
                </c:pt>
                <c:pt idx="5864">
                  <c:v>5.83</c:v>
                </c:pt>
                <c:pt idx="5865">
                  <c:v>5.83</c:v>
                </c:pt>
                <c:pt idx="5866">
                  <c:v>5.9</c:v>
                </c:pt>
                <c:pt idx="5867">
                  <c:v>5.93</c:v>
                </c:pt>
                <c:pt idx="5868">
                  <c:v>5.92</c:v>
                </c:pt>
                <c:pt idx="5869">
                  <c:v>5.89</c:v>
                </c:pt>
                <c:pt idx="5870">
                  <c:v>5.9</c:v>
                </c:pt>
                <c:pt idx="5871">
                  <c:v>5.86</c:v>
                </c:pt>
                <c:pt idx="5872">
                  <c:v>5.86</c:v>
                </c:pt>
                <c:pt idx="5873">
                  <c:v>5.83</c:v>
                </c:pt>
                <c:pt idx="5874">
                  <c:v>5.89</c:v>
                </c:pt>
                <c:pt idx="5875">
                  <c:v>5.92</c:v>
                </c:pt>
                <c:pt idx="5876">
                  <c:v>5.96</c:v>
                </c:pt>
                <c:pt idx="5877">
                  <c:v>5.91</c:v>
                </c:pt>
                <c:pt idx="5878">
                  <c:v>5.95</c:v>
                </c:pt>
                <c:pt idx="5879">
                  <c:v>5.95</c:v>
                </c:pt>
                <c:pt idx="5880">
                  <c:v>5.92</c:v>
                </c:pt>
                <c:pt idx="5881">
                  <c:v>5.91</c:v>
                </c:pt>
                <c:pt idx="5882">
                  <c:v>5.92</c:v>
                </c:pt>
                <c:pt idx="5883">
                  <c:v>5.97</c:v>
                </c:pt>
                <c:pt idx="5884">
                  <c:v>5.95</c:v>
                </c:pt>
                <c:pt idx="5885">
                  <c:v>5.93</c:v>
                </c:pt>
                <c:pt idx="5886">
                  <c:v>5.89</c:v>
                </c:pt>
                <c:pt idx="5887">
                  <c:v>5.85</c:v>
                </c:pt>
                <c:pt idx="5888">
                  <c:v>5.84</c:v>
                </c:pt>
                <c:pt idx="5889">
                  <c:v>5.82</c:v>
                </c:pt>
                <c:pt idx="5890">
                  <c:v>5.84</c:v>
                </c:pt>
                <c:pt idx="5891">
                  <c:v>5.87</c:v>
                </c:pt>
                <c:pt idx="5892">
                  <c:v>5.85</c:v>
                </c:pt>
                <c:pt idx="5893">
                  <c:v>5.86</c:v>
                </c:pt>
                <c:pt idx="5894">
                  <c:v>5.94</c:v>
                </c:pt>
                <c:pt idx="5895">
                  <c:v>6.15</c:v>
                </c:pt>
                <c:pt idx="5896">
                  <c:v>6.09</c:v>
                </c:pt>
                <c:pt idx="5897">
                  <c:v>6.11</c:v>
                </c:pt>
                <c:pt idx="5898">
                  <c:v>5.93</c:v>
                </c:pt>
                <c:pt idx="5899">
                  <c:v>5.96</c:v>
                </c:pt>
                <c:pt idx="5900">
                  <c:v>5.97</c:v>
                </c:pt>
                <c:pt idx="5901">
                  <c:v>5.89</c:v>
                </c:pt>
                <c:pt idx="5902">
                  <c:v>6.04</c:v>
                </c:pt>
                <c:pt idx="5903">
                  <c:v>6.02</c:v>
                </c:pt>
                <c:pt idx="5904">
                  <c:v>5.96</c:v>
                </c:pt>
                <c:pt idx="5905">
                  <c:v>5.91</c:v>
                </c:pt>
                <c:pt idx="5906">
                  <c:v>5.87</c:v>
                </c:pt>
                <c:pt idx="5907">
                  <c:v>5.75</c:v>
                </c:pt>
                <c:pt idx="5908">
                  <c:v>5.73</c:v>
                </c:pt>
                <c:pt idx="5909">
                  <c:v>5.74</c:v>
                </c:pt>
                <c:pt idx="5910">
                  <c:v>5.73</c:v>
                </c:pt>
                <c:pt idx="5911">
                  <c:v>5.67</c:v>
                </c:pt>
                <c:pt idx="5912">
                  <c:v>5.62</c:v>
                </c:pt>
                <c:pt idx="5913">
                  <c:v>5.58</c:v>
                </c:pt>
                <c:pt idx="5914">
                  <c:v>5.55</c:v>
                </c:pt>
                <c:pt idx="5915">
                  <c:v>5.59</c:v>
                </c:pt>
                <c:pt idx="5916">
                  <c:v>5.59</c:v>
                </c:pt>
                <c:pt idx="5917">
                  <c:v>5.64</c:v>
                </c:pt>
                <c:pt idx="5918">
                  <c:v>5.62</c:v>
                </c:pt>
                <c:pt idx="5919">
                  <c:v>5.57</c:v>
                </c:pt>
                <c:pt idx="5920">
                  <c:v>5.54</c:v>
                </c:pt>
                <c:pt idx="5921">
                  <c:v>5.53</c:v>
                </c:pt>
                <c:pt idx="5922">
                  <c:v>5.52</c:v>
                </c:pt>
                <c:pt idx="5923">
                  <c:v>5.58</c:v>
                </c:pt>
                <c:pt idx="5924">
                  <c:v>5.56</c:v>
                </c:pt>
                <c:pt idx="5925">
                  <c:v>5.64</c:v>
                </c:pt>
                <c:pt idx="5926">
                  <c:v>5.57</c:v>
                </c:pt>
                <c:pt idx="5927">
                  <c:v>5.55</c:v>
                </c:pt>
                <c:pt idx="5928">
                  <c:v>5.56</c:v>
                </c:pt>
                <c:pt idx="5929">
                  <c:v>5.51</c:v>
                </c:pt>
                <c:pt idx="5930">
                  <c:v>5.52</c:v>
                </c:pt>
                <c:pt idx="5931">
                  <c:v>5.5</c:v>
                </c:pt>
                <c:pt idx="5932">
                  <c:v>5.49</c:v>
                </c:pt>
                <c:pt idx="5933">
                  <c:v>5.6</c:v>
                </c:pt>
                <c:pt idx="5934">
                  <c:v>5.59</c:v>
                </c:pt>
                <c:pt idx="5935">
                  <c:v>5.62</c:v>
                </c:pt>
                <c:pt idx="5936">
                  <c:v>5.65</c:v>
                </c:pt>
                <c:pt idx="5937">
                  <c:v>5.66</c:v>
                </c:pt>
                <c:pt idx="5938">
                  <c:v>5.8</c:v>
                </c:pt>
                <c:pt idx="5939">
                  <c:v>5.84</c:v>
                </c:pt>
                <c:pt idx="5940">
                  <c:v>5.8</c:v>
                </c:pt>
                <c:pt idx="5941">
                  <c:v>5.78</c:v>
                </c:pt>
                <c:pt idx="5942">
                  <c:v>5.83</c:v>
                </c:pt>
                <c:pt idx="5943">
                  <c:v>5.81</c:v>
                </c:pt>
                <c:pt idx="5944">
                  <c:v>5.82</c:v>
                </c:pt>
                <c:pt idx="5945">
                  <c:v>5.75</c:v>
                </c:pt>
                <c:pt idx="5946">
                  <c:v>5.72</c:v>
                </c:pt>
                <c:pt idx="5947">
                  <c:v>5.67</c:v>
                </c:pt>
                <c:pt idx="5948">
                  <c:v>5.64</c:v>
                </c:pt>
                <c:pt idx="5949">
                  <c:v>5.64</c:v>
                </c:pt>
                <c:pt idx="5950">
                  <c:v>5.64</c:v>
                </c:pt>
                <c:pt idx="5951">
                  <c:v>5.65</c:v>
                </c:pt>
                <c:pt idx="5952">
                  <c:v>5.64</c:v>
                </c:pt>
                <c:pt idx="5953">
                  <c:v>5.61</c:v>
                </c:pt>
                <c:pt idx="5954">
                  <c:v>5.58</c:v>
                </c:pt>
                <c:pt idx="5955">
                  <c:v>5.57</c:v>
                </c:pt>
                <c:pt idx="5956">
                  <c:v>5.57</c:v>
                </c:pt>
                <c:pt idx="5957">
                  <c:v>5.56</c:v>
                </c:pt>
                <c:pt idx="5958">
                  <c:v>5.63</c:v>
                </c:pt>
                <c:pt idx="5959">
                  <c:v>5.73</c:v>
                </c:pt>
                <c:pt idx="5960">
                  <c:v>5.71</c:v>
                </c:pt>
                <c:pt idx="5961">
                  <c:v>5.65</c:v>
                </c:pt>
                <c:pt idx="5962">
                  <c:v>5.69</c:v>
                </c:pt>
                <c:pt idx="5963">
                  <c:v>5.7</c:v>
                </c:pt>
                <c:pt idx="5964">
                  <c:v>5.74</c:v>
                </c:pt>
                <c:pt idx="5965">
                  <c:v>5.78</c:v>
                </c:pt>
                <c:pt idx="5966">
                  <c:v>5.78</c:v>
                </c:pt>
                <c:pt idx="5967">
                  <c:v>5.76</c:v>
                </c:pt>
                <c:pt idx="5968">
                  <c:v>5.78</c:v>
                </c:pt>
                <c:pt idx="5969">
                  <c:v>5.76</c:v>
                </c:pt>
                <c:pt idx="5970">
                  <c:v>5.75</c:v>
                </c:pt>
                <c:pt idx="5971">
                  <c:v>5.77</c:v>
                </c:pt>
                <c:pt idx="5972">
                  <c:v>5.78</c:v>
                </c:pt>
                <c:pt idx="5973">
                  <c:v>5.81</c:v>
                </c:pt>
                <c:pt idx="5974">
                  <c:v>5.83</c:v>
                </c:pt>
                <c:pt idx="5975">
                  <c:v>5.8</c:v>
                </c:pt>
                <c:pt idx="5976">
                  <c:v>5.73</c:v>
                </c:pt>
                <c:pt idx="5977">
                  <c:v>5.68</c:v>
                </c:pt>
                <c:pt idx="5978">
                  <c:v>5.66</c:v>
                </c:pt>
                <c:pt idx="5979">
                  <c:v>5.67</c:v>
                </c:pt>
                <c:pt idx="5980">
                  <c:v>5.7</c:v>
                </c:pt>
                <c:pt idx="5981">
                  <c:v>5.75</c:v>
                </c:pt>
                <c:pt idx="5982">
                  <c:v>5.75</c:v>
                </c:pt>
                <c:pt idx="5983">
                  <c:v>5.69</c:v>
                </c:pt>
                <c:pt idx="5984">
                  <c:v>5.68</c:v>
                </c:pt>
                <c:pt idx="5985">
                  <c:v>5.62</c:v>
                </c:pt>
                <c:pt idx="5986">
                  <c:v>5.6</c:v>
                </c:pt>
                <c:pt idx="5987">
                  <c:v>5.57</c:v>
                </c:pt>
                <c:pt idx="5988">
                  <c:v>5.53</c:v>
                </c:pt>
                <c:pt idx="5989">
                  <c:v>5.48</c:v>
                </c:pt>
                <c:pt idx="5990">
                  <c:v>5.42</c:v>
                </c:pt>
                <c:pt idx="5991">
                  <c:v>5.37</c:v>
                </c:pt>
                <c:pt idx="5992">
                  <c:v>5.33</c:v>
                </c:pt>
                <c:pt idx="5993">
                  <c:v>5.28</c:v>
                </c:pt>
                <c:pt idx="5994">
                  <c:v>5.3</c:v>
                </c:pt>
                <c:pt idx="5995">
                  <c:v>5.29</c:v>
                </c:pt>
                <c:pt idx="5996">
                  <c:v>5.3</c:v>
                </c:pt>
                <c:pt idx="5997">
                  <c:v>5.29</c:v>
                </c:pt>
                <c:pt idx="5998">
                  <c:v>5.28</c:v>
                </c:pt>
                <c:pt idx="5999">
                  <c:v>5.27</c:v>
                </c:pt>
                <c:pt idx="6000">
                  <c:v>5.3</c:v>
                </c:pt>
                <c:pt idx="6001">
                  <c:v>5.33</c:v>
                </c:pt>
                <c:pt idx="6002">
                  <c:v>5.28</c:v>
                </c:pt>
                <c:pt idx="6003">
                  <c:v>5.25</c:v>
                </c:pt>
                <c:pt idx="6004">
                  <c:v>5.23</c:v>
                </c:pt>
                <c:pt idx="6005">
                  <c:v>5.21</c:v>
                </c:pt>
                <c:pt idx="6006">
                  <c:v>5.22</c:v>
                </c:pt>
                <c:pt idx="6007">
                  <c:v>5.19</c:v>
                </c:pt>
                <c:pt idx="6008">
                  <c:v>5.17</c:v>
                </c:pt>
                <c:pt idx="6009">
                  <c:v>5.17</c:v>
                </c:pt>
                <c:pt idx="6010">
                  <c:v>5.12</c:v>
                </c:pt>
                <c:pt idx="6011">
                  <c:v>5.08</c:v>
                </c:pt>
                <c:pt idx="6012">
                  <c:v>5.08</c:v>
                </c:pt>
                <c:pt idx="6013">
                  <c:v>5.0599999999999996</c:v>
                </c:pt>
                <c:pt idx="6014">
                  <c:v>5.0599999999999996</c:v>
                </c:pt>
                <c:pt idx="6015">
                  <c:v>5.09</c:v>
                </c:pt>
                <c:pt idx="6016">
                  <c:v>5.1100000000000003</c:v>
                </c:pt>
                <c:pt idx="6017">
                  <c:v>5.18</c:v>
                </c:pt>
                <c:pt idx="6018">
                  <c:v>5.23</c:v>
                </c:pt>
                <c:pt idx="6019">
                  <c:v>5.5</c:v>
                </c:pt>
                <c:pt idx="6020">
                  <c:v>5.37</c:v>
                </c:pt>
                <c:pt idx="6021">
                  <c:v>5.3</c:v>
                </c:pt>
                <c:pt idx="6022">
                  <c:v>5.38</c:v>
                </c:pt>
                <c:pt idx="6023">
                  <c:v>5.43</c:v>
                </c:pt>
                <c:pt idx="6024">
                  <c:v>5.38</c:v>
                </c:pt>
                <c:pt idx="6025">
                  <c:v>5.34</c:v>
                </c:pt>
                <c:pt idx="6026">
                  <c:v>5.27</c:v>
                </c:pt>
                <c:pt idx="6027">
                  <c:v>5.22</c:v>
                </c:pt>
                <c:pt idx="6028">
                  <c:v>5.21</c:v>
                </c:pt>
                <c:pt idx="6029">
                  <c:v>5.19</c:v>
                </c:pt>
                <c:pt idx="6030">
                  <c:v>5.12</c:v>
                </c:pt>
                <c:pt idx="6031">
                  <c:v>5.09</c:v>
                </c:pt>
                <c:pt idx="6032">
                  <c:v>5.07</c:v>
                </c:pt>
                <c:pt idx="6033">
                  <c:v>5.03</c:v>
                </c:pt>
                <c:pt idx="6034">
                  <c:v>5.03</c:v>
                </c:pt>
                <c:pt idx="6035">
                  <c:v>5.04</c:v>
                </c:pt>
                <c:pt idx="6036">
                  <c:v>5.0199999999999996</c:v>
                </c:pt>
                <c:pt idx="6037">
                  <c:v>5.03</c:v>
                </c:pt>
                <c:pt idx="6038">
                  <c:v>5.0199999999999996</c:v>
                </c:pt>
                <c:pt idx="6039">
                  <c:v>5.31</c:v>
                </c:pt>
                <c:pt idx="6040">
                  <c:v>5.4</c:v>
                </c:pt>
                <c:pt idx="6041">
                  <c:v>5.47</c:v>
                </c:pt>
                <c:pt idx="6042">
                  <c:v>5.79</c:v>
                </c:pt>
                <c:pt idx="6043">
                  <c:v>6.02</c:v>
                </c:pt>
                <c:pt idx="6044">
                  <c:v>6.07</c:v>
                </c:pt>
                <c:pt idx="6045">
                  <c:v>5.93</c:v>
                </c:pt>
                <c:pt idx="6046">
                  <c:v>5.72</c:v>
                </c:pt>
                <c:pt idx="6047">
                  <c:v>5.58</c:v>
                </c:pt>
                <c:pt idx="6048">
                  <c:v>5.82</c:v>
                </c:pt>
                <c:pt idx="6049">
                  <c:v>6.27</c:v>
                </c:pt>
                <c:pt idx="6050">
                  <c:v>7.17</c:v>
                </c:pt>
                <c:pt idx="6051">
                  <c:v>7.05</c:v>
                </c:pt>
                <c:pt idx="6052">
                  <c:v>7.34</c:v>
                </c:pt>
                <c:pt idx="6053">
                  <c:v>8.15</c:v>
                </c:pt>
                <c:pt idx="6054">
                  <c:v>8.1</c:v>
                </c:pt>
                <c:pt idx="6055">
                  <c:v>8.9600000000000009</c:v>
                </c:pt>
                <c:pt idx="6056">
                  <c:v>9.17</c:v>
                </c:pt>
                <c:pt idx="6057">
                  <c:v>9.98</c:v>
                </c:pt>
                <c:pt idx="6058">
                  <c:v>10.62</c:v>
                </c:pt>
                <c:pt idx="6059">
                  <c:v>10.75</c:v>
                </c:pt>
                <c:pt idx="6060">
                  <c:v>11.38</c:v>
                </c:pt>
                <c:pt idx="6061">
                  <c:v>11.13</c:v>
                </c:pt>
                <c:pt idx="6062">
                  <c:v>10.69</c:v>
                </c:pt>
                <c:pt idx="6063">
                  <c:v>9.82</c:v>
                </c:pt>
                <c:pt idx="6064">
                  <c:v>9.4600000000000009</c:v>
                </c:pt>
                <c:pt idx="6065">
                  <c:v>9.24</c:v>
                </c:pt>
                <c:pt idx="6066">
                  <c:v>9.1999999999999993</c:v>
                </c:pt>
                <c:pt idx="6067">
                  <c:v>9.5299999999999994</c:v>
                </c:pt>
                <c:pt idx="6068">
                  <c:v>9.6</c:v>
                </c:pt>
                <c:pt idx="6069">
                  <c:v>9.84</c:v>
                </c:pt>
                <c:pt idx="6070">
                  <c:v>9.74</c:v>
                </c:pt>
                <c:pt idx="6071">
                  <c:v>9.39</c:v>
                </c:pt>
                <c:pt idx="6072">
                  <c:v>9.33</c:v>
                </c:pt>
                <c:pt idx="6073">
                  <c:v>8.42</c:v>
                </c:pt>
                <c:pt idx="6074">
                  <c:v>8.19</c:v>
                </c:pt>
                <c:pt idx="6075">
                  <c:v>7.83</c:v>
                </c:pt>
                <c:pt idx="6076">
                  <c:v>8.0299999999999994</c:v>
                </c:pt>
                <c:pt idx="6077">
                  <c:v>7.98</c:v>
                </c:pt>
                <c:pt idx="6078">
                  <c:v>7.73</c:v>
                </c:pt>
                <c:pt idx="6079">
                  <c:v>7.92</c:v>
                </c:pt>
                <c:pt idx="6080">
                  <c:v>8.2799999999999994</c:v>
                </c:pt>
                <c:pt idx="6081">
                  <c:v>8.26</c:v>
                </c:pt>
                <c:pt idx="6082">
                  <c:v>8.2799999999999994</c:v>
                </c:pt>
                <c:pt idx="6083">
                  <c:v>8.43</c:v>
                </c:pt>
                <c:pt idx="6084">
                  <c:v>8.4499999999999993</c:v>
                </c:pt>
                <c:pt idx="6085">
                  <c:v>8.42</c:v>
                </c:pt>
                <c:pt idx="6086">
                  <c:v>8.2799999999999994</c:v>
                </c:pt>
                <c:pt idx="6087">
                  <c:v>8.0399999999999991</c:v>
                </c:pt>
                <c:pt idx="6088">
                  <c:v>8.1300000000000008</c:v>
                </c:pt>
                <c:pt idx="6089">
                  <c:v>8.1999999999999993</c:v>
                </c:pt>
                <c:pt idx="6090">
                  <c:v>8.0299999999999994</c:v>
                </c:pt>
                <c:pt idx="6091">
                  <c:v>8.0399999999999991</c:v>
                </c:pt>
                <c:pt idx="6092">
                  <c:v>7.97</c:v>
                </c:pt>
                <c:pt idx="6093">
                  <c:v>7.92</c:v>
                </c:pt>
                <c:pt idx="6094">
                  <c:v>7.95</c:v>
                </c:pt>
                <c:pt idx="6095">
                  <c:v>7.82</c:v>
                </c:pt>
                <c:pt idx="6096">
                  <c:v>7.99</c:v>
                </c:pt>
                <c:pt idx="6097">
                  <c:v>8.1300000000000008</c:v>
                </c:pt>
                <c:pt idx="6098">
                  <c:v>8.16</c:v>
                </c:pt>
                <c:pt idx="6099">
                  <c:v>7.85</c:v>
                </c:pt>
                <c:pt idx="6100">
                  <c:v>7.78</c:v>
                </c:pt>
                <c:pt idx="6101">
                  <c:v>7.56</c:v>
                </c:pt>
                <c:pt idx="6102">
                  <c:v>7.49</c:v>
                </c:pt>
                <c:pt idx="6103">
                  <c:v>7.46</c:v>
                </c:pt>
                <c:pt idx="6104">
                  <c:v>7.46</c:v>
                </c:pt>
                <c:pt idx="6105">
                  <c:v>7.17</c:v>
                </c:pt>
                <c:pt idx="6106">
                  <c:v>7.11</c:v>
                </c:pt>
                <c:pt idx="6107">
                  <c:v>7.02</c:v>
                </c:pt>
                <c:pt idx="6108">
                  <c:v>7.08</c:v>
                </c:pt>
                <c:pt idx="6109">
                  <c:v>6.92</c:v>
                </c:pt>
                <c:pt idx="6110">
                  <c:v>6.82</c:v>
                </c:pt>
                <c:pt idx="6111">
                  <c:v>6.58</c:v>
                </c:pt>
                <c:pt idx="6112">
                  <c:v>6.26</c:v>
                </c:pt>
                <c:pt idx="6113">
                  <c:v>6.32</c:v>
                </c:pt>
                <c:pt idx="6114">
                  <c:v>6.05</c:v>
                </c:pt>
                <c:pt idx="6115">
                  <c:v>6.04</c:v>
                </c:pt>
                <c:pt idx="6116">
                  <c:v>6.24</c:v>
                </c:pt>
                <c:pt idx="6117">
                  <c:v>6.34</c:v>
                </c:pt>
                <c:pt idx="6118">
                  <c:v>6.78</c:v>
                </c:pt>
                <c:pt idx="6119">
                  <c:v>6.69</c:v>
                </c:pt>
                <c:pt idx="6120">
                  <c:v>6.66</c:v>
                </c:pt>
                <c:pt idx="6121">
                  <c:v>6.22</c:v>
                </c:pt>
                <c:pt idx="6122">
                  <c:v>6.28</c:v>
                </c:pt>
                <c:pt idx="6123">
                  <c:v>6.42</c:v>
                </c:pt>
                <c:pt idx="6124">
                  <c:v>6.43</c:v>
                </c:pt>
                <c:pt idx="6125">
                  <c:v>6.44</c:v>
                </c:pt>
                <c:pt idx="6126">
                  <c:v>6.42</c:v>
                </c:pt>
                <c:pt idx="6127">
                  <c:v>6.62</c:v>
                </c:pt>
                <c:pt idx="6128">
                  <c:v>6.69</c:v>
                </c:pt>
                <c:pt idx="6129">
                  <c:v>6.78</c:v>
                </c:pt>
                <c:pt idx="6130">
                  <c:v>6.88</c:v>
                </c:pt>
                <c:pt idx="6131">
                  <c:v>6.81</c:v>
                </c:pt>
                <c:pt idx="6132">
                  <c:v>6.72</c:v>
                </c:pt>
                <c:pt idx="6133">
                  <c:v>6.56</c:v>
                </c:pt>
                <c:pt idx="6134">
                  <c:v>6.56</c:v>
                </c:pt>
                <c:pt idx="6135">
                  <c:v>6.43</c:v>
                </c:pt>
                <c:pt idx="6136">
                  <c:v>6.42</c:v>
                </c:pt>
                <c:pt idx="6137">
                  <c:v>6.44</c:v>
                </c:pt>
                <c:pt idx="6138">
                  <c:v>6.49</c:v>
                </c:pt>
                <c:pt idx="6139">
                  <c:v>6.51</c:v>
                </c:pt>
                <c:pt idx="6140">
                  <c:v>6.38</c:v>
                </c:pt>
                <c:pt idx="6141">
                  <c:v>6.39</c:v>
                </c:pt>
                <c:pt idx="6142">
                  <c:v>6.17</c:v>
                </c:pt>
                <c:pt idx="6143">
                  <c:v>6.11</c:v>
                </c:pt>
                <c:pt idx="6144">
                  <c:v>6.09</c:v>
                </c:pt>
                <c:pt idx="6145">
                  <c:v>5.9</c:v>
                </c:pt>
                <c:pt idx="6146">
                  <c:v>5.68</c:v>
                </c:pt>
                <c:pt idx="6147">
                  <c:v>5.62</c:v>
                </c:pt>
                <c:pt idx="6148">
                  <c:v>5.6</c:v>
                </c:pt>
                <c:pt idx="6149">
                  <c:v>5.63</c:v>
                </c:pt>
                <c:pt idx="6150">
                  <c:v>5.6</c:v>
                </c:pt>
                <c:pt idx="6151">
                  <c:v>5.6</c:v>
                </c:pt>
                <c:pt idx="6152">
                  <c:v>5.47</c:v>
                </c:pt>
                <c:pt idx="6153">
                  <c:v>5.44</c:v>
                </c:pt>
                <c:pt idx="6154">
                  <c:v>5.45</c:v>
                </c:pt>
                <c:pt idx="6155">
                  <c:v>5.39</c:v>
                </c:pt>
                <c:pt idx="6156">
                  <c:v>5.41</c:v>
                </c:pt>
                <c:pt idx="6157">
                  <c:v>5.34</c:v>
                </c:pt>
                <c:pt idx="6158">
                  <c:v>5.36</c:v>
                </c:pt>
                <c:pt idx="6159">
                  <c:v>5.37</c:v>
                </c:pt>
                <c:pt idx="6160">
                  <c:v>5.41</c:v>
                </c:pt>
                <c:pt idx="6161">
                  <c:v>5.41</c:v>
                </c:pt>
                <c:pt idx="6162">
                  <c:v>5.48</c:v>
                </c:pt>
                <c:pt idx="6163">
                  <c:v>5.57</c:v>
                </c:pt>
                <c:pt idx="6164">
                  <c:v>5.65</c:v>
                </c:pt>
                <c:pt idx="6165">
                  <c:v>5.66</c:v>
                </c:pt>
                <c:pt idx="6166">
                  <c:v>5.63</c:v>
                </c:pt>
                <c:pt idx="6167">
                  <c:v>5.61</c:v>
                </c:pt>
                <c:pt idx="6168">
                  <c:v>5.63</c:v>
                </c:pt>
                <c:pt idx="6169">
                  <c:v>5.6</c:v>
                </c:pt>
                <c:pt idx="6170">
                  <c:v>5.52</c:v>
                </c:pt>
                <c:pt idx="6171">
                  <c:v>5.43</c:v>
                </c:pt>
                <c:pt idx="6172">
                  <c:v>5.39</c:v>
                </c:pt>
                <c:pt idx="6173">
                  <c:v>5.37</c:v>
                </c:pt>
                <c:pt idx="6174">
                  <c:v>5.37</c:v>
                </c:pt>
                <c:pt idx="6175">
                  <c:v>5.38</c:v>
                </c:pt>
                <c:pt idx="6176">
                  <c:v>5.33</c:v>
                </c:pt>
                <c:pt idx="6177">
                  <c:v>5.28</c:v>
                </c:pt>
                <c:pt idx="6178">
                  <c:v>5.37</c:v>
                </c:pt>
                <c:pt idx="6179">
                  <c:v>5.53</c:v>
                </c:pt>
                <c:pt idx="6180">
                  <c:v>5.53</c:v>
                </c:pt>
                <c:pt idx="6181">
                  <c:v>5.62</c:v>
                </c:pt>
                <c:pt idx="6182">
                  <c:v>5.54</c:v>
                </c:pt>
                <c:pt idx="6183">
                  <c:v>5.52</c:v>
                </c:pt>
                <c:pt idx="6184">
                  <c:v>5.56</c:v>
                </c:pt>
                <c:pt idx="6185">
                  <c:v>5.53</c:v>
                </c:pt>
                <c:pt idx="6186">
                  <c:v>5.5</c:v>
                </c:pt>
                <c:pt idx="6187">
                  <c:v>5.44</c:v>
                </c:pt>
                <c:pt idx="6188">
                  <c:v>5.5</c:v>
                </c:pt>
                <c:pt idx="6189">
                  <c:v>5.53</c:v>
                </c:pt>
                <c:pt idx="6190">
                  <c:v>5.77</c:v>
                </c:pt>
                <c:pt idx="6191">
                  <c:v>5.79</c:v>
                </c:pt>
                <c:pt idx="6192">
                  <c:v>5.83</c:v>
                </c:pt>
                <c:pt idx="6193">
                  <c:v>5.99</c:v>
                </c:pt>
                <c:pt idx="6194">
                  <c:v>5.99</c:v>
                </c:pt>
                <c:pt idx="6195">
                  <c:v>5.86</c:v>
                </c:pt>
                <c:pt idx="6196">
                  <c:v>5.83</c:v>
                </c:pt>
                <c:pt idx="6197">
                  <c:v>5.77</c:v>
                </c:pt>
                <c:pt idx="6198">
                  <c:v>5.73</c:v>
                </c:pt>
                <c:pt idx="6199">
                  <c:v>5.76</c:v>
                </c:pt>
                <c:pt idx="6200">
                  <c:v>5.6</c:v>
                </c:pt>
                <c:pt idx="6201">
                  <c:v>5.48</c:v>
                </c:pt>
                <c:pt idx="6202">
                  <c:v>5.46</c:v>
                </c:pt>
                <c:pt idx="6203">
                  <c:v>5.39</c:v>
                </c:pt>
                <c:pt idx="6204">
                  <c:v>5.35</c:v>
                </c:pt>
                <c:pt idx="6205">
                  <c:v>5.34</c:v>
                </c:pt>
                <c:pt idx="6206">
                  <c:v>5.27</c:v>
                </c:pt>
                <c:pt idx="6207">
                  <c:v>5.28</c:v>
                </c:pt>
                <c:pt idx="6208">
                  <c:v>5.42</c:v>
                </c:pt>
                <c:pt idx="6209">
                  <c:v>5.35</c:v>
                </c:pt>
                <c:pt idx="6210">
                  <c:v>5.32</c:v>
                </c:pt>
                <c:pt idx="6211">
                  <c:v>5.34</c:v>
                </c:pt>
                <c:pt idx="6212">
                  <c:v>5.35</c:v>
                </c:pt>
                <c:pt idx="6213">
                  <c:v>5.34</c:v>
                </c:pt>
                <c:pt idx="6214">
                  <c:v>5.33</c:v>
                </c:pt>
                <c:pt idx="6215">
                  <c:v>5.46</c:v>
                </c:pt>
                <c:pt idx="6216">
                  <c:v>5.49</c:v>
                </c:pt>
                <c:pt idx="6217">
                  <c:v>5.72</c:v>
                </c:pt>
                <c:pt idx="6218">
                  <c:v>5.7</c:v>
                </c:pt>
                <c:pt idx="6219">
                  <c:v>5.72</c:v>
                </c:pt>
                <c:pt idx="6220">
                  <c:v>5.79</c:v>
                </c:pt>
                <c:pt idx="6221">
                  <c:v>5.72</c:v>
                </c:pt>
                <c:pt idx="6222">
                  <c:v>5.56</c:v>
                </c:pt>
                <c:pt idx="6223">
                  <c:v>5.21</c:v>
                </c:pt>
                <c:pt idx="6224">
                  <c:v>5.0199999999999996</c:v>
                </c:pt>
                <c:pt idx="6225">
                  <c:v>5.13</c:v>
                </c:pt>
                <c:pt idx="6226">
                  <c:v>4.76</c:v>
                </c:pt>
                <c:pt idx="6227">
                  <c:v>4.93</c:v>
                </c:pt>
                <c:pt idx="6228">
                  <c:v>4.93</c:v>
                </c:pt>
                <c:pt idx="6229">
                  <c:v>5.1100000000000003</c:v>
                </c:pt>
                <c:pt idx="6230">
                  <c:v>5.13</c:v>
                </c:pt>
                <c:pt idx="6231">
                  <c:v>5.01</c:v>
                </c:pt>
                <c:pt idx="6232">
                  <c:v>4.96</c:v>
                </c:pt>
                <c:pt idx="6233">
                  <c:v>4.91</c:v>
                </c:pt>
                <c:pt idx="6234">
                  <c:v>4.95</c:v>
                </c:pt>
                <c:pt idx="6235">
                  <c:v>4.95</c:v>
                </c:pt>
                <c:pt idx="6236">
                  <c:v>4.91</c:v>
                </c:pt>
                <c:pt idx="6237">
                  <c:v>4.79</c:v>
                </c:pt>
                <c:pt idx="6238">
                  <c:v>4.8099999999999996</c:v>
                </c:pt>
                <c:pt idx="6239">
                  <c:v>4.8099999999999996</c:v>
                </c:pt>
                <c:pt idx="6240">
                  <c:v>4.8099999999999996</c:v>
                </c:pt>
                <c:pt idx="6241">
                  <c:v>4.79</c:v>
                </c:pt>
                <c:pt idx="6242">
                  <c:v>4.74</c:v>
                </c:pt>
                <c:pt idx="6243">
                  <c:v>4.7</c:v>
                </c:pt>
                <c:pt idx="6244">
                  <c:v>4.6100000000000003</c:v>
                </c:pt>
                <c:pt idx="6245">
                  <c:v>4.5599999999999996</c:v>
                </c:pt>
                <c:pt idx="6246">
                  <c:v>4.53</c:v>
                </c:pt>
                <c:pt idx="6247">
                  <c:v>4.5199999999999996</c:v>
                </c:pt>
                <c:pt idx="6248">
                  <c:v>4.5599999999999996</c:v>
                </c:pt>
                <c:pt idx="6249">
                  <c:v>4.57</c:v>
                </c:pt>
                <c:pt idx="6250">
                  <c:v>4.5999999999999996</c:v>
                </c:pt>
                <c:pt idx="6251">
                  <c:v>4.54</c:v>
                </c:pt>
                <c:pt idx="6252">
                  <c:v>4.54</c:v>
                </c:pt>
                <c:pt idx="6253">
                  <c:v>4.54</c:v>
                </c:pt>
                <c:pt idx="6254">
                  <c:v>4.54</c:v>
                </c:pt>
                <c:pt idx="6255">
                  <c:v>4.53</c:v>
                </c:pt>
                <c:pt idx="6256">
                  <c:v>4.67</c:v>
                </c:pt>
                <c:pt idx="6257">
                  <c:v>4.5999999999999996</c:v>
                </c:pt>
                <c:pt idx="6258">
                  <c:v>4.5599999999999996</c:v>
                </c:pt>
                <c:pt idx="6259">
                  <c:v>4.54</c:v>
                </c:pt>
                <c:pt idx="6260">
                  <c:v>4.37</c:v>
                </c:pt>
                <c:pt idx="6261">
                  <c:v>4.33</c:v>
                </c:pt>
                <c:pt idx="6262">
                  <c:v>4.34</c:v>
                </c:pt>
                <c:pt idx="6263">
                  <c:v>4.34</c:v>
                </c:pt>
                <c:pt idx="6264">
                  <c:v>4.4000000000000004</c:v>
                </c:pt>
                <c:pt idx="6265">
                  <c:v>4.41</c:v>
                </c:pt>
                <c:pt idx="6266">
                  <c:v>4.3600000000000003</c:v>
                </c:pt>
                <c:pt idx="6267">
                  <c:v>4.3600000000000003</c:v>
                </c:pt>
                <c:pt idx="6268">
                  <c:v>4.3499999999999996</c:v>
                </c:pt>
                <c:pt idx="6269">
                  <c:v>4.43</c:v>
                </c:pt>
                <c:pt idx="6270">
                  <c:v>4.47</c:v>
                </c:pt>
                <c:pt idx="6271">
                  <c:v>4.41</c:v>
                </c:pt>
                <c:pt idx="6272">
                  <c:v>4.33</c:v>
                </c:pt>
                <c:pt idx="6273">
                  <c:v>4.32</c:v>
                </c:pt>
                <c:pt idx="6274">
                  <c:v>4.3099999999999996</c:v>
                </c:pt>
                <c:pt idx="6275">
                  <c:v>4.28</c:v>
                </c:pt>
                <c:pt idx="6276">
                  <c:v>4.24</c:v>
                </c:pt>
                <c:pt idx="6277">
                  <c:v>4.22</c:v>
                </c:pt>
                <c:pt idx="6278">
                  <c:v>4.32</c:v>
                </c:pt>
                <c:pt idx="6279">
                  <c:v>4.29</c:v>
                </c:pt>
                <c:pt idx="6280">
                  <c:v>4.28</c:v>
                </c:pt>
                <c:pt idx="6281">
                  <c:v>4.38</c:v>
                </c:pt>
                <c:pt idx="6282">
                  <c:v>4.3099999999999996</c:v>
                </c:pt>
                <c:pt idx="6283">
                  <c:v>4.3499999999999996</c:v>
                </c:pt>
                <c:pt idx="6284">
                  <c:v>4.41</c:v>
                </c:pt>
                <c:pt idx="6285">
                  <c:v>4.3899999999999997</c:v>
                </c:pt>
                <c:pt idx="6286">
                  <c:v>4.33</c:v>
                </c:pt>
                <c:pt idx="6287">
                  <c:v>4.2699999999999996</c:v>
                </c:pt>
                <c:pt idx="6288">
                  <c:v>4.2300000000000004</c:v>
                </c:pt>
                <c:pt idx="6289">
                  <c:v>4.18</c:v>
                </c:pt>
                <c:pt idx="6290">
                  <c:v>4.1500000000000004</c:v>
                </c:pt>
                <c:pt idx="6291">
                  <c:v>4.12</c:v>
                </c:pt>
                <c:pt idx="6292">
                  <c:v>4.0999999999999996</c:v>
                </c:pt>
                <c:pt idx="6293">
                  <c:v>4.09</c:v>
                </c:pt>
                <c:pt idx="6294">
                  <c:v>4.0999999999999996</c:v>
                </c:pt>
                <c:pt idx="6295">
                  <c:v>4.08</c:v>
                </c:pt>
                <c:pt idx="6296">
                  <c:v>4.09</c:v>
                </c:pt>
                <c:pt idx="6297">
                  <c:v>4.12</c:v>
                </c:pt>
                <c:pt idx="6298">
                  <c:v>4.13</c:v>
                </c:pt>
                <c:pt idx="6299">
                  <c:v>4.12</c:v>
                </c:pt>
                <c:pt idx="6300">
                  <c:v>4.17</c:v>
                </c:pt>
                <c:pt idx="6301">
                  <c:v>4.1900000000000004</c:v>
                </c:pt>
                <c:pt idx="6302">
                  <c:v>4.16</c:v>
                </c:pt>
                <c:pt idx="6303">
                  <c:v>4.3</c:v>
                </c:pt>
                <c:pt idx="6304">
                  <c:v>4.37</c:v>
                </c:pt>
                <c:pt idx="6305">
                  <c:v>4.46</c:v>
                </c:pt>
                <c:pt idx="6306">
                  <c:v>4.38</c:v>
                </c:pt>
                <c:pt idx="6307">
                  <c:v>4.34</c:v>
                </c:pt>
                <c:pt idx="6308">
                  <c:v>4.3600000000000003</c:v>
                </c:pt>
                <c:pt idx="6309">
                  <c:v>4.45</c:v>
                </c:pt>
                <c:pt idx="6310">
                  <c:v>4.5199999999999996</c:v>
                </c:pt>
                <c:pt idx="6311">
                  <c:v>4.53</c:v>
                </c:pt>
                <c:pt idx="6312">
                  <c:v>4.54</c:v>
                </c:pt>
                <c:pt idx="6313">
                  <c:v>4.53</c:v>
                </c:pt>
                <c:pt idx="6314">
                  <c:v>4.41</c:v>
                </c:pt>
                <c:pt idx="6315">
                  <c:v>4.51</c:v>
                </c:pt>
                <c:pt idx="6316">
                  <c:v>4.5</c:v>
                </c:pt>
                <c:pt idx="6317">
                  <c:v>4.49</c:v>
                </c:pt>
                <c:pt idx="6318">
                  <c:v>4.57</c:v>
                </c:pt>
                <c:pt idx="6319">
                  <c:v>4.66</c:v>
                </c:pt>
                <c:pt idx="6320">
                  <c:v>4.67</c:v>
                </c:pt>
                <c:pt idx="6321">
                  <c:v>4.55</c:v>
                </c:pt>
                <c:pt idx="6322">
                  <c:v>4.51</c:v>
                </c:pt>
                <c:pt idx="6323">
                  <c:v>4.43</c:v>
                </c:pt>
                <c:pt idx="6324">
                  <c:v>4.45</c:v>
                </c:pt>
                <c:pt idx="6325">
                  <c:v>4.4400000000000004</c:v>
                </c:pt>
                <c:pt idx="6326">
                  <c:v>4.42</c:v>
                </c:pt>
                <c:pt idx="6327">
                  <c:v>4.43</c:v>
                </c:pt>
                <c:pt idx="6328">
                  <c:v>4.42</c:v>
                </c:pt>
                <c:pt idx="6329">
                  <c:v>4.3499999999999996</c:v>
                </c:pt>
                <c:pt idx="6330">
                  <c:v>4.3</c:v>
                </c:pt>
                <c:pt idx="6331">
                  <c:v>4.25</c:v>
                </c:pt>
                <c:pt idx="6332">
                  <c:v>4.21</c:v>
                </c:pt>
                <c:pt idx="6333">
                  <c:v>4.18</c:v>
                </c:pt>
                <c:pt idx="6334">
                  <c:v>4.2300000000000004</c:v>
                </c:pt>
                <c:pt idx="6335">
                  <c:v>4.25</c:v>
                </c:pt>
                <c:pt idx="6336">
                  <c:v>4.28</c:v>
                </c:pt>
                <c:pt idx="6337">
                  <c:v>4.2300000000000004</c:v>
                </c:pt>
                <c:pt idx="6338">
                  <c:v>4.16</c:v>
                </c:pt>
                <c:pt idx="6339">
                  <c:v>4.16</c:v>
                </c:pt>
                <c:pt idx="6340">
                  <c:v>4.2</c:v>
                </c:pt>
                <c:pt idx="6341">
                  <c:v>4.2699999999999996</c:v>
                </c:pt>
                <c:pt idx="6342">
                  <c:v>4.26</c:v>
                </c:pt>
                <c:pt idx="6343">
                  <c:v>4.26</c:v>
                </c:pt>
                <c:pt idx="6344">
                  <c:v>4.22</c:v>
                </c:pt>
                <c:pt idx="6345">
                  <c:v>4.1900000000000004</c:v>
                </c:pt>
                <c:pt idx="6346">
                  <c:v>4.22</c:v>
                </c:pt>
                <c:pt idx="6347">
                  <c:v>4.22</c:v>
                </c:pt>
                <c:pt idx="6348">
                  <c:v>4.2</c:v>
                </c:pt>
                <c:pt idx="6349">
                  <c:v>4.28</c:v>
                </c:pt>
                <c:pt idx="6350">
                  <c:v>4.24</c:v>
                </c:pt>
                <c:pt idx="6351">
                  <c:v>4.2699999999999996</c:v>
                </c:pt>
                <c:pt idx="6352">
                  <c:v>4.2300000000000004</c:v>
                </c:pt>
                <c:pt idx="6353">
                  <c:v>4.2300000000000004</c:v>
                </c:pt>
                <c:pt idx="6354">
                  <c:v>4.2</c:v>
                </c:pt>
                <c:pt idx="6355">
                  <c:v>4.2</c:v>
                </c:pt>
                <c:pt idx="6356">
                  <c:v>4.3099999999999996</c:v>
                </c:pt>
                <c:pt idx="6357">
                  <c:v>4.3499999999999996</c:v>
                </c:pt>
                <c:pt idx="6358">
                  <c:v>4.3600000000000003</c:v>
                </c:pt>
                <c:pt idx="6359">
                  <c:v>4.32</c:v>
                </c:pt>
                <c:pt idx="6360">
                  <c:v>4.32</c:v>
                </c:pt>
                <c:pt idx="6361">
                  <c:v>4.3099999999999996</c:v>
                </c:pt>
                <c:pt idx="6362">
                  <c:v>4.4000000000000004</c:v>
                </c:pt>
                <c:pt idx="6363">
                  <c:v>4.38</c:v>
                </c:pt>
                <c:pt idx="6364">
                  <c:v>4.33</c:v>
                </c:pt>
                <c:pt idx="6365">
                  <c:v>4.3099999999999996</c:v>
                </c:pt>
                <c:pt idx="6366">
                  <c:v>4.25</c:v>
                </c:pt>
                <c:pt idx="6367">
                  <c:v>4.2699999999999996</c:v>
                </c:pt>
                <c:pt idx="6368">
                  <c:v>4.24</c:v>
                </c:pt>
                <c:pt idx="6369">
                  <c:v>4.22</c:v>
                </c:pt>
                <c:pt idx="6370">
                  <c:v>4.29</c:v>
                </c:pt>
                <c:pt idx="6371">
                  <c:v>4.29</c:v>
                </c:pt>
                <c:pt idx="6372">
                  <c:v>4.26</c:v>
                </c:pt>
                <c:pt idx="6373">
                  <c:v>4.26</c:v>
                </c:pt>
                <c:pt idx="6374">
                  <c:v>4.21</c:v>
                </c:pt>
                <c:pt idx="6375">
                  <c:v>4.2</c:v>
                </c:pt>
                <c:pt idx="6376">
                  <c:v>4.16</c:v>
                </c:pt>
                <c:pt idx="6377">
                  <c:v>4.0999999999999996</c:v>
                </c:pt>
                <c:pt idx="6378">
                  <c:v>4.0999999999999996</c:v>
                </c:pt>
                <c:pt idx="6379">
                  <c:v>4.08</c:v>
                </c:pt>
                <c:pt idx="6380">
                  <c:v>4.08</c:v>
                </c:pt>
                <c:pt idx="6381">
                  <c:v>4.08</c:v>
                </c:pt>
                <c:pt idx="6382">
                  <c:v>4.0999999999999996</c:v>
                </c:pt>
                <c:pt idx="6383">
                  <c:v>4.12</c:v>
                </c:pt>
                <c:pt idx="6384">
                  <c:v>4.1399999999999997</c:v>
                </c:pt>
                <c:pt idx="6385">
                  <c:v>4.1100000000000003</c:v>
                </c:pt>
                <c:pt idx="6386">
                  <c:v>4.0999999999999996</c:v>
                </c:pt>
                <c:pt idx="6387">
                  <c:v>4.09</c:v>
                </c:pt>
                <c:pt idx="6388">
                  <c:v>4.05</c:v>
                </c:pt>
                <c:pt idx="6389">
                  <c:v>4.04</c:v>
                </c:pt>
                <c:pt idx="6390">
                  <c:v>4.01</c:v>
                </c:pt>
                <c:pt idx="6391">
                  <c:v>3.99</c:v>
                </c:pt>
                <c:pt idx="6392">
                  <c:v>4.01</c:v>
                </c:pt>
                <c:pt idx="6393">
                  <c:v>4.01</c:v>
                </c:pt>
                <c:pt idx="6394">
                  <c:v>3.99</c:v>
                </c:pt>
                <c:pt idx="6395">
                  <c:v>3.98</c:v>
                </c:pt>
                <c:pt idx="6396">
                  <c:v>3.95</c:v>
                </c:pt>
                <c:pt idx="6397">
                  <c:v>3.92</c:v>
                </c:pt>
                <c:pt idx="6398">
                  <c:v>3.97</c:v>
                </c:pt>
                <c:pt idx="6399">
                  <c:v>3.95</c:v>
                </c:pt>
                <c:pt idx="6400">
                  <c:v>3.94</c:v>
                </c:pt>
                <c:pt idx="6401">
                  <c:v>3.97</c:v>
                </c:pt>
                <c:pt idx="6402">
                  <c:v>3.99</c:v>
                </c:pt>
                <c:pt idx="6403">
                  <c:v>3.99</c:v>
                </c:pt>
                <c:pt idx="6404">
                  <c:v>4.04</c:v>
                </c:pt>
                <c:pt idx="6405">
                  <c:v>4.21</c:v>
                </c:pt>
                <c:pt idx="6406">
                  <c:v>4.1500000000000004</c:v>
                </c:pt>
                <c:pt idx="6407">
                  <c:v>4.07</c:v>
                </c:pt>
                <c:pt idx="6408">
                  <c:v>4.04</c:v>
                </c:pt>
                <c:pt idx="6409">
                  <c:v>4.03</c:v>
                </c:pt>
                <c:pt idx="6410">
                  <c:v>4.0199999999999996</c:v>
                </c:pt>
                <c:pt idx="6411">
                  <c:v>4.05</c:v>
                </c:pt>
                <c:pt idx="6412">
                  <c:v>4.07</c:v>
                </c:pt>
                <c:pt idx="6413">
                  <c:v>4.04</c:v>
                </c:pt>
                <c:pt idx="6414">
                  <c:v>4.04</c:v>
                </c:pt>
                <c:pt idx="6415">
                  <c:v>4.12</c:v>
                </c:pt>
                <c:pt idx="6416">
                  <c:v>4.1100000000000003</c:v>
                </c:pt>
                <c:pt idx="6417">
                  <c:v>4.16</c:v>
                </c:pt>
                <c:pt idx="6418">
                  <c:v>4.1900000000000004</c:v>
                </c:pt>
                <c:pt idx="6419">
                  <c:v>4.17</c:v>
                </c:pt>
                <c:pt idx="6420">
                  <c:v>4.17</c:v>
                </c:pt>
                <c:pt idx="6421">
                  <c:v>4.21</c:v>
                </c:pt>
                <c:pt idx="6422">
                  <c:v>4.21</c:v>
                </c:pt>
                <c:pt idx="6423">
                  <c:v>4.26</c:v>
                </c:pt>
                <c:pt idx="6424">
                  <c:v>4.24</c:v>
                </c:pt>
                <c:pt idx="6425">
                  <c:v>4.22</c:v>
                </c:pt>
                <c:pt idx="6426">
                  <c:v>4.2</c:v>
                </c:pt>
                <c:pt idx="6427">
                  <c:v>4.2</c:v>
                </c:pt>
                <c:pt idx="6428">
                  <c:v>4.1900000000000004</c:v>
                </c:pt>
                <c:pt idx="6429">
                  <c:v>4.24</c:v>
                </c:pt>
                <c:pt idx="6430">
                  <c:v>4.21</c:v>
                </c:pt>
                <c:pt idx="6431">
                  <c:v>4.17</c:v>
                </c:pt>
                <c:pt idx="6432">
                  <c:v>4.12</c:v>
                </c:pt>
                <c:pt idx="6433">
                  <c:v>4.0999999999999996</c:v>
                </c:pt>
                <c:pt idx="6434">
                  <c:v>4.09</c:v>
                </c:pt>
                <c:pt idx="6435">
                  <c:v>4.0199999999999996</c:v>
                </c:pt>
                <c:pt idx="6436">
                  <c:v>3.99</c:v>
                </c:pt>
                <c:pt idx="6437">
                  <c:v>4.07</c:v>
                </c:pt>
                <c:pt idx="6438">
                  <c:v>4.05</c:v>
                </c:pt>
                <c:pt idx="6439">
                  <c:v>4.0199999999999996</c:v>
                </c:pt>
                <c:pt idx="6440">
                  <c:v>4.01</c:v>
                </c:pt>
                <c:pt idx="6441">
                  <c:v>4</c:v>
                </c:pt>
                <c:pt idx="6442">
                  <c:v>4.0599999999999996</c:v>
                </c:pt>
                <c:pt idx="6443">
                  <c:v>4.04</c:v>
                </c:pt>
                <c:pt idx="6444">
                  <c:v>4.01</c:v>
                </c:pt>
                <c:pt idx="6445">
                  <c:v>4</c:v>
                </c:pt>
                <c:pt idx="6446">
                  <c:v>3.97</c:v>
                </c:pt>
                <c:pt idx="6447">
                  <c:v>3.95</c:v>
                </c:pt>
                <c:pt idx="6448">
                  <c:v>3.94</c:v>
                </c:pt>
                <c:pt idx="6449">
                  <c:v>3.96</c:v>
                </c:pt>
                <c:pt idx="6450">
                  <c:v>3.96</c:v>
                </c:pt>
                <c:pt idx="6451">
                  <c:v>4.1100000000000003</c:v>
                </c:pt>
                <c:pt idx="6452">
                  <c:v>4.0599999999999996</c:v>
                </c:pt>
                <c:pt idx="6453">
                  <c:v>4</c:v>
                </c:pt>
                <c:pt idx="6454">
                  <c:v>4</c:v>
                </c:pt>
                <c:pt idx="6455">
                  <c:v>4.05</c:v>
                </c:pt>
                <c:pt idx="6456">
                  <c:v>4.09</c:v>
                </c:pt>
                <c:pt idx="6457">
                  <c:v>4.17</c:v>
                </c:pt>
                <c:pt idx="6458">
                  <c:v>4.1399999999999997</c:v>
                </c:pt>
                <c:pt idx="6459">
                  <c:v>4.21</c:v>
                </c:pt>
                <c:pt idx="6460">
                  <c:v>4.2</c:v>
                </c:pt>
                <c:pt idx="6461">
                  <c:v>4.2300000000000004</c:v>
                </c:pt>
                <c:pt idx="6462">
                  <c:v>4.22</c:v>
                </c:pt>
                <c:pt idx="6463">
                  <c:v>4.34</c:v>
                </c:pt>
                <c:pt idx="6464">
                  <c:v>4.28</c:v>
                </c:pt>
                <c:pt idx="6465">
                  <c:v>4.32</c:v>
                </c:pt>
                <c:pt idx="6466">
                  <c:v>4.3099999999999996</c:v>
                </c:pt>
                <c:pt idx="6467">
                  <c:v>4.4000000000000004</c:v>
                </c:pt>
                <c:pt idx="6468">
                  <c:v>4.37</c:v>
                </c:pt>
                <c:pt idx="6469">
                  <c:v>4.2699999999999996</c:v>
                </c:pt>
                <c:pt idx="6470">
                  <c:v>4.2699999999999996</c:v>
                </c:pt>
                <c:pt idx="6471">
                  <c:v>4.29</c:v>
                </c:pt>
                <c:pt idx="6472">
                  <c:v>4.2699999999999996</c:v>
                </c:pt>
                <c:pt idx="6473">
                  <c:v>4.25</c:v>
                </c:pt>
                <c:pt idx="6474">
                  <c:v>4.26</c:v>
                </c:pt>
                <c:pt idx="6475">
                  <c:v>4.3</c:v>
                </c:pt>
                <c:pt idx="6476">
                  <c:v>4.3099999999999996</c:v>
                </c:pt>
                <c:pt idx="6477">
                  <c:v>4.28</c:v>
                </c:pt>
                <c:pt idx="6478">
                  <c:v>4.26</c:v>
                </c:pt>
                <c:pt idx="6479">
                  <c:v>4.26</c:v>
                </c:pt>
                <c:pt idx="6480">
                  <c:v>4.2699999999999996</c:v>
                </c:pt>
                <c:pt idx="6481">
                  <c:v>4.3600000000000003</c:v>
                </c:pt>
                <c:pt idx="6482">
                  <c:v>4.38</c:v>
                </c:pt>
                <c:pt idx="6483">
                  <c:v>4.3899999999999997</c:v>
                </c:pt>
                <c:pt idx="6484">
                  <c:v>4.3899999999999997</c:v>
                </c:pt>
                <c:pt idx="6485">
                  <c:v>4.33</c:v>
                </c:pt>
                <c:pt idx="6486">
                  <c:v>4.21</c:v>
                </c:pt>
                <c:pt idx="6487">
                  <c:v>4.17</c:v>
                </c:pt>
                <c:pt idx="6488">
                  <c:v>4.17</c:v>
                </c:pt>
                <c:pt idx="6489">
                  <c:v>4.2699999999999996</c:v>
                </c:pt>
                <c:pt idx="6490">
                  <c:v>4.2699999999999996</c:v>
                </c:pt>
                <c:pt idx="6491">
                  <c:v>4.32</c:v>
                </c:pt>
                <c:pt idx="6492">
                  <c:v>4.3600000000000003</c:v>
                </c:pt>
                <c:pt idx="6493">
                  <c:v>4.3899999999999997</c:v>
                </c:pt>
                <c:pt idx="6494">
                  <c:v>4.41</c:v>
                </c:pt>
                <c:pt idx="6495">
                  <c:v>4.42</c:v>
                </c:pt>
                <c:pt idx="6496">
                  <c:v>4.4400000000000004</c:v>
                </c:pt>
                <c:pt idx="6497">
                  <c:v>4.47</c:v>
                </c:pt>
                <c:pt idx="6498">
                  <c:v>4.5999999999999996</c:v>
                </c:pt>
                <c:pt idx="6499">
                  <c:v>4.6399999999999997</c:v>
                </c:pt>
                <c:pt idx="6500">
                  <c:v>4.6399999999999997</c:v>
                </c:pt>
                <c:pt idx="6501">
                  <c:v>4.8</c:v>
                </c:pt>
                <c:pt idx="6502">
                  <c:v>4.71</c:v>
                </c:pt>
                <c:pt idx="6503">
                  <c:v>4.82</c:v>
                </c:pt>
                <c:pt idx="6504">
                  <c:v>4.7300000000000004</c:v>
                </c:pt>
                <c:pt idx="6505">
                  <c:v>4.74</c:v>
                </c:pt>
                <c:pt idx="6506">
                  <c:v>4.67</c:v>
                </c:pt>
                <c:pt idx="6507">
                  <c:v>4.6100000000000003</c:v>
                </c:pt>
                <c:pt idx="6508">
                  <c:v>4.3899999999999997</c:v>
                </c:pt>
                <c:pt idx="6509">
                  <c:v>4.47</c:v>
                </c:pt>
                <c:pt idx="6510">
                  <c:v>4.5</c:v>
                </c:pt>
                <c:pt idx="6511">
                  <c:v>4.53</c:v>
                </c:pt>
                <c:pt idx="6512">
                  <c:v>4.5199999999999996</c:v>
                </c:pt>
                <c:pt idx="6513">
                  <c:v>4.57</c:v>
                </c:pt>
                <c:pt idx="6514">
                  <c:v>4.57</c:v>
                </c:pt>
                <c:pt idx="6515">
                  <c:v>4.49</c:v>
                </c:pt>
                <c:pt idx="6516">
                  <c:v>4.53</c:v>
                </c:pt>
                <c:pt idx="6517">
                  <c:v>4.58</c:v>
                </c:pt>
                <c:pt idx="6518">
                  <c:v>4.49</c:v>
                </c:pt>
                <c:pt idx="6519">
                  <c:v>4.42</c:v>
                </c:pt>
                <c:pt idx="6520">
                  <c:v>4.3600000000000003</c:v>
                </c:pt>
                <c:pt idx="6521">
                  <c:v>4.26</c:v>
                </c:pt>
                <c:pt idx="6522">
                  <c:v>4.26</c:v>
                </c:pt>
                <c:pt idx="6523">
                  <c:v>4.3</c:v>
                </c:pt>
                <c:pt idx="6524">
                  <c:v>4.34</c:v>
                </c:pt>
                <c:pt idx="6525">
                  <c:v>4.3499999999999996</c:v>
                </c:pt>
                <c:pt idx="6526">
                  <c:v>4.42</c:v>
                </c:pt>
                <c:pt idx="6527">
                  <c:v>4.46</c:v>
                </c:pt>
                <c:pt idx="6528">
                  <c:v>4.5</c:v>
                </c:pt>
                <c:pt idx="6529">
                  <c:v>4.62</c:v>
                </c:pt>
                <c:pt idx="6530">
                  <c:v>4.6900000000000004</c:v>
                </c:pt>
                <c:pt idx="6531">
                  <c:v>4.76</c:v>
                </c:pt>
                <c:pt idx="6532">
                  <c:v>4.67</c:v>
                </c:pt>
                <c:pt idx="6533">
                  <c:v>4.54</c:v>
                </c:pt>
                <c:pt idx="6534">
                  <c:v>4.57</c:v>
                </c:pt>
                <c:pt idx="6535">
                  <c:v>4.62</c:v>
                </c:pt>
                <c:pt idx="6536">
                  <c:v>4.62</c:v>
                </c:pt>
                <c:pt idx="6537">
                  <c:v>4.74</c:v>
                </c:pt>
                <c:pt idx="6538">
                  <c:v>4.6900000000000004</c:v>
                </c:pt>
                <c:pt idx="6539">
                  <c:v>4.68</c:v>
                </c:pt>
                <c:pt idx="6540">
                  <c:v>4.8</c:v>
                </c:pt>
                <c:pt idx="6541">
                  <c:v>4.93</c:v>
                </c:pt>
                <c:pt idx="6542">
                  <c:v>4.92</c:v>
                </c:pt>
                <c:pt idx="6543">
                  <c:v>4.8600000000000003</c:v>
                </c:pt>
                <c:pt idx="6544">
                  <c:v>5.04</c:v>
                </c:pt>
                <c:pt idx="6545">
                  <c:v>5.19</c:v>
                </c:pt>
                <c:pt idx="6546">
                  <c:v>5.22</c:v>
                </c:pt>
                <c:pt idx="6547">
                  <c:v>5.1100000000000003</c:v>
                </c:pt>
                <c:pt idx="6548">
                  <c:v>5.03</c:v>
                </c:pt>
                <c:pt idx="6549">
                  <c:v>5.14</c:v>
                </c:pt>
                <c:pt idx="6550">
                  <c:v>5.31</c:v>
                </c:pt>
                <c:pt idx="6551">
                  <c:v>5.33</c:v>
                </c:pt>
                <c:pt idx="6552">
                  <c:v>5.31</c:v>
                </c:pt>
                <c:pt idx="6553">
                  <c:v>5.22</c:v>
                </c:pt>
                <c:pt idx="6554">
                  <c:v>5.35</c:v>
                </c:pt>
                <c:pt idx="6555">
                  <c:v>5.5</c:v>
                </c:pt>
                <c:pt idx="6556">
                  <c:v>5.62</c:v>
                </c:pt>
                <c:pt idx="6557">
                  <c:v>5.58</c:v>
                </c:pt>
                <c:pt idx="6558">
                  <c:v>5.57</c:v>
                </c:pt>
                <c:pt idx="6559">
                  <c:v>5.56</c:v>
                </c:pt>
                <c:pt idx="6560">
                  <c:v>5.58</c:v>
                </c:pt>
                <c:pt idx="6561">
                  <c:v>5.58</c:v>
                </c:pt>
                <c:pt idx="6562">
                  <c:v>5.58</c:v>
                </c:pt>
                <c:pt idx="6563">
                  <c:v>5.57</c:v>
                </c:pt>
                <c:pt idx="6564">
                  <c:v>5.72</c:v>
                </c:pt>
                <c:pt idx="6565">
                  <c:v>5.48</c:v>
                </c:pt>
                <c:pt idx="6566">
                  <c:v>5.5</c:v>
                </c:pt>
                <c:pt idx="6567">
                  <c:v>5.46</c:v>
                </c:pt>
                <c:pt idx="6568">
                  <c:v>5.47</c:v>
                </c:pt>
                <c:pt idx="6569">
                  <c:v>5.46</c:v>
                </c:pt>
                <c:pt idx="6570">
                  <c:v>5.55</c:v>
                </c:pt>
                <c:pt idx="6571">
                  <c:v>5.71</c:v>
                </c:pt>
                <c:pt idx="6572">
                  <c:v>5.82</c:v>
                </c:pt>
                <c:pt idx="6573">
                  <c:v>5.81</c:v>
                </c:pt>
                <c:pt idx="6574">
                  <c:v>5.93</c:v>
                </c:pt>
                <c:pt idx="6575">
                  <c:v>5.99</c:v>
                </c:pt>
                <c:pt idx="6576">
                  <c:v>6.23</c:v>
                </c:pt>
                <c:pt idx="6577">
                  <c:v>6.28</c:v>
                </c:pt>
                <c:pt idx="6578">
                  <c:v>6.1</c:v>
                </c:pt>
                <c:pt idx="6579">
                  <c:v>5.94</c:v>
                </c:pt>
                <c:pt idx="6580">
                  <c:v>5.9</c:v>
                </c:pt>
                <c:pt idx="6581">
                  <c:v>5.95</c:v>
                </c:pt>
                <c:pt idx="6582">
                  <c:v>6.03</c:v>
                </c:pt>
                <c:pt idx="6583">
                  <c:v>6</c:v>
                </c:pt>
                <c:pt idx="6584">
                  <c:v>5.98</c:v>
                </c:pt>
              </c:numCache>
            </c:numRef>
          </c:val>
          <c:smooth val="0"/>
          <c:extLst>
            <c:ext xmlns:c16="http://schemas.microsoft.com/office/drawing/2014/chart" uri="{C3380CC4-5D6E-409C-BE32-E72D297353CC}">
              <c16:uniqueId val="{00000000-1FA5-44FF-A11D-06DA2C3A1BE0}"/>
            </c:ext>
          </c:extLst>
        </c:ser>
        <c:dLbls>
          <c:showLegendKey val="0"/>
          <c:showVal val="0"/>
          <c:showCatName val="0"/>
          <c:showSerName val="0"/>
          <c:showPercent val="0"/>
          <c:showBubbleSize val="0"/>
        </c:dLbls>
        <c:smooth val="0"/>
        <c:axId val="1164580847"/>
        <c:axId val="1164577935"/>
      </c:lineChart>
      <c:dateAx>
        <c:axId val="1164580847"/>
        <c:scaling>
          <c:orientation val="minMax"/>
        </c:scaling>
        <c:delete val="0"/>
        <c:axPos val="b"/>
        <c:numFmt formatCode="yyyy\-mm\-dd;@"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164577935"/>
        <c:crosses val="autoZero"/>
        <c:auto val="1"/>
        <c:lblOffset val="100"/>
        <c:baseTimeUnit val="days"/>
      </c:dateAx>
      <c:valAx>
        <c:axId val="1164577935"/>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16458084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CN"/>
              <a:t>US Nonfinancial net</a:t>
            </a:r>
            <a:r>
              <a:rPr lang="en-US" altLang="zh-CN" baseline="0"/>
              <a:t> increase in debt and equity ($bn)</a:t>
            </a:r>
            <a:endParaRPr lang="zh-CN" alt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0"/>
          <c:order val="0"/>
          <c:tx>
            <c:strRef>
              <c:f>Sheet1!$L$1</c:f>
              <c:strCache>
                <c:ptCount val="1"/>
                <c:pt idx="0">
                  <c:v>Equity</c:v>
                </c:pt>
              </c:strCache>
            </c:strRef>
          </c:tx>
          <c:spPr>
            <a:ln w="28575" cap="rnd">
              <a:solidFill>
                <a:schemeClr val="accent1"/>
              </a:solidFill>
              <a:round/>
            </a:ln>
            <a:effectLst/>
          </c:spPr>
          <c:marker>
            <c:symbol val="none"/>
          </c:marker>
          <c:cat>
            <c:numRef>
              <c:f>Sheet1!$K$2:$K$209</c:f>
              <c:numCache>
                <c:formatCode>mmm\-yy</c:formatCode>
                <c:ptCount val="208"/>
                <c:pt idx="0">
                  <c:v>25628</c:v>
                </c:pt>
                <c:pt idx="1">
                  <c:v>25720</c:v>
                </c:pt>
                <c:pt idx="2">
                  <c:v>25812</c:v>
                </c:pt>
                <c:pt idx="3">
                  <c:v>25903</c:v>
                </c:pt>
                <c:pt idx="4">
                  <c:v>25993</c:v>
                </c:pt>
                <c:pt idx="5">
                  <c:v>26085</c:v>
                </c:pt>
                <c:pt idx="6">
                  <c:v>26177</c:v>
                </c:pt>
                <c:pt idx="7">
                  <c:v>26268</c:v>
                </c:pt>
                <c:pt idx="8">
                  <c:v>26359</c:v>
                </c:pt>
                <c:pt idx="9">
                  <c:v>26451</c:v>
                </c:pt>
                <c:pt idx="10">
                  <c:v>26543</c:v>
                </c:pt>
                <c:pt idx="11">
                  <c:v>26634</c:v>
                </c:pt>
                <c:pt idx="12">
                  <c:v>26724</c:v>
                </c:pt>
                <c:pt idx="13">
                  <c:v>26816</c:v>
                </c:pt>
                <c:pt idx="14">
                  <c:v>26908</c:v>
                </c:pt>
                <c:pt idx="15">
                  <c:v>26999</c:v>
                </c:pt>
                <c:pt idx="16">
                  <c:v>27089</c:v>
                </c:pt>
                <c:pt idx="17">
                  <c:v>27181</c:v>
                </c:pt>
                <c:pt idx="18">
                  <c:v>27273</c:v>
                </c:pt>
                <c:pt idx="19">
                  <c:v>27364</c:v>
                </c:pt>
                <c:pt idx="20">
                  <c:v>27454</c:v>
                </c:pt>
                <c:pt idx="21">
                  <c:v>27546</c:v>
                </c:pt>
                <c:pt idx="22">
                  <c:v>27638</c:v>
                </c:pt>
                <c:pt idx="23">
                  <c:v>27729</c:v>
                </c:pt>
                <c:pt idx="24">
                  <c:v>27820</c:v>
                </c:pt>
                <c:pt idx="25">
                  <c:v>27912</c:v>
                </c:pt>
                <c:pt idx="26">
                  <c:v>28004</c:v>
                </c:pt>
                <c:pt idx="27">
                  <c:v>28095</c:v>
                </c:pt>
                <c:pt idx="28">
                  <c:v>28185</c:v>
                </c:pt>
                <c:pt idx="29">
                  <c:v>28277</c:v>
                </c:pt>
                <c:pt idx="30">
                  <c:v>28369</c:v>
                </c:pt>
                <c:pt idx="31">
                  <c:v>28460</c:v>
                </c:pt>
                <c:pt idx="32">
                  <c:v>28550</c:v>
                </c:pt>
                <c:pt idx="33">
                  <c:v>28642</c:v>
                </c:pt>
                <c:pt idx="34">
                  <c:v>28734</c:v>
                </c:pt>
                <c:pt idx="35">
                  <c:v>28825</c:v>
                </c:pt>
                <c:pt idx="36">
                  <c:v>28915</c:v>
                </c:pt>
                <c:pt idx="37">
                  <c:v>29007</c:v>
                </c:pt>
                <c:pt idx="38">
                  <c:v>29099</c:v>
                </c:pt>
                <c:pt idx="39">
                  <c:v>29190</c:v>
                </c:pt>
                <c:pt idx="40">
                  <c:v>29281</c:v>
                </c:pt>
                <c:pt idx="41">
                  <c:v>29373</c:v>
                </c:pt>
                <c:pt idx="42">
                  <c:v>29465</c:v>
                </c:pt>
                <c:pt idx="43">
                  <c:v>29556</c:v>
                </c:pt>
                <c:pt idx="44">
                  <c:v>29646</c:v>
                </c:pt>
                <c:pt idx="45">
                  <c:v>29738</c:v>
                </c:pt>
                <c:pt idx="46">
                  <c:v>29830</c:v>
                </c:pt>
                <c:pt idx="47">
                  <c:v>29921</c:v>
                </c:pt>
                <c:pt idx="48">
                  <c:v>30011</c:v>
                </c:pt>
                <c:pt idx="49">
                  <c:v>30103</c:v>
                </c:pt>
                <c:pt idx="50">
                  <c:v>30195</c:v>
                </c:pt>
                <c:pt idx="51">
                  <c:v>30286</c:v>
                </c:pt>
                <c:pt idx="52">
                  <c:v>30376</c:v>
                </c:pt>
                <c:pt idx="53">
                  <c:v>30468</c:v>
                </c:pt>
                <c:pt idx="54">
                  <c:v>30560</c:v>
                </c:pt>
                <c:pt idx="55">
                  <c:v>30651</c:v>
                </c:pt>
                <c:pt idx="56">
                  <c:v>30742</c:v>
                </c:pt>
                <c:pt idx="57">
                  <c:v>30834</c:v>
                </c:pt>
                <c:pt idx="58">
                  <c:v>30926</c:v>
                </c:pt>
                <c:pt idx="59">
                  <c:v>31017</c:v>
                </c:pt>
                <c:pt idx="60">
                  <c:v>31107</c:v>
                </c:pt>
                <c:pt idx="61">
                  <c:v>31199</c:v>
                </c:pt>
                <c:pt idx="62">
                  <c:v>31291</c:v>
                </c:pt>
                <c:pt idx="63">
                  <c:v>31382</c:v>
                </c:pt>
                <c:pt idx="64">
                  <c:v>31472</c:v>
                </c:pt>
                <c:pt idx="65">
                  <c:v>31564</c:v>
                </c:pt>
                <c:pt idx="66">
                  <c:v>31656</c:v>
                </c:pt>
                <c:pt idx="67">
                  <c:v>31747</c:v>
                </c:pt>
                <c:pt idx="68">
                  <c:v>31837</c:v>
                </c:pt>
                <c:pt idx="69">
                  <c:v>31929</c:v>
                </c:pt>
                <c:pt idx="70">
                  <c:v>32021</c:v>
                </c:pt>
                <c:pt idx="71">
                  <c:v>32112</c:v>
                </c:pt>
                <c:pt idx="72">
                  <c:v>32203</c:v>
                </c:pt>
                <c:pt idx="73">
                  <c:v>32295</c:v>
                </c:pt>
                <c:pt idx="74">
                  <c:v>32387</c:v>
                </c:pt>
                <c:pt idx="75">
                  <c:v>32478</c:v>
                </c:pt>
                <c:pt idx="76">
                  <c:v>32568</c:v>
                </c:pt>
                <c:pt idx="77">
                  <c:v>32660</c:v>
                </c:pt>
                <c:pt idx="78">
                  <c:v>32752</c:v>
                </c:pt>
                <c:pt idx="79">
                  <c:v>32843</c:v>
                </c:pt>
                <c:pt idx="80">
                  <c:v>32933</c:v>
                </c:pt>
                <c:pt idx="81">
                  <c:v>33025</c:v>
                </c:pt>
                <c:pt idx="82">
                  <c:v>33117</c:v>
                </c:pt>
                <c:pt idx="83">
                  <c:v>33208</c:v>
                </c:pt>
                <c:pt idx="84">
                  <c:v>33298</c:v>
                </c:pt>
                <c:pt idx="85">
                  <c:v>33390</c:v>
                </c:pt>
                <c:pt idx="86">
                  <c:v>33482</c:v>
                </c:pt>
                <c:pt idx="87">
                  <c:v>33573</c:v>
                </c:pt>
                <c:pt idx="88">
                  <c:v>33664</c:v>
                </c:pt>
                <c:pt idx="89">
                  <c:v>33756</c:v>
                </c:pt>
                <c:pt idx="90">
                  <c:v>33848</c:v>
                </c:pt>
                <c:pt idx="91">
                  <c:v>33939</c:v>
                </c:pt>
                <c:pt idx="92">
                  <c:v>34029</c:v>
                </c:pt>
                <c:pt idx="93">
                  <c:v>34121</c:v>
                </c:pt>
                <c:pt idx="94">
                  <c:v>34213</c:v>
                </c:pt>
                <c:pt idx="95">
                  <c:v>34304</c:v>
                </c:pt>
                <c:pt idx="96">
                  <c:v>34394</c:v>
                </c:pt>
                <c:pt idx="97">
                  <c:v>34486</c:v>
                </c:pt>
                <c:pt idx="98">
                  <c:v>34578</c:v>
                </c:pt>
                <c:pt idx="99">
                  <c:v>34669</c:v>
                </c:pt>
                <c:pt idx="100">
                  <c:v>34759</c:v>
                </c:pt>
                <c:pt idx="101">
                  <c:v>34851</c:v>
                </c:pt>
                <c:pt idx="102">
                  <c:v>34943</c:v>
                </c:pt>
                <c:pt idx="103">
                  <c:v>35034</c:v>
                </c:pt>
                <c:pt idx="104">
                  <c:v>35125</c:v>
                </c:pt>
                <c:pt idx="105">
                  <c:v>35217</c:v>
                </c:pt>
                <c:pt idx="106">
                  <c:v>35309</c:v>
                </c:pt>
                <c:pt idx="107">
                  <c:v>35400</c:v>
                </c:pt>
                <c:pt idx="108">
                  <c:v>35490</c:v>
                </c:pt>
                <c:pt idx="109">
                  <c:v>35582</c:v>
                </c:pt>
                <c:pt idx="110">
                  <c:v>35674</c:v>
                </c:pt>
                <c:pt idx="111">
                  <c:v>35765</c:v>
                </c:pt>
                <c:pt idx="112">
                  <c:v>35855</c:v>
                </c:pt>
                <c:pt idx="113">
                  <c:v>35947</c:v>
                </c:pt>
                <c:pt idx="114">
                  <c:v>36039</c:v>
                </c:pt>
                <c:pt idx="115">
                  <c:v>36130</c:v>
                </c:pt>
                <c:pt idx="116">
                  <c:v>36220</c:v>
                </c:pt>
                <c:pt idx="117">
                  <c:v>36312</c:v>
                </c:pt>
                <c:pt idx="118">
                  <c:v>36404</c:v>
                </c:pt>
                <c:pt idx="119">
                  <c:v>36495</c:v>
                </c:pt>
                <c:pt idx="120">
                  <c:v>36586</c:v>
                </c:pt>
                <c:pt idx="121">
                  <c:v>36678</c:v>
                </c:pt>
                <c:pt idx="122">
                  <c:v>36770</c:v>
                </c:pt>
                <c:pt idx="123">
                  <c:v>36861</c:v>
                </c:pt>
                <c:pt idx="124">
                  <c:v>36951</c:v>
                </c:pt>
                <c:pt idx="125">
                  <c:v>37043</c:v>
                </c:pt>
                <c:pt idx="126">
                  <c:v>37135</c:v>
                </c:pt>
                <c:pt idx="127">
                  <c:v>37226</c:v>
                </c:pt>
                <c:pt idx="128">
                  <c:v>37316</c:v>
                </c:pt>
                <c:pt idx="129">
                  <c:v>37408</c:v>
                </c:pt>
                <c:pt idx="130">
                  <c:v>37500</c:v>
                </c:pt>
                <c:pt idx="131">
                  <c:v>37591</c:v>
                </c:pt>
                <c:pt idx="132">
                  <c:v>37681</c:v>
                </c:pt>
                <c:pt idx="133">
                  <c:v>37773</c:v>
                </c:pt>
                <c:pt idx="134">
                  <c:v>37865</c:v>
                </c:pt>
                <c:pt idx="135">
                  <c:v>37956</c:v>
                </c:pt>
                <c:pt idx="136">
                  <c:v>38047</c:v>
                </c:pt>
                <c:pt idx="137">
                  <c:v>38139</c:v>
                </c:pt>
                <c:pt idx="138">
                  <c:v>38231</c:v>
                </c:pt>
                <c:pt idx="139">
                  <c:v>38322</c:v>
                </c:pt>
                <c:pt idx="140">
                  <c:v>38412</c:v>
                </c:pt>
                <c:pt idx="141">
                  <c:v>38504</c:v>
                </c:pt>
                <c:pt idx="142">
                  <c:v>38596</c:v>
                </c:pt>
                <c:pt idx="143">
                  <c:v>38687</c:v>
                </c:pt>
                <c:pt idx="144">
                  <c:v>38777</c:v>
                </c:pt>
                <c:pt idx="145">
                  <c:v>38869</c:v>
                </c:pt>
                <c:pt idx="146">
                  <c:v>38961</c:v>
                </c:pt>
                <c:pt idx="147">
                  <c:v>39052</c:v>
                </c:pt>
                <c:pt idx="148">
                  <c:v>39142</c:v>
                </c:pt>
                <c:pt idx="149">
                  <c:v>39234</c:v>
                </c:pt>
                <c:pt idx="150">
                  <c:v>39326</c:v>
                </c:pt>
                <c:pt idx="151">
                  <c:v>39417</c:v>
                </c:pt>
                <c:pt idx="152">
                  <c:v>39508</c:v>
                </c:pt>
                <c:pt idx="153">
                  <c:v>39600</c:v>
                </c:pt>
                <c:pt idx="154">
                  <c:v>39692</c:v>
                </c:pt>
                <c:pt idx="155">
                  <c:v>39783</c:v>
                </c:pt>
                <c:pt idx="156">
                  <c:v>39873</c:v>
                </c:pt>
                <c:pt idx="157">
                  <c:v>39965</c:v>
                </c:pt>
                <c:pt idx="158">
                  <c:v>40057</c:v>
                </c:pt>
                <c:pt idx="159">
                  <c:v>40148</c:v>
                </c:pt>
                <c:pt idx="160">
                  <c:v>40238</c:v>
                </c:pt>
                <c:pt idx="161">
                  <c:v>40330</c:v>
                </c:pt>
                <c:pt idx="162">
                  <c:v>40422</c:v>
                </c:pt>
                <c:pt idx="163">
                  <c:v>40513</c:v>
                </c:pt>
                <c:pt idx="164">
                  <c:v>40603</c:v>
                </c:pt>
                <c:pt idx="165">
                  <c:v>40695</c:v>
                </c:pt>
                <c:pt idx="166">
                  <c:v>40787</c:v>
                </c:pt>
                <c:pt idx="167">
                  <c:v>40878</c:v>
                </c:pt>
                <c:pt idx="168">
                  <c:v>40969</c:v>
                </c:pt>
                <c:pt idx="169">
                  <c:v>41061</c:v>
                </c:pt>
                <c:pt idx="170">
                  <c:v>41153</c:v>
                </c:pt>
                <c:pt idx="171">
                  <c:v>41244</c:v>
                </c:pt>
                <c:pt idx="172">
                  <c:v>41334</c:v>
                </c:pt>
                <c:pt idx="173">
                  <c:v>41426</c:v>
                </c:pt>
                <c:pt idx="174">
                  <c:v>41518</c:v>
                </c:pt>
                <c:pt idx="175">
                  <c:v>41609</c:v>
                </c:pt>
                <c:pt idx="176">
                  <c:v>41699</c:v>
                </c:pt>
                <c:pt idx="177">
                  <c:v>41791</c:v>
                </c:pt>
                <c:pt idx="178">
                  <c:v>41883</c:v>
                </c:pt>
                <c:pt idx="179">
                  <c:v>41974</c:v>
                </c:pt>
                <c:pt idx="180">
                  <c:v>42064</c:v>
                </c:pt>
                <c:pt idx="181">
                  <c:v>42156</c:v>
                </c:pt>
                <c:pt idx="182">
                  <c:v>42248</c:v>
                </c:pt>
                <c:pt idx="183">
                  <c:v>42339</c:v>
                </c:pt>
                <c:pt idx="184">
                  <c:v>42430</c:v>
                </c:pt>
                <c:pt idx="185">
                  <c:v>42522</c:v>
                </c:pt>
                <c:pt idx="186">
                  <c:v>42614</c:v>
                </c:pt>
                <c:pt idx="187">
                  <c:v>42705</c:v>
                </c:pt>
                <c:pt idx="188">
                  <c:v>42795</c:v>
                </c:pt>
                <c:pt idx="189">
                  <c:v>42887</c:v>
                </c:pt>
                <c:pt idx="190">
                  <c:v>42979</c:v>
                </c:pt>
                <c:pt idx="191">
                  <c:v>43070</c:v>
                </c:pt>
                <c:pt idx="192">
                  <c:v>43160</c:v>
                </c:pt>
                <c:pt idx="193">
                  <c:v>43252</c:v>
                </c:pt>
                <c:pt idx="194">
                  <c:v>43344</c:v>
                </c:pt>
                <c:pt idx="195">
                  <c:v>43435</c:v>
                </c:pt>
                <c:pt idx="196">
                  <c:v>43525</c:v>
                </c:pt>
                <c:pt idx="197">
                  <c:v>43617</c:v>
                </c:pt>
                <c:pt idx="198">
                  <c:v>43709</c:v>
                </c:pt>
                <c:pt idx="199">
                  <c:v>43800</c:v>
                </c:pt>
                <c:pt idx="200">
                  <c:v>43891</c:v>
                </c:pt>
                <c:pt idx="201">
                  <c:v>43983</c:v>
                </c:pt>
                <c:pt idx="202">
                  <c:v>44075</c:v>
                </c:pt>
                <c:pt idx="203">
                  <c:v>44166</c:v>
                </c:pt>
                <c:pt idx="204">
                  <c:v>44256</c:v>
                </c:pt>
                <c:pt idx="205">
                  <c:v>44348</c:v>
                </c:pt>
                <c:pt idx="206">
                  <c:v>44440</c:v>
                </c:pt>
                <c:pt idx="207">
                  <c:v>44531</c:v>
                </c:pt>
              </c:numCache>
            </c:numRef>
          </c:cat>
          <c:val>
            <c:numRef>
              <c:f>Sheet1!$L$2:$L$209</c:f>
              <c:numCache>
                <c:formatCode>General</c:formatCode>
                <c:ptCount val="208"/>
                <c:pt idx="0">
                  <c:v>5.2679999999999998</c:v>
                </c:pt>
                <c:pt idx="1">
                  <c:v>4.78</c:v>
                </c:pt>
                <c:pt idx="2">
                  <c:v>4.4240000000000004</c:v>
                </c:pt>
                <c:pt idx="3">
                  <c:v>8.3040000000000003</c:v>
                </c:pt>
                <c:pt idx="4">
                  <c:v>7.9279999999999999</c:v>
                </c:pt>
                <c:pt idx="5">
                  <c:v>13.26</c:v>
                </c:pt>
                <c:pt idx="6">
                  <c:v>15.36</c:v>
                </c:pt>
                <c:pt idx="7">
                  <c:v>9.1920000000000002</c:v>
                </c:pt>
                <c:pt idx="8">
                  <c:v>9.032</c:v>
                </c:pt>
                <c:pt idx="9">
                  <c:v>13.712</c:v>
                </c:pt>
                <c:pt idx="10">
                  <c:v>10.384</c:v>
                </c:pt>
                <c:pt idx="11">
                  <c:v>10.56</c:v>
                </c:pt>
                <c:pt idx="12">
                  <c:v>7.0039999999999996</c:v>
                </c:pt>
                <c:pt idx="13">
                  <c:v>8.6760000000000002</c:v>
                </c:pt>
                <c:pt idx="14">
                  <c:v>5.1479999999999997</c:v>
                </c:pt>
                <c:pt idx="15">
                  <c:v>10.704000000000001</c:v>
                </c:pt>
                <c:pt idx="16">
                  <c:v>6.22</c:v>
                </c:pt>
                <c:pt idx="17">
                  <c:v>4.976</c:v>
                </c:pt>
                <c:pt idx="18">
                  <c:v>-0.02</c:v>
                </c:pt>
                <c:pt idx="19">
                  <c:v>5.2119999999999997</c:v>
                </c:pt>
                <c:pt idx="20">
                  <c:v>7.7320000000000002</c:v>
                </c:pt>
                <c:pt idx="21">
                  <c:v>12.891999999999999</c:v>
                </c:pt>
                <c:pt idx="22">
                  <c:v>6.8520000000000003</c:v>
                </c:pt>
                <c:pt idx="23">
                  <c:v>12.156000000000001</c:v>
                </c:pt>
                <c:pt idx="24">
                  <c:v>12.608000000000001</c:v>
                </c:pt>
                <c:pt idx="25">
                  <c:v>14.02</c:v>
                </c:pt>
                <c:pt idx="26">
                  <c:v>7.3159999999999998</c:v>
                </c:pt>
                <c:pt idx="27">
                  <c:v>8.1519999999999992</c:v>
                </c:pt>
                <c:pt idx="28">
                  <c:v>-0.64</c:v>
                </c:pt>
                <c:pt idx="29">
                  <c:v>1.728</c:v>
                </c:pt>
                <c:pt idx="30">
                  <c:v>4.42</c:v>
                </c:pt>
                <c:pt idx="31">
                  <c:v>5.4</c:v>
                </c:pt>
                <c:pt idx="32">
                  <c:v>-6.444</c:v>
                </c:pt>
                <c:pt idx="33">
                  <c:v>2.7919999999999998</c:v>
                </c:pt>
                <c:pt idx="34">
                  <c:v>0.8</c:v>
                </c:pt>
                <c:pt idx="35">
                  <c:v>2.448</c:v>
                </c:pt>
                <c:pt idx="36">
                  <c:v>-6.74</c:v>
                </c:pt>
                <c:pt idx="37">
                  <c:v>-12.448</c:v>
                </c:pt>
                <c:pt idx="38">
                  <c:v>-7.58</c:v>
                </c:pt>
                <c:pt idx="39">
                  <c:v>-4.5759999999999996</c:v>
                </c:pt>
                <c:pt idx="40">
                  <c:v>5.5</c:v>
                </c:pt>
                <c:pt idx="41">
                  <c:v>3.4</c:v>
                </c:pt>
                <c:pt idx="42">
                  <c:v>10.1</c:v>
                </c:pt>
                <c:pt idx="43">
                  <c:v>22.5</c:v>
                </c:pt>
                <c:pt idx="44">
                  <c:v>3.2</c:v>
                </c:pt>
                <c:pt idx="45">
                  <c:v>-5.4</c:v>
                </c:pt>
                <c:pt idx="46">
                  <c:v>-26.6</c:v>
                </c:pt>
                <c:pt idx="47">
                  <c:v>-25</c:v>
                </c:pt>
                <c:pt idx="48">
                  <c:v>-7.5</c:v>
                </c:pt>
                <c:pt idx="49">
                  <c:v>2.7</c:v>
                </c:pt>
                <c:pt idx="50">
                  <c:v>-7.5</c:v>
                </c:pt>
                <c:pt idx="51">
                  <c:v>19.899999999999999</c:v>
                </c:pt>
                <c:pt idx="52">
                  <c:v>22.9</c:v>
                </c:pt>
                <c:pt idx="53">
                  <c:v>36.9</c:v>
                </c:pt>
                <c:pt idx="54">
                  <c:v>8.5</c:v>
                </c:pt>
                <c:pt idx="55">
                  <c:v>11.7</c:v>
                </c:pt>
                <c:pt idx="56">
                  <c:v>-63</c:v>
                </c:pt>
                <c:pt idx="57">
                  <c:v>-105</c:v>
                </c:pt>
                <c:pt idx="58">
                  <c:v>-71.7</c:v>
                </c:pt>
                <c:pt idx="59">
                  <c:v>-76.2</c:v>
                </c:pt>
                <c:pt idx="60">
                  <c:v>-87</c:v>
                </c:pt>
                <c:pt idx="61">
                  <c:v>-70</c:v>
                </c:pt>
                <c:pt idx="62">
                  <c:v>-78</c:v>
                </c:pt>
                <c:pt idx="63">
                  <c:v>-103</c:v>
                </c:pt>
                <c:pt idx="64">
                  <c:v>-60.3</c:v>
                </c:pt>
                <c:pt idx="65">
                  <c:v>-87.3</c:v>
                </c:pt>
                <c:pt idx="66">
                  <c:v>-84.8</c:v>
                </c:pt>
                <c:pt idx="67">
                  <c:v>-107.5</c:v>
                </c:pt>
                <c:pt idx="68">
                  <c:v>-43.5</c:v>
                </c:pt>
                <c:pt idx="69">
                  <c:v>-76.5</c:v>
                </c:pt>
                <c:pt idx="70">
                  <c:v>-70</c:v>
                </c:pt>
                <c:pt idx="71">
                  <c:v>-112</c:v>
                </c:pt>
                <c:pt idx="72">
                  <c:v>-101</c:v>
                </c:pt>
                <c:pt idx="73">
                  <c:v>-139.5</c:v>
                </c:pt>
                <c:pt idx="74">
                  <c:v>-83</c:v>
                </c:pt>
                <c:pt idx="75">
                  <c:v>-194.5</c:v>
                </c:pt>
                <c:pt idx="76">
                  <c:v>-172.3</c:v>
                </c:pt>
                <c:pt idx="77">
                  <c:v>-98.7</c:v>
                </c:pt>
                <c:pt idx="78">
                  <c:v>-146.30000000000001</c:v>
                </c:pt>
                <c:pt idx="79">
                  <c:v>-79.3</c:v>
                </c:pt>
                <c:pt idx="80">
                  <c:v>-69</c:v>
                </c:pt>
                <c:pt idx="81">
                  <c:v>-48</c:v>
                </c:pt>
                <c:pt idx="82">
                  <c:v>-74</c:v>
                </c:pt>
                <c:pt idx="83">
                  <c:v>-61</c:v>
                </c:pt>
                <c:pt idx="84">
                  <c:v>-6</c:v>
                </c:pt>
                <c:pt idx="85">
                  <c:v>12</c:v>
                </c:pt>
                <c:pt idx="86">
                  <c:v>19</c:v>
                </c:pt>
                <c:pt idx="87">
                  <c:v>48</c:v>
                </c:pt>
                <c:pt idx="88">
                  <c:v>46</c:v>
                </c:pt>
                <c:pt idx="89">
                  <c:v>36</c:v>
                </c:pt>
                <c:pt idx="90">
                  <c:v>12</c:v>
                </c:pt>
                <c:pt idx="91">
                  <c:v>14</c:v>
                </c:pt>
                <c:pt idx="92">
                  <c:v>8.1999999999999993</c:v>
                </c:pt>
                <c:pt idx="93">
                  <c:v>23.2</c:v>
                </c:pt>
                <c:pt idx="94">
                  <c:v>32.299999999999997</c:v>
                </c:pt>
                <c:pt idx="95">
                  <c:v>21.5</c:v>
                </c:pt>
                <c:pt idx="96">
                  <c:v>-9.6</c:v>
                </c:pt>
                <c:pt idx="97">
                  <c:v>-2</c:v>
                </c:pt>
                <c:pt idx="98">
                  <c:v>-50</c:v>
                </c:pt>
                <c:pt idx="99">
                  <c:v>-118</c:v>
                </c:pt>
                <c:pt idx="100">
                  <c:v>-43.6</c:v>
                </c:pt>
                <c:pt idx="101">
                  <c:v>-54.92</c:v>
                </c:pt>
                <c:pt idx="102">
                  <c:v>-76.400000000000006</c:v>
                </c:pt>
                <c:pt idx="103">
                  <c:v>-58.4</c:v>
                </c:pt>
                <c:pt idx="104">
                  <c:v>-60.9</c:v>
                </c:pt>
                <c:pt idx="105">
                  <c:v>13.9</c:v>
                </c:pt>
                <c:pt idx="106">
                  <c:v>-112.5</c:v>
                </c:pt>
                <c:pt idx="107">
                  <c:v>-29.8</c:v>
                </c:pt>
                <c:pt idx="108">
                  <c:v>-55.8</c:v>
                </c:pt>
                <c:pt idx="109">
                  <c:v>-58.7</c:v>
                </c:pt>
                <c:pt idx="110">
                  <c:v>-91.5</c:v>
                </c:pt>
                <c:pt idx="111">
                  <c:v>-103.5</c:v>
                </c:pt>
                <c:pt idx="112">
                  <c:v>-86.7</c:v>
                </c:pt>
                <c:pt idx="113">
                  <c:v>-71.231999999999999</c:v>
                </c:pt>
                <c:pt idx="114">
                  <c:v>-259.36</c:v>
                </c:pt>
                <c:pt idx="115">
                  <c:v>-444.85599999999999</c:v>
                </c:pt>
                <c:pt idx="116">
                  <c:v>-27.68</c:v>
                </c:pt>
                <c:pt idx="117">
                  <c:v>-306.8</c:v>
                </c:pt>
                <c:pt idx="118">
                  <c:v>-104.752</c:v>
                </c:pt>
                <c:pt idx="119">
                  <c:v>-2.2400000000000002</c:v>
                </c:pt>
                <c:pt idx="120">
                  <c:v>108.176</c:v>
                </c:pt>
                <c:pt idx="121">
                  <c:v>-202.52</c:v>
                </c:pt>
                <c:pt idx="122">
                  <c:v>-42.923999999999999</c:v>
                </c:pt>
                <c:pt idx="123">
                  <c:v>-335.548</c:v>
                </c:pt>
                <c:pt idx="124">
                  <c:v>-19.399999999999999</c:v>
                </c:pt>
                <c:pt idx="125">
                  <c:v>-59.1</c:v>
                </c:pt>
                <c:pt idx="126">
                  <c:v>-109.4</c:v>
                </c:pt>
                <c:pt idx="127">
                  <c:v>-4.5999999999999996</c:v>
                </c:pt>
                <c:pt idx="128">
                  <c:v>-10.576000000000001</c:v>
                </c:pt>
                <c:pt idx="129">
                  <c:v>25.428000000000001</c:v>
                </c:pt>
                <c:pt idx="130">
                  <c:v>-81.263999999999996</c:v>
                </c:pt>
                <c:pt idx="131">
                  <c:v>8.3919999999999995</c:v>
                </c:pt>
                <c:pt idx="132">
                  <c:v>-40.692</c:v>
                </c:pt>
                <c:pt idx="133">
                  <c:v>-13.752000000000001</c:v>
                </c:pt>
                <c:pt idx="134">
                  <c:v>0.23599999999999999</c:v>
                </c:pt>
                <c:pt idx="135">
                  <c:v>-8.2200000000000006</c:v>
                </c:pt>
                <c:pt idx="136">
                  <c:v>-3.2080000000000002</c:v>
                </c:pt>
                <c:pt idx="137">
                  <c:v>-67.292000000000002</c:v>
                </c:pt>
                <c:pt idx="138">
                  <c:v>-128.80000000000001</c:v>
                </c:pt>
                <c:pt idx="139">
                  <c:v>-282.92</c:v>
                </c:pt>
                <c:pt idx="140">
                  <c:v>-172.124</c:v>
                </c:pt>
                <c:pt idx="141">
                  <c:v>-234.88800000000001</c:v>
                </c:pt>
                <c:pt idx="142">
                  <c:v>-362.52</c:v>
                </c:pt>
                <c:pt idx="143">
                  <c:v>-335.13600000000002</c:v>
                </c:pt>
                <c:pt idx="144">
                  <c:v>-443.18</c:v>
                </c:pt>
                <c:pt idx="145">
                  <c:v>-467.90800000000002</c:v>
                </c:pt>
                <c:pt idx="146">
                  <c:v>-431.43599999999998</c:v>
                </c:pt>
                <c:pt idx="147">
                  <c:v>-550.16800000000001</c:v>
                </c:pt>
                <c:pt idx="148">
                  <c:v>-438.33199999999999</c:v>
                </c:pt>
                <c:pt idx="149">
                  <c:v>-598.06399999999996</c:v>
                </c:pt>
                <c:pt idx="150">
                  <c:v>-648.07600000000002</c:v>
                </c:pt>
                <c:pt idx="151">
                  <c:v>-906.47199999999998</c:v>
                </c:pt>
                <c:pt idx="152">
                  <c:v>-336.39600000000002</c:v>
                </c:pt>
                <c:pt idx="153">
                  <c:v>-154.44800000000001</c:v>
                </c:pt>
                <c:pt idx="154">
                  <c:v>-294.13200000000001</c:v>
                </c:pt>
                <c:pt idx="155">
                  <c:v>-373.9</c:v>
                </c:pt>
                <c:pt idx="156">
                  <c:v>-151.80000000000001</c:v>
                </c:pt>
                <c:pt idx="157">
                  <c:v>157.244</c:v>
                </c:pt>
                <c:pt idx="158">
                  <c:v>83.68</c:v>
                </c:pt>
                <c:pt idx="159">
                  <c:v>-249.208</c:v>
                </c:pt>
                <c:pt idx="160">
                  <c:v>-143.94800000000001</c:v>
                </c:pt>
                <c:pt idx="161">
                  <c:v>-141.732</c:v>
                </c:pt>
                <c:pt idx="162">
                  <c:v>-284.952</c:v>
                </c:pt>
                <c:pt idx="163">
                  <c:v>-233.18</c:v>
                </c:pt>
                <c:pt idx="164">
                  <c:v>-239.06399999999999</c:v>
                </c:pt>
                <c:pt idx="165">
                  <c:v>-405.56799999999998</c:v>
                </c:pt>
                <c:pt idx="166">
                  <c:v>-532.35199999999998</c:v>
                </c:pt>
                <c:pt idx="167">
                  <c:v>-353.31599999999997</c:v>
                </c:pt>
                <c:pt idx="168">
                  <c:v>-198.27199999999999</c:v>
                </c:pt>
                <c:pt idx="169">
                  <c:v>-396.54</c:v>
                </c:pt>
                <c:pt idx="170">
                  <c:v>-293.71199999999999</c:v>
                </c:pt>
                <c:pt idx="171">
                  <c:v>-311.50400000000002</c:v>
                </c:pt>
                <c:pt idx="172">
                  <c:v>-153.024</c:v>
                </c:pt>
                <c:pt idx="173">
                  <c:v>-293.988</c:v>
                </c:pt>
                <c:pt idx="174">
                  <c:v>-241.07599999999999</c:v>
                </c:pt>
                <c:pt idx="175">
                  <c:v>-421.096</c:v>
                </c:pt>
                <c:pt idx="176">
                  <c:v>-407.64400000000001</c:v>
                </c:pt>
                <c:pt idx="177">
                  <c:v>-193.97200000000001</c:v>
                </c:pt>
                <c:pt idx="178">
                  <c:v>-321.80799999999999</c:v>
                </c:pt>
                <c:pt idx="179">
                  <c:v>-284.36</c:v>
                </c:pt>
                <c:pt idx="180">
                  <c:v>-467.85199999999998</c:v>
                </c:pt>
                <c:pt idx="181">
                  <c:v>-409.61599999999999</c:v>
                </c:pt>
                <c:pt idx="182">
                  <c:v>-517.596</c:v>
                </c:pt>
                <c:pt idx="183">
                  <c:v>-418.84399999999999</c:v>
                </c:pt>
                <c:pt idx="184">
                  <c:v>-509.94799999999998</c:v>
                </c:pt>
                <c:pt idx="185">
                  <c:v>-547.65599999999995</c:v>
                </c:pt>
                <c:pt idx="186">
                  <c:v>-602.63199999999995</c:v>
                </c:pt>
                <c:pt idx="187">
                  <c:v>-323.16800000000001</c:v>
                </c:pt>
                <c:pt idx="188">
                  <c:v>-357.75200000000001</c:v>
                </c:pt>
                <c:pt idx="189">
                  <c:v>-221.85599999999999</c:v>
                </c:pt>
                <c:pt idx="190">
                  <c:v>-478.428</c:v>
                </c:pt>
                <c:pt idx="191">
                  <c:v>-244.16800000000001</c:v>
                </c:pt>
                <c:pt idx="192">
                  <c:v>-398.45600000000002</c:v>
                </c:pt>
                <c:pt idx="193">
                  <c:v>-836.98800000000006</c:v>
                </c:pt>
                <c:pt idx="194">
                  <c:v>-194.21199999999999</c:v>
                </c:pt>
                <c:pt idx="195">
                  <c:v>-763.55600000000004</c:v>
                </c:pt>
                <c:pt idx="196">
                  <c:v>-699.17600000000004</c:v>
                </c:pt>
                <c:pt idx="197">
                  <c:v>-168.71600000000001</c:v>
                </c:pt>
                <c:pt idx="198">
                  <c:v>-448.2</c:v>
                </c:pt>
                <c:pt idx="199">
                  <c:v>-494.88</c:v>
                </c:pt>
                <c:pt idx="200">
                  <c:v>-383.99200000000002</c:v>
                </c:pt>
                <c:pt idx="201">
                  <c:v>-74.412000000000006</c:v>
                </c:pt>
                <c:pt idx="202">
                  <c:v>32.363999999999997</c:v>
                </c:pt>
                <c:pt idx="203">
                  <c:v>-273.64</c:v>
                </c:pt>
                <c:pt idx="204">
                  <c:v>-109.068</c:v>
                </c:pt>
                <c:pt idx="205">
                  <c:v>-514.58399999999995</c:v>
                </c:pt>
                <c:pt idx="206">
                  <c:v>-868.18</c:v>
                </c:pt>
                <c:pt idx="207">
                  <c:v>-1007.044</c:v>
                </c:pt>
              </c:numCache>
            </c:numRef>
          </c:val>
          <c:smooth val="0"/>
          <c:extLst>
            <c:ext xmlns:c16="http://schemas.microsoft.com/office/drawing/2014/chart" uri="{C3380CC4-5D6E-409C-BE32-E72D297353CC}">
              <c16:uniqueId val="{00000000-3F3E-41EB-A0D5-181C10E9AD0B}"/>
            </c:ext>
          </c:extLst>
        </c:ser>
        <c:ser>
          <c:idx val="1"/>
          <c:order val="1"/>
          <c:tx>
            <c:strRef>
              <c:f>Sheet1!$M$1</c:f>
              <c:strCache>
                <c:ptCount val="1"/>
                <c:pt idx="0">
                  <c:v>Debt</c:v>
                </c:pt>
              </c:strCache>
            </c:strRef>
          </c:tx>
          <c:spPr>
            <a:ln w="28575" cap="rnd">
              <a:solidFill>
                <a:schemeClr val="accent2"/>
              </a:solidFill>
              <a:round/>
            </a:ln>
            <a:effectLst/>
          </c:spPr>
          <c:marker>
            <c:symbol val="none"/>
          </c:marker>
          <c:cat>
            <c:numRef>
              <c:f>Sheet1!$K$2:$K$209</c:f>
              <c:numCache>
                <c:formatCode>mmm\-yy</c:formatCode>
                <c:ptCount val="208"/>
                <c:pt idx="0">
                  <c:v>25628</c:v>
                </c:pt>
                <c:pt idx="1">
                  <c:v>25720</c:v>
                </c:pt>
                <c:pt idx="2">
                  <c:v>25812</c:v>
                </c:pt>
                <c:pt idx="3">
                  <c:v>25903</c:v>
                </c:pt>
                <c:pt idx="4">
                  <c:v>25993</c:v>
                </c:pt>
                <c:pt idx="5">
                  <c:v>26085</c:v>
                </c:pt>
                <c:pt idx="6">
                  <c:v>26177</c:v>
                </c:pt>
                <c:pt idx="7">
                  <c:v>26268</c:v>
                </c:pt>
                <c:pt idx="8">
                  <c:v>26359</c:v>
                </c:pt>
                <c:pt idx="9">
                  <c:v>26451</c:v>
                </c:pt>
                <c:pt idx="10">
                  <c:v>26543</c:v>
                </c:pt>
                <c:pt idx="11">
                  <c:v>26634</c:v>
                </c:pt>
                <c:pt idx="12">
                  <c:v>26724</c:v>
                </c:pt>
                <c:pt idx="13">
                  <c:v>26816</c:v>
                </c:pt>
                <c:pt idx="14">
                  <c:v>26908</c:v>
                </c:pt>
                <c:pt idx="15">
                  <c:v>26999</c:v>
                </c:pt>
                <c:pt idx="16">
                  <c:v>27089</c:v>
                </c:pt>
                <c:pt idx="17">
                  <c:v>27181</c:v>
                </c:pt>
                <c:pt idx="18">
                  <c:v>27273</c:v>
                </c:pt>
                <c:pt idx="19">
                  <c:v>27364</c:v>
                </c:pt>
                <c:pt idx="20">
                  <c:v>27454</c:v>
                </c:pt>
                <c:pt idx="21">
                  <c:v>27546</c:v>
                </c:pt>
                <c:pt idx="22">
                  <c:v>27638</c:v>
                </c:pt>
                <c:pt idx="23">
                  <c:v>27729</c:v>
                </c:pt>
                <c:pt idx="24">
                  <c:v>27820</c:v>
                </c:pt>
                <c:pt idx="25">
                  <c:v>27912</c:v>
                </c:pt>
                <c:pt idx="26">
                  <c:v>28004</c:v>
                </c:pt>
                <c:pt idx="27">
                  <c:v>28095</c:v>
                </c:pt>
                <c:pt idx="28">
                  <c:v>28185</c:v>
                </c:pt>
                <c:pt idx="29">
                  <c:v>28277</c:v>
                </c:pt>
                <c:pt idx="30">
                  <c:v>28369</c:v>
                </c:pt>
                <c:pt idx="31">
                  <c:v>28460</c:v>
                </c:pt>
                <c:pt idx="32">
                  <c:v>28550</c:v>
                </c:pt>
                <c:pt idx="33">
                  <c:v>28642</c:v>
                </c:pt>
                <c:pt idx="34">
                  <c:v>28734</c:v>
                </c:pt>
                <c:pt idx="35">
                  <c:v>28825</c:v>
                </c:pt>
                <c:pt idx="36">
                  <c:v>28915</c:v>
                </c:pt>
                <c:pt idx="37">
                  <c:v>29007</c:v>
                </c:pt>
                <c:pt idx="38">
                  <c:v>29099</c:v>
                </c:pt>
                <c:pt idx="39">
                  <c:v>29190</c:v>
                </c:pt>
                <c:pt idx="40">
                  <c:v>29281</c:v>
                </c:pt>
                <c:pt idx="41">
                  <c:v>29373</c:v>
                </c:pt>
                <c:pt idx="42">
                  <c:v>29465</c:v>
                </c:pt>
                <c:pt idx="43">
                  <c:v>29556</c:v>
                </c:pt>
                <c:pt idx="44">
                  <c:v>29646</c:v>
                </c:pt>
                <c:pt idx="45">
                  <c:v>29738</c:v>
                </c:pt>
                <c:pt idx="46">
                  <c:v>29830</c:v>
                </c:pt>
                <c:pt idx="47">
                  <c:v>29921</c:v>
                </c:pt>
                <c:pt idx="48">
                  <c:v>30011</c:v>
                </c:pt>
                <c:pt idx="49">
                  <c:v>30103</c:v>
                </c:pt>
                <c:pt idx="50">
                  <c:v>30195</c:v>
                </c:pt>
                <c:pt idx="51">
                  <c:v>30286</c:v>
                </c:pt>
                <c:pt idx="52">
                  <c:v>30376</c:v>
                </c:pt>
                <c:pt idx="53">
                  <c:v>30468</c:v>
                </c:pt>
                <c:pt idx="54">
                  <c:v>30560</c:v>
                </c:pt>
                <c:pt idx="55">
                  <c:v>30651</c:v>
                </c:pt>
                <c:pt idx="56">
                  <c:v>30742</c:v>
                </c:pt>
                <c:pt idx="57">
                  <c:v>30834</c:v>
                </c:pt>
                <c:pt idx="58">
                  <c:v>30926</c:v>
                </c:pt>
                <c:pt idx="59">
                  <c:v>31017</c:v>
                </c:pt>
                <c:pt idx="60">
                  <c:v>31107</c:v>
                </c:pt>
                <c:pt idx="61">
                  <c:v>31199</c:v>
                </c:pt>
                <c:pt idx="62">
                  <c:v>31291</c:v>
                </c:pt>
                <c:pt idx="63">
                  <c:v>31382</c:v>
                </c:pt>
                <c:pt idx="64">
                  <c:v>31472</c:v>
                </c:pt>
                <c:pt idx="65">
                  <c:v>31564</c:v>
                </c:pt>
                <c:pt idx="66">
                  <c:v>31656</c:v>
                </c:pt>
                <c:pt idx="67">
                  <c:v>31747</c:v>
                </c:pt>
                <c:pt idx="68">
                  <c:v>31837</c:v>
                </c:pt>
                <c:pt idx="69">
                  <c:v>31929</c:v>
                </c:pt>
                <c:pt idx="70">
                  <c:v>32021</c:v>
                </c:pt>
                <c:pt idx="71">
                  <c:v>32112</c:v>
                </c:pt>
                <c:pt idx="72">
                  <c:v>32203</c:v>
                </c:pt>
                <c:pt idx="73">
                  <c:v>32295</c:v>
                </c:pt>
                <c:pt idx="74">
                  <c:v>32387</c:v>
                </c:pt>
                <c:pt idx="75">
                  <c:v>32478</c:v>
                </c:pt>
                <c:pt idx="76">
                  <c:v>32568</c:v>
                </c:pt>
                <c:pt idx="77">
                  <c:v>32660</c:v>
                </c:pt>
                <c:pt idx="78">
                  <c:v>32752</c:v>
                </c:pt>
                <c:pt idx="79">
                  <c:v>32843</c:v>
                </c:pt>
                <c:pt idx="80">
                  <c:v>32933</c:v>
                </c:pt>
                <c:pt idx="81">
                  <c:v>33025</c:v>
                </c:pt>
                <c:pt idx="82">
                  <c:v>33117</c:v>
                </c:pt>
                <c:pt idx="83">
                  <c:v>33208</c:v>
                </c:pt>
                <c:pt idx="84">
                  <c:v>33298</c:v>
                </c:pt>
                <c:pt idx="85">
                  <c:v>33390</c:v>
                </c:pt>
                <c:pt idx="86">
                  <c:v>33482</c:v>
                </c:pt>
                <c:pt idx="87">
                  <c:v>33573</c:v>
                </c:pt>
                <c:pt idx="88">
                  <c:v>33664</c:v>
                </c:pt>
                <c:pt idx="89">
                  <c:v>33756</c:v>
                </c:pt>
                <c:pt idx="90">
                  <c:v>33848</c:v>
                </c:pt>
                <c:pt idx="91">
                  <c:v>33939</c:v>
                </c:pt>
                <c:pt idx="92">
                  <c:v>34029</c:v>
                </c:pt>
                <c:pt idx="93">
                  <c:v>34121</c:v>
                </c:pt>
                <c:pt idx="94">
                  <c:v>34213</c:v>
                </c:pt>
                <c:pt idx="95">
                  <c:v>34304</c:v>
                </c:pt>
                <c:pt idx="96">
                  <c:v>34394</c:v>
                </c:pt>
                <c:pt idx="97">
                  <c:v>34486</c:v>
                </c:pt>
                <c:pt idx="98">
                  <c:v>34578</c:v>
                </c:pt>
                <c:pt idx="99">
                  <c:v>34669</c:v>
                </c:pt>
                <c:pt idx="100">
                  <c:v>34759</c:v>
                </c:pt>
                <c:pt idx="101">
                  <c:v>34851</c:v>
                </c:pt>
                <c:pt idx="102">
                  <c:v>34943</c:v>
                </c:pt>
                <c:pt idx="103">
                  <c:v>35034</c:v>
                </c:pt>
                <c:pt idx="104">
                  <c:v>35125</c:v>
                </c:pt>
                <c:pt idx="105">
                  <c:v>35217</c:v>
                </c:pt>
                <c:pt idx="106">
                  <c:v>35309</c:v>
                </c:pt>
                <c:pt idx="107">
                  <c:v>35400</c:v>
                </c:pt>
                <c:pt idx="108">
                  <c:v>35490</c:v>
                </c:pt>
                <c:pt idx="109">
                  <c:v>35582</c:v>
                </c:pt>
                <c:pt idx="110">
                  <c:v>35674</c:v>
                </c:pt>
                <c:pt idx="111">
                  <c:v>35765</c:v>
                </c:pt>
                <c:pt idx="112">
                  <c:v>35855</c:v>
                </c:pt>
                <c:pt idx="113">
                  <c:v>35947</c:v>
                </c:pt>
                <c:pt idx="114">
                  <c:v>36039</c:v>
                </c:pt>
                <c:pt idx="115">
                  <c:v>36130</c:v>
                </c:pt>
                <c:pt idx="116">
                  <c:v>36220</c:v>
                </c:pt>
                <c:pt idx="117">
                  <c:v>36312</c:v>
                </c:pt>
                <c:pt idx="118">
                  <c:v>36404</c:v>
                </c:pt>
                <c:pt idx="119">
                  <c:v>36495</c:v>
                </c:pt>
                <c:pt idx="120">
                  <c:v>36586</c:v>
                </c:pt>
                <c:pt idx="121">
                  <c:v>36678</c:v>
                </c:pt>
                <c:pt idx="122">
                  <c:v>36770</c:v>
                </c:pt>
                <c:pt idx="123">
                  <c:v>36861</c:v>
                </c:pt>
                <c:pt idx="124">
                  <c:v>36951</c:v>
                </c:pt>
                <c:pt idx="125">
                  <c:v>37043</c:v>
                </c:pt>
                <c:pt idx="126">
                  <c:v>37135</c:v>
                </c:pt>
                <c:pt idx="127">
                  <c:v>37226</c:v>
                </c:pt>
                <c:pt idx="128">
                  <c:v>37316</c:v>
                </c:pt>
                <c:pt idx="129">
                  <c:v>37408</c:v>
                </c:pt>
                <c:pt idx="130">
                  <c:v>37500</c:v>
                </c:pt>
                <c:pt idx="131">
                  <c:v>37591</c:v>
                </c:pt>
                <c:pt idx="132">
                  <c:v>37681</c:v>
                </c:pt>
                <c:pt idx="133">
                  <c:v>37773</c:v>
                </c:pt>
                <c:pt idx="134">
                  <c:v>37865</c:v>
                </c:pt>
                <c:pt idx="135">
                  <c:v>37956</c:v>
                </c:pt>
                <c:pt idx="136">
                  <c:v>38047</c:v>
                </c:pt>
                <c:pt idx="137">
                  <c:v>38139</c:v>
                </c:pt>
                <c:pt idx="138">
                  <c:v>38231</c:v>
                </c:pt>
                <c:pt idx="139">
                  <c:v>38322</c:v>
                </c:pt>
                <c:pt idx="140">
                  <c:v>38412</c:v>
                </c:pt>
                <c:pt idx="141">
                  <c:v>38504</c:v>
                </c:pt>
                <c:pt idx="142">
                  <c:v>38596</c:v>
                </c:pt>
                <c:pt idx="143">
                  <c:v>38687</c:v>
                </c:pt>
                <c:pt idx="144">
                  <c:v>38777</c:v>
                </c:pt>
                <c:pt idx="145">
                  <c:v>38869</c:v>
                </c:pt>
                <c:pt idx="146">
                  <c:v>38961</c:v>
                </c:pt>
                <c:pt idx="147">
                  <c:v>39052</c:v>
                </c:pt>
                <c:pt idx="148">
                  <c:v>39142</c:v>
                </c:pt>
                <c:pt idx="149">
                  <c:v>39234</c:v>
                </c:pt>
                <c:pt idx="150">
                  <c:v>39326</c:v>
                </c:pt>
                <c:pt idx="151">
                  <c:v>39417</c:v>
                </c:pt>
                <c:pt idx="152">
                  <c:v>39508</c:v>
                </c:pt>
                <c:pt idx="153">
                  <c:v>39600</c:v>
                </c:pt>
                <c:pt idx="154">
                  <c:v>39692</c:v>
                </c:pt>
                <c:pt idx="155">
                  <c:v>39783</c:v>
                </c:pt>
                <c:pt idx="156">
                  <c:v>39873</c:v>
                </c:pt>
                <c:pt idx="157">
                  <c:v>39965</c:v>
                </c:pt>
                <c:pt idx="158">
                  <c:v>40057</c:v>
                </c:pt>
                <c:pt idx="159">
                  <c:v>40148</c:v>
                </c:pt>
                <c:pt idx="160">
                  <c:v>40238</c:v>
                </c:pt>
                <c:pt idx="161">
                  <c:v>40330</c:v>
                </c:pt>
                <c:pt idx="162">
                  <c:v>40422</c:v>
                </c:pt>
                <c:pt idx="163">
                  <c:v>40513</c:v>
                </c:pt>
                <c:pt idx="164">
                  <c:v>40603</c:v>
                </c:pt>
                <c:pt idx="165">
                  <c:v>40695</c:v>
                </c:pt>
                <c:pt idx="166">
                  <c:v>40787</c:v>
                </c:pt>
                <c:pt idx="167">
                  <c:v>40878</c:v>
                </c:pt>
                <c:pt idx="168">
                  <c:v>40969</c:v>
                </c:pt>
                <c:pt idx="169">
                  <c:v>41061</c:v>
                </c:pt>
                <c:pt idx="170">
                  <c:v>41153</c:v>
                </c:pt>
                <c:pt idx="171">
                  <c:v>41244</c:v>
                </c:pt>
                <c:pt idx="172">
                  <c:v>41334</c:v>
                </c:pt>
                <c:pt idx="173">
                  <c:v>41426</c:v>
                </c:pt>
                <c:pt idx="174">
                  <c:v>41518</c:v>
                </c:pt>
                <c:pt idx="175">
                  <c:v>41609</c:v>
                </c:pt>
                <c:pt idx="176">
                  <c:v>41699</c:v>
                </c:pt>
                <c:pt idx="177">
                  <c:v>41791</c:v>
                </c:pt>
                <c:pt idx="178">
                  <c:v>41883</c:v>
                </c:pt>
                <c:pt idx="179">
                  <c:v>41974</c:v>
                </c:pt>
                <c:pt idx="180">
                  <c:v>42064</c:v>
                </c:pt>
                <c:pt idx="181">
                  <c:v>42156</c:v>
                </c:pt>
                <c:pt idx="182">
                  <c:v>42248</c:v>
                </c:pt>
                <c:pt idx="183">
                  <c:v>42339</c:v>
                </c:pt>
                <c:pt idx="184">
                  <c:v>42430</c:v>
                </c:pt>
                <c:pt idx="185">
                  <c:v>42522</c:v>
                </c:pt>
                <c:pt idx="186">
                  <c:v>42614</c:v>
                </c:pt>
                <c:pt idx="187">
                  <c:v>42705</c:v>
                </c:pt>
                <c:pt idx="188">
                  <c:v>42795</c:v>
                </c:pt>
                <c:pt idx="189">
                  <c:v>42887</c:v>
                </c:pt>
                <c:pt idx="190">
                  <c:v>42979</c:v>
                </c:pt>
                <c:pt idx="191">
                  <c:v>43070</c:v>
                </c:pt>
                <c:pt idx="192">
                  <c:v>43160</c:v>
                </c:pt>
                <c:pt idx="193">
                  <c:v>43252</c:v>
                </c:pt>
                <c:pt idx="194">
                  <c:v>43344</c:v>
                </c:pt>
                <c:pt idx="195">
                  <c:v>43435</c:v>
                </c:pt>
                <c:pt idx="196">
                  <c:v>43525</c:v>
                </c:pt>
                <c:pt idx="197">
                  <c:v>43617</c:v>
                </c:pt>
                <c:pt idx="198">
                  <c:v>43709</c:v>
                </c:pt>
                <c:pt idx="199">
                  <c:v>43800</c:v>
                </c:pt>
                <c:pt idx="200">
                  <c:v>43891</c:v>
                </c:pt>
                <c:pt idx="201">
                  <c:v>43983</c:v>
                </c:pt>
                <c:pt idx="202">
                  <c:v>44075</c:v>
                </c:pt>
                <c:pt idx="203">
                  <c:v>44166</c:v>
                </c:pt>
                <c:pt idx="204">
                  <c:v>44256</c:v>
                </c:pt>
                <c:pt idx="205">
                  <c:v>44348</c:v>
                </c:pt>
                <c:pt idx="206">
                  <c:v>44440</c:v>
                </c:pt>
                <c:pt idx="207">
                  <c:v>44531</c:v>
                </c:pt>
              </c:numCache>
            </c:numRef>
          </c:cat>
          <c:val>
            <c:numRef>
              <c:f>Sheet1!$M$2:$M$209</c:f>
              <c:numCache>
                <c:formatCode>General</c:formatCode>
                <c:ptCount val="208"/>
                <c:pt idx="0">
                  <c:v>41.768000000000001</c:v>
                </c:pt>
                <c:pt idx="1">
                  <c:v>59.811999999999998</c:v>
                </c:pt>
                <c:pt idx="2">
                  <c:v>47.576000000000001</c:v>
                </c:pt>
                <c:pt idx="3">
                  <c:v>42.176000000000002</c:v>
                </c:pt>
                <c:pt idx="4">
                  <c:v>46.956000000000003</c:v>
                </c:pt>
                <c:pt idx="5">
                  <c:v>59.391999999999996</c:v>
                </c:pt>
                <c:pt idx="6">
                  <c:v>56.167999999999999</c:v>
                </c:pt>
                <c:pt idx="7">
                  <c:v>45.06</c:v>
                </c:pt>
                <c:pt idx="8">
                  <c:v>63.512</c:v>
                </c:pt>
                <c:pt idx="9">
                  <c:v>71.144000000000005</c:v>
                </c:pt>
                <c:pt idx="10">
                  <c:v>66.02</c:v>
                </c:pt>
                <c:pt idx="11">
                  <c:v>81.820000000000007</c:v>
                </c:pt>
                <c:pt idx="12">
                  <c:v>102.38800000000001</c:v>
                </c:pt>
                <c:pt idx="13">
                  <c:v>103.876</c:v>
                </c:pt>
                <c:pt idx="14">
                  <c:v>99.584000000000003</c:v>
                </c:pt>
                <c:pt idx="15">
                  <c:v>69.087999999999994</c:v>
                </c:pt>
                <c:pt idx="16">
                  <c:v>94.960000000000008</c:v>
                </c:pt>
                <c:pt idx="17">
                  <c:v>112.536</c:v>
                </c:pt>
                <c:pt idx="18">
                  <c:v>92.075999999999993</c:v>
                </c:pt>
                <c:pt idx="19">
                  <c:v>73.103999999999999</c:v>
                </c:pt>
                <c:pt idx="20">
                  <c:v>43.467999999999996</c:v>
                </c:pt>
                <c:pt idx="21">
                  <c:v>38.995999999999995</c:v>
                </c:pt>
                <c:pt idx="22">
                  <c:v>39.799999999999997</c:v>
                </c:pt>
                <c:pt idx="23">
                  <c:v>34.775999999999996</c:v>
                </c:pt>
                <c:pt idx="24">
                  <c:v>66.664000000000001</c:v>
                </c:pt>
                <c:pt idx="25">
                  <c:v>69.756</c:v>
                </c:pt>
                <c:pt idx="26">
                  <c:v>77.259999999999991</c:v>
                </c:pt>
                <c:pt idx="27">
                  <c:v>82.971999999999994</c:v>
                </c:pt>
                <c:pt idx="28">
                  <c:v>109.452</c:v>
                </c:pt>
                <c:pt idx="29">
                  <c:v>110.05600000000001</c:v>
                </c:pt>
                <c:pt idx="30">
                  <c:v>109.488</c:v>
                </c:pt>
                <c:pt idx="31">
                  <c:v>138.55600000000001</c:v>
                </c:pt>
                <c:pt idx="32">
                  <c:v>143.29599999999999</c:v>
                </c:pt>
                <c:pt idx="33">
                  <c:v>141.648</c:v>
                </c:pt>
                <c:pt idx="34">
                  <c:v>123.76</c:v>
                </c:pt>
                <c:pt idx="35">
                  <c:v>144.08000000000001</c:v>
                </c:pt>
                <c:pt idx="36">
                  <c:v>148.51600000000002</c:v>
                </c:pt>
                <c:pt idx="37">
                  <c:v>180.46</c:v>
                </c:pt>
                <c:pt idx="38">
                  <c:v>170.10399999999998</c:v>
                </c:pt>
                <c:pt idx="39">
                  <c:v>141.816</c:v>
                </c:pt>
                <c:pt idx="40">
                  <c:v>161.02000000000001</c:v>
                </c:pt>
                <c:pt idx="41">
                  <c:v>88.375999999999991</c:v>
                </c:pt>
                <c:pt idx="42">
                  <c:v>108.78</c:v>
                </c:pt>
                <c:pt idx="43">
                  <c:v>172.71199999999999</c:v>
                </c:pt>
                <c:pt idx="44">
                  <c:v>141.82</c:v>
                </c:pt>
                <c:pt idx="45">
                  <c:v>228.988</c:v>
                </c:pt>
                <c:pt idx="46">
                  <c:v>205.36</c:v>
                </c:pt>
                <c:pt idx="47">
                  <c:v>182.768</c:v>
                </c:pt>
                <c:pt idx="48">
                  <c:v>172.268</c:v>
                </c:pt>
                <c:pt idx="49">
                  <c:v>184.27199999999999</c:v>
                </c:pt>
                <c:pt idx="50">
                  <c:v>185.48000000000002</c:v>
                </c:pt>
                <c:pt idx="51">
                  <c:v>70.524000000000001</c:v>
                </c:pt>
                <c:pt idx="52">
                  <c:v>110.53999999999999</c:v>
                </c:pt>
                <c:pt idx="53">
                  <c:v>153.72800000000001</c:v>
                </c:pt>
                <c:pt idx="54">
                  <c:v>197.108</c:v>
                </c:pt>
                <c:pt idx="55">
                  <c:v>201.892</c:v>
                </c:pt>
                <c:pt idx="56">
                  <c:v>285.00400000000002</c:v>
                </c:pt>
                <c:pt idx="57">
                  <c:v>350.41200000000003</c:v>
                </c:pt>
                <c:pt idx="58">
                  <c:v>306.12</c:v>
                </c:pt>
                <c:pt idx="59">
                  <c:v>341.63200000000001</c:v>
                </c:pt>
                <c:pt idx="60">
                  <c:v>263.17</c:v>
                </c:pt>
                <c:pt idx="61">
                  <c:v>263.80899999999997</c:v>
                </c:pt>
                <c:pt idx="62">
                  <c:v>215.91300000000001</c:v>
                </c:pt>
                <c:pt idx="63">
                  <c:v>276.048</c:v>
                </c:pt>
                <c:pt idx="64">
                  <c:v>257.02499999999998</c:v>
                </c:pt>
                <c:pt idx="65">
                  <c:v>295.44299999999998</c:v>
                </c:pt>
                <c:pt idx="66">
                  <c:v>303.64599999999996</c:v>
                </c:pt>
                <c:pt idx="67">
                  <c:v>318.142</c:v>
                </c:pt>
                <c:pt idx="68">
                  <c:v>159.173</c:v>
                </c:pt>
                <c:pt idx="69">
                  <c:v>210.55</c:v>
                </c:pt>
                <c:pt idx="70">
                  <c:v>260.05</c:v>
                </c:pt>
                <c:pt idx="71">
                  <c:v>259.59500000000003</c:v>
                </c:pt>
                <c:pt idx="72">
                  <c:v>302.84899999999999</c:v>
                </c:pt>
                <c:pt idx="73">
                  <c:v>309.67700000000002</c:v>
                </c:pt>
                <c:pt idx="74">
                  <c:v>318.03399999999999</c:v>
                </c:pt>
                <c:pt idx="75">
                  <c:v>307.79200000000003</c:v>
                </c:pt>
                <c:pt idx="76">
                  <c:v>239.81700000000001</c:v>
                </c:pt>
                <c:pt idx="77">
                  <c:v>286.16899999999998</c:v>
                </c:pt>
                <c:pt idx="78">
                  <c:v>159.18</c:v>
                </c:pt>
                <c:pt idx="79">
                  <c:v>169.69399999999999</c:v>
                </c:pt>
                <c:pt idx="80">
                  <c:v>216.37199999999999</c:v>
                </c:pt>
                <c:pt idx="81">
                  <c:v>142.31100000000001</c:v>
                </c:pt>
                <c:pt idx="82">
                  <c:v>105.89</c:v>
                </c:pt>
                <c:pt idx="83">
                  <c:v>64.691000000000003</c:v>
                </c:pt>
                <c:pt idx="84">
                  <c:v>-64.50800000000001</c:v>
                </c:pt>
                <c:pt idx="85">
                  <c:v>-0.47599999999999909</c:v>
                </c:pt>
                <c:pt idx="86">
                  <c:v>-124.345</c:v>
                </c:pt>
                <c:pt idx="87">
                  <c:v>-132.202</c:v>
                </c:pt>
                <c:pt idx="88">
                  <c:v>-5.4470000000000027</c:v>
                </c:pt>
                <c:pt idx="89">
                  <c:v>-26.72</c:v>
                </c:pt>
                <c:pt idx="90">
                  <c:v>6.9460000000000051</c:v>
                </c:pt>
                <c:pt idx="91">
                  <c:v>-19.819999999999993</c:v>
                </c:pt>
                <c:pt idx="92">
                  <c:v>64.844999999999999</c:v>
                </c:pt>
                <c:pt idx="93">
                  <c:v>136.49800000000002</c:v>
                </c:pt>
                <c:pt idx="94">
                  <c:v>143.364</c:v>
                </c:pt>
                <c:pt idx="95">
                  <c:v>105.55600000000001</c:v>
                </c:pt>
                <c:pt idx="96">
                  <c:v>217.92700000000002</c:v>
                </c:pt>
                <c:pt idx="97">
                  <c:v>185.68700000000001</c:v>
                </c:pt>
                <c:pt idx="98">
                  <c:v>204.38900000000001</c:v>
                </c:pt>
                <c:pt idx="99">
                  <c:v>213.81</c:v>
                </c:pt>
                <c:pt idx="100">
                  <c:v>279.58699999999999</c:v>
                </c:pt>
                <c:pt idx="101">
                  <c:v>293.57299999999998</c:v>
                </c:pt>
                <c:pt idx="102">
                  <c:v>188.31300000000002</c:v>
                </c:pt>
                <c:pt idx="103">
                  <c:v>180.578</c:v>
                </c:pt>
                <c:pt idx="104">
                  <c:v>233.684</c:v>
                </c:pt>
                <c:pt idx="105">
                  <c:v>295.83</c:v>
                </c:pt>
                <c:pt idx="106">
                  <c:v>248.87</c:v>
                </c:pt>
                <c:pt idx="107">
                  <c:v>155.233</c:v>
                </c:pt>
                <c:pt idx="108">
                  <c:v>298.59500000000003</c:v>
                </c:pt>
                <c:pt idx="109">
                  <c:v>361.09199999999998</c:v>
                </c:pt>
                <c:pt idx="110">
                  <c:v>492.483</c:v>
                </c:pt>
                <c:pt idx="111">
                  <c:v>373.79700000000003</c:v>
                </c:pt>
                <c:pt idx="112">
                  <c:v>571.45899999999995</c:v>
                </c:pt>
                <c:pt idx="113">
                  <c:v>652.75800000000004</c:v>
                </c:pt>
                <c:pt idx="114">
                  <c:v>513.62799999999993</c:v>
                </c:pt>
                <c:pt idx="115">
                  <c:v>530.84299999999996</c:v>
                </c:pt>
                <c:pt idx="116">
                  <c:v>643.19900000000007</c:v>
                </c:pt>
                <c:pt idx="117">
                  <c:v>433.64</c:v>
                </c:pt>
                <c:pt idx="118">
                  <c:v>682.6389999999999</c:v>
                </c:pt>
                <c:pt idx="119">
                  <c:v>486.68200000000002</c:v>
                </c:pt>
                <c:pt idx="120">
                  <c:v>654.88300000000004</c:v>
                </c:pt>
                <c:pt idx="121">
                  <c:v>667.36199999999997</c:v>
                </c:pt>
                <c:pt idx="122">
                  <c:v>398.46699999999998</c:v>
                </c:pt>
                <c:pt idx="123">
                  <c:v>432.26400000000001</c:v>
                </c:pt>
                <c:pt idx="124">
                  <c:v>242.99299999999999</c:v>
                </c:pt>
                <c:pt idx="125">
                  <c:v>504.24</c:v>
                </c:pt>
                <c:pt idx="126">
                  <c:v>289.59699999999998</c:v>
                </c:pt>
                <c:pt idx="127">
                  <c:v>229.08699999999999</c:v>
                </c:pt>
                <c:pt idx="128">
                  <c:v>203.108</c:v>
                </c:pt>
                <c:pt idx="129">
                  <c:v>108.36499999999999</c:v>
                </c:pt>
                <c:pt idx="130">
                  <c:v>112.029</c:v>
                </c:pt>
                <c:pt idx="131">
                  <c:v>166.167</c:v>
                </c:pt>
                <c:pt idx="132">
                  <c:v>72.619</c:v>
                </c:pt>
                <c:pt idx="133">
                  <c:v>63.054999999999993</c:v>
                </c:pt>
                <c:pt idx="134">
                  <c:v>209.75800000000001</c:v>
                </c:pt>
                <c:pt idx="135">
                  <c:v>-25.4</c:v>
                </c:pt>
                <c:pt idx="136">
                  <c:v>437.96699999999998</c:v>
                </c:pt>
                <c:pt idx="137">
                  <c:v>249.238</c:v>
                </c:pt>
                <c:pt idx="138">
                  <c:v>490.72499999999997</c:v>
                </c:pt>
                <c:pt idx="139">
                  <c:v>451.39400000000001</c:v>
                </c:pt>
                <c:pt idx="140">
                  <c:v>556.26499999999999</c:v>
                </c:pt>
                <c:pt idx="141">
                  <c:v>601.33899999999994</c:v>
                </c:pt>
                <c:pt idx="142">
                  <c:v>516.93700000000001</c:v>
                </c:pt>
                <c:pt idx="143">
                  <c:v>760.27199999999993</c:v>
                </c:pt>
                <c:pt idx="144">
                  <c:v>830.43700000000001</c:v>
                </c:pt>
                <c:pt idx="145">
                  <c:v>836.29600000000005</c:v>
                </c:pt>
                <c:pt idx="146">
                  <c:v>579.83100000000002</c:v>
                </c:pt>
                <c:pt idx="147">
                  <c:v>1026.028</c:v>
                </c:pt>
                <c:pt idx="148">
                  <c:v>968.65699999999993</c:v>
                </c:pt>
                <c:pt idx="149">
                  <c:v>1211.058</c:v>
                </c:pt>
                <c:pt idx="150">
                  <c:v>1279.894</c:v>
                </c:pt>
                <c:pt idx="151">
                  <c:v>1051.44</c:v>
                </c:pt>
                <c:pt idx="152">
                  <c:v>812.98099999999999</c:v>
                </c:pt>
                <c:pt idx="153">
                  <c:v>828.19800000000009</c:v>
                </c:pt>
                <c:pt idx="154">
                  <c:v>578.23599999999999</c:v>
                </c:pt>
                <c:pt idx="155">
                  <c:v>123.925</c:v>
                </c:pt>
                <c:pt idx="156">
                  <c:v>-372.23</c:v>
                </c:pt>
                <c:pt idx="157">
                  <c:v>-345.31899999999996</c:v>
                </c:pt>
                <c:pt idx="158">
                  <c:v>-520.92999999999995</c:v>
                </c:pt>
                <c:pt idx="159">
                  <c:v>-446.46199999999999</c:v>
                </c:pt>
                <c:pt idx="160">
                  <c:v>-272.2</c:v>
                </c:pt>
                <c:pt idx="161">
                  <c:v>-264.976</c:v>
                </c:pt>
                <c:pt idx="162">
                  <c:v>157.602</c:v>
                </c:pt>
                <c:pt idx="163">
                  <c:v>75.826000000000008</c:v>
                </c:pt>
                <c:pt idx="164">
                  <c:v>-5.570999999999998</c:v>
                </c:pt>
                <c:pt idx="165">
                  <c:v>314.80700000000002</c:v>
                </c:pt>
                <c:pt idx="166">
                  <c:v>300.87599999999998</c:v>
                </c:pt>
                <c:pt idx="167">
                  <c:v>397.09100000000001</c:v>
                </c:pt>
                <c:pt idx="168">
                  <c:v>347.15999999999997</c:v>
                </c:pt>
                <c:pt idx="169">
                  <c:v>440.39699999999999</c:v>
                </c:pt>
                <c:pt idx="170">
                  <c:v>681.20499999999993</c:v>
                </c:pt>
                <c:pt idx="171">
                  <c:v>851.85300000000007</c:v>
                </c:pt>
                <c:pt idx="172">
                  <c:v>192.44900000000001</c:v>
                </c:pt>
                <c:pt idx="173">
                  <c:v>537.899</c:v>
                </c:pt>
                <c:pt idx="174">
                  <c:v>782.25799999999992</c:v>
                </c:pt>
                <c:pt idx="175">
                  <c:v>408.61400000000003</c:v>
                </c:pt>
                <c:pt idx="176">
                  <c:v>728.19799999999998</c:v>
                </c:pt>
                <c:pt idx="177">
                  <c:v>667.93499999999995</c:v>
                </c:pt>
                <c:pt idx="178">
                  <c:v>765.52299999999991</c:v>
                </c:pt>
                <c:pt idx="179">
                  <c:v>844.82099999999991</c:v>
                </c:pt>
                <c:pt idx="180">
                  <c:v>880.62200000000007</c:v>
                </c:pt>
                <c:pt idx="181">
                  <c:v>1045.5929999999998</c:v>
                </c:pt>
                <c:pt idx="182">
                  <c:v>687.51099999999997</c:v>
                </c:pt>
                <c:pt idx="183">
                  <c:v>778.82799999999997</c:v>
                </c:pt>
                <c:pt idx="184">
                  <c:v>1117.865</c:v>
                </c:pt>
                <c:pt idx="185">
                  <c:v>541.73099999999999</c:v>
                </c:pt>
                <c:pt idx="186">
                  <c:v>830.62</c:v>
                </c:pt>
                <c:pt idx="187">
                  <c:v>304.404</c:v>
                </c:pt>
                <c:pt idx="188">
                  <c:v>821.726</c:v>
                </c:pt>
                <c:pt idx="189">
                  <c:v>978.77800000000002</c:v>
                </c:pt>
                <c:pt idx="190">
                  <c:v>861.52499999999998</c:v>
                </c:pt>
                <c:pt idx="191">
                  <c:v>758.52300000000002</c:v>
                </c:pt>
                <c:pt idx="192">
                  <c:v>552.74299999999994</c:v>
                </c:pt>
                <c:pt idx="193">
                  <c:v>476.13900000000001</c:v>
                </c:pt>
                <c:pt idx="194">
                  <c:v>713.24900000000002</c:v>
                </c:pt>
                <c:pt idx="195">
                  <c:v>698.33999999999992</c:v>
                </c:pt>
                <c:pt idx="196">
                  <c:v>1026.577</c:v>
                </c:pt>
                <c:pt idx="197">
                  <c:v>684.31400000000008</c:v>
                </c:pt>
                <c:pt idx="198">
                  <c:v>915.78099999999995</c:v>
                </c:pt>
                <c:pt idx="199">
                  <c:v>366.84299999999996</c:v>
                </c:pt>
                <c:pt idx="200">
                  <c:v>3091.0719999999997</c:v>
                </c:pt>
                <c:pt idx="201">
                  <c:v>2574.6120000000001</c:v>
                </c:pt>
                <c:pt idx="202">
                  <c:v>96.188999999999993</c:v>
                </c:pt>
                <c:pt idx="203">
                  <c:v>88.042000000000002</c:v>
                </c:pt>
                <c:pt idx="204">
                  <c:v>812.81500000000005</c:v>
                </c:pt>
                <c:pt idx="205">
                  <c:v>328.822</c:v>
                </c:pt>
                <c:pt idx="206">
                  <c:v>851.66300000000001</c:v>
                </c:pt>
                <c:pt idx="207">
                  <c:v>1215.982</c:v>
                </c:pt>
              </c:numCache>
            </c:numRef>
          </c:val>
          <c:smooth val="0"/>
          <c:extLst>
            <c:ext xmlns:c16="http://schemas.microsoft.com/office/drawing/2014/chart" uri="{C3380CC4-5D6E-409C-BE32-E72D297353CC}">
              <c16:uniqueId val="{00000001-3F3E-41EB-A0D5-181C10E9AD0B}"/>
            </c:ext>
          </c:extLst>
        </c:ser>
        <c:dLbls>
          <c:showLegendKey val="0"/>
          <c:showVal val="0"/>
          <c:showCatName val="0"/>
          <c:showSerName val="0"/>
          <c:showPercent val="0"/>
          <c:showBubbleSize val="0"/>
        </c:dLbls>
        <c:smooth val="0"/>
        <c:axId val="23298367"/>
        <c:axId val="795834127"/>
      </c:lineChart>
      <c:dateAx>
        <c:axId val="23298367"/>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795834127"/>
        <c:crossesAt val="-1500"/>
        <c:auto val="1"/>
        <c:lblOffset val="100"/>
        <c:baseTimeUnit val="months"/>
      </c:dateAx>
      <c:valAx>
        <c:axId val="79583412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2329836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zh-CN" altLang="en-US"/>
              <a:t>净资产（亿美元）</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barChart>
        <c:barDir val="col"/>
        <c:grouping val="clustered"/>
        <c:varyColors val="0"/>
        <c:ser>
          <c:idx val="0"/>
          <c:order val="0"/>
          <c:tx>
            <c:strRef>
              <c:f>Sheet1!$B$1</c:f>
              <c:strCache>
                <c:ptCount val="1"/>
                <c:pt idx="0">
                  <c:v>家得宝（Home Depot）</c:v>
                </c:pt>
              </c:strCache>
            </c:strRef>
          </c:tx>
          <c:spPr>
            <a:solidFill>
              <a:schemeClr val="accent1"/>
            </a:solidFill>
            <a:ln>
              <a:noFill/>
            </a:ln>
            <a:effectLst/>
          </c:spPr>
          <c:invertIfNegative val="0"/>
          <c:cat>
            <c:strRef>
              <c:f>Sheet1!$A$2:$A$11</c:f>
              <c:strCache>
                <c:ptCount val="10"/>
                <c:pt idx="0">
                  <c:v>2011</c:v>
                </c:pt>
                <c:pt idx="1">
                  <c:v>2012</c:v>
                </c:pt>
                <c:pt idx="2">
                  <c:v>2013</c:v>
                </c:pt>
                <c:pt idx="3">
                  <c:v>2014</c:v>
                </c:pt>
                <c:pt idx="4">
                  <c:v>2015</c:v>
                </c:pt>
                <c:pt idx="5">
                  <c:v>2016</c:v>
                </c:pt>
                <c:pt idx="6">
                  <c:v>2017</c:v>
                </c:pt>
                <c:pt idx="7">
                  <c:v>2018</c:v>
                </c:pt>
                <c:pt idx="8">
                  <c:v>2019</c:v>
                </c:pt>
                <c:pt idx="9">
                  <c:v>2020Q1</c:v>
                </c:pt>
              </c:strCache>
            </c:strRef>
          </c:cat>
          <c:val>
            <c:numRef>
              <c:f>Sheet1!$B$2:$B$11</c:f>
              <c:numCache>
                <c:formatCode>General</c:formatCode>
                <c:ptCount val="10"/>
                <c:pt idx="0">
                  <c:v>178.98</c:v>
                </c:pt>
                <c:pt idx="1">
                  <c:v>177.77</c:v>
                </c:pt>
                <c:pt idx="2">
                  <c:v>125.22</c:v>
                </c:pt>
                <c:pt idx="3">
                  <c:v>93.22</c:v>
                </c:pt>
                <c:pt idx="4">
                  <c:v>63.16</c:v>
                </c:pt>
                <c:pt idx="5">
                  <c:v>43.33</c:v>
                </c:pt>
                <c:pt idx="6">
                  <c:v>14.54</c:v>
                </c:pt>
                <c:pt idx="7">
                  <c:v>-18.78</c:v>
                </c:pt>
                <c:pt idx="8">
                  <c:v>-31.16</c:v>
                </c:pt>
                <c:pt idx="9">
                  <c:v>-34.9</c:v>
                </c:pt>
              </c:numCache>
            </c:numRef>
          </c:val>
          <c:extLst>
            <c:ext xmlns:c16="http://schemas.microsoft.com/office/drawing/2014/chart" uri="{C3380CC4-5D6E-409C-BE32-E72D297353CC}">
              <c16:uniqueId val="{00000000-B680-4801-83ED-7D89354DC0E9}"/>
            </c:ext>
          </c:extLst>
        </c:ser>
        <c:ser>
          <c:idx val="1"/>
          <c:order val="1"/>
          <c:tx>
            <c:strRef>
              <c:f>Sheet1!$C$1</c:f>
              <c:strCache>
                <c:ptCount val="1"/>
                <c:pt idx="0">
                  <c:v>惠普（HP）</c:v>
                </c:pt>
              </c:strCache>
            </c:strRef>
          </c:tx>
          <c:spPr>
            <a:solidFill>
              <a:schemeClr val="accent2"/>
            </a:solidFill>
            <a:ln>
              <a:noFill/>
            </a:ln>
            <a:effectLst/>
          </c:spPr>
          <c:invertIfNegative val="0"/>
          <c:cat>
            <c:strRef>
              <c:f>Sheet1!$A$2:$A$11</c:f>
              <c:strCache>
                <c:ptCount val="10"/>
                <c:pt idx="0">
                  <c:v>2011</c:v>
                </c:pt>
                <c:pt idx="1">
                  <c:v>2012</c:v>
                </c:pt>
                <c:pt idx="2">
                  <c:v>2013</c:v>
                </c:pt>
                <c:pt idx="3">
                  <c:v>2014</c:v>
                </c:pt>
                <c:pt idx="4">
                  <c:v>2015</c:v>
                </c:pt>
                <c:pt idx="5">
                  <c:v>2016</c:v>
                </c:pt>
                <c:pt idx="6">
                  <c:v>2017</c:v>
                </c:pt>
                <c:pt idx="7">
                  <c:v>2018</c:v>
                </c:pt>
                <c:pt idx="8">
                  <c:v>2019</c:v>
                </c:pt>
                <c:pt idx="9">
                  <c:v>2020Q1</c:v>
                </c:pt>
              </c:strCache>
            </c:strRef>
          </c:cat>
          <c:val>
            <c:numRef>
              <c:f>Sheet1!$C$2:$C$11</c:f>
              <c:numCache>
                <c:formatCode>General</c:formatCode>
                <c:ptCount val="10"/>
                <c:pt idx="0">
                  <c:v>390.04</c:v>
                </c:pt>
                <c:pt idx="1">
                  <c:v>228.33</c:v>
                </c:pt>
                <c:pt idx="2">
                  <c:v>276.56</c:v>
                </c:pt>
                <c:pt idx="3">
                  <c:v>271.27</c:v>
                </c:pt>
                <c:pt idx="4">
                  <c:v>281.51</c:v>
                </c:pt>
                <c:pt idx="5">
                  <c:v>-38.89</c:v>
                </c:pt>
                <c:pt idx="6">
                  <c:v>-34.08</c:v>
                </c:pt>
                <c:pt idx="7">
                  <c:v>-6.39</c:v>
                </c:pt>
                <c:pt idx="8">
                  <c:v>-11.93</c:v>
                </c:pt>
                <c:pt idx="9">
                  <c:v>-16.34</c:v>
                </c:pt>
              </c:numCache>
            </c:numRef>
          </c:val>
          <c:extLst>
            <c:ext xmlns:c16="http://schemas.microsoft.com/office/drawing/2014/chart" uri="{C3380CC4-5D6E-409C-BE32-E72D297353CC}">
              <c16:uniqueId val="{00000001-B680-4801-83ED-7D89354DC0E9}"/>
            </c:ext>
          </c:extLst>
        </c:ser>
        <c:dLbls>
          <c:showLegendKey val="0"/>
          <c:showVal val="0"/>
          <c:showCatName val="0"/>
          <c:showSerName val="0"/>
          <c:showPercent val="0"/>
          <c:showBubbleSize val="0"/>
        </c:dLbls>
        <c:gapWidth val="219"/>
        <c:overlap val="-27"/>
        <c:axId val="1118746815"/>
        <c:axId val="1113002623"/>
      </c:barChart>
      <c:catAx>
        <c:axId val="11187468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113002623"/>
        <c:crossesAt val="0"/>
        <c:auto val="1"/>
        <c:lblAlgn val="ctr"/>
        <c:lblOffset val="700"/>
        <c:noMultiLvlLbl val="0"/>
      </c:catAx>
      <c:valAx>
        <c:axId val="111300262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11874681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CN" sz="1400" b="0" i="0" u="none" strike="noStrike" baseline="0">
                <a:effectLst/>
              </a:rPr>
              <a:t>Shiller P/E</a:t>
            </a:r>
            <a:endParaRPr lang="zh-CN" alt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0"/>
          <c:order val="0"/>
          <c:spPr>
            <a:ln w="28575" cap="rnd">
              <a:solidFill>
                <a:schemeClr val="accent1"/>
              </a:solidFill>
              <a:round/>
            </a:ln>
            <a:effectLst/>
          </c:spPr>
          <c:marker>
            <c:symbol val="none"/>
          </c:marker>
          <c:cat>
            <c:numRef>
              <c:f>Sheet1!$A$3:$A$1348</c:f>
              <c:numCache>
                <c:formatCode>yyyy\-mm;@</c:formatCode>
                <c:ptCount val="1346"/>
                <c:pt idx="0">
                  <c:v>3684</c:v>
                </c:pt>
                <c:pt idx="1">
                  <c:v>3712</c:v>
                </c:pt>
                <c:pt idx="2">
                  <c:v>3743</c:v>
                </c:pt>
                <c:pt idx="3">
                  <c:v>3773</c:v>
                </c:pt>
                <c:pt idx="4">
                  <c:v>3804</c:v>
                </c:pt>
                <c:pt idx="5">
                  <c:v>3834</c:v>
                </c:pt>
                <c:pt idx="6">
                  <c:v>3865</c:v>
                </c:pt>
                <c:pt idx="7">
                  <c:v>3896</c:v>
                </c:pt>
                <c:pt idx="8">
                  <c:v>3926</c:v>
                </c:pt>
                <c:pt idx="9">
                  <c:v>3957</c:v>
                </c:pt>
                <c:pt idx="10">
                  <c:v>3987</c:v>
                </c:pt>
                <c:pt idx="11">
                  <c:v>4018</c:v>
                </c:pt>
                <c:pt idx="12">
                  <c:v>4049</c:v>
                </c:pt>
                <c:pt idx="13">
                  <c:v>4077</c:v>
                </c:pt>
                <c:pt idx="14">
                  <c:v>4108</c:v>
                </c:pt>
                <c:pt idx="15">
                  <c:v>4138</c:v>
                </c:pt>
                <c:pt idx="16">
                  <c:v>4169</c:v>
                </c:pt>
                <c:pt idx="17">
                  <c:v>4199</c:v>
                </c:pt>
                <c:pt idx="18">
                  <c:v>4230</c:v>
                </c:pt>
                <c:pt idx="19">
                  <c:v>4261</c:v>
                </c:pt>
                <c:pt idx="20">
                  <c:v>4291</c:v>
                </c:pt>
                <c:pt idx="21">
                  <c:v>4322</c:v>
                </c:pt>
                <c:pt idx="22">
                  <c:v>4352</c:v>
                </c:pt>
                <c:pt idx="23">
                  <c:v>4383</c:v>
                </c:pt>
                <c:pt idx="24">
                  <c:v>4414</c:v>
                </c:pt>
                <c:pt idx="25">
                  <c:v>4443</c:v>
                </c:pt>
                <c:pt idx="26">
                  <c:v>4474</c:v>
                </c:pt>
                <c:pt idx="27">
                  <c:v>4504</c:v>
                </c:pt>
                <c:pt idx="28">
                  <c:v>4535</c:v>
                </c:pt>
                <c:pt idx="29">
                  <c:v>4565</c:v>
                </c:pt>
                <c:pt idx="30">
                  <c:v>4596</c:v>
                </c:pt>
                <c:pt idx="31">
                  <c:v>4627</c:v>
                </c:pt>
                <c:pt idx="32">
                  <c:v>4657</c:v>
                </c:pt>
                <c:pt idx="33">
                  <c:v>4688</c:v>
                </c:pt>
                <c:pt idx="34">
                  <c:v>4718</c:v>
                </c:pt>
                <c:pt idx="35">
                  <c:v>4749</c:v>
                </c:pt>
                <c:pt idx="36">
                  <c:v>4780</c:v>
                </c:pt>
                <c:pt idx="37">
                  <c:v>4808</c:v>
                </c:pt>
                <c:pt idx="38">
                  <c:v>4839</c:v>
                </c:pt>
                <c:pt idx="39">
                  <c:v>4869</c:v>
                </c:pt>
                <c:pt idx="40">
                  <c:v>4900</c:v>
                </c:pt>
                <c:pt idx="41">
                  <c:v>4930</c:v>
                </c:pt>
                <c:pt idx="42">
                  <c:v>4961</c:v>
                </c:pt>
                <c:pt idx="43">
                  <c:v>4992</c:v>
                </c:pt>
                <c:pt idx="44">
                  <c:v>5022</c:v>
                </c:pt>
                <c:pt idx="45">
                  <c:v>5053</c:v>
                </c:pt>
                <c:pt idx="46">
                  <c:v>5083</c:v>
                </c:pt>
                <c:pt idx="47">
                  <c:v>5114</c:v>
                </c:pt>
                <c:pt idx="48">
                  <c:v>5145</c:v>
                </c:pt>
                <c:pt idx="49">
                  <c:v>5173</c:v>
                </c:pt>
                <c:pt idx="50">
                  <c:v>5204</c:v>
                </c:pt>
                <c:pt idx="51">
                  <c:v>5234</c:v>
                </c:pt>
                <c:pt idx="52">
                  <c:v>5265</c:v>
                </c:pt>
                <c:pt idx="53">
                  <c:v>5295</c:v>
                </c:pt>
                <c:pt idx="54">
                  <c:v>5326</c:v>
                </c:pt>
                <c:pt idx="55">
                  <c:v>5357</c:v>
                </c:pt>
                <c:pt idx="56">
                  <c:v>5387</c:v>
                </c:pt>
                <c:pt idx="57">
                  <c:v>5418</c:v>
                </c:pt>
                <c:pt idx="58">
                  <c:v>5448</c:v>
                </c:pt>
                <c:pt idx="59">
                  <c:v>5479</c:v>
                </c:pt>
                <c:pt idx="60">
                  <c:v>5510</c:v>
                </c:pt>
                <c:pt idx="61">
                  <c:v>5538</c:v>
                </c:pt>
                <c:pt idx="62">
                  <c:v>5569</c:v>
                </c:pt>
                <c:pt idx="63">
                  <c:v>5599</c:v>
                </c:pt>
                <c:pt idx="64">
                  <c:v>5630</c:v>
                </c:pt>
                <c:pt idx="65">
                  <c:v>5660</c:v>
                </c:pt>
                <c:pt idx="66">
                  <c:v>5691</c:v>
                </c:pt>
                <c:pt idx="67">
                  <c:v>5722</c:v>
                </c:pt>
                <c:pt idx="68">
                  <c:v>5752</c:v>
                </c:pt>
                <c:pt idx="69">
                  <c:v>5783</c:v>
                </c:pt>
                <c:pt idx="70">
                  <c:v>5813</c:v>
                </c:pt>
                <c:pt idx="71">
                  <c:v>5844</c:v>
                </c:pt>
                <c:pt idx="72">
                  <c:v>5875</c:v>
                </c:pt>
                <c:pt idx="73">
                  <c:v>5904</c:v>
                </c:pt>
                <c:pt idx="74">
                  <c:v>5935</c:v>
                </c:pt>
                <c:pt idx="75">
                  <c:v>5965</c:v>
                </c:pt>
                <c:pt idx="76">
                  <c:v>5996</c:v>
                </c:pt>
                <c:pt idx="77">
                  <c:v>6026</c:v>
                </c:pt>
                <c:pt idx="78">
                  <c:v>6057</c:v>
                </c:pt>
                <c:pt idx="79">
                  <c:v>6088</c:v>
                </c:pt>
                <c:pt idx="80">
                  <c:v>6118</c:v>
                </c:pt>
                <c:pt idx="81">
                  <c:v>6149</c:v>
                </c:pt>
                <c:pt idx="82">
                  <c:v>6179</c:v>
                </c:pt>
                <c:pt idx="83">
                  <c:v>6210</c:v>
                </c:pt>
                <c:pt idx="84">
                  <c:v>6241</c:v>
                </c:pt>
                <c:pt idx="85">
                  <c:v>6269</c:v>
                </c:pt>
                <c:pt idx="86">
                  <c:v>6300</c:v>
                </c:pt>
                <c:pt idx="87">
                  <c:v>6330</c:v>
                </c:pt>
                <c:pt idx="88">
                  <c:v>6361</c:v>
                </c:pt>
                <c:pt idx="89">
                  <c:v>6391</c:v>
                </c:pt>
                <c:pt idx="90">
                  <c:v>6422</c:v>
                </c:pt>
                <c:pt idx="91">
                  <c:v>6453</c:v>
                </c:pt>
                <c:pt idx="92">
                  <c:v>6483</c:v>
                </c:pt>
                <c:pt idx="93">
                  <c:v>6514</c:v>
                </c:pt>
                <c:pt idx="94">
                  <c:v>6544</c:v>
                </c:pt>
                <c:pt idx="95">
                  <c:v>6575</c:v>
                </c:pt>
                <c:pt idx="96">
                  <c:v>6606</c:v>
                </c:pt>
                <c:pt idx="97">
                  <c:v>6634</c:v>
                </c:pt>
                <c:pt idx="98">
                  <c:v>6665</c:v>
                </c:pt>
                <c:pt idx="99">
                  <c:v>6695</c:v>
                </c:pt>
                <c:pt idx="100">
                  <c:v>6726</c:v>
                </c:pt>
                <c:pt idx="101">
                  <c:v>6756</c:v>
                </c:pt>
                <c:pt idx="102">
                  <c:v>6787</c:v>
                </c:pt>
                <c:pt idx="103">
                  <c:v>6818</c:v>
                </c:pt>
                <c:pt idx="104">
                  <c:v>6848</c:v>
                </c:pt>
                <c:pt idx="105">
                  <c:v>6879</c:v>
                </c:pt>
                <c:pt idx="106">
                  <c:v>6909</c:v>
                </c:pt>
                <c:pt idx="107">
                  <c:v>6940</c:v>
                </c:pt>
                <c:pt idx="108">
                  <c:v>6971</c:v>
                </c:pt>
                <c:pt idx="109">
                  <c:v>6999</c:v>
                </c:pt>
                <c:pt idx="110">
                  <c:v>7030</c:v>
                </c:pt>
                <c:pt idx="111">
                  <c:v>7060</c:v>
                </c:pt>
                <c:pt idx="112">
                  <c:v>7091</c:v>
                </c:pt>
                <c:pt idx="113">
                  <c:v>7121</c:v>
                </c:pt>
                <c:pt idx="114">
                  <c:v>7152</c:v>
                </c:pt>
                <c:pt idx="115">
                  <c:v>7183</c:v>
                </c:pt>
                <c:pt idx="116">
                  <c:v>7213</c:v>
                </c:pt>
                <c:pt idx="117">
                  <c:v>7244</c:v>
                </c:pt>
                <c:pt idx="118">
                  <c:v>7274</c:v>
                </c:pt>
                <c:pt idx="119">
                  <c:v>7305</c:v>
                </c:pt>
                <c:pt idx="120">
                  <c:v>7336</c:v>
                </c:pt>
                <c:pt idx="121">
                  <c:v>7365</c:v>
                </c:pt>
                <c:pt idx="122">
                  <c:v>7396</c:v>
                </c:pt>
                <c:pt idx="123">
                  <c:v>7426</c:v>
                </c:pt>
                <c:pt idx="124">
                  <c:v>7457</c:v>
                </c:pt>
                <c:pt idx="125">
                  <c:v>7487</c:v>
                </c:pt>
                <c:pt idx="126">
                  <c:v>7518</c:v>
                </c:pt>
                <c:pt idx="127">
                  <c:v>7549</c:v>
                </c:pt>
                <c:pt idx="128">
                  <c:v>7579</c:v>
                </c:pt>
                <c:pt idx="129">
                  <c:v>7610</c:v>
                </c:pt>
                <c:pt idx="130">
                  <c:v>7640</c:v>
                </c:pt>
                <c:pt idx="131">
                  <c:v>7671</c:v>
                </c:pt>
                <c:pt idx="132">
                  <c:v>7702</c:v>
                </c:pt>
                <c:pt idx="133">
                  <c:v>7730</c:v>
                </c:pt>
                <c:pt idx="134">
                  <c:v>7761</c:v>
                </c:pt>
                <c:pt idx="135">
                  <c:v>7791</c:v>
                </c:pt>
                <c:pt idx="136">
                  <c:v>7822</c:v>
                </c:pt>
                <c:pt idx="137">
                  <c:v>7852</c:v>
                </c:pt>
                <c:pt idx="138">
                  <c:v>7883</c:v>
                </c:pt>
                <c:pt idx="139">
                  <c:v>7914</c:v>
                </c:pt>
                <c:pt idx="140">
                  <c:v>7944</c:v>
                </c:pt>
                <c:pt idx="141">
                  <c:v>7975</c:v>
                </c:pt>
                <c:pt idx="142">
                  <c:v>8005</c:v>
                </c:pt>
                <c:pt idx="143">
                  <c:v>8036</c:v>
                </c:pt>
                <c:pt idx="144">
                  <c:v>8067</c:v>
                </c:pt>
                <c:pt idx="145">
                  <c:v>8095</c:v>
                </c:pt>
                <c:pt idx="146">
                  <c:v>8126</c:v>
                </c:pt>
                <c:pt idx="147">
                  <c:v>8156</c:v>
                </c:pt>
                <c:pt idx="148">
                  <c:v>8187</c:v>
                </c:pt>
                <c:pt idx="149">
                  <c:v>8217</c:v>
                </c:pt>
                <c:pt idx="150">
                  <c:v>8248</c:v>
                </c:pt>
                <c:pt idx="151">
                  <c:v>8279</c:v>
                </c:pt>
                <c:pt idx="152">
                  <c:v>8309</c:v>
                </c:pt>
                <c:pt idx="153">
                  <c:v>8340</c:v>
                </c:pt>
                <c:pt idx="154">
                  <c:v>8370</c:v>
                </c:pt>
                <c:pt idx="155">
                  <c:v>8401</c:v>
                </c:pt>
                <c:pt idx="156">
                  <c:v>8432</c:v>
                </c:pt>
                <c:pt idx="157">
                  <c:v>8460</c:v>
                </c:pt>
                <c:pt idx="158">
                  <c:v>8491</c:v>
                </c:pt>
                <c:pt idx="159">
                  <c:v>8521</c:v>
                </c:pt>
                <c:pt idx="160">
                  <c:v>8552</c:v>
                </c:pt>
                <c:pt idx="161">
                  <c:v>8582</c:v>
                </c:pt>
                <c:pt idx="162">
                  <c:v>8613</c:v>
                </c:pt>
                <c:pt idx="163">
                  <c:v>8644</c:v>
                </c:pt>
                <c:pt idx="164">
                  <c:v>8674</c:v>
                </c:pt>
                <c:pt idx="165">
                  <c:v>8705</c:v>
                </c:pt>
                <c:pt idx="166">
                  <c:v>8735</c:v>
                </c:pt>
                <c:pt idx="167">
                  <c:v>8766</c:v>
                </c:pt>
                <c:pt idx="168">
                  <c:v>8797</c:v>
                </c:pt>
                <c:pt idx="169">
                  <c:v>8826</c:v>
                </c:pt>
                <c:pt idx="170">
                  <c:v>8857</c:v>
                </c:pt>
                <c:pt idx="171">
                  <c:v>8887</c:v>
                </c:pt>
                <c:pt idx="172">
                  <c:v>8918</c:v>
                </c:pt>
                <c:pt idx="173">
                  <c:v>8948</c:v>
                </c:pt>
                <c:pt idx="174">
                  <c:v>8979</c:v>
                </c:pt>
                <c:pt idx="175">
                  <c:v>9010</c:v>
                </c:pt>
                <c:pt idx="176">
                  <c:v>9040</c:v>
                </c:pt>
                <c:pt idx="177">
                  <c:v>9071</c:v>
                </c:pt>
                <c:pt idx="178">
                  <c:v>9101</c:v>
                </c:pt>
                <c:pt idx="179">
                  <c:v>9132</c:v>
                </c:pt>
                <c:pt idx="180">
                  <c:v>9163</c:v>
                </c:pt>
                <c:pt idx="181">
                  <c:v>9191</c:v>
                </c:pt>
                <c:pt idx="182">
                  <c:v>9222</c:v>
                </c:pt>
                <c:pt idx="183">
                  <c:v>9252</c:v>
                </c:pt>
                <c:pt idx="184">
                  <c:v>9283</c:v>
                </c:pt>
                <c:pt idx="185">
                  <c:v>9313</c:v>
                </c:pt>
                <c:pt idx="186">
                  <c:v>9344</c:v>
                </c:pt>
                <c:pt idx="187">
                  <c:v>9375</c:v>
                </c:pt>
                <c:pt idx="188">
                  <c:v>9405</c:v>
                </c:pt>
                <c:pt idx="189">
                  <c:v>9436</c:v>
                </c:pt>
                <c:pt idx="190">
                  <c:v>9466</c:v>
                </c:pt>
                <c:pt idx="191">
                  <c:v>9497</c:v>
                </c:pt>
                <c:pt idx="192">
                  <c:v>9528</c:v>
                </c:pt>
                <c:pt idx="193">
                  <c:v>9556</c:v>
                </c:pt>
                <c:pt idx="194">
                  <c:v>9587</c:v>
                </c:pt>
                <c:pt idx="195">
                  <c:v>9617</c:v>
                </c:pt>
                <c:pt idx="196">
                  <c:v>9648</c:v>
                </c:pt>
                <c:pt idx="197">
                  <c:v>9678</c:v>
                </c:pt>
                <c:pt idx="198">
                  <c:v>9709</c:v>
                </c:pt>
                <c:pt idx="199">
                  <c:v>9740</c:v>
                </c:pt>
                <c:pt idx="200">
                  <c:v>9770</c:v>
                </c:pt>
                <c:pt idx="201">
                  <c:v>9801</c:v>
                </c:pt>
                <c:pt idx="202">
                  <c:v>9831</c:v>
                </c:pt>
                <c:pt idx="203">
                  <c:v>9862</c:v>
                </c:pt>
                <c:pt idx="204">
                  <c:v>9893</c:v>
                </c:pt>
                <c:pt idx="205">
                  <c:v>9921</c:v>
                </c:pt>
                <c:pt idx="206">
                  <c:v>9952</c:v>
                </c:pt>
                <c:pt idx="207">
                  <c:v>9982</c:v>
                </c:pt>
                <c:pt idx="208">
                  <c:v>10013</c:v>
                </c:pt>
                <c:pt idx="209">
                  <c:v>10043</c:v>
                </c:pt>
                <c:pt idx="210">
                  <c:v>10074</c:v>
                </c:pt>
                <c:pt idx="211">
                  <c:v>10105</c:v>
                </c:pt>
                <c:pt idx="212">
                  <c:v>10135</c:v>
                </c:pt>
                <c:pt idx="213">
                  <c:v>10166</c:v>
                </c:pt>
                <c:pt idx="214">
                  <c:v>10196</c:v>
                </c:pt>
                <c:pt idx="215">
                  <c:v>10227</c:v>
                </c:pt>
                <c:pt idx="216">
                  <c:v>10258</c:v>
                </c:pt>
                <c:pt idx="217">
                  <c:v>10287</c:v>
                </c:pt>
                <c:pt idx="218">
                  <c:v>10318</c:v>
                </c:pt>
                <c:pt idx="219">
                  <c:v>10348</c:v>
                </c:pt>
                <c:pt idx="220">
                  <c:v>10379</c:v>
                </c:pt>
                <c:pt idx="221">
                  <c:v>10409</c:v>
                </c:pt>
                <c:pt idx="222">
                  <c:v>10440</c:v>
                </c:pt>
                <c:pt idx="223">
                  <c:v>10471</c:v>
                </c:pt>
                <c:pt idx="224">
                  <c:v>10501</c:v>
                </c:pt>
                <c:pt idx="225">
                  <c:v>10532</c:v>
                </c:pt>
                <c:pt idx="226">
                  <c:v>10562</c:v>
                </c:pt>
                <c:pt idx="227">
                  <c:v>10593</c:v>
                </c:pt>
                <c:pt idx="228">
                  <c:v>10624</c:v>
                </c:pt>
                <c:pt idx="229">
                  <c:v>10652</c:v>
                </c:pt>
                <c:pt idx="230">
                  <c:v>10683</c:v>
                </c:pt>
                <c:pt idx="231">
                  <c:v>10713</c:v>
                </c:pt>
                <c:pt idx="232">
                  <c:v>10744</c:v>
                </c:pt>
                <c:pt idx="233">
                  <c:v>10774</c:v>
                </c:pt>
                <c:pt idx="234">
                  <c:v>10805</c:v>
                </c:pt>
                <c:pt idx="235">
                  <c:v>10836</c:v>
                </c:pt>
                <c:pt idx="236">
                  <c:v>10866</c:v>
                </c:pt>
                <c:pt idx="237">
                  <c:v>10897</c:v>
                </c:pt>
                <c:pt idx="238">
                  <c:v>10927</c:v>
                </c:pt>
                <c:pt idx="239">
                  <c:v>10958</c:v>
                </c:pt>
                <c:pt idx="240">
                  <c:v>10989</c:v>
                </c:pt>
                <c:pt idx="241">
                  <c:v>11017</c:v>
                </c:pt>
                <c:pt idx="242">
                  <c:v>11048</c:v>
                </c:pt>
                <c:pt idx="243">
                  <c:v>11078</c:v>
                </c:pt>
                <c:pt idx="244">
                  <c:v>11109</c:v>
                </c:pt>
                <c:pt idx="245">
                  <c:v>11139</c:v>
                </c:pt>
                <c:pt idx="246">
                  <c:v>11170</c:v>
                </c:pt>
                <c:pt idx="247">
                  <c:v>11201</c:v>
                </c:pt>
                <c:pt idx="248">
                  <c:v>11231</c:v>
                </c:pt>
                <c:pt idx="249">
                  <c:v>11262</c:v>
                </c:pt>
                <c:pt idx="250">
                  <c:v>11292</c:v>
                </c:pt>
                <c:pt idx="251">
                  <c:v>11323</c:v>
                </c:pt>
                <c:pt idx="252">
                  <c:v>11354</c:v>
                </c:pt>
                <c:pt idx="253">
                  <c:v>11382</c:v>
                </c:pt>
                <c:pt idx="254">
                  <c:v>11413</c:v>
                </c:pt>
                <c:pt idx="255">
                  <c:v>11443</c:v>
                </c:pt>
                <c:pt idx="256">
                  <c:v>11474</c:v>
                </c:pt>
                <c:pt idx="257">
                  <c:v>11504</c:v>
                </c:pt>
                <c:pt idx="258">
                  <c:v>11535</c:v>
                </c:pt>
                <c:pt idx="259">
                  <c:v>11566</c:v>
                </c:pt>
                <c:pt idx="260">
                  <c:v>11596</c:v>
                </c:pt>
                <c:pt idx="261">
                  <c:v>11627</c:v>
                </c:pt>
                <c:pt idx="262">
                  <c:v>11657</c:v>
                </c:pt>
                <c:pt idx="263">
                  <c:v>11688</c:v>
                </c:pt>
                <c:pt idx="264">
                  <c:v>11719</c:v>
                </c:pt>
                <c:pt idx="265">
                  <c:v>11748</c:v>
                </c:pt>
                <c:pt idx="266">
                  <c:v>11779</c:v>
                </c:pt>
                <c:pt idx="267">
                  <c:v>11809</c:v>
                </c:pt>
                <c:pt idx="268">
                  <c:v>11840</c:v>
                </c:pt>
                <c:pt idx="269">
                  <c:v>11870</c:v>
                </c:pt>
                <c:pt idx="270">
                  <c:v>11901</c:v>
                </c:pt>
                <c:pt idx="271">
                  <c:v>11932</c:v>
                </c:pt>
                <c:pt idx="272">
                  <c:v>11962</c:v>
                </c:pt>
                <c:pt idx="273">
                  <c:v>11993</c:v>
                </c:pt>
                <c:pt idx="274">
                  <c:v>12023</c:v>
                </c:pt>
                <c:pt idx="275">
                  <c:v>12054</c:v>
                </c:pt>
                <c:pt idx="276">
                  <c:v>12085</c:v>
                </c:pt>
                <c:pt idx="277">
                  <c:v>12113</c:v>
                </c:pt>
                <c:pt idx="278">
                  <c:v>12144</c:v>
                </c:pt>
                <c:pt idx="279">
                  <c:v>12174</c:v>
                </c:pt>
                <c:pt idx="280">
                  <c:v>12205</c:v>
                </c:pt>
                <c:pt idx="281">
                  <c:v>12235</c:v>
                </c:pt>
                <c:pt idx="282">
                  <c:v>12266</c:v>
                </c:pt>
                <c:pt idx="283">
                  <c:v>12297</c:v>
                </c:pt>
                <c:pt idx="284">
                  <c:v>12327</c:v>
                </c:pt>
                <c:pt idx="285">
                  <c:v>12358</c:v>
                </c:pt>
                <c:pt idx="286">
                  <c:v>12388</c:v>
                </c:pt>
                <c:pt idx="287">
                  <c:v>12419</c:v>
                </c:pt>
                <c:pt idx="288">
                  <c:v>12450</c:v>
                </c:pt>
                <c:pt idx="289">
                  <c:v>12478</c:v>
                </c:pt>
                <c:pt idx="290">
                  <c:v>12509</c:v>
                </c:pt>
                <c:pt idx="291">
                  <c:v>12539</c:v>
                </c:pt>
                <c:pt idx="292">
                  <c:v>12570</c:v>
                </c:pt>
                <c:pt idx="293">
                  <c:v>12600</c:v>
                </c:pt>
                <c:pt idx="294">
                  <c:v>12631</c:v>
                </c:pt>
                <c:pt idx="295">
                  <c:v>12662</c:v>
                </c:pt>
                <c:pt idx="296">
                  <c:v>12692</c:v>
                </c:pt>
                <c:pt idx="297">
                  <c:v>12723</c:v>
                </c:pt>
                <c:pt idx="298">
                  <c:v>12753</c:v>
                </c:pt>
                <c:pt idx="299">
                  <c:v>12784</c:v>
                </c:pt>
                <c:pt idx="300">
                  <c:v>12815</c:v>
                </c:pt>
                <c:pt idx="301">
                  <c:v>12843</c:v>
                </c:pt>
                <c:pt idx="302">
                  <c:v>12874</c:v>
                </c:pt>
                <c:pt idx="303">
                  <c:v>12904</c:v>
                </c:pt>
                <c:pt idx="304">
                  <c:v>12935</c:v>
                </c:pt>
                <c:pt idx="305">
                  <c:v>12965</c:v>
                </c:pt>
                <c:pt idx="306">
                  <c:v>12996</c:v>
                </c:pt>
                <c:pt idx="307">
                  <c:v>13027</c:v>
                </c:pt>
                <c:pt idx="308">
                  <c:v>13057</c:v>
                </c:pt>
                <c:pt idx="309">
                  <c:v>13088</c:v>
                </c:pt>
                <c:pt idx="310">
                  <c:v>13118</c:v>
                </c:pt>
                <c:pt idx="311">
                  <c:v>13149</c:v>
                </c:pt>
                <c:pt idx="312">
                  <c:v>13180</c:v>
                </c:pt>
                <c:pt idx="313">
                  <c:v>13209</c:v>
                </c:pt>
                <c:pt idx="314">
                  <c:v>13240</c:v>
                </c:pt>
                <c:pt idx="315">
                  <c:v>13270</c:v>
                </c:pt>
                <c:pt idx="316">
                  <c:v>13301</c:v>
                </c:pt>
                <c:pt idx="317">
                  <c:v>13331</c:v>
                </c:pt>
                <c:pt idx="318">
                  <c:v>13362</c:v>
                </c:pt>
                <c:pt idx="319">
                  <c:v>13393</c:v>
                </c:pt>
                <c:pt idx="320">
                  <c:v>13423</c:v>
                </c:pt>
                <c:pt idx="321">
                  <c:v>13454</c:v>
                </c:pt>
                <c:pt idx="322">
                  <c:v>13484</c:v>
                </c:pt>
                <c:pt idx="323">
                  <c:v>13515</c:v>
                </c:pt>
                <c:pt idx="324">
                  <c:v>13546</c:v>
                </c:pt>
                <c:pt idx="325">
                  <c:v>13574</c:v>
                </c:pt>
                <c:pt idx="326">
                  <c:v>13605</c:v>
                </c:pt>
                <c:pt idx="327">
                  <c:v>13635</c:v>
                </c:pt>
                <c:pt idx="328">
                  <c:v>13666</c:v>
                </c:pt>
                <c:pt idx="329">
                  <c:v>13696</c:v>
                </c:pt>
                <c:pt idx="330">
                  <c:v>13727</c:v>
                </c:pt>
                <c:pt idx="331">
                  <c:v>13758</c:v>
                </c:pt>
                <c:pt idx="332">
                  <c:v>13788</c:v>
                </c:pt>
                <c:pt idx="333">
                  <c:v>13819</c:v>
                </c:pt>
                <c:pt idx="334">
                  <c:v>13849</c:v>
                </c:pt>
                <c:pt idx="335">
                  <c:v>13880</c:v>
                </c:pt>
                <c:pt idx="336">
                  <c:v>13911</c:v>
                </c:pt>
                <c:pt idx="337">
                  <c:v>13939</c:v>
                </c:pt>
                <c:pt idx="338">
                  <c:v>13970</c:v>
                </c:pt>
                <c:pt idx="339">
                  <c:v>14000</c:v>
                </c:pt>
                <c:pt idx="340">
                  <c:v>14031</c:v>
                </c:pt>
                <c:pt idx="341">
                  <c:v>14061</c:v>
                </c:pt>
                <c:pt idx="342">
                  <c:v>14092</c:v>
                </c:pt>
                <c:pt idx="343">
                  <c:v>14123</c:v>
                </c:pt>
                <c:pt idx="344">
                  <c:v>14153</c:v>
                </c:pt>
                <c:pt idx="345">
                  <c:v>14184</c:v>
                </c:pt>
                <c:pt idx="346">
                  <c:v>14214</c:v>
                </c:pt>
                <c:pt idx="347">
                  <c:v>14245</c:v>
                </c:pt>
                <c:pt idx="348">
                  <c:v>14276</c:v>
                </c:pt>
                <c:pt idx="349">
                  <c:v>14304</c:v>
                </c:pt>
                <c:pt idx="350">
                  <c:v>14335</c:v>
                </c:pt>
                <c:pt idx="351">
                  <c:v>14365</c:v>
                </c:pt>
                <c:pt idx="352">
                  <c:v>14396</c:v>
                </c:pt>
                <c:pt idx="353">
                  <c:v>14426</c:v>
                </c:pt>
                <c:pt idx="354">
                  <c:v>14457</c:v>
                </c:pt>
                <c:pt idx="355">
                  <c:v>14488</c:v>
                </c:pt>
                <c:pt idx="356">
                  <c:v>14518</c:v>
                </c:pt>
                <c:pt idx="357">
                  <c:v>14549</c:v>
                </c:pt>
                <c:pt idx="358">
                  <c:v>14579</c:v>
                </c:pt>
                <c:pt idx="359">
                  <c:v>14610</c:v>
                </c:pt>
                <c:pt idx="360">
                  <c:v>14641</c:v>
                </c:pt>
                <c:pt idx="361">
                  <c:v>14670</c:v>
                </c:pt>
                <c:pt idx="362">
                  <c:v>14701</c:v>
                </c:pt>
                <c:pt idx="363">
                  <c:v>14731</c:v>
                </c:pt>
                <c:pt idx="364">
                  <c:v>14762</c:v>
                </c:pt>
                <c:pt idx="365">
                  <c:v>14792</c:v>
                </c:pt>
                <c:pt idx="366">
                  <c:v>14823</c:v>
                </c:pt>
                <c:pt idx="367">
                  <c:v>14854</c:v>
                </c:pt>
                <c:pt idx="368">
                  <c:v>14884</c:v>
                </c:pt>
                <c:pt idx="369">
                  <c:v>14915</c:v>
                </c:pt>
                <c:pt idx="370">
                  <c:v>14945</c:v>
                </c:pt>
                <c:pt idx="371">
                  <c:v>14976</c:v>
                </c:pt>
                <c:pt idx="372">
                  <c:v>15007</c:v>
                </c:pt>
                <c:pt idx="373">
                  <c:v>15035</c:v>
                </c:pt>
                <c:pt idx="374">
                  <c:v>15066</c:v>
                </c:pt>
                <c:pt idx="375">
                  <c:v>15096</c:v>
                </c:pt>
                <c:pt idx="376">
                  <c:v>15127</c:v>
                </c:pt>
                <c:pt idx="377">
                  <c:v>15157</c:v>
                </c:pt>
                <c:pt idx="378">
                  <c:v>15188</c:v>
                </c:pt>
                <c:pt idx="379">
                  <c:v>15219</c:v>
                </c:pt>
                <c:pt idx="380">
                  <c:v>15249</c:v>
                </c:pt>
                <c:pt idx="381">
                  <c:v>15280</c:v>
                </c:pt>
                <c:pt idx="382">
                  <c:v>15310</c:v>
                </c:pt>
                <c:pt idx="383">
                  <c:v>15341</c:v>
                </c:pt>
                <c:pt idx="384">
                  <c:v>15372</c:v>
                </c:pt>
                <c:pt idx="385">
                  <c:v>15400</c:v>
                </c:pt>
                <c:pt idx="386">
                  <c:v>15431</c:v>
                </c:pt>
                <c:pt idx="387">
                  <c:v>15461</c:v>
                </c:pt>
                <c:pt idx="388">
                  <c:v>15492</c:v>
                </c:pt>
                <c:pt idx="389">
                  <c:v>15522</c:v>
                </c:pt>
                <c:pt idx="390">
                  <c:v>15553</c:v>
                </c:pt>
                <c:pt idx="391">
                  <c:v>15584</c:v>
                </c:pt>
                <c:pt idx="392">
                  <c:v>15614</c:v>
                </c:pt>
                <c:pt idx="393">
                  <c:v>15645</c:v>
                </c:pt>
                <c:pt idx="394">
                  <c:v>15675</c:v>
                </c:pt>
                <c:pt idx="395">
                  <c:v>15706</c:v>
                </c:pt>
                <c:pt idx="396">
                  <c:v>15737</c:v>
                </c:pt>
                <c:pt idx="397">
                  <c:v>15765</c:v>
                </c:pt>
                <c:pt idx="398">
                  <c:v>15796</c:v>
                </c:pt>
                <c:pt idx="399">
                  <c:v>15826</c:v>
                </c:pt>
                <c:pt idx="400">
                  <c:v>15857</c:v>
                </c:pt>
                <c:pt idx="401">
                  <c:v>15887</c:v>
                </c:pt>
                <c:pt idx="402">
                  <c:v>15918</c:v>
                </c:pt>
                <c:pt idx="403">
                  <c:v>15949</c:v>
                </c:pt>
                <c:pt idx="404">
                  <c:v>15979</c:v>
                </c:pt>
                <c:pt idx="405">
                  <c:v>16010</c:v>
                </c:pt>
                <c:pt idx="406">
                  <c:v>16040</c:v>
                </c:pt>
                <c:pt idx="407">
                  <c:v>16071</c:v>
                </c:pt>
                <c:pt idx="408">
                  <c:v>16102</c:v>
                </c:pt>
                <c:pt idx="409">
                  <c:v>16131</c:v>
                </c:pt>
                <c:pt idx="410">
                  <c:v>16162</c:v>
                </c:pt>
                <c:pt idx="411">
                  <c:v>16192</c:v>
                </c:pt>
                <c:pt idx="412">
                  <c:v>16223</c:v>
                </c:pt>
                <c:pt idx="413">
                  <c:v>16253</c:v>
                </c:pt>
                <c:pt idx="414">
                  <c:v>16284</c:v>
                </c:pt>
                <c:pt idx="415">
                  <c:v>16315</c:v>
                </c:pt>
                <c:pt idx="416">
                  <c:v>16345</c:v>
                </c:pt>
                <c:pt idx="417">
                  <c:v>16376</c:v>
                </c:pt>
                <c:pt idx="418">
                  <c:v>16406</c:v>
                </c:pt>
                <c:pt idx="419">
                  <c:v>16437</c:v>
                </c:pt>
                <c:pt idx="420">
                  <c:v>16468</c:v>
                </c:pt>
                <c:pt idx="421">
                  <c:v>16496</c:v>
                </c:pt>
                <c:pt idx="422">
                  <c:v>16527</c:v>
                </c:pt>
                <c:pt idx="423">
                  <c:v>16557</c:v>
                </c:pt>
                <c:pt idx="424">
                  <c:v>16588</c:v>
                </c:pt>
                <c:pt idx="425">
                  <c:v>16618</c:v>
                </c:pt>
                <c:pt idx="426">
                  <c:v>16649</c:v>
                </c:pt>
                <c:pt idx="427">
                  <c:v>16680</c:v>
                </c:pt>
                <c:pt idx="428">
                  <c:v>16710</c:v>
                </c:pt>
                <c:pt idx="429">
                  <c:v>16741</c:v>
                </c:pt>
                <c:pt idx="430">
                  <c:v>16771</c:v>
                </c:pt>
                <c:pt idx="431">
                  <c:v>16802</c:v>
                </c:pt>
                <c:pt idx="432">
                  <c:v>16833</c:v>
                </c:pt>
                <c:pt idx="433">
                  <c:v>16861</c:v>
                </c:pt>
                <c:pt idx="434">
                  <c:v>16892</c:v>
                </c:pt>
                <c:pt idx="435">
                  <c:v>16922</c:v>
                </c:pt>
                <c:pt idx="436">
                  <c:v>16953</c:v>
                </c:pt>
                <c:pt idx="437">
                  <c:v>16983</c:v>
                </c:pt>
                <c:pt idx="438">
                  <c:v>17014</c:v>
                </c:pt>
                <c:pt idx="439">
                  <c:v>17045</c:v>
                </c:pt>
                <c:pt idx="440">
                  <c:v>17075</c:v>
                </c:pt>
                <c:pt idx="441">
                  <c:v>17106</c:v>
                </c:pt>
                <c:pt idx="442">
                  <c:v>17136</c:v>
                </c:pt>
                <c:pt idx="443">
                  <c:v>17167</c:v>
                </c:pt>
                <c:pt idx="444">
                  <c:v>17198</c:v>
                </c:pt>
                <c:pt idx="445">
                  <c:v>17226</c:v>
                </c:pt>
                <c:pt idx="446">
                  <c:v>17257</c:v>
                </c:pt>
                <c:pt idx="447">
                  <c:v>17287</c:v>
                </c:pt>
                <c:pt idx="448">
                  <c:v>17318</c:v>
                </c:pt>
                <c:pt idx="449">
                  <c:v>17348</c:v>
                </c:pt>
                <c:pt idx="450">
                  <c:v>17379</c:v>
                </c:pt>
                <c:pt idx="451">
                  <c:v>17410</c:v>
                </c:pt>
                <c:pt idx="452">
                  <c:v>17440</c:v>
                </c:pt>
                <c:pt idx="453">
                  <c:v>17471</c:v>
                </c:pt>
                <c:pt idx="454">
                  <c:v>17501</c:v>
                </c:pt>
                <c:pt idx="455">
                  <c:v>17532</c:v>
                </c:pt>
                <c:pt idx="456">
                  <c:v>17563</c:v>
                </c:pt>
                <c:pt idx="457">
                  <c:v>17592</c:v>
                </c:pt>
                <c:pt idx="458">
                  <c:v>17623</c:v>
                </c:pt>
                <c:pt idx="459">
                  <c:v>17653</c:v>
                </c:pt>
                <c:pt idx="460">
                  <c:v>17684</c:v>
                </c:pt>
                <c:pt idx="461">
                  <c:v>17714</c:v>
                </c:pt>
                <c:pt idx="462">
                  <c:v>17745</c:v>
                </c:pt>
                <c:pt idx="463">
                  <c:v>17776</c:v>
                </c:pt>
                <c:pt idx="464">
                  <c:v>17806</c:v>
                </c:pt>
                <c:pt idx="465">
                  <c:v>17837</c:v>
                </c:pt>
                <c:pt idx="466">
                  <c:v>17867</c:v>
                </c:pt>
                <c:pt idx="467">
                  <c:v>17898</c:v>
                </c:pt>
                <c:pt idx="468">
                  <c:v>17929</c:v>
                </c:pt>
                <c:pt idx="469">
                  <c:v>17957</c:v>
                </c:pt>
                <c:pt idx="470">
                  <c:v>17988</c:v>
                </c:pt>
                <c:pt idx="471">
                  <c:v>18018</c:v>
                </c:pt>
                <c:pt idx="472">
                  <c:v>18049</c:v>
                </c:pt>
                <c:pt idx="473">
                  <c:v>18079</c:v>
                </c:pt>
                <c:pt idx="474">
                  <c:v>18110</c:v>
                </c:pt>
                <c:pt idx="475">
                  <c:v>18141</c:v>
                </c:pt>
                <c:pt idx="476">
                  <c:v>18171</c:v>
                </c:pt>
                <c:pt idx="477">
                  <c:v>18202</c:v>
                </c:pt>
                <c:pt idx="478">
                  <c:v>18232</c:v>
                </c:pt>
                <c:pt idx="479">
                  <c:v>18263</c:v>
                </c:pt>
                <c:pt idx="480">
                  <c:v>18294</c:v>
                </c:pt>
                <c:pt idx="481">
                  <c:v>18322</c:v>
                </c:pt>
                <c:pt idx="482">
                  <c:v>18353</c:v>
                </c:pt>
                <c:pt idx="483">
                  <c:v>18383</c:v>
                </c:pt>
                <c:pt idx="484">
                  <c:v>18414</c:v>
                </c:pt>
                <c:pt idx="485">
                  <c:v>18444</c:v>
                </c:pt>
                <c:pt idx="486">
                  <c:v>18475</c:v>
                </c:pt>
                <c:pt idx="487">
                  <c:v>18506</c:v>
                </c:pt>
                <c:pt idx="488">
                  <c:v>18536</c:v>
                </c:pt>
                <c:pt idx="489">
                  <c:v>18567</c:v>
                </c:pt>
                <c:pt idx="490">
                  <c:v>18597</c:v>
                </c:pt>
                <c:pt idx="491">
                  <c:v>18628</c:v>
                </c:pt>
                <c:pt idx="492">
                  <c:v>18659</c:v>
                </c:pt>
                <c:pt idx="493">
                  <c:v>18687</c:v>
                </c:pt>
                <c:pt idx="494">
                  <c:v>18718</c:v>
                </c:pt>
                <c:pt idx="495">
                  <c:v>18748</c:v>
                </c:pt>
                <c:pt idx="496">
                  <c:v>18779</c:v>
                </c:pt>
                <c:pt idx="497">
                  <c:v>18809</c:v>
                </c:pt>
                <c:pt idx="498">
                  <c:v>18840</c:v>
                </c:pt>
                <c:pt idx="499">
                  <c:v>18871</c:v>
                </c:pt>
                <c:pt idx="500">
                  <c:v>18901</c:v>
                </c:pt>
                <c:pt idx="501">
                  <c:v>18932</c:v>
                </c:pt>
                <c:pt idx="502">
                  <c:v>18962</c:v>
                </c:pt>
                <c:pt idx="503">
                  <c:v>18993</c:v>
                </c:pt>
                <c:pt idx="504">
                  <c:v>19024</c:v>
                </c:pt>
                <c:pt idx="505">
                  <c:v>19053</c:v>
                </c:pt>
                <c:pt idx="506">
                  <c:v>19084</c:v>
                </c:pt>
                <c:pt idx="507">
                  <c:v>19114</c:v>
                </c:pt>
                <c:pt idx="508">
                  <c:v>19145</c:v>
                </c:pt>
                <c:pt idx="509">
                  <c:v>19175</c:v>
                </c:pt>
                <c:pt idx="510">
                  <c:v>19206</c:v>
                </c:pt>
                <c:pt idx="511">
                  <c:v>19237</c:v>
                </c:pt>
                <c:pt idx="512">
                  <c:v>19267</c:v>
                </c:pt>
                <c:pt idx="513">
                  <c:v>19298</c:v>
                </c:pt>
                <c:pt idx="514">
                  <c:v>19328</c:v>
                </c:pt>
                <c:pt idx="515">
                  <c:v>19359</c:v>
                </c:pt>
                <c:pt idx="516">
                  <c:v>19390</c:v>
                </c:pt>
                <c:pt idx="517">
                  <c:v>19418</c:v>
                </c:pt>
                <c:pt idx="518">
                  <c:v>19449</c:v>
                </c:pt>
                <c:pt idx="519">
                  <c:v>19479</c:v>
                </c:pt>
                <c:pt idx="520">
                  <c:v>19510</c:v>
                </c:pt>
                <c:pt idx="521">
                  <c:v>19540</c:v>
                </c:pt>
                <c:pt idx="522">
                  <c:v>19571</c:v>
                </c:pt>
                <c:pt idx="523">
                  <c:v>19602</c:v>
                </c:pt>
                <c:pt idx="524">
                  <c:v>19632</c:v>
                </c:pt>
                <c:pt idx="525">
                  <c:v>19663</c:v>
                </c:pt>
                <c:pt idx="526">
                  <c:v>19693</c:v>
                </c:pt>
                <c:pt idx="527">
                  <c:v>19724</c:v>
                </c:pt>
                <c:pt idx="528">
                  <c:v>19755</c:v>
                </c:pt>
                <c:pt idx="529">
                  <c:v>19783</c:v>
                </c:pt>
                <c:pt idx="530">
                  <c:v>19814</c:v>
                </c:pt>
                <c:pt idx="531">
                  <c:v>19844</c:v>
                </c:pt>
                <c:pt idx="532">
                  <c:v>19875</c:v>
                </c:pt>
                <c:pt idx="533">
                  <c:v>19905</c:v>
                </c:pt>
                <c:pt idx="534">
                  <c:v>19936</c:v>
                </c:pt>
                <c:pt idx="535">
                  <c:v>19967</c:v>
                </c:pt>
                <c:pt idx="536">
                  <c:v>19997</c:v>
                </c:pt>
                <c:pt idx="537">
                  <c:v>20028</c:v>
                </c:pt>
                <c:pt idx="538">
                  <c:v>20058</c:v>
                </c:pt>
                <c:pt idx="539">
                  <c:v>20089</c:v>
                </c:pt>
                <c:pt idx="540">
                  <c:v>20120</c:v>
                </c:pt>
                <c:pt idx="541">
                  <c:v>20148</c:v>
                </c:pt>
                <c:pt idx="542">
                  <c:v>20179</c:v>
                </c:pt>
                <c:pt idx="543">
                  <c:v>20209</c:v>
                </c:pt>
                <c:pt idx="544">
                  <c:v>20240</c:v>
                </c:pt>
                <c:pt idx="545">
                  <c:v>20270</c:v>
                </c:pt>
                <c:pt idx="546">
                  <c:v>20301</c:v>
                </c:pt>
                <c:pt idx="547">
                  <c:v>20332</c:v>
                </c:pt>
                <c:pt idx="548">
                  <c:v>20362</c:v>
                </c:pt>
                <c:pt idx="549">
                  <c:v>20393</c:v>
                </c:pt>
                <c:pt idx="550">
                  <c:v>20423</c:v>
                </c:pt>
                <c:pt idx="551">
                  <c:v>20454</c:v>
                </c:pt>
                <c:pt idx="552">
                  <c:v>20485</c:v>
                </c:pt>
                <c:pt idx="553">
                  <c:v>20514</c:v>
                </c:pt>
                <c:pt idx="554">
                  <c:v>20545</c:v>
                </c:pt>
                <c:pt idx="555">
                  <c:v>20575</c:v>
                </c:pt>
                <c:pt idx="556">
                  <c:v>20606</c:v>
                </c:pt>
                <c:pt idx="557">
                  <c:v>20636</c:v>
                </c:pt>
                <c:pt idx="558">
                  <c:v>20667</c:v>
                </c:pt>
                <c:pt idx="559">
                  <c:v>20698</c:v>
                </c:pt>
                <c:pt idx="560">
                  <c:v>20728</c:v>
                </c:pt>
                <c:pt idx="561">
                  <c:v>20759</c:v>
                </c:pt>
                <c:pt idx="562">
                  <c:v>20789</c:v>
                </c:pt>
                <c:pt idx="563">
                  <c:v>20820</c:v>
                </c:pt>
                <c:pt idx="564">
                  <c:v>20851</c:v>
                </c:pt>
                <c:pt idx="565">
                  <c:v>20879</c:v>
                </c:pt>
                <c:pt idx="566">
                  <c:v>20910</c:v>
                </c:pt>
                <c:pt idx="567">
                  <c:v>20940</c:v>
                </c:pt>
                <c:pt idx="568">
                  <c:v>20971</c:v>
                </c:pt>
                <c:pt idx="569">
                  <c:v>21001</c:v>
                </c:pt>
                <c:pt idx="570">
                  <c:v>21032</c:v>
                </c:pt>
                <c:pt idx="571">
                  <c:v>21063</c:v>
                </c:pt>
                <c:pt idx="572">
                  <c:v>21093</c:v>
                </c:pt>
                <c:pt idx="573">
                  <c:v>21124</c:v>
                </c:pt>
                <c:pt idx="574">
                  <c:v>21154</c:v>
                </c:pt>
                <c:pt idx="575">
                  <c:v>21185</c:v>
                </c:pt>
                <c:pt idx="576">
                  <c:v>21216</c:v>
                </c:pt>
                <c:pt idx="577">
                  <c:v>21244</c:v>
                </c:pt>
                <c:pt idx="578">
                  <c:v>21275</c:v>
                </c:pt>
                <c:pt idx="579">
                  <c:v>21305</c:v>
                </c:pt>
                <c:pt idx="580">
                  <c:v>21336</c:v>
                </c:pt>
                <c:pt idx="581">
                  <c:v>21366</c:v>
                </c:pt>
                <c:pt idx="582">
                  <c:v>21397</c:v>
                </c:pt>
                <c:pt idx="583">
                  <c:v>21428</c:v>
                </c:pt>
                <c:pt idx="584">
                  <c:v>21458</c:v>
                </c:pt>
                <c:pt idx="585">
                  <c:v>21489</c:v>
                </c:pt>
                <c:pt idx="586">
                  <c:v>21519</c:v>
                </c:pt>
                <c:pt idx="587">
                  <c:v>21550</c:v>
                </c:pt>
                <c:pt idx="588">
                  <c:v>21581</c:v>
                </c:pt>
                <c:pt idx="589">
                  <c:v>21609</c:v>
                </c:pt>
                <c:pt idx="590">
                  <c:v>21640</c:v>
                </c:pt>
                <c:pt idx="591">
                  <c:v>21670</c:v>
                </c:pt>
                <c:pt idx="592">
                  <c:v>21701</c:v>
                </c:pt>
                <c:pt idx="593">
                  <c:v>21731</c:v>
                </c:pt>
                <c:pt idx="594">
                  <c:v>21762</c:v>
                </c:pt>
                <c:pt idx="595">
                  <c:v>21793</c:v>
                </c:pt>
                <c:pt idx="596">
                  <c:v>21823</c:v>
                </c:pt>
                <c:pt idx="597">
                  <c:v>21854</c:v>
                </c:pt>
                <c:pt idx="598">
                  <c:v>21884</c:v>
                </c:pt>
                <c:pt idx="599">
                  <c:v>21915</c:v>
                </c:pt>
                <c:pt idx="600">
                  <c:v>21946</c:v>
                </c:pt>
                <c:pt idx="601">
                  <c:v>21975</c:v>
                </c:pt>
                <c:pt idx="602">
                  <c:v>22006</c:v>
                </c:pt>
                <c:pt idx="603">
                  <c:v>22036</c:v>
                </c:pt>
                <c:pt idx="604">
                  <c:v>22067</c:v>
                </c:pt>
                <c:pt idx="605">
                  <c:v>22097</c:v>
                </c:pt>
                <c:pt idx="606">
                  <c:v>22128</c:v>
                </c:pt>
                <c:pt idx="607">
                  <c:v>22159</c:v>
                </c:pt>
                <c:pt idx="608">
                  <c:v>22189</c:v>
                </c:pt>
                <c:pt idx="609">
                  <c:v>22220</c:v>
                </c:pt>
                <c:pt idx="610">
                  <c:v>22250</c:v>
                </c:pt>
                <c:pt idx="611">
                  <c:v>22281</c:v>
                </c:pt>
                <c:pt idx="612">
                  <c:v>22312</c:v>
                </c:pt>
                <c:pt idx="613">
                  <c:v>22340</c:v>
                </c:pt>
                <c:pt idx="614">
                  <c:v>22371</c:v>
                </c:pt>
                <c:pt idx="615">
                  <c:v>22401</c:v>
                </c:pt>
                <c:pt idx="616">
                  <c:v>22432</c:v>
                </c:pt>
                <c:pt idx="617">
                  <c:v>22462</c:v>
                </c:pt>
                <c:pt idx="618">
                  <c:v>22493</c:v>
                </c:pt>
                <c:pt idx="619">
                  <c:v>22524</c:v>
                </c:pt>
                <c:pt idx="620">
                  <c:v>22554</c:v>
                </c:pt>
                <c:pt idx="621">
                  <c:v>22585</c:v>
                </c:pt>
                <c:pt idx="622">
                  <c:v>22615</c:v>
                </c:pt>
                <c:pt idx="623">
                  <c:v>22646</c:v>
                </c:pt>
                <c:pt idx="624">
                  <c:v>22677</c:v>
                </c:pt>
                <c:pt idx="625">
                  <c:v>22705</c:v>
                </c:pt>
                <c:pt idx="626">
                  <c:v>22736</c:v>
                </c:pt>
                <c:pt idx="627">
                  <c:v>22766</c:v>
                </c:pt>
                <c:pt idx="628">
                  <c:v>22797</c:v>
                </c:pt>
                <c:pt idx="629">
                  <c:v>22827</c:v>
                </c:pt>
                <c:pt idx="630">
                  <c:v>22858</c:v>
                </c:pt>
                <c:pt idx="631">
                  <c:v>22889</c:v>
                </c:pt>
                <c:pt idx="632">
                  <c:v>22919</c:v>
                </c:pt>
                <c:pt idx="633">
                  <c:v>22950</c:v>
                </c:pt>
                <c:pt idx="634">
                  <c:v>22980</c:v>
                </c:pt>
                <c:pt idx="635">
                  <c:v>23011</c:v>
                </c:pt>
                <c:pt idx="636">
                  <c:v>23042</c:v>
                </c:pt>
                <c:pt idx="637">
                  <c:v>23070</c:v>
                </c:pt>
                <c:pt idx="638">
                  <c:v>23101</c:v>
                </c:pt>
                <c:pt idx="639">
                  <c:v>23131</c:v>
                </c:pt>
                <c:pt idx="640">
                  <c:v>23162</c:v>
                </c:pt>
                <c:pt idx="641">
                  <c:v>23192</c:v>
                </c:pt>
                <c:pt idx="642">
                  <c:v>23223</c:v>
                </c:pt>
                <c:pt idx="643">
                  <c:v>23254</c:v>
                </c:pt>
                <c:pt idx="644">
                  <c:v>23284</c:v>
                </c:pt>
                <c:pt idx="645">
                  <c:v>23315</c:v>
                </c:pt>
                <c:pt idx="646">
                  <c:v>23345</c:v>
                </c:pt>
                <c:pt idx="647">
                  <c:v>23376</c:v>
                </c:pt>
                <c:pt idx="648">
                  <c:v>23407</c:v>
                </c:pt>
                <c:pt idx="649">
                  <c:v>23436</c:v>
                </c:pt>
                <c:pt idx="650">
                  <c:v>23467</c:v>
                </c:pt>
                <c:pt idx="651">
                  <c:v>23497</c:v>
                </c:pt>
                <c:pt idx="652">
                  <c:v>23528</c:v>
                </c:pt>
                <c:pt idx="653">
                  <c:v>23558</c:v>
                </c:pt>
                <c:pt idx="654">
                  <c:v>23589</c:v>
                </c:pt>
                <c:pt idx="655">
                  <c:v>23620</c:v>
                </c:pt>
                <c:pt idx="656">
                  <c:v>23650</c:v>
                </c:pt>
                <c:pt idx="657">
                  <c:v>23681</c:v>
                </c:pt>
                <c:pt idx="658">
                  <c:v>23711</c:v>
                </c:pt>
                <c:pt idx="659">
                  <c:v>23742</c:v>
                </c:pt>
                <c:pt idx="660">
                  <c:v>23773</c:v>
                </c:pt>
                <c:pt idx="661">
                  <c:v>23801</c:v>
                </c:pt>
                <c:pt idx="662">
                  <c:v>23832</c:v>
                </c:pt>
                <c:pt idx="663">
                  <c:v>23862</c:v>
                </c:pt>
                <c:pt idx="664">
                  <c:v>23893</c:v>
                </c:pt>
                <c:pt idx="665">
                  <c:v>23923</c:v>
                </c:pt>
                <c:pt idx="666">
                  <c:v>23954</c:v>
                </c:pt>
                <c:pt idx="667">
                  <c:v>23985</c:v>
                </c:pt>
                <c:pt idx="668">
                  <c:v>24015</c:v>
                </c:pt>
                <c:pt idx="669">
                  <c:v>24046</c:v>
                </c:pt>
                <c:pt idx="670">
                  <c:v>24076</c:v>
                </c:pt>
                <c:pt idx="671">
                  <c:v>24107</c:v>
                </c:pt>
                <c:pt idx="672">
                  <c:v>24138</c:v>
                </c:pt>
                <c:pt idx="673">
                  <c:v>24166</c:v>
                </c:pt>
                <c:pt idx="674">
                  <c:v>24197</c:v>
                </c:pt>
                <c:pt idx="675">
                  <c:v>24227</c:v>
                </c:pt>
                <c:pt idx="676">
                  <c:v>24258</c:v>
                </c:pt>
                <c:pt idx="677">
                  <c:v>24288</c:v>
                </c:pt>
                <c:pt idx="678">
                  <c:v>24319</c:v>
                </c:pt>
                <c:pt idx="679">
                  <c:v>24350</c:v>
                </c:pt>
                <c:pt idx="680">
                  <c:v>24380</c:v>
                </c:pt>
                <c:pt idx="681">
                  <c:v>24411</c:v>
                </c:pt>
                <c:pt idx="682">
                  <c:v>24441</c:v>
                </c:pt>
                <c:pt idx="683">
                  <c:v>24472</c:v>
                </c:pt>
                <c:pt idx="684">
                  <c:v>24503</c:v>
                </c:pt>
                <c:pt idx="685">
                  <c:v>24531</c:v>
                </c:pt>
                <c:pt idx="686">
                  <c:v>24562</c:v>
                </c:pt>
                <c:pt idx="687">
                  <c:v>24592</c:v>
                </c:pt>
                <c:pt idx="688">
                  <c:v>24623</c:v>
                </c:pt>
                <c:pt idx="689">
                  <c:v>24653</c:v>
                </c:pt>
                <c:pt idx="690">
                  <c:v>24684</c:v>
                </c:pt>
                <c:pt idx="691">
                  <c:v>24715</c:v>
                </c:pt>
                <c:pt idx="692">
                  <c:v>24745</c:v>
                </c:pt>
                <c:pt idx="693">
                  <c:v>24776</c:v>
                </c:pt>
                <c:pt idx="694">
                  <c:v>24806</c:v>
                </c:pt>
                <c:pt idx="695">
                  <c:v>24837</c:v>
                </c:pt>
                <c:pt idx="696">
                  <c:v>24868</c:v>
                </c:pt>
                <c:pt idx="697">
                  <c:v>24897</c:v>
                </c:pt>
                <c:pt idx="698">
                  <c:v>24928</c:v>
                </c:pt>
                <c:pt idx="699">
                  <c:v>24958</c:v>
                </c:pt>
                <c:pt idx="700">
                  <c:v>24989</c:v>
                </c:pt>
                <c:pt idx="701">
                  <c:v>25019</c:v>
                </c:pt>
                <c:pt idx="702">
                  <c:v>25050</c:v>
                </c:pt>
                <c:pt idx="703">
                  <c:v>25081</c:v>
                </c:pt>
                <c:pt idx="704">
                  <c:v>25111</c:v>
                </c:pt>
                <c:pt idx="705">
                  <c:v>25142</c:v>
                </c:pt>
                <c:pt idx="706">
                  <c:v>25172</c:v>
                </c:pt>
                <c:pt idx="707">
                  <c:v>25203</c:v>
                </c:pt>
                <c:pt idx="708">
                  <c:v>25234</c:v>
                </c:pt>
                <c:pt idx="709">
                  <c:v>25262</c:v>
                </c:pt>
                <c:pt idx="710">
                  <c:v>25293</c:v>
                </c:pt>
                <c:pt idx="711">
                  <c:v>25323</c:v>
                </c:pt>
                <c:pt idx="712">
                  <c:v>25354</c:v>
                </c:pt>
                <c:pt idx="713">
                  <c:v>25384</c:v>
                </c:pt>
                <c:pt idx="714">
                  <c:v>25415</c:v>
                </c:pt>
                <c:pt idx="715">
                  <c:v>25446</c:v>
                </c:pt>
                <c:pt idx="716">
                  <c:v>25476</c:v>
                </c:pt>
                <c:pt idx="717">
                  <c:v>25507</c:v>
                </c:pt>
                <c:pt idx="718">
                  <c:v>25537</c:v>
                </c:pt>
                <c:pt idx="719">
                  <c:v>25568</c:v>
                </c:pt>
                <c:pt idx="720">
                  <c:v>25599</c:v>
                </c:pt>
                <c:pt idx="721">
                  <c:v>25627</c:v>
                </c:pt>
                <c:pt idx="722">
                  <c:v>25658</c:v>
                </c:pt>
                <c:pt idx="723">
                  <c:v>25688</c:v>
                </c:pt>
                <c:pt idx="724">
                  <c:v>25719</c:v>
                </c:pt>
                <c:pt idx="725">
                  <c:v>25749</c:v>
                </c:pt>
                <c:pt idx="726">
                  <c:v>25780</c:v>
                </c:pt>
                <c:pt idx="727">
                  <c:v>25811</c:v>
                </c:pt>
                <c:pt idx="728">
                  <c:v>25841</c:v>
                </c:pt>
                <c:pt idx="729">
                  <c:v>25872</c:v>
                </c:pt>
                <c:pt idx="730">
                  <c:v>25902</c:v>
                </c:pt>
                <c:pt idx="731">
                  <c:v>25933</c:v>
                </c:pt>
                <c:pt idx="732">
                  <c:v>25964</c:v>
                </c:pt>
                <c:pt idx="733">
                  <c:v>25992</c:v>
                </c:pt>
                <c:pt idx="734">
                  <c:v>26023</c:v>
                </c:pt>
                <c:pt idx="735">
                  <c:v>26053</c:v>
                </c:pt>
                <c:pt idx="736">
                  <c:v>26084</c:v>
                </c:pt>
                <c:pt idx="737">
                  <c:v>26114</c:v>
                </c:pt>
                <c:pt idx="738">
                  <c:v>26145</c:v>
                </c:pt>
                <c:pt idx="739">
                  <c:v>26176</c:v>
                </c:pt>
                <c:pt idx="740">
                  <c:v>26206</c:v>
                </c:pt>
                <c:pt idx="741">
                  <c:v>26237</c:v>
                </c:pt>
                <c:pt idx="742">
                  <c:v>26267</c:v>
                </c:pt>
                <c:pt idx="743">
                  <c:v>26298</c:v>
                </c:pt>
                <c:pt idx="744">
                  <c:v>26329</c:v>
                </c:pt>
                <c:pt idx="745">
                  <c:v>26358</c:v>
                </c:pt>
                <c:pt idx="746">
                  <c:v>26389</c:v>
                </c:pt>
                <c:pt idx="747">
                  <c:v>26419</c:v>
                </c:pt>
                <c:pt idx="748">
                  <c:v>26450</c:v>
                </c:pt>
                <c:pt idx="749">
                  <c:v>26480</c:v>
                </c:pt>
                <c:pt idx="750">
                  <c:v>26511</c:v>
                </c:pt>
                <c:pt idx="751">
                  <c:v>26542</c:v>
                </c:pt>
                <c:pt idx="752">
                  <c:v>26572</c:v>
                </c:pt>
                <c:pt idx="753">
                  <c:v>26603</c:v>
                </c:pt>
                <c:pt idx="754">
                  <c:v>26633</c:v>
                </c:pt>
                <c:pt idx="755">
                  <c:v>26664</c:v>
                </c:pt>
                <c:pt idx="756">
                  <c:v>26695</c:v>
                </c:pt>
                <c:pt idx="757">
                  <c:v>26723</c:v>
                </c:pt>
                <c:pt idx="758">
                  <c:v>26754</c:v>
                </c:pt>
                <c:pt idx="759">
                  <c:v>26784</c:v>
                </c:pt>
                <c:pt idx="760">
                  <c:v>26815</c:v>
                </c:pt>
                <c:pt idx="761">
                  <c:v>26845</c:v>
                </c:pt>
                <c:pt idx="762">
                  <c:v>26876</c:v>
                </c:pt>
                <c:pt idx="763">
                  <c:v>26907</c:v>
                </c:pt>
                <c:pt idx="764">
                  <c:v>26937</c:v>
                </c:pt>
                <c:pt idx="765">
                  <c:v>26968</c:v>
                </c:pt>
                <c:pt idx="766">
                  <c:v>26998</c:v>
                </c:pt>
                <c:pt idx="767">
                  <c:v>27029</c:v>
                </c:pt>
                <c:pt idx="768">
                  <c:v>27060</c:v>
                </c:pt>
                <c:pt idx="769">
                  <c:v>27088</c:v>
                </c:pt>
                <c:pt idx="770">
                  <c:v>27119</c:v>
                </c:pt>
                <c:pt idx="771">
                  <c:v>27149</c:v>
                </c:pt>
                <c:pt idx="772">
                  <c:v>27180</c:v>
                </c:pt>
                <c:pt idx="773">
                  <c:v>27210</c:v>
                </c:pt>
                <c:pt idx="774">
                  <c:v>27241</c:v>
                </c:pt>
                <c:pt idx="775">
                  <c:v>27272</c:v>
                </c:pt>
                <c:pt idx="776">
                  <c:v>27302</c:v>
                </c:pt>
                <c:pt idx="777">
                  <c:v>27333</c:v>
                </c:pt>
                <c:pt idx="778">
                  <c:v>27363</c:v>
                </c:pt>
                <c:pt idx="779">
                  <c:v>27394</c:v>
                </c:pt>
                <c:pt idx="780">
                  <c:v>27425</c:v>
                </c:pt>
                <c:pt idx="781">
                  <c:v>27453</c:v>
                </c:pt>
                <c:pt idx="782">
                  <c:v>27484</c:v>
                </c:pt>
                <c:pt idx="783">
                  <c:v>27514</c:v>
                </c:pt>
                <c:pt idx="784">
                  <c:v>27545</c:v>
                </c:pt>
                <c:pt idx="785">
                  <c:v>27575</c:v>
                </c:pt>
                <c:pt idx="786">
                  <c:v>27606</c:v>
                </c:pt>
                <c:pt idx="787">
                  <c:v>27637</c:v>
                </c:pt>
                <c:pt idx="788">
                  <c:v>27667</c:v>
                </c:pt>
                <c:pt idx="789">
                  <c:v>27698</c:v>
                </c:pt>
                <c:pt idx="790">
                  <c:v>27728</c:v>
                </c:pt>
                <c:pt idx="791">
                  <c:v>27759</c:v>
                </c:pt>
                <c:pt idx="792">
                  <c:v>27790</c:v>
                </c:pt>
                <c:pt idx="793">
                  <c:v>27819</c:v>
                </c:pt>
                <c:pt idx="794">
                  <c:v>27850</c:v>
                </c:pt>
                <c:pt idx="795">
                  <c:v>27880</c:v>
                </c:pt>
                <c:pt idx="796">
                  <c:v>27911</c:v>
                </c:pt>
                <c:pt idx="797">
                  <c:v>27941</c:v>
                </c:pt>
                <c:pt idx="798">
                  <c:v>27972</c:v>
                </c:pt>
                <c:pt idx="799">
                  <c:v>28003</c:v>
                </c:pt>
                <c:pt idx="800">
                  <c:v>28033</c:v>
                </c:pt>
                <c:pt idx="801">
                  <c:v>28064</c:v>
                </c:pt>
                <c:pt idx="802">
                  <c:v>28094</c:v>
                </c:pt>
                <c:pt idx="803">
                  <c:v>28125</c:v>
                </c:pt>
                <c:pt idx="804">
                  <c:v>28156</c:v>
                </c:pt>
                <c:pt idx="805">
                  <c:v>28184</c:v>
                </c:pt>
                <c:pt idx="806">
                  <c:v>28215</c:v>
                </c:pt>
                <c:pt idx="807">
                  <c:v>28245</c:v>
                </c:pt>
                <c:pt idx="808">
                  <c:v>28276</c:v>
                </c:pt>
                <c:pt idx="809">
                  <c:v>28306</c:v>
                </c:pt>
                <c:pt idx="810">
                  <c:v>28337</c:v>
                </c:pt>
                <c:pt idx="811">
                  <c:v>28368</c:v>
                </c:pt>
                <c:pt idx="812">
                  <c:v>28398</c:v>
                </c:pt>
                <c:pt idx="813">
                  <c:v>28429</c:v>
                </c:pt>
                <c:pt idx="814">
                  <c:v>28459</c:v>
                </c:pt>
                <c:pt idx="815">
                  <c:v>28490</c:v>
                </c:pt>
                <c:pt idx="816">
                  <c:v>28521</c:v>
                </c:pt>
                <c:pt idx="817">
                  <c:v>28549</c:v>
                </c:pt>
                <c:pt idx="818">
                  <c:v>28580</c:v>
                </c:pt>
                <c:pt idx="819">
                  <c:v>28610</c:v>
                </c:pt>
                <c:pt idx="820">
                  <c:v>28641</c:v>
                </c:pt>
                <c:pt idx="821">
                  <c:v>28671</c:v>
                </c:pt>
                <c:pt idx="822">
                  <c:v>28702</c:v>
                </c:pt>
                <c:pt idx="823">
                  <c:v>28733</c:v>
                </c:pt>
                <c:pt idx="824">
                  <c:v>28763</c:v>
                </c:pt>
                <c:pt idx="825">
                  <c:v>28794</c:v>
                </c:pt>
                <c:pt idx="826">
                  <c:v>28824</c:v>
                </c:pt>
                <c:pt idx="827">
                  <c:v>28855</c:v>
                </c:pt>
                <c:pt idx="828">
                  <c:v>28886</c:v>
                </c:pt>
                <c:pt idx="829">
                  <c:v>28914</c:v>
                </c:pt>
                <c:pt idx="830">
                  <c:v>28945</c:v>
                </c:pt>
                <c:pt idx="831">
                  <c:v>28975</c:v>
                </c:pt>
                <c:pt idx="832">
                  <c:v>29006</c:v>
                </c:pt>
                <c:pt idx="833">
                  <c:v>29036</c:v>
                </c:pt>
                <c:pt idx="834">
                  <c:v>29067</c:v>
                </c:pt>
                <c:pt idx="835">
                  <c:v>29098</c:v>
                </c:pt>
                <c:pt idx="836">
                  <c:v>29128</c:v>
                </c:pt>
                <c:pt idx="837">
                  <c:v>29159</c:v>
                </c:pt>
                <c:pt idx="838">
                  <c:v>29189</c:v>
                </c:pt>
                <c:pt idx="839">
                  <c:v>29220</c:v>
                </c:pt>
                <c:pt idx="840">
                  <c:v>29251</c:v>
                </c:pt>
                <c:pt idx="841">
                  <c:v>29280</c:v>
                </c:pt>
                <c:pt idx="842">
                  <c:v>29311</c:v>
                </c:pt>
                <c:pt idx="843">
                  <c:v>29341</c:v>
                </c:pt>
                <c:pt idx="844">
                  <c:v>29372</c:v>
                </c:pt>
                <c:pt idx="845">
                  <c:v>29402</c:v>
                </c:pt>
                <c:pt idx="846">
                  <c:v>29433</c:v>
                </c:pt>
                <c:pt idx="847">
                  <c:v>29464</c:v>
                </c:pt>
                <c:pt idx="848">
                  <c:v>29494</c:v>
                </c:pt>
                <c:pt idx="849">
                  <c:v>29525</c:v>
                </c:pt>
                <c:pt idx="850">
                  <c:v>29555</c:v>
                </c:pt>
                <c:pt idx="851">
                  <c:v>29586</c:v>
                </c:pt>
                <c:pt idx="852">
                  <c:v>29617</c:v>
                </c:pt>
                <c:pt idx="853">
                  <c:v>29645</c:v>
                </c:pt>
                <c:pt idx="854">
                  <c:v>29676</c:v>
                </c:pt>
                <c:pt idx="855">
                  <c:v>29706</c:v>
                </c:pt>
                <c:pt idx="856">
                  <c:v>29737</c:v>
                </c:pt>
                <c:pt idx="857">
                  <c:v>29767</c:v>
                </c:pt>
                <c:pt idx="858">
                  <c:v>29798</c:v>
                </c:pt>
                <c:pt idx="859">
                  <c:v>29829</c:v>
                </c:pt>
                <c:pt idx="860">
                  <c:v>29859</c:v>
                </c:pt>
                <c:pt idx="861">
                  <c:v>29890</c:v>
                </c:pt>
                <c:pt idx="862">
                  <c:v>29920</c:v>
                </c:pt>
                <c:pt idx="863">
                  <c:v>29951</c:v>
                </c:pt>
                <c:pt idx="864">
                  <c:v>29982</c:v>
                </c:pt>
                <c:pt idx="865">
                  <c:v>30010</c:v>
                </c:pt>
                <c:pt idx="866">
                  <c:v>30041</c:v>
                </c:pt>
                <c:pt idx="867">
                  <c:v>30071</c:v>
                </c:pt>
                <c:pt idx="868">
                  <c:v>30102</c:v>
                </c:pt>
                <c:pt idx="869">
                  <c:v>30132</c:v>
                </c:pt>
                <c:pt idx="870">
                  <c:v>30163</c:v>
                </c:pt>
                <c:pt idx="871">
                  <c:v>30194</c:v>
                </c:pt>
                <c:pt idx="872">
                  <c:v>30224</c:v>
                </c:pt>
                <c:pt idx="873">
                  <c:v>30255</c:v>
                </c:pt>
                <c:pt idx="874">
                  <c:v>30285</c:v>
                </c:pt>
                <c:pt idx="875">
                  <c:v>30316</c:v>
                </c:pt>
                <c:pt idx="876">
                  <c:v>30347</c:v>
                </c:pt>
                <c:pt idx="877">
                  <c:v>30375</c:v>
                </c:pt>
                <c:pt idx="878">
                  <c:v>30406</c:v>
                </c:pt>
                <c:pt idx="879">
                  <c:v>30436</c:v>
                </c:pt>
                <c:pt idx="880">
                  <c:v>30467</c:v>
                </c:pt>
                <c:pt idx="881">
                  <c:v>30497</c:v>
                </c:pt>
                <c:pt idx="882">
                  <c:v>30528</c:v>
                </c:pt>
                <c:pt idx="883">
                  <c:v>30559</c:v>
                </c:pt>
                <c:pt idx="884">
                  <c:v>30589</c:v>
                </c:pt>
                <c:pt idx="885">
                  <c:v>30620</c:v>
                </c:pt>
                <c:pt idx="886">
                  <c:v>30650</c:v>
                </c:pt>
                <c:pt idx="887">
                  <c:v>30681</c:v>
                </c:pt>
                <c:pt idx="888">
                  <c:v>30712</c:v>
                </c:pt>
                <c:pt idx="889">
                  <c:v>30741</c:v>
                </c:pt>
                <c:pt idx="890">
                  <c:v>30772</c:v>
                </c:pt>
                <c:pt idx="891">
                  <c:v>30802</c:v>
                </c:pt>
                <c:pt idx="892">
                  <c:v>30833</c:v>
                </c:pt>
                <c:pt idx="893">
                  <c:v>30863</c:v>
                </c:pt>
                <c:pt idx="894">
                  <c:v>30894</c:v>
                </c:pt>
                <c:pt idx="895">
                  <c:v>30925</c:v>
                </c:pt>
                <c:pt idx="896">
                  <c:v>30955</c:v>
                </c:pt>
                <c:pt idx="897">
                  <c:v>30986</c:v>
                </c:pt>
                <c:pt idx="898">
                  <c:v>31016</c:v>
                </c:pt>
                <c:pt idx="899">
                  <c:v>31047</c:v>
                </c:pt>
                <c:pt idx="900">
                  <c:v>31078</c:v>
                </c:pt>
                <c:pt idx="901">
                  <c:v>31106</c:v>
                </c:pt>
                <c:pt idx="902">
                  <c:v>31137</c:v>
                </c:pt>
                <c:pt idx="903">
                  <c:v>31167</c:v>
                </c:pt>
                <c:pt idx="904">
                  <c:v>31198</c:v>
                </c:pt>
                <c:pt idx="905">
                  <c:v>31228</c:v>
                </c:pt>
                <c:pt idx="906">
                  <c:v>31259</c:v>
                </c:pt>
                <c:pt idx="907">
                  <c:v>31290</c:v>
                </c:pt>
                <c:pt idx="908">
                  <c:v>31320</c:v>
                </c:pt>
                <c:pt idx="909">
                  <c:v>31351</c:v>
                </c:pt>
                <c:pt idx="910">
                  <c:v>31381</c:v>
                </c:pt>
                <c:pt idx="911">
                  <c:v>31412</c:v>
                </c:pt>
                <c:pt idx="912">
                  <c:v>31443</c:v>
                </c:pt>
                <c:pt idx="913">
                  <c:v>31471</c:v>
                </c:pt>
                <c:pt idx="914">
                  <c:v>31502</c:v>
                </c:pt>
                <c:pt idx="915">
                  <c:v>31532</c:v>
                </c:pt>
                <c:pt idx="916">
                  <c:v>31563</c:v>
                </c:pt>
                <c:pt idx="917">
                  <c:v>31593</c:v>
                </c:pt>
                <c:pt idx="918">
                  <c:v>31624</c:v>
                </c:pt>
                <c:pt idx="919">
                  <c:v>31655</c:v>
                </c:pt>
                <c:pt idx="920">
                  <c:v>31685</c:v>
                </c:pt>
                <c:pt idx="921">
                  <c:v>31716</c:v>
                </c:pt>
                <c:pt idx="922">
                  <c:v>31746</c:v>
                </c:pt>
                <c:pt idx="923">
                  <c:v>31777</c:v>
                </c:pt>
                <c:pt idx="924">
                  <c:v>31808</c:v>
                </c:pt>
                <c:pt idx="925">
                  <c:v>31836</c:v>
                </c:pt>
                <c:pt idx="926">
                  <c:v>31867</c:v>
                </c:pt>
                <c:pt idx="927">
                  <c:v>31897</c:v>
                </c:pt>
                <c:pt idx="928">
                  <c:v>31928</c:v>
                </c:pt>
                <c:pt idx="929">
                  <c:v>31958</c:v>
                </c:pt>
                <c:pt idx="930">
                  <c:v>31989</c:v>
                </c:pt>
                <c:pt idx="931">
                  <c:v>32020</c:v>
                </c:pt>
                <c:pt idx="932">
                  <c:v>32050</c:v>
                </c:pt>
                <c:pt idx="933">
                  <c:v>32081</c:v>
                </c:pt>
                <c:pt idx="934">
                  <c:v>32111</c:v>
                </c:pt>
                <c:pt idx="935">
                  <c:v>32142</c:v>
                </c:pt>
                <c:pt idx="936">
                  <c:v>32173</c:v>
                </c:pt>
                <c:pt idx="937">
                  <c:v>32202</c:v>
                </c:pt>
                <c:pt idx="938">
                  <c:v>32233</c:v>
                </c:pt>
                <c:pt idx="939">
                  <c:v>32263</c:v>
                </c:pt>
                <c:pt idx="940">
                  <c:v>32294</c:v>
                </c:pt>
                <c:pt idx="941">
                  <c:v>32324</c:v>
                </c:pt>
                <c:pt idx="942">
                  <c:v>32355</c:v>
                </c:pt>
                <c:pt idx="943">
                  <c:v>32386</c:v>
                </c:pt>
                <c:pt idx="944">
                  <c:v>32416</c:v>
                </c:pt>
                <c:pt idx="945">
                  <c:v>32447</c:v>
                </c:pt>
                <c:pt idx="946">
                  <c:v>32477</c:v>
                </c:pt>
                <c:pt idx="947">
                  <c:v>32508</c:v>
                </c:pt>
                <c:pt idx="948">
                  <c:v>32539</c:v>
                </c:pt>
                <c:pt idx="949">
                  <c:v>32567</c:v>
                </c:pt>
                <c:pt idx="950">
                  <c:v>32598</c:v>
                </c:pt>
                <c:pt idx="951">
                  <c:v>32628</c:v>
                </c:pt>
                <c:pt idx="952">
                  <c:v>32659</c:v>
                </c:pt>
                <c:pt idx="953">
                  <c:v>32689</c:v>
                </c:pt>
                <c:pt idx="954">
                  <c:v>32720</c:v>
                </c:pt>
                <c:pt idx="955">
                  <c:v>32751</c:v>
                </c:pt>
                <c:pt idx="956">
                  <c:v>32781</c:v>
                </c:pt>
                <c:pt idx="957">
                  <c:v>32812</c:v>
                </c:pt>
                <c:pt idx="958">
                  <c:v>32842</c:v>
                </c:pt>
                <c:pt idx="959">
                  <c:v>32873</c:v>
                </c:pt>
                <c:pt idx="960">
                  <c:v>32904</c:v>
                </c:pt>
                <c:pt idx="961">
                  <c:v>32932</c:v>
                </c:pt>
                <c:pt idx="962">
                  <c:v>32963</c:v>
                </c:pt>
                <c:pt idx="963">
                  <c:v>32993</c:v>
                </c:pt>
                <c:pt idx="964">
                  <c:v>33024</c:v>
                </c:pt>
                <c:pt idx="965">
                  <c:v>33054</c:v>
                </c:pt>
                <c:pt idx="966">
                  <c:v>33085</c:v>
                </c:pt>
                <c:pt idx="967">
                  <c:v>33116</c:v>
                </c:pt>
                <c:pt idx="968">
                  <c:v>33146</c:v>
                </c:pt>
                <c:pt idx="969">
                  <c:v>33177</c:v>
                </c:pt>
                <c:pt idx="970">
                  <c:v>33207</c:v>
                </c:pt>
                <c:pt idx="971">
                  <c:v>33238</c:v>
                </c:pt>
                <c:pt idx="972">
                  <c:v>33269</c:v>
                </c:pt>
                <c:pt idx="973">
                  <c:v>33297</c:v>
                </c:pt>
                <c:pt idx="974">
                  <c:v>33328</c:v>
                </c:pt>
                <c:pt idx="975">
                  <c:v>33358</c:v>
                </c:pt>
                <c:pt idx="976">
                  <c:v>33389</c:v>
                </c:pt>
                <c:pt idx="977">
                  <c:v>33419</c:v>
                </c:pt>
                <c:pt idx="978">
                  <c:v>33450</c:v>
                </c:pt>
                <c:pt idx="979">
                  <c:v>33481</c:v>
                </c:pt>
                <c:pt idx="980">
                  <c:v>33511</c:v>
                </c:pt>
                <c:pt idx="981">
                  <c:v>33542</c:v>
                </c:pt>
                <c:pt idx="982">
                  <c:v>33572</c:v>
                </c:pt>
                <c:pt idx="983">
                  <c:v>33603</c:v>
                </c:pt>
                <c:pt idx="984">
                  <c:v>33634</c:v>
                </c:pt>
                <c:pt idx="985">
                  <c:v>33663</c:v>
                </c:pt>
                <c:pt idx="986">
                  <c:v>33694</c:v>
                </c:pt>
                <c:pt idx="987">
                  <c:v>33724</c:v>
                </c:pt>
                <c:pt idx="988">
                  <c:v>33755</c:v>
                </c:pt>
                <c:pt idx="989">
                  <c:v>33785</c:v>
                </c:pt>
                <c:pt idx="990">
                  <c:v>33816</c:v>
                </c:pt>
                <c:pt idx="991">
                  <c:v>33847</c:v>
                </c:pt>
                <c:pt idx="992">
                  <c:v>33877</c:v>
                </c:pt>
                <c:pt idx="993">
                  <c:v>33908</c:v>
                </c:pt>
                <c:pt idx="994">
                  <c:v>33938</c:v>
                </c:pt>
                <c:pt idx="995">
                  <c:v>33969</c:v>
                </c:pt>
                <c:pt idx="996">
                  <c:v>34000</c:v>
                </c:pt>
                <c:pt idx="997">
                  <c:v>34028</c:v>
                </c:pt>
                <c:pt idx="998">
                  <c:v>34059</c:v>
                </c:pt>
                <c:pt idx="999">
                  <c:v>34089</c:v>
                </c:pt>
                <c:pt idx="1000">
                  <c:v>34120</c:v>
                </c:pt>
                <c:pt idx="1001">
                  <c:v>34150</c:v>
                </c:pt>
                <c:pt idx="1002">
                  <c:v>34181</c:v>
                </c:pt>
                <c:pt idx="1003">
                  <c:v>34212</c:v>
                </c:pt>
                <c:pt idx="1004">
                  <c:v>34242</c:v>
                </c:pt>
                <c:pt idx="1005">
                  <c:v>34273</c:v>
                </c:pt>
                <c:pt idx="1006">
                  <c:v>34303</c:v>
                </c:pt>
                <c:pt idx="1007">
                  <c:v>34334</c:v>
                </c:pt>
                <c:pt idx="1008">
                  <c:v>34365</c:v>
                </c:pt>
                <c:pt idx="1009">
                  <c:v>34393</c:v>
                </c:pt>
                <c:pt idx="1010">
                  <c:v>34424</c:v>
                </c:pt>
                <c:pt idx="1011">
                  <c:v>34454</c:v>
                </c:pt>
                <c:pt idx="1012">
                  <c:v>34485</c:v>
                </c:pt>
                <c:pt idx="1013">
                  <c:v>34515</c:v>
                </c:pt>
                <c:pt idx="1014">
                  <c:v>34546</c:v>
                </c:pt>
                <c:pt idx="1015">
                  <c:v>34577</c:v>
                </c:pt>
                <c:pt idx="1016">
                  <c:v>34607</c:v>
                </c:pt>
                <c:pt idx="1017">
                  <c:v>34638</c:v>
                </c:pt>
                <c:pt idx="1018">
                  <c:v>34668</c:v>
                </c:pt>
                <c:pt idx="1019">
                  <c:v>34699</c:v>
                </c:pt>
                <c:pt idx="1020">
                  <c:v>34730</c:v>
                </c:pt>
                <c:pt idx="1021">
                  <c:v>34758</c:v>
                </c:pt>
                <c:pt idx="1022">
                  <c:v>34789</c:v>
                </c:pt>
                <c:pt idx="1023">
                  <c:v>34819</c:v>
                </c:pt>
                <c:pt idx="1024">
                  <c:v>34850</c:v>
                </c:pt>
                <c:pt idx="1025">
                  <c:v>34880</c:v>
                </c:pt>
                <c:pt idx="1026">
                  <c:v>34911</c:v>
                </c:pt>
                <c:pt idx="1027">
                  <c:v>34942</c:v>
                </c:pt>
                <c:pt idx="1028">
                  <c:v>34972</c:v>
                </c:pt>
                <c:pt idx="1029">
                  <c:v>35003</c:v>
                </c:pt>
                <c:pt idx="1030">
                  <c:v>35033</c:v>
                </c:pt>
                <c:pt idx="1031">
                  <c:v>35064</c:v>
                </c:pt>
                <c:pt idx="1032">
                  <c:v>35095</c:v>
                </c:pt>
                <c:pt idx="1033">
                  <c:v>35124</c:v>
                </c:pt>
                <c:pt idx="1034">
                  <c:v>35155</c:v>
                </c:pt>
                <c:pt idx="1035">
                  <c:v>35185</c:v>
                </c:pt>
                <c:pt idx="1036">
                  <c:v>35216</c:v>
                </c:pt>
                <c:pt idx="1037">
                  <c:v>35246</c:v>
                </c:pt>
                <c:pt idx="1038">
                  <c:v>35277</c:v>
                </c:pt>
                <c:pt idx="1039">
                  <c:v>35308</c:v>
                </c:pt>
                <c:pt idx="1040">
                  <c:v>35338</c:v>
                </c:pt>
                <c:pt idx="1041">
                  <c:v>35369</c:v>
                </c:pt>
                <c:pt idx="1042">
                  <c:v>35399</c:v>
                </c:pt>
                <c:pt idx="1043">
                  <c:v>35430</c:v>
                </c:pt>
                <c:pt idx="1044">
                  <c:v>35461</c:v>
                </c:pt>
                <c:pt idx="1045">
                  <c:v>35489</c:v>
                </c:pt>
                <c:pt idx="1046">
                  <c:v>35520</c:v>
                </c:pt>
                <c:pt idx="1047">
                  <c:v>35550</c:v>
                </c:pt>
                <c:pt idx="1048">
                  <c:v>35581</c:v>
                </c:pt>
                <c:pt idx="1049">
                  <c:v>35611</c:v>
                </c:pt>
                <c:pt idx="1050">
                  <c:v>35642</c:v>
                </c:pt>
                <c:pt idx="1051">
                  <c:v>35673</c:v>
                </c:pt>
                <c:pt idx="1052">
                  <c:v>35703</c:v>
                </c:pt>
                <c:pt idx="1053">
                  <c:v>35734</c:v>
                </c:pt>
                <c:pt idx="1054">
                  <c:v>35764</c:v>
                </c:pt>
                <c:pt idx="1055">
                  <c:v>35795</c:v>
                </c:pt>
                <c:pt idx="1056">
                  <c:v>35826</c:v>
                </c:pt>
                <c:pt idx="1057">
                  <c:v>35854</c:v>
                </c:pt>
                <c:pt idx="1058">
                  <c:v>35885</c:v>
                </c:pt>
                <c:pt idx="1059">
                  <c:v>35915</c:v>
                </c:pt>
                <c:pt idx="1060">
                  <c:v>35946</c:v>
                </c:pt>
                <c:pt idx="1061">
                  <c:v>35976</c:v>
                </c:pt>
                <c:pt idx="1062">
                  <c:v>36007</c:v>
                </c:pt>
                <c:pt idx="1063">
                  <c:v>36038</c:v>
                </c:pt>
                <c:pt idx="1064">
                  <c:v>36068</c:v>
                </c:pt>
                <c:pt idx="1065">
                  <c:v>36099</c:v>
                </c:pt>
                <c:pt idx="1066">
                  <c:v>36129</c:v>
                </c:pt>
                <c:pt idx="1067">
                  <c:v>36160</c:v>
                </c:pt>
                <c:pt idx="1068">
                  <c:v>36191</c:v>
                </c:pt>
                <c:pt idx="1069">
                  <c:v>36219</c:v>
                </c:pt>
                <c:pt idx="1070">
                  <c:v>36250</c:v>
                </c:pt>
                <c:pt idx="1071">
                  <c:v>36280</c:v>
                </c:pt>
                <c:pt idx="1072">
                  <c:v>36311</c:v>
                </c:pt>
                <c:pt idx="1073">
                  <c:v>36341</c:v>
                </c:pt>
                <c:pt idx="1074">
                  <c:v>36372</c:v>
                </c:pt>
                <c:pt idx="1075">
                  <c:v>36403</c:v>
                </c:pt>
                <c:pt idx="1076">
                  <c:v>36433</c:v>
                </c:pt>
                <c:pt idx="1077">
                  <c:v>36464</c:v>
                </c:pt>
                <c:pt idx="1078">
                  <c:v>36494</c:v>
                </c:pt>
                <c:pt idx="1079">
                  <c:v>36525</c:v>
                </c:pt>
                <c:pt idx="1080">
                  <c:v>36556</c:v>
                </c:pt>
                <c:pt idx="1081">
                  <c:v>36585</c:v>
                </c:pt>
                <c:pt idx="1082">
                  <c:v>36616</c:v>
                </c:pt>
                <c:pt idx="1083">
                  <c:v>36646</c:v>
                </c:pt>
                <c:pt idx="1084">
                  <c:v>36677</c:v>
                </c:pt>
                <c:pt idx="1085">
                  <c:v>36707</c:v>
                </c:pt>
                <c:pt idx="1086">
                  <c:v>36738</c:v>
                </c:pt>
                <c:pt idx="1087">
                  <c:v>36769</c:v>
                </c:pt>
                <c:pt idx="1088">
                  <c:v>36799</c:v>
                </c:pt>
                <c:pt idx="1089">
                  <c:v>36830</c:v>
                </c:pt>
                <c:pt idx="1090">
                  <c:v>36860</c:v>
                </c:pt>
                <c:pt idx="1091">
                  <c:v>36891</c:v>
                </c:pt>
                <c:pt idx="1092">
                  <c:v>36922</c:v>
                </c:pt>
                <c:pt idx="1093">
                  <c:v>36950</c:v>
                </c:pt>
                <c:pt idx="1094">
                  <c:v>36981</c:v>
                </c:pt>
                <c:pt idx="1095">
                  <c:v>37011</c:v>
                </c:pt>
                <c:pt idx="1096">
                  <c:v>37042</c:v>
                </c:pt>
                <c:pt idx="1097">
                  <c:v>37072</c:v>
                </c:pt>
                <c:pt idx="1098">
                  <c:v>37103</c:v>
                </c:pt>
                <c:pt idx="1099">
                  <c:v>37134</c:v>
                </c:pt>
                <c:pt idx="1100">
                  <c:v>37164</c:v>
                </c:pt>
                <c:pt idx="1101">
                  <c:v>37195</c:v>
                </c:pt>
                <c:pt idx="1102">
                  <c:v>37225</c:v>
                </c:pt>
                <c:pt idx="1103">
                  <c:v>37256</c:v>
                </c:pt>
                <c:pt idx="1104">
                  <c:v>37287</c:v>
                </c:pt>
                <c:pt idx="1105">
                  <c:v>37315</c:v>
                </c:pt>
                <c:pt idx="1106">
                  <c:v>37346</c:v>
                </c:pt>
                <c:pt idx="1107">
                  <c:v>37376</c:v>
                </c:pt>
                <c:pt idx="1108">
                  <c:v>37407</c:v>
                </c:pt>
                <c:pt idx="1109">
                  <c:v>37437</c:v>
                </c:pt>
                <c:pt idx="1110">
                  <c:v>37468</c:v>
                </c:pt>
                <c:pt idx="1111">
                  <c:v>37499</c:v>
                </c:pt>
                <c:pt idx="1112">
                  <c:v>37529</c:v>
                </c:pt>
                <c:pt idx="1113">
                  <c:v>37560</c:v>
                </c:pt>
                <c:pt idx="1114">
                  <c:v>37590</c:v>
                </c:pt>
                <c:pt idx="1115">
                  <c:v>37621</c:v>
                </c:pt>
                <c:pt idx="1116">
                  <c:v>37652</c:v>
                </c:pt>
                <c:pt idx="1117">
                  <c:v>37680</c:v>
                </c:pt>
                <c:pt idx="1118">
                  <c:v>37711</c:v>
                </c:pt>
                <c:pt idx="1119">
                  <c:v>37741</c:v>
                </c:pt>
                <c:pt idx="1120">
                  <c:v>37772</c:v>
                </c:pt>
                <c:pt idx="1121">
                  <c:v>37802</c:v>
                </c:pt>
                <c:pt idx="1122">
                  <c:v>37833</c:v>
                </c:pt>
                <c:pt idx="1123">
                  <c:v>37864</c:v>
                </c:pt>
                <c:pt idx="1124">
                  <c:v>37894</c:v>
                </c:pt>
                <c:pt idx="1125">
                  <c:v>37925</c:v>
                </c:pt>
                <c:pt idx="1126">
                  <c:v>37955</c:v>
                </c:pt>
                <c:pt idx="1127">
                  <c:v>37986</c:v>
                </c:pt>
                <c:pt idx="1128">
                  <c:v>38017</c:v>
                </c:pt>
                <c:pt idx="1129">
                  <c:v>38046</c:v>
                </c:pt>
                <c:pt idx="1130">
                  <c:v>38077</c:v>
                </c:pt>
                <c:pt idx="1131">
                  <c:v>38107</c:v>
                </c:pt>
                <c:pt idx="1132">
                  <c:v>38138</c:v>
                </c:pt>
                <c:pt idx="1133">
                  <c:v>38168</c:v>
                </c:pt>
                <c:pt idx="1134">
                  <c:v>38199</c:v>
                </c:pt>
                <c:pt idx="1135">
                  <c:v>38230</c:v>
                </c:pt>
                <c:pt idx="1136">
                  <c:v>38260</c:v>
                </c:pt>
                <c:pt idx="1137">
                  <c:v>38291</c:v>
                </c:pt>
                <c:pt idx="1138">
                  <c:v>38321</c:v>
                </c:pt>
                <c:pt idx="1139">
                  <c:v>38352</c:v>
                </c:pt>
                <c:pt idx="1140">
                  <c:v>38383</c:v>
                </c:pt>
                <c:pt idx="1141">
                  <c:v>38411</c:v>
                </c:pt>
                <c:pt idx="1142">
                  <c:v>38442</c:v>
                </c:pt>
                <c:pt idx="1143">
                  <c:v>38472</c:v>
                </c:pt>
                <c:pt idx="1144">
                  <c:v>38503</c:v>
                </c:pt>
                <c:pt idx="1145">
                  <c:v>38533</c:v>
                </c:pt>
                <c:pt idx="1146">
                  <c:v>38564</c:v>
                </c:pt>
                <c:pt idx="1147">
                  <c:v>38595</c:v>
                </c:pt>
                <c:pt idx="1148">
                  <c:v>38625</c:v>
                </c:pt>
                <c:pt idx="1149">
                  <c:v>38656</c:v>
                </c:pt>
                <c:pt idx="1150">
                  <c:v>38686</c:v>
                </c:pt>
                <c:pt idx="1151">
                  <c:v>38717</c:v>
                </c:pt>
                <c:pt idx="1152">
                  <c:v>38748</c:v>
                </c:pt>
                <c:pt idx="1153">
                  <c:v>38776</c:v>
                </c:pt>
                <c:pt idx="1154">
                  <c:v>38807</c:v>
                </c:pt>
                <c:pt idx="1155">
                  <c:v>38837</c:v>
                </c:pt>
                <c:pt idx="1156">
                  <c:v>38868</c:v>
                </c:pt>
                <c:pt idx="1157">
                  <c:v>38898</c:v>
                </c:pt>
                <c:pt idx="1158">
                  <c:v>38929</c:v>
                </c:pt>
                <c:pt idx="1159">
                  <c:v>38960</c:v>
                </c:pt>
                <c:pt idx="1160">
                  <c:v>38990</c:v>
                </c:pt>
                <c:pt idx="1161">
                  <c:v>39021</c:v>
                </c:pt>
                <c:pt idx="1162">
                  <c:v>39051</c:v>
                </c:pt>
                <c:pt idx="1163">
                  <c:v>39082</c:v>
                </c:pt>
                <c:pt idx="1164">
                  <c:v>39113</c:v>
                </c:pt>
                <c:pt idx="1165">
                  <c:v>39141</c:v>
                </c:pt>
                <c:pt idx="1166">
                  <c:v>39172</c:v>
                </c:pt>
                <c:pt idx="1167">
                  <c:v>39202</c:v>
                </c:pt>
                <c:pt idx="1168">
                  <c:v>39233</c:v>
                </c:pt>
                <c:pt idx="1169">
                  <c:v>39263</c:v>
                </c:pt>
                <c:pt idx="1170">
                  <c:v>39294</c:v>
                </c:pt>
                <c:pt idx="1171">
                  <c:v>39325</c:v>
                </c:pt>
                <c:pt idx="1172">
                  <c:v>39355</c:v>
                </c:pt>
                <c:pt idx="1173">
                  <c:v>39386</c:v>
                </c:pt>
                <c:pt idx="1174">
                  <c:v>39416</c:v>
                </c:pt>
                <c:pt idx="1175">
                  <c:v>39447</c:v>
                </c:pt>
                <c:pt idx="1176">
                  <c:v>39478</c:v>
                </c:pt>
                <c:pt idx="1177">
                  <c:v>39507</c:v>
                </c:pt>
                <c:pt idx="1178">
                  <c:v>39538</c:v>
                </c:pt>
                <c:pt idx="1179">
                  <c:v>39568</c:v>
                </c:pt>
                <c:pt idx="1180">
                  <c:v>39599</c:v>
                </c:pt>
                <c:pt idx="1181">
                  <c:v>39629</c:v>
                </c:pt>
                <c:pt idx="1182">
                  <c:v>39660</c:v>
                </c:pt>
                <c:pt idx="1183">
                  <c:v>39691</c:v>
                </c:pt>
                <c:pt idx="1184">
                  <c:v>39721</c:v>
                </c:pt>
                <c:pt idx="1185">
                  <c:v>39752</c:v>
                </c:pt>
                <c:pt idx="1186">
                  <c:v>39782</c:v>
                </c:pt>
                <c:pt idx="1187">
                  <c:v>39813</c:v>
                </c:pt>
                <c:pt idx="1188">
                  <c:v>39844</c:v>
                </c:pt>
                <c:pt idx="1189">
                  <c:v>39872</c:v>
                </c:pt>
                <c:pt idx="1190">
                  <c:v>39903</c:v>
                </c:pt>
                <c:pt idx="1191">
                  <c:v>39933</c:v>
                </c:pt>
                <c:pt idx="1192">
                  <c:v>39964</c:v>
                </c:pt>
                <c:pt idx="1193">
                  <c:v>39994</c:v>
                </c:pt>
                <c:pt idx="1194">
                  <c:v>40025</c:v>
                </c:pt>
                <c:pt idx="1195">
                  <c:v>40056</c:v>
                </c:pt>
                <c:pt idx="1196">
                  <c:v>40086</c:v>
                </c:pt>
                <c:pt idx="1197">
                  <c:v>40117</c:v>
                </c:pt>
                <c:pt idx="1198">
                  <c:v>40147</c:v>
                </c:pt>
                <c:pt idx="1199">
                  <c:v>40178</c:v>
                </c:pt>
                <c:pt idx="1200">
                  <c:v>40209</c:v>
                </c:pt>
                <c:pt idx="1201">
                  <c:v>40237</c:v>
                </c:pt>
                <c:pt idx="1202">
                  <c:v>40268</c:v>
                </c:pt>
                <c:pt idx="1203">
                  <c:v>40298</c:v>
                </c:pt>
                <c:pt idx="1204">
                  <c:v>40329</c:v>
                </c:pt>
                <c:pt idx="1205">
                  <c:v>40359</c:v>
                </c:pt>
                <c:pt idx="1206">
                  <c:v>40390</c:v>
                </c:pt>
                <c:pt idx="1207">
                  <c:v>40421</c:v>
                </c:pt>
                <c:pt idx="1208">
                  <c:v>40451</c:v>
                </c:pt>
                <c:pt idx="1209">
                  <c:v>40482</c:v>
                </c:pt>
                <c:pt idx="1210">
                  <c:v>40512</c:v>
                </c:pt>
                <c:pt idx="1211">
                  <c:v>40543</c:v>
                </c:pt>
                <c:pt idx="1212">
                  <c:v>40574</c:v>
                </c:pt>
                <c:pt idx="1213">
                  <c:v>40602</c:v>
                </c:pt>
                <c:pt idx="1214">
                  <c:v>40633</c:v>
                </c:pt>
                <c:pt idx="1215">
                  <c:v>40663</c:v>
                </c:pt>
                <c:pt idx="1216">
                  <c:v>40694</c:v>
                </c:pt>
                <c:pt idx="1217">
                  <c:v>40724</c:v>
                </c:pt>
                <c:pt idx="1218">
                  <c:v>40755</c:v>
                </c:pt>
                <c:pt idx="1219">
                  <c:v>40786</c:v>
                </c:pt>
                <c:pt idx="1220">
                  <c:v>40816</c:v>
                </c:pt>
                <c:pt idx="1221">
                  <c:v>40847</c:v>
                </c:pt>
                <c:pt idx="1222">
                  <c:v>40877</c:v>
                </c:pt>
                <c:pt idx="1223">
                  <c:v>40908</c:v>
                </c:pt>
                <c:pt idx="1224">
                  <c:v>40939</c:v>
                </c:pt>
                <c:pt idx="1225">
                  <c:v>40968</c:v>
                </c:pt>
                <c:pt idx="1226">
                  <c:v>40999</c:v>
                </c:pt>
                <c:pt idx="1227">
                  <c:v>41029</c:v>
                </c:pt>
                <c:pt idx="1228">
                  <c:v>41060</c:v>
                </c:pt>
                <c:pt idx="1229">
                  <c:v>41090</c:v>
                </c:pt>
                <c:pt idx="1230">
                  <c:v>41121</c:v>
                </c:pt>
                <c:pt idx="1231">
                  <c:v>41152</c:v>
                </c:pt>
                <c:pt idx="1232">
                  <c:v>41182</c:v>
                </c:pt>
                <c:pt idx="1233">
                  <c:v>41213</c:v>
                </c:pt>
                <c:pt idx="1234">
                  <c:v>41243</c:v>
                </c:pt>
                <c:pt idx="1235">
                  <c:v>41274</c:v>
                </c:pt>
                <c:pt idx="1236">
                  <c:v>41305</c:v>
                </c:pt>
                <c:pt idx="1237">
                  <c:v>41333</c:v>
                </c:pt>
                <c:pt idx="1238">
                  <c:v>41364</c:v>
                </c:pt>
                <c:pt idx="1239">
                  <c:v>41394</c:v>
                </c:pt>
                <c:pt idx="1240">
                  <c:v>41425</c:v>
                </c:pt>
                <c:pt idx="1241">
                  <c:v>41455</c:v>
                </c:pt>
                <c:pt idx="1242">
                  <c:v>41486</c:v>
                </c:pt>
                <c:pt idx="1243">
                  <c:v>41517</c:v>
                </c:pt>
                <c:pt idx="1244">
                  <c:v>41547</c:v>
                </c:pt>
                <c:pt idx="1245">
                  <c:v>41578</c:v>
                </c:pt>
                <c:pt idx="1246">
                  <c:v>41608</c:v>
                </c:pt>
                <c:pt idx="1247">
                  <c:v>41639</c:v>
                </c:pt>
                <c:pt idx="1248">
                  <c:v>41670</c:v>
                </c:pt>
                <c:pt idx="1249">
                  <c:v>41698</c:v>
                </c:pt>
                <c:pt idx="1250">
                  <c:v>41729</c:v>
                </c:pt>
                <c:pt idx="1251">
                  <c:v>41759</c:v>
                </c:pt>
                <c:pt idx="1252">
                  <c:v>41790</c:v>
                </c:pt>
                <c:pt idx="1253">
                  <c:v>41820</c:v>
                </c:pt>
                <c:pt idx="1254">
                  <c:v>41851</c:v>
                </c:pt>
                <c:pt idx="1255">
                  <c:v>41882</c:v>
                </c:pt>
                <c:pt idx="1256">
                  <c:v>41912</c:v>
                </c:pt>
                <c:pt idx="1257">
                  <c:v>41943</c:v>
                </c:pt>
                <c:pt idx="1258">
                  <c:v>41973</c:v>
                </c:pt>
                <c:pt idx="1259">
                  <c:v>42004</c:v>
                </c:pt>
                <c:pt idx="1260">
                  <c:v>42035</c:v>
                </c:pt>
                <c:pt idx="1261">
                  <c:v>42063</c:v>
                </c:pt>
                <c:pt idx="1262">
                  <c:v>42094</c:v>
                </c:pt>
                <c:pt idx="1263">
                  <c:v>42124</c:v>
                </c:pt>
                <c:pt idx="1264">
                  <c:v>42155</c:v>
                </c:pt>
                <c:pt idx="1265">
                  <c:v>42185</c:v>
                </c:pt>
                <c:pt idx="1266">
                  <c:v>42216</c:v>
                </c:pt>
                <c:pt idx="1267">
                  <c:v>42247</c:v>
                </c:pt>
                <c:pt idx="1268">
                  <c:v>42277</c:v>
                </c:pt>
                <c:pt idx="1269">
                  <c:v>42308</c:v>
                </c:pt>
                <c:pt idx="1270">
                  <c:v>42338</c:v>
                </c:pt>
                <c:pt idx="1271">
                  <c:v>42369</c:v>
                </c:pt>
                <c:pt idx="1272">
                  <c:v>42400</c:v>
                </c:pt>
                <c:pt idx="1273">
                  <c:v>42429</c:v>
                </c:pt>
                <c:pt idx="1274">
                  <c:v>42460</c:v>
                </c:pt>
                <c:pt idx="1275">
                  <c:v>42490</c:v>
                </c:pt>
                <c:pt idx="1276">
                  <c:v>42521</c:v>
                </c:pt>
                <c:pt idx="1277">
                  <c:v>42551</c:v>
                </c:pt>
                <c:pt idx="1278">
                  <c:v>42582</c:v>
                </c:pt>
                <c:pt idx="1279">
                  <c:v>42613</c:v>
                </c:pt>
                <c:pt idx="1280">
                  <c:v>42643</c:v>
                </c:pt>
                <c:pt idx="1281">
                  <c:v>42674</c:v>
                </c:pt>
                <c:pt idx="1282">
                  <c:v>42704</c:v>
                </c:pt>
                <c:pt idx="1283">
                  <c:v>42735</c:v>
                </c:pt>
                <c:pt idx="1284">
                  <c:v>42766</c:v>
                </c:pt>
                <c:pt idx="1285">
                  <c:v>42794</c:v>
                </c:pt>
                <c:pt idx="1286">
                  <c:v>42825</c:v>
                </c:pt>
                <c:pt idx="1287">
                  <c:v>42855</c:v>
                </c:pt>
                <c:pt idx="1288">
                  <c:v>42886</c:v>
                </c:pt>
                <c:pt idx="1289">
                  <c:v>42916</c:v>
                </c:pt>
                <c:pt idx="1290">
                  <c:v>42947</c:v>
                </c:pt>
                <c:pt idx="1291">
                  <c:v>42978</c:v>
                </c:pt>
                <c:pt idx="1292">
                  <c:v>43008</c:v>
                </c:pt>
                <c:pt idx="1293">
                  <c:v>43039</c:v>
                </c:pt>
                <c:pt idx="1294">
                  <c:v>43069</c:v>
                </c:pt>
                <c:pt idx="1295">
                  <c:v>43100</c:v>
                </c:pt>
                <c:pt idx="1296">
                  <c:v>43131</c:v>
                </c:pt>
                <c:pt idx="1297">
                  <c:v>43159</c:v>
                </c:pt>
                <c:pt idx="1298">
                  <c:v>43190</c:v>
                </c:pt>
                <c:pt idx="1299">
                  <c:v>43220</c:v>
                </c:pt>
                <c:pt idx="1300">
                  <c:v>43251</c:v>
                </c:pt>
                <c:pt idx="1301">
                  <c:v>43281</c:v>
                </c:pt>
                <c:pt idx="1302">
                  <c:v>43312</c:v>
                </c:pt>
                <c:pt idx="1303">
                  <c:v>43343</c:v>
                </c:pt>
                <c:pt idx="1304">
                  <c:v>43373</c:v>
                </c:pt>
                <c:pt idx="1305">
                  <c:v>43404</c:v>
                </c:pt>
                <c:pt idx="1306">
                  <c:v>43434</c:v>
                </c:pt>
                <c:pt idx="1307">
                  <c:v>43465</c:v>
                </c:pt>
                <c:pt idx="1308">
                  <c:v>43496</c:v>
                </c:pt>
                <c:pt idx="1309">
                  <c:v>43524</c:v>
                </c:pt>
                <c:pt idx="1310">
                  <c:v>43555</c:v>
                </c:pt>
                <c:pt idx="1311">
                  <c:v>43585</c:v>
                </c:pt>
                <c:pt idx="1312">
                  <c:v>43616</c:v>
                </c:pt>
                <c:pt idx="1313">
                  <c:v>43646</c:v>
                </c:pt>
                <c:pt idx="1314">
                  <c:v>43677</c:v>
                </c:pt>
                <c:pt idx="1315">
                  <c:v>43708</c:v>
                </c:pt>
                <c:pt idx="1316">
                  <c:v>43738</c:v>
                </c:pt>
                <c:pt idx="1317">
                  <c:v>43769</c:v>
                </c:pt>
                <c:pt idx="1318">
                  <c:v>43799</c:v>
                </c:pt>
                <c:pt idx="1319">
                  <c:v>43830</c:v>
                </c:pt>
                <c:pt idx="1320">
                  <c:v>43861</c:v>
                </c:pt>
                <c:pt idx="1321">
                  <c:v>43890</c:v>
                </c:pt>
                <c:pt idx="1322">
                  <c:v>43921</c:v>
                </c:pt>
                <c:pt idx="1323">
                  <c:v>43951</c:v>
                </c:pt>
                <c:pt idx="1324">
                  <c:v>43982</c:v>
                </c:pt>
                <c:pt idx="1325">
                  <c:v>44012</c:v>
                </c:pt>
                <c:pt idx="1326">
                  <c:v>44043</c:v>
                </c:pt>
                <c:pt idx="1327">
                  <c:v>44074</c:v>
                </c:pt>
                <c:pt idx="1328">
                  <c:v>44104</c:v>
                </c:pt>
                <c:pt idx="1329">
                  <c:v>44135</c:v>
                </c:pt>
                <c:pt idx="1330">
                  <c:v>44165</c:v>
                </c:pt>
                <c:pt idx="1331">
                  <c:v>44196</c:v>
                </c:pt>
                <c:pt idx="1332">
                  <c:v>44227</c:v>
                </c:pt>
                <c:pt idx="1333">
                  <c:v>44255</c:v>
                </c:pt>
                <c:pt idx="1334">
                  <c:v>44286</c:v>
                </c:pt>
                <c:pt idx="1335">
                  <c:v>44287</c:v>
                </c:pt>
                <c:pt idx="1336">
                  <c:v>44317</c:v>
                </c:pt>
                <c:pt idx="1337">
                  <c:v>44348</c:v>
                </c:pt>
                <c:pt idx="1338">
                  <c:v>44378</c:v>
                </c:pt>
                <c:pt idx="1339">
                  <c:v>44409</c:v>
                </c:pt>
                <c:pt idx="1340">
                  <c:v>44440</c:v>
                </c:pt>
                <c:pt idx="1341">
                  <c:v>44470</c:v>
                </c:pt>
                <c:pt idx="1342">
                  <c:v>44501</c:v>
                </c:pt>
                <c:pt idx="1343">
                  <c:v>44531</c:v>
                </c:pt>
                <c:pt idx="1344">
                  <c:v>44562</c:v>
                </c:pt>
                <c:pt idx="1345">
                  <c:v>44593</c:v>
                </c:pt>
              </c:numCache>
            </c:numRef>
          </c:cat>
          <c:val>
            <c:numRef>
              <c:f>Sheet1!$B$3:$B$1348</c:f>
              <c:numCache>
                <c:formatCode>###,###,###,###,##0.00_ </c:formatCode>
                <c:ptCount val="1346"/>
                <c:pt idx="0">
                  <c:v>14.54</c:v>
                </c:pt>
                <c:pt idx="1">
                  <c:v>14</c:v>
                </c:pt>
                <c:pt idx="2">
                  <c:v>14.04</c:v>
                </c:pt>
                <c:pt idx="3">
                  <c:v>13.56</c:v>
                </c:pt>
                <c:pt idx="4">
                  <c:v>13.57</c:v>
                </c:pt>
                <c:pt idx="5">
                  <c:v>13.01</c:v>
                </c:pt>
                <c:pt idx="6">
                  <c:v>12.34</c:v>
                </c:pt>
                <c:pt idx="7">
                  <c:v>12.75</c:v>
                </c:pt>
                <c:pt idx="8">
                  <c:v>12.94</c:v>
                </c:pt>
                <c:pt idx="9">
                  <c:v>13.92</c:v>
                </c:pt>
                <c:pt idx="10">
                  <c:v>14.16</c:v>
                </c:pt>
                <c:pt idx="11">
                  <c:v>13.74</c:v>
                </c:pt>
                <c:pt idx="12">
                  <c:v>14.05</c:v>
                </c:pt>
                <c:pt idx="13">
                  <c:v>14.73</c:v>
                </c:pt>
                <c:pt idx="14">
                  <c:v>14.37</c:v>
                </c:pt>
                <c:pt idx="15">
                  <c:v>14.76</c:v>
                </c:pt>
                <c:pt idx="16">
                  <c:v>15.05</c:v>
                </c:pt>
                <c:pt idx="17">
                  <c:v>15.33</c:v>
                </c:pt>
                <c:pt idx="18">
                  <c:v>15.08</c:v>
                </c:pt>
                <c:pt idx="19">
                  <c:v>13.91</c:v>
                </c:pt>
                <c:pt idx="20">
                  <c:v>13</c:v>
                </c:pt>
                <c:pt idx="21">
                  <c:v>13.07</c:v>
                </c:pt>
                <c:pt idx="22">
                  <c:v>13.73</c:v>
                </c:pt>
                <c:pt idx="23">
                  <c:v>13.93</c:v>
                </c:pt>
                <c:pt idx="24">
                  <c:v>13.8</c:v>
                </c:pt>
                <c:pt idx="25">
                  <c:v>13.53</c:v>
                </c:pt>
                <c:pt idx="26">
                  <c:v>13.64</c:v>
                </c:pt>
                <c:pt idx="27">
                  <c:v>13.66</c:v>
                </c:pt>
                <c:pt idx="28">
                  <c:v>13.65</c:v>
                </c:pt>
                <c:pt idx="29">
                  <c:v>13.78</c:v>
                </c:pt>
                <c:pt idx="30">
                  <c:v>13.8</c:v>
                </c:pt>
                <c:pt idx="31">
                  <c:v>13.99</c:v>
                </c:pt>
                <c:pt idx="32">
                  <c:v>13.93</c:v>
                </c:pt>
                <c:pt idx="33">
                  <c:v>13.9</c:v>
                </c:pt>
                <c:pt idx="34">
                  <c:v>13.75</c:v>
                </c:pt>
                <c:pt idx="35">
                  <c:v>13.4</c:v>
                </c:pt>
                <c:pt idx="36">
                  <c:v>13.15</c:v>
                </c:pt>
                <c:pt idx="37">
                  <c:v>12.68</c:v>
                </c:pt>
                <c:pt idx="38">
                  <c:v>12.44</c:v>
                </c:pt>
                <c:pt idx="39">
                  <c:v>12.43</c:v>
                </c:pt>
                <c:pt idx="40">
                  <c:v>12.22</c:v>
                </c:pt>
                <c:pt idx="41">
                  <c:v>11.49</c:v>
                </c:pt>
                <c:pt idx="42">
                  <c:v>11.53</c:v>
                </c:pt>
                <c:pt idx="43">
                  <c:v>11.85</c:v>
                </c:pt>
                <c:pt idx="44">
                  <c:v>11.84</c:v>
                </c:pt>
                <c:pt idx="45">
                  <c:v>11.47</c:v>
                </c:pt>
                <c:pt idx="46">
                  <c:v>11.07</c:v>
                </c:pt>
                <c:pt idx="47">
                  <c:v>11.17</c:v>
                </c:pt>
                <c:pt idx="48">
                  <c:v>11.64</c:v>
                </c:pt>
                <c:pt idx="49">
                  <c:v>11.91</c:v>
                </c:pt>
                <c:pt idx="50">
                  <c:v>11.69</c:v>
                </c:pt>
                <c:pt idx="51">
                  <c:v>11.52</c:v>
                </c:pt>
                <c:pt idx="52">
                  <c:v>11.48</c:v>
                </c:pt>
                <c:pt idx="53">
                  <c:v>11.43</c:v>
                </c:pt>
                <c:pt idx="54">
                  <c:v>10.69</c:v>
                </c:pt>
                <c:pt idx="55">
                  <c:v>10.49</c:v>
                </c:pt>
                <c:pt idx="56">
                  <c:v>10.5</c:v>
                </c:pt>
                <c:pt idx="57">
                  <c:v>10.61</c:v>
                </c:pt>
                <c:pt idx="58">
                  <c:v>10.52</c:v>
                </c:pt>
                <c:pt idx="59">
                  <c:v>10.17</c:v>
                </c:pt>
                <c:pt idx="60">
                  <c:v>10.36</c:v>
                </c:pt>
                <c:pt idx="61">
                  <c:v>10.33</c:v>
                </c:pt>
                <c:pt idx="62">
                  <c:v>10.71</c:v>
                </c:pt>
                <c:pt idx="63">
                  <c:v>11.4</c:v>
                </c:pt>
                <c:pt idx="64">
                  <c:v>11.03</c:v>
                </c:pt>
                <c:pt idx="65">
                  <c:v>11.15</c:v>
                </c:pt>
                <c:pt idx="66">
                  <c:v>11.11</c:v>
                </c:pt>
                <c:pt idx="67">
                  <c:v>11.58</c:v>
                </c:pt>
                <c:pt idx="68">
                  <c:v>12.01</c:v>
                </c:pt>
                <c:pt idx="69">
                  <c:v>12.55</c:v>
                </c:pt>
                <c:pt idx="70">
                  <c:v>12.86</c:v>
                </c:pt>
                <c:pt idx="71">
                  <c:v>12.88</c:v>
                </c:pt>
                <c:pt idx="72">
                  <c:v>12.54</c:v>
                </c:pt>
                <c:pt idx="73">
                  <c:v>12.35</c:v>
                </c:pt>
                <c:pt idx="74">
                  <c:v>12.18</c:v>
                </c:pt>
                <c:pt idx="75">
                  <c:v>11.91</c:v>
                </c:pt>
                <c:pt idx="76">
                  <c:v>12.03</c:v>
                </c:pt>
                <c:pt idx="77">
                  <c:v>12</c:v>
                </c:pt>
                <c:pt idx="78">
                  <c:v>11.79</c:v>
                </c:pt>
                <c:pt idx="79">
                  <c:v>11.73</c:v>
                </c:pt>
                <c:pt idx="80">
                  <c:v>11.94</c:v>
                </c:pt>
                <c:pt idx="81">
                  <c:v>12.05</c:v>
                </c:pt>
                <c:pt idx="82">
                  <c:v>12.05</c:v>
                </c:pt>
                <c:pt idx="83">
                  <c:v>11.41</c:v>
                </c:pt>
                <c:pt idx="84">
                  <c:v>10.99</c:v>
                </c:pt>
                <c:pt idx="85">
                  <c:v>10.06</c:v>
                </c:pt>
                <c:pt idx="86">
                  <c:v>10.33</c:v>
                </c:pt>
                <c:pt idx="87">
                  <c:v>9.64</c:v>
                </c:pt>
                <c:pt idx="88">
                  <c:v>9.14</c:v>
                </c:pt>
                <c:pt idx="89">
                  <c:v>9.15</c:v>
                </c:pt>
                <c:pt idx="90">
                  <c:v>9</c:v>
                </c:pt>
                <c:pt idx="91">
                  <c:v>8.57</c:v>
                </c:pt>
                <c:pt idx="92">
                  <c:v>7.95</c:v>
                </c:pt>
                <c:pt idx="93">
                  <c:v>7.39</c:v>
                </c:pt>
                <c:pt idx="94">
                  <c:v>6.75</c:v>
                </c:pt>
                <c:pt idx="95">
                  <c:v>6.41</c:v>
                </c:pt>
                <c:pt idx="96">
                  <c:v>6.64</c:v>
                </c:pt>
                <c:pt idx="97">
                  <c:v>6.78</c:v>
                </c:pt>
                <c:pt idx="98">
                  <c:v>6.69</c:v>
                </c:pt>
                <c:pt idx="99">
                  <c:v>6.52</c:v>
                </c:pt>
                <c:pt idx="100">
                  <c:v>6.58</c:v>
                </c:pt>
                <c:pt idx="101">
                  <c:v>6.5</c:v>
                </c:pt>
                <c:pt idx="102">
                  <c:v>6.37</c:v>
                </c:pt>
                <c:pt idx="103">
                  <c:v>6.3</c:v>
                </c:pt>
                <c:pt idx="104">
                  <c:v>6.15</c:v>
                </c:pt>
                <c:pt idx="105">
                  <c:v>6.29</c:v>
                </c:pt>
                <c:pt idx="106">
                  <c:v>6.33</c:v>
                </c:pt>
                <c:pt idx="107">
                  <c:v>6.13</c:v>
                </c:pt>
                <c:pt idx="108">
                  <c:v>6.1</c:v>
                </c:pt>
                <c:pt idx="109">
                  <c:v>6.24</c:v>
                </c:pt>
                <c:pt idx="110">
                  <c:v>6.36</c:v>
                </c:pt>
                <c:pt idx="111">
                  <c:v>6.46</c:v>
                </c:pt>
                <c:pt idx="112">
                  <c:v>6.83</c:v>
                </c:pt>
                <c:pt idx="113">
                  <c:v>7.02</c:v>
                </c:pt>
                <c:pt idx="114">
                  <c:v>7.05</c:v>
                </c:pt>
                <c:pt idx="115">
                  <c:v>6.48</c:v>
                </c:pt>
                <c:pt idx="116">
                  <c:v>6.56</c:v>
                </c:pt>
                <c:pt idx="117">
                  <c:v>6.79</c:v>
                </c:pt>
                <c:pt idx="118">
                  <c:v>6.47</c:v>
                </c:pt>
                <c:pt idx="119">
                  <c:v>6.16</c:v>
                </c:pt>
                <c:pt idx="120">
                  <c:v>5.99</c:v>
                </c:pt>
                <c:pt idx="121">
                  <c:v>5.46</c:v>
                </c:pt>
                <c:pt idx="122">
                  <c:v>5.8</c:v>
                </c:pt>
                <c:pt idx="123">
                  <c:v>5.6</c:v>
                </c:pt>
                <c:pt idx="124">
                  <c:v>5.19</c:v>
                </c:pt>
                <c:pt idx="125">
                  <c:v>5.04</c:v>
                </c:pt>
                <c:pt idx="126">
                  <c:v>5.08</c:v>
                </c:pt>
                <c:pt idx="127">
                  <c:v>5.0199999999999996</c:v>
                </c:pt>
                <c:pt idx="128">
                  <c:v>5.3</c:v>
                </c:pt>
                <c:pt idx="129">
                  <c:v>5.35</c:v>
                </c:pt>
                <c:pt idx="130">
                  <c:v>5.13</c:v>
                </c:pt>
                <c:pt idx="131">
                  <c:v>4.78</c:v>
                </c:pt>
                <c:pt idx="132">
                  <c:v>5.12</c:v>
                </c:pt>
                <c:pt idx="133">
                  <c:v>5.27</c:v>
                </c:pt>
                <c:pt idx="134">
                  <c:v>5.19</c:v>
                </c:pt>
                <c:pt idx="135">
                  <c:v>5.3</c:v>
                </c:pt>
                <c:pt idx="136">
                  <c:v>5.61</c:v>
                </c:pt>
                <c:pt idx="137">
                  <c:v>5.22</c:v>
                </c:pt>
                <c:pt idx="138">
                  <c:v>5.2</c:v>
                </c:pt>
                <c:pt idx="139">
                  <c:v>5.16</c:v>
                </c:pt>
                <c:pt idx="140">
                  <c:v>5.38</c:v>
                </c:pt>
                <c:pt idx="141">
                  <c:v>5.48</c:v>
                </c:pt>
                <c:pt idx="142">
                  <c:v>5.84</c:v>
                </c:pt>
                <c:pt idx="143">
                  <c:v>6.11</c:v>
                </c:pt>
                <c:pt idx="144">
                  <c:v>6.29</c:v>
                </c:pt>
                <c:pt idx="145">
                  <c:v>6.46</c:v>
                </c:pt>
                <c:pt idx="146">
                  <c:v>6.82</c:v>
                </c:pt>
                <c:pt idx="147">
                  <c:v>7.27</c:v>
                </c:pt>
                <c:pt idx="148">
                  <c:v>7.59</c:v>
                </c:pt>
                <c:pt idx="149">
                  <c:v>7.56</c:v>
                </c:pt>
                <c:pt idx="150">
                  <c:v>7.6</c:v>
                </c:pt>
                <c:pt idx="151">
                  <c:v>8.02</c:v>
                </c:pt>
                <c:pt idx="152">
                  <c:v>8.27</c:v>
                </c:pt>
                <c:pt idx="153">
                  <c:v>8.43</c:v>
                </c:pt>
                <c:pt idx="154">
                  <c:v>8</c:v>
                </c:pt>
                <c:pt idx="155">
                  <c:v>7.96</c:v>
                </c:pt>
                <c:pt idx="156">
                  <c:v>8.15</c:v>
                </c:pt>
                <c:pt idx="157">
                  <c:v>8.5299999999999994</c:v>
                </c:pt>
                <c:pt idx="158">
                  <c:v>8.6999999999999993</c:v>
                </c:pt>
                <c:pt idx="159">
                  <c:v>8.3699999999999992</c:v>
                </c:pt>
                <c:pt idx="160">
                  <c:v>8</c:v>
                </c:pt>
                <c:pt idx="161">
                  <c:v>7.67</c:v>
                </c:pt>
                <c:pt idx="162">
                  <c:v>7.35</c:v>
                </c:pt>
                <c:pt idx="163">
                  <c:v>7.44</c:v>
                </c:pt>
                <c:pt idx="164">
                  <c:v>7.46</c:v>
                </c:pt>
                <c:pt idx="165">
                  <c:v>7.32</c:v>
                </c:pt>
                <c:pt idx="166">
                  <c:v>7.55</c:v>
                </c:pt>
                <c:pt idx="167">
                  <c:v>7.81</c:v>
                </c:pt>
                <c:pt idx="168">
                  <c:v>8.07</c:v>
                </c:pt>
                <c:pt idx="169">
                  <c:v>8.16</c:v>
                </c:pt>
                <c:pt idx="170">
                  <c:v>8.06</c:v>
                </c:pt>
                <c:pt idx="171">
                  <c:v>7.92</c:v>
                </c:pt>
                <c:pt idx="172">
                  <c:v>7.9</c:v>
                </c:pt>
                <c:pt idx="173">
                  <c:v>8.0500000000000007</c:v>
                </c:pt>
                <c:pt idx="174">
                  <c:v>8.3800000000000008</c:v>
                </c:pt>
                <c:pt idx="175">
                  <c:v>8.7200000000000006</c:v>
                </c:pt>
                <c:pt idx="176">
                  <c:v>8.58</c:v>
                </c:pt>
                <c:pt idx="177">
                  <c:v>8.42</c:v>
                </c:pt>
                <c:pt idx="178">
                  <c:v>8.89</c:v>
                </c:pt>
                <c:pt idx="179">
                  <c:v>9.31</c:v>
                </c:pt>
                <c:pt idx="180">
                  <c:v>9.69</c:v>
                </c:pt>
                <c:pt idx="181">
                  <c:v>9.83</c:v>
                </c:pt>
                <c:pt idx="182">
                  <c:v>9.52</c:v>
                </c:pt>
                <c:pt idx="183">
                  <c:v>9.48</c:v>
                </c:pt>
                <c:pt idx="184">
                  <c:v>9.73</c:v>
                </c:pt>
                <c:pt idx="185">
                  <c:v>9.8000000000000007</c:v>
                </c:pt>
                <c:pt idx="186">
                  <c:v>9.9600000000000009</c:v>
                </c:pt>
                <c:pt idx="187">
                  <c:v>10.11</c:v>
                </c:pt>
                <c:pt idx="188">
                  <c:v>10.36</c:v>
                </c:pt>
                <c:pt idx="189">
                  <c:v>10.72</c:v>
                </c:pt>
                <c:pt idx="190">
                  <c:v>10.89</c:v>
                </c:pt>
                <c:pt idx="191">
                  <c:v>11.15</c:v>
                </c:pt>
                <c:pt idx="192">
                  <c:v>11.34</c:v>
                </c:pt>
                <c:pt idx="193">
                  <c:v>11.39</c:v>
                </c:pt>
                <c:pt idx="194">
                  <c:v>10.71</c:v>
                </c:pt>
                <c:pt idx="195">
                  <c:v>10.4</c:v>
                </c:pt>
                <c:pt idx="196">
                  <c:v>10.58</c:v>
                </c:pt>
                <c:pt idx="197">
                  <c:v>11.2</c:v>
                </c:pt>
                <c:pt idx="198">
                  <c:v>11.87</c:v>
                </c:pt>
                <c:pt idx="199">
                  <c:v>12.49</c:v>
                </c:pt>
                <c:pt idx="200">
                  <c:v>12.69</c:v>
                </c:pt>
                <c:pt idx="201">
                  <c:v>12.43</c:v>
                </c:pt>
                <c:pt idx="202">
                  <c:v>12.62</c:v>
                </c:pt>
                <c:pt idx="203">
                  <c:v>13.01</c:v>
                </c:pt>
                <c:pt idx="204">
                  <c:v>13.19</c:v>
                </c:pt>
                <c:pt idx="205">
                  <c:v>13.63</c:v>
                </c:pt>
                <c:pt idx="206">
                  <c:v>14.03</c:v>
                </c:pt>
                <c:pt idx="207">
                  <c:v>14.49</c:v>
                </c:pt>
                <c:pt idx="208">
                  <c:v>15</c:v>
                </c:pt>
                <c:pt idx="209">
                  <c:v>15.12</c:v>
                </c:pt>
                <c:pt idx="210">
                  <c:v>15.82</c:v>
                </c:pt>
                <c:pt idx="211">
                  <c:v>16.86</c:v>
                </c:pt>
                <c:pt idx="212">
                  <c:v>17.82</c:v>
                </c:pt>
                <c:pt idx="213">
                  <c:v>17.54</c:v>
                </c:pt>
                <c:pt idx="214">
                  <c:v>18.13</c:v>
                </c:pt>
                <c:pt idx="215">
                  <c:v>18.649999999999999</c:v>
                </c:pt>
                <c:pt idx="216">
                  <c:v>18.809999999999999</c:v>
                </c:pt>
                <c:pt idx="217">
                  <c:v>18.87</c:v>
                </c:pt>
                <c:pt idx="218">
                  <c:v>19.940000000000001</c:v>
                </c:pt>
                <c:pt idx="219">
                  <c:v>21.26</c:v>
                </c:pt>
                <c:pt idx="220">
                  <c:v>21.83</c:v>
                </c:pt>
                <c:pt idx="221">
                  <c:v>20.91</c:v>
                </c:pt>
                <c:pt idx="222">
                  <c:v>21.08</c:v>
                </c:pt>
                <c:pt idx="223">
                  <c:v>21.76</c:v>
                </c:pt>
                <c:pt idx="224">
                  <c:v>23</c:v>
                </c:pt>
                <c:pt idx="225">
                  <c:v>23.58</c:v>
                </c:pt>
                <c:pt idx="226">
                  <c:v>25.12</c:v>
                </c:pt>
                <c:pt idx="227">
                  <c:v>25.3</c:v>
                </c:pt>
                <c:pt idx="228">
                  <c:v>27.08</c:v>
                </c:pt>
                <c:pt idx="229">
                  <c:v>27.13</c:v>
                </c:pt>
                <c:pt idx="230">
                  <c:v>27.68</c:v>
                </c:pt>
                <c:pt idx="231">
                  <c:v>27.57</c:v>
                </c:pt>
                <c:pt idx="232">
                  <c:v>27.7</c:v>
                </c:pt>
                <c:pt idx="233">
                  <c:v>27.94</c:v>
                </c:pt>
                <c:pt idx="234">
                  <c:v>29.93</c:v>
                </c:pt>
                <c:pt idx="235">
                  <c:v>31.48</c:v>
                </c:pt>
                <c:pt idx="236">
                  <c:v>32.56</c:v>
                </c:pt>
                <c:pt idx="237">
                  <c:v>28.96</c:v>
                </c:pt>
                <c:pt idx="238">
                  <c:v>21.17</c:v>
                </c:pt>
                <c:pt idx="239">
                  <c:v>22.01</c:v>
                </c:pt>
                <c:pt idx="240">
                  <c:v>22.31</c:v>
                </c:pt>
                <c:pt idx="241">
                  <c:v>23.7</c:v>
                </c:pt>
                <c:pt idx="242">
                  <c:v>24.59</c:v>
                </c:pt>
                <c:pt idx="243">
                  <c:v>25.84</c:v>
                </c:pt>
                <c:pt idx="244">
                  <c:v>24.31</c:v>
                </c:pt>
                <c:pt idx="245">
                  <c:v>21.87</c:v>
                </c:pt>
                <c:pt idx="246">
                  <c:v>21.55</c:v>
                </c:pt>
                <c:pt idx="247">
                  <c:v>21.3</c:v>
                </c:pt>
                <c:pt idx="248">
                  <c:v>21.07</c:v>
                </c:pt>
                <c:pt idx="249">
                  <c:v>18.21</c:v>
                </c:pt>
                <c:pt idx="250">
                  <c:v>16.940000000000001</c:v>
                </c:pt>
                <c:pt idx="251">
                  <c:v>16.059999999999999</c:v>
                </c:pt>
                <c:pt idx="252">
                  <c:v>16.71</c:v>
                </c:pt>
                <c:pt idx="253">
                  <c:v>18.16</c:v>
                </c:pt>
                <c:pt idx="254">
                  <c:v>18.579999999999998</c:v>
                </c:pt>
                <c:pt idx="255">
                  <c:v>16.87</c:v>
                </c:pt>
                <c:pt idx="256">
                  <c:v>15.4</c:v>
                </c:pt>
                <c:pt idx="257">
                  <c:v>15.06</c:v>
                </c:pt>
                <c:pt idx="258">
                  <c:v>15.52</c:v>
                </c:pt>
                <c:pt idx="259">
                  <c:v>15.01</c:v>
                </c:pt>
                <c:pt idx="260">
                  <c:v>12.82</c:v>
                </c:pt>
                <c:pt idx="261">
                  <c:v>11.15</c:v>
                </c:pt>
                <c:pt idx="262">
                  <c:v>11.42</c:v>
                </c:pt>
                <c:pt idx="263">
                  <c:v>9.31</c:v>
                </c:pt>
                <c:pt idx="264">
                  <c:v>9.31</c:v>
                </c:pt>
                <c:pt idx="265">
                  <c:v>9.34</c:v>
                </c:pt>
                <c:pt idx="266">
                  <c:v>9.41</c:v>
                </c:pt>
                <c:pt idx="267">
                  <c:v>7.19</c:v>
                </c:pt>
                <c:pt idx="268">
                  <c:v>6.39</c:v>
                </c:pt>
                <c:pt idx="269">
                  <c:v>5.57</c:v>
                </c:pt>
                <c:pt idx="270">
                  <c:v>5.84</c:v>
                </c:pt>
                <c:pt idx="271">
                  <c:v>8.83</c:v>
                </c:pt>
                <c:pt idx="272">
                  <c:v>9.76</c:v>
                </c:pt>
                <c:pt idx="273">
                  <c:v>8.48</c:v>
                </c:pt>
                <c:pt idx="274">
                  <c:v>8.4600000000000009</c:v>
                </c:pt>
                <c:pt idx="275">
                  <c:v>8.26</c:v>
                </c:pt>
                <c:pt idx="276">
                  <c:v>8.73</c:v>
                </c:pt>
                <c:pt idx="277">
                  <c:v>7.83</c:v>
                </c:pt>
                <c:pt idx="278">
                  <c:v>7.87</c:v>
                </c:pt>
                <c:pt idx="279">
                  <c:v>8.7200000000000006</c:v>
                </c:pt>
                <c:pt idx="280">
                  <c:v>11.25</c:v>
                </c:pt>
                <c:pt idx="281">
                  <c:v>13.1</c:v>
                </c:pt>
                <c:pt idx="282">
                  <c:v>13.75</c:v>
                </c:pt>
                <c:pt idx="283">
                  <c:v>13</c:v>
                </c:pt>
                <c:pt idx="284">
                  <c:v>12.92</c:v>
                </c:pt>
                <c:pt idx="285">
                  <c:v>11.7</c:v>
                </c:pt>
                <c:pt idx="286">
                  <c:v>12.01</c:v>
                </c:pt>
                <c:pt idx="287">
                  <c:v>12.28</c:v>
                </c:pt>
                <c:pt idx="288">
                  <c:v>13.03</c:v>
                </c:pt>
                <c:pt idx="289">
                  <c:v>13.93</c:v>
                </c:pt>
                <c:pt idx="290">
                  <c:v>13.25</c:v>
                </c:pt>
                <c:pt idx="291">
                  <c:v>13.52</c:v>
                </c:pt>
                <c:pt idx="292">
                  <c:v>12.18</c:v>
                </c:pt>
                <c:pt idx="293">
                  <c:v>12.29</c:v>
                </c:pt>
                <c:pt idx="294">
                  <c:v>11.74</c:v>
                </c:pt>
                <c:pt idx="295">
                  <c:v>11.32</c:v>
                </c:pt>
                <c:pt idx="296">
                  <c:v>10.91</c:v>
                </c:pt>
                <c:pt idx="297">
                  <c:v>11.11</c:v>
                </c:pt>
                <c:pt idx="298">
                  <c:v>11.45</c:v>
                </c:pt>
                <c:pt idx="299">
                  <c:v>11.64</c:v>
                </c:pt>
                <c:pt idx="300">
                  <c:v>11.5</c:v>
                </c:pt>
                <c:pt idx="301">
                  <c:v>11.09</c:v>
                </c:pt>
                <c:pt idx="302">
                  <c:v>10.4</c:v>
                </c:pt>
                <c:pt idx="303">
                  <c:v>11.1</c:v>
                </c:pt>
                <c:pt idx="304">
                  <c:v>11.99</c:v>
                </c:pt>
                <c:pt idx="305">
                  <c:v>12.54</c:v>
                </c:pt>
                <c:pt idx="306">
                  <c:v>13.2</c:v>
                </c:pt>
                <c:pt idx="307">
                  <c:v>14.11</c:v>
                </c:pt>
                <c:pt idx="308">
                  <c:v>14.42</c:v>
                </c:pt>
                <c:pt idx="309">
                  <c:v>14.83</c:v>
                </c:pt>
                <c:pt idx="310">
                  <c:v>16.13</c:v>
                </c:pt>
                <c:pt idx="311">
                  <c:v>16.16</c:v>
                </c:pt>
                <c:pt idx="312">
                  <c:v>17.09</c:v>
                </c:pt>
                <c:pt idx="313">
                  <c:v>18.100000000000001</c:v>
                </c:pt>
                <c:pt idx="314">
                  <c:v>18.66</c:v>
                </c:pt>
                <c:pt idx="315">
                  <c:v>18.72</c:v>
                </c:pt>
                <c:pt idx="316">
                  <c:v>17.75</c:v>
                </c:pt>
                <c:pt idx="317">
                  <c:v>18.39</c:v>
                </c:pt>
                <c:pt idx="318">
                  <c:v>19.36</c:v>
                </c:pt>
                <c:pt idx="319">
                  <c:v>19.62</c:v>
                </c:pt>
                <c:pt idx="320">
                  <c:v>19.86</c:v>
                </c:pt>
                <c:pt idx="321">
                  <c:v>20.91</c:v>
                </c:pt>
                <c:pt idx="322">
                  <c:v>21.5</c:v>
                </c:pt>
                <c:pt idx="323">
                  <c:v>21.13</c:v>
                </c:pt>
                <c:pt idx="324">
                  <c:v>21.62</c:v>
                </c:pt>
                <c:pt idx="325">
                  <c:v>22.24</c:v>
                </c:pt>
                <c:pt idx="326">
                  <c:v>22.04</c:v>
                </c:pt>
                <c:pt idx="327">
                  <c:v>20.56</c:v>
                </c:pt>
                <c:pt idx="328">
                  <c:v>19.47</c:v>
                </c:pt>
                <c:pt idx="329">
                  <c:v>18.71</c:v>
                </c:pt>
                <c:pt idx="330">
                  <c:v>19.649999999999999</c:v>
                </c:pt>
                <c:pt idx="331">
                  <c:v>19.809999999999999</c:v>
                </c:pt>
                <c:pt idx="332">
                  <c:v>16.850000000000001</c:v>
                </c:pt>
                <c:pt idx="333">
                  <c:v>14.36</c:v>
                </c:pt>
                <c:pt idx="334">
                  <c:v>13.16</c:v>
                </c:pt>
                <c:pt idx="335">
                  <c:v>13.01</c:v>
                </c:pt>
                <c:pt idx="336">
                  <c:v>13.51</c:v>
                </c:pt>
                <c:pt idx="337">
                  <c:v>13.26</c:v>
                </c:pt>
                <c:pt idx="338">
                  <c:v>12.38</c:v>
                </c:pt>
                <c:pt idx="339">
                  <c:v>11.79</c:v>
                </c:pt>
                <c:pt idx="340">
                  <c:v>11.99</c:v>
                </c:pt>
                <c:pt idx="341">
                  <c:v>12.29</c:v>
                </c:pt>
                <c:pt idx="342">
                  <c:v>14.77</c:v>
                </c:pt>
                <c:pt idx="343">
                  <c:v>14.9</c:v>
                </c:pt>
                <c:pt idx="344">
                  <c:v>14.28</c:v>
                </c:pt>
                <c:pt idx="345">
                  <c:v>16.059999999999999</c:v>
                </c:pt>
                <c:pt idx="346">
                  <c:v>16.149999999999999</c:v>
                </c:pt>
                <c:pt idx="347">
                  <c:v>15.76</c:v>
                </c:pt>
                <c:pt idx="348">
                  <c:v>15.6</c:v>
                </c:pt>
                <c:pt idx="349">
                  <c:v>15.66</c:v>
                </c:pt>
                <c:pt idx="350">
                  <c:v>15.73</c:v>
                </c:pt>
                <c:pt idx="351">
                  <c:v>13.92</c:v>
                </c:pt>
                <c:pt idx="352">
                  <c:v>14.5</c:v>
                </c:pt>
                <c:pt idx="353">
                  <c:v>14.83</c:v>
                </c:pt>
                <c:pt idx="354">
                  <c:v>15.27</c:v>
                </c:pt>
                <c:pt idx="355">
                  <c:v>15.12</c:v>
                </c:pt>
                <c:pt idx="356">
                  <c:v>16.45</c:v>
                </c:pt>
                <c:pt idx="357">
                  <c:v>16.82</c:v>
                </c:pt>
                <c:pt idx="358">
                  <c:v>16.600000000000001</c:v>
                </c:pt>
                <c:pt idx="359">
                  <c:v>16.28</c:v>
                </c:pt>
                <c:pt idx="360">
                  <c:v>16.38</c:v>
                </c:pt>
                <c:pt idx="361">
                  <c:v>16.22</c:v>
                </c:pt>
                <c:pt idx="362">
                  <c:v>16.170000000000002</c:v>
                </c:pt>
                <c:pt idx="363">
                  <c:v>16.37</c:v>
                </c:pt>
                <c:pt idx="364">
                  <c:v>14.14</c:v>
                </c:pt>
                <c:pt idx="365">
                  <c:v>12.84</c:v>
                </c:pt>
                <c:pt idx="366">
                  <c:v>13.37</c:v>
                </c:pt>
                <c:pt idx="367">
                  <c:v>13.65</c:v>
                </c:pt>
                <c:pt idx="368">
                  <c:v>14.21</c:v>
                </c:pt>
                <c:pt idx="369">
                  <c:v>14.33</c:v>
                </c:pt>
                <c:pt idx="370">
                  <c:v>14.64</c:v>
                </c:pt>
                <c:pt idx="371">
                  <c:v>13.91</c:v>
                </c:pt>
                <c:pt idx="372">
                  <c:v>13.9</c:v>
                </c:pt>
                <c:pt idx="373">
                  <c:v>13</c:v>
                </c:pt>
                <c:pt idx="374">
                  <c:v>12.96</c:v>
                </c:pt>
                <c:pt idx="375">
                  <c:v>12.43</c:v>
                </c:pt>
                <c:pt idx="376">
                  <c:v>12.04</c:v>
                </c:pt>
                <c:pt idx="377">
                  <c:v>12.16</c:v>
                </c:pt>
                <c:pt idx="378">
                  <c:v>12.74</c:v>
                </c:pt>
                <c:pt idx="379">
                  <c:v>12.46</c:v>
                </c:pt>
                <c:pt idx="380">
                  <c:v>12.28</c:v>
                </c:pt>
                <c:pt idx="381">
                  <c:v>11.58</c:v>
                </c:pt>
                <c:pt idx="382">
                  <c:v>10.91</c:v>
                </c:pt>
                <c:pt idx="383">
                  <c:v>10.09</c:v>
                </c:pt>
                <c:pt idx="384">
                  <c:v>10.1</c:v>
                </c:pt>
                <c:pt idx="385">
                  <c:v>9.68</c:v>
                </c:pt>
                <c:pt idx="386">
                  <c:v>9</c:v>
                </c:pt>
                <c:pt idx="387">
                  <c:v>8.5399999999999991</c:v>
                </c:pt>
                <c:pt idx="388">
                  <c:v>8.51</c:v>
                </c:pt>
                <c:pt idx="389">
                  <c:v>8.91</c:v>
                </c:pt>
                <c:pt idx="390">
                  <c:v>9.15</c:v>
                </c:pt>
                <c:pt idx="391">
                  <c:v>9.01</c:v>
                </c:pt>
                <c:pt idx="392">
                  <c:v>9.08</c:v>
                </c:pt>
                <c:pt idx="393">
                  <c:v>9.6</c:v>
                </c:pt>
                <c:pt idx="394">
                  <c:v>9.66</c:v>
                </c:pt>
                <c:pt idx="395">
                  <c:v>9.6199999999999992</c:v>
                </c:pt>
                <c:pt idx="396">
                  <c:v>10.15</c:v>
                </c:pt>
                <c:pt idx="397">
                  <c:v>10.71</c:v>
                </c:pt>
                <c:pt idx="398">
                  <c:v>10.85</c:v>
                </c:pt>
                <c:pt idx="399">
                  <c:v>11.04</c:v>
                </c:pt>
                <c:pt idx="400">
                  <c:v>11.36</c:v>
                </c:pt>
                <c:pt idx="401">
                  <c:v>11.52</c:v>
                </c:pt>
                <c:pt idx="402">
                  <c:v>11.77</c:v>
                </c:pt>
                <c:pt idx="403">
                  <c:v>11.21</c:v>
                </c:pt>
                <c:pt idx="404">
                  <c:v>11.34</c:v>
                </c:pt>
                <c:pt idx="405">
                  <c:v>11.19</c:v>
                </c:pt>
                <c:pt idx="406">
                  <c:v>10.63</c:v>
                </c:pt>
                <c:pt idx="407">
                  <c:v>10.74</c:v>
                </c:pt>
                <c:pt idx="408">
                  <c:v>11.05</c:v>
                </c:pt>
                <c:pt idx="409">
                  <c:v>10.95</c:v>
                </c:pt>
                <c:pt idx="410">
                  <c:v>11.22</c:v>
                </c:pt>
                <c:pt idx="411">
                  <c:v>10.94</c:v>
                </c:pt>
                <c:pt idx="412">
                  <c:v>11.1</c:v>
                </c:pt>
                <c:pt idx="413">
                  <c:v>11.53</c:v>
                </c:pt>
                <c:pt idx="414">
                  <c:v>11.74</c:v>
                </c:pt>
                <c:pt idx="415">
                  <c:v>11.54</c:v>
                </c:pt>
                <c:pt idx="416">
                  <c:v>11.33</c:v>
                </c:pt>
                <c:pt idx="417">
                  <c:v>11.58</c:v>
                </c:pt>
                <c:pt idx="418">
                  <c:v>11.48</c:v>
                </c:pt>
                <c:pt idx="419">
                  <c:v>11.64</c:v>
                </c:pt>
                <c:pt idx="420">
                  <c:v>11.96</c:v>
                </c:pt>
                <c:pt idx="421">
                  <c:v>12.34</c:v>
                </c:pt>
                <c:pt idx="422">
                  <c:v>12.32</c:v>
                </c:pt>
                <c:pt idx="423">
                  <c:v>12.63</c:v>
                </c:pt>
                <c:pt idx="424">
                  <c:v>13.04</c:v>
                </c:pt>
                <c:pt idx="425">
                  <c:v>13.13</c:v>
                </c:pt>
                <c:pt idx="426">
                  <c:v>12.87</c:v>
                </c:pt>
                <c:pt idx="427">
                  <c:v>12.92</c:v>
                </c:pt>
                <c:pt idx="428">
                  <c:v>13.8</c:v>
                </c:pt>
                <c:pt idx="429">
                  <c:v>14.37</c:v>
                </c:pt>
                <c:pt idx="430">
                  <c:v>14.85</c:v>
                </c:pt>
                <c:pt idx="431">
                  <c:v>15.02</c:v>
                </c:pt>
                <c:pt idx="432">
                  <c:v>15.62</c:v>
                </c:pt>
                <c:pt idx="433">
                  <c:v>15.76</c:v>
                </c:pt>
                <c:pt idx="434">
                  <c:v>15.13</c:v>
                </c:pt>
                <c:pt idx="435">
                  <c:v>16.04</c:v>
                </c:pt>
                <c:pt idx="436">
                  <c:v>16.010000000000002</c:v>
                </c:pt>
                <c:pt idx="437">
                  <c:v>15.77</c:v>
                </c:pt>
                <c:pt idx="438">
                  <c:v>14.51</c:v>
                </c:pt>
                <c:pt idx="439">
                  <c:v>13.98</c:v>
                </c:pt>
                <c:pt idx="440">
                  <c:v>11.84</c:v>
                </c:pt>
                <c:pt idx="441">
                  <c:v>11.39</c:v>
                </c:pt>
                <c:pt idx="442">
                  <c:v>11.11</c:v>
                </c:pt>
                <c:pt idx="443">
                  <c:v>11.37</c:v>
                </c:pt>
                <c:pt idx="444">
                  <c:v>11.47</c:v>
                </c:pt>
                <c:pt idx="445">
                  <c:v>11.95</c:v>
                </c:pt>
                <c:pt idx="446">
                  <c:v>11.29</c:v>
                </c:pt>
                <c:pt idx="447">
                  <c:v>10.9</c:v>
                </c:pt>
                <c:pt idx="448">
                  <c:v>10.73</c:v>
                </c:pt>
                <c:pt idx="449">
                  <c:v>11.08</c:v>
                </c:pt>
                <c:pt idx="450">
                  <c:v>11.7</c:v>
                </c:pt>
                <c:pt idx="451">
                  <c:v>11.34</c:v>
                </c:pt>
                <c:pt idx="452">
                  <c:v>10.83</c:v>
                </c:pt>
                <c:pt idx="453">
                  <c:v>11.13</c:v>
                </c:pt>
                <c:pt idx="454">
                  <c:v>10.98</c:v>
                </c:pt>
                <c:pt idx="455">
                  <c:v>10.68</c:v>
                </c:pt>
                <c:pt idx="456">
                  <c:v>10.42</c:v>
                </c:pt>
                <c:pt idx="457">
                  <c:v>10</c:v>
                </c:pt>
                <c:pt idx="458">
                  <c:v>10.19</c:v>
                </c:pt>
                <c:pt idx="459">
                  <c:v>10.78</c:v>
                </c:pt>
                <c:pt idx="460">
                  <c:v>11.24</c:v>
                </c:pt>
                <c:pt idx="461">
                  <c:v>11.58</c:v>
                </c:pt>
                <c:pt idx="462">
                  <c:v>11.13</c:v>
                </c:pt>
                <c:pt idx="463">
                  <c:v>10.72</c:v>
                </c:pt>
                <c:pt idx="464">
                  <c:v>10.55</c:v>
                </c:pt>
                <c:pt idx="465">
                  <c:v>10.83</c:v>
                </c:pt>
                <c:pt idx="466">
                  <c:v>10.25</c:v>
                </c:pt>
                <c:pt idx="467">
                  <c:v>10.16</c:v>
                </c:pt>
                <c:pt idx="468">
                  <c:v>10.25</c:v>
                </c:pt>
                <c:pt idx="469">
                  <c:v>9.8699999999999992</c:v>
                </c:pt>
                <c:pt idx="470">
                  <c:v>9.9</c:v>
                </c:pt>
                <c:pt idx="471">
                  <c:v>9.7799999999999994</c:v>
                </c:pt>
                <c:pt idx="472">
                  <c:v>9.69</c:v>
                </c:pt>
                <c:pt idx="473">
                  <c:v>9.07</c:v>
                </c:pt>
                <c:pt idx="474">
                  <c:v>9.61</c:v>
                </c:pt>
                <c:pt idx="475">
                  <c:v>9.85</c:v>
                </c:pt>
                <c:pt idx="476">
                  <c:v>9.8800000000000008</c:v>
                </c:pt>
                <c:pt idx="477">
                  <c:v>10.17</c:v>
                </c:pt>
                <c:pt idx="478">
                  <c:v>10.220000000000001</c:v>
                </c:pt>
                <c:pt idx="479">
                  <c:v>10.53</c:v>
                </c:pt>
                <c:pt idx="480">
                  <c:v>10.75</c:v>
                </c:pt>
                <c:pt idx="481">
                  <c:v>10.91</c:v>
                </c:pt>
                <c:pt idx="482">
                  <c:v>10.91</c:v>
                </c:pt>
                <c:pt idx="483">
                  <c:v>11.18</c:v>
                </c:pt>
                <c:pt idx="484">
                  <c:v>11.46</c:v>
                </c:pt>
                <c:pt idx="485">
                  <c:v>11.55</c:v>
                </c:pt>
                <c:pt idx="486">
                  <c:v>10.54</c:v>
                </c:pt>
                <c:pt idx="487">
                  <c:v>11.04</c:v>
                </c:pt>
                <c:pt idx="488">
                  <c:v>11.34</c:v>
                </c:pt>
                <c:pt idx="489">
                  <c:v>11.66</c:v>
                </c:pt>
                <c:pt idx="490">
                  <c:v>11.54</c:v>
                </c:pt>
                <c:pt idx="491">
                  <c:v>11.31</c:v>
                </c:pt>
                <c:pt idx="492">
                  <c:v>11.9</c:v>
                </c:pt>
                <c:pt idx="493">
                  <c:v>12.14</c:v>
                </c:pt>
                <c:pt idx="494">
                  <c:v>11.84</c:v>
                </c:pt>
                <c:pt idx="495">
                  <c:v>11.95</c:v>
                </c:pt>
                <c:pt idx="496">
                  <c:v>11.86</c:v>
                </c:pt>
                <c:pt idx="497">
                  <c:v>11.62</c:v>
                </c:pt>
                <c:pt idx="498">
                  <c:v>11.78</c:v>
                </c:pt>
                <c:pt idx="499">
                  <c:v>12.26</c:v>
                </c:pt>
                <c:pt idx="500">
                  <c:v>12.44</c:v>
                </c:pt>
                <c:pt idx="501">
                  <c:v>12.31</c:v>
                </c:pt>
                <c:pt idx="502">
                  <c:v>11.85</c:v>
                </c:pt>
                <c:pt idx="503">
                  <c:v>12.15</c:v>
                </c:pt>
                <c:pt idx="504">
                  <c:v>12.53</c:v>
                </c:pt>
                <c:pt idx="505">
                  <c:v>12.36</c:v>
                </c:pt>
                <c:pt idx="506">
                  <c:v>12.36</c:v>
                </c:pt>
                <c:pt idx="507">
                  <c:v>12.24</c:v>
                </c:pt>
                <c:pt idx="508">
                  <c:v>12.2</c:v>
                </c:pt>
                <c:pt idx="509">
                  <c:v>12.45</c:v>
                </c:pt>
                <c:pt idx="510">
                  <c:v>12.67</c:v>
                </c:pt>
                <c:pt idx="511">
                  <c:v>12.68</c:v>
                </c:pt>
                <c:pt idx="512">
                  <c:v>12.43</c:v>
                </c:pt>
                <c:pt idx="513">
                  <c:v>12.13</c:v>
                </c:pt>
                <c:pt idx="514">
                  <c:v>12.47</c:v>
                </c:pt>
                <c:pt idx="515">
                  <c:v>12.93</c:v>
                </c:pt>
                <c:pt idx="516">
                  <c:v>13.01</c:v>
                </c:pt>
                <c:pt idx="517">
                  <c:v>12.86</c:v>
                </c:pt>
                <c:pt idx="518">
                  <c:v>12.83</c:v>
                </c:pt>
                <c:pt idx="519">
                  <c:v>12.16</c:v>
                </c:pt>
                <c:pt idx="520">
                  <c:v>12.14</c:v>
                </c:pt>
                <c:pt idx="521">
                  <c:v>11.62</c:v>
                </c:pt>
                <c:pt idx="522">
                  <c:v>11.75</c:v>
                </c:pt>
                <c:pt idx="523">
                  <c:v>11.72</c:v>
                </c:pt>
                <c:pt idx="524">
                  <c:v>11.14</c:v>
                </c:pt>
                <c:pt idx="525">
                  <c:v>11.39</c:v>
                </c:pt>
                <c:pt idx="526">
                  <c:v>11.64</c:v>
                </c:pt>
                <c:pt idx="527">
                  <c:v>11.75</c:v>
                </c:pt>
                <c:pt idx="528">
                  <c:v>12</c:v>
                </c:pt>
                <c:pt idx="529">
                  <c:v>12.22</c:v>
                </c:pt>
                <c:pt idx="530">
                  <c:v>12.42</c:v>
                </c:pt>
                <c:pt idx="531">
                  <c:v>12.91</c:v>
                </c:pt>
                <c:pt idx="532">
                  <c:v>13.31</c:v>
                </c:pt>
                <c:pt idx="533">
                  <c:v>13.36</c:v>
                </c:pt>
                <c:pt idx="534">
                  <c:v>13.83</c:v>
                </c:pt>
                <c:pt idx="535">
                  <c:v>14.04</c:v>
                </c:pt>
                <c:pt idx="536">
                  <c:v>14.36</c:v>
                </c:pt>
                <c:pt idx="537">
                  <c:v>14.62</c:v>
                </c:pt>
                <c:pt idx="538">
                  <c:v>15.12</c:v>
                </c:pt>
                <c:pt idx="539">
                  <c:v>15.79</c:v>
                </c:pt>
                <c:pt idx="540">
                  <c:v>15.99</c:v>
                </c:pt>
                <c:pt idx="541">
                  <c:v>16.440000000000001</c:v>
                </c:pt>
                <c:pt idx="542">
                  <c:v>16.22</c:v>
                </c:pt>
                <c:pt idx="543">
                  <c:v>16.690000000000001</c:v>
                </c:pt>
                <c:pt idx="544">
                  <c:v>16.52</c:v>
                </c:pt>
                <c:pt idx="545">
                  <c:v>17.37</c:v>
                </c:pt>
                <c:pt idx="546">
                  <c:v>18.45</c:v>
                </c:pt>
                <c:pt idx="547">
                  <c:v>18.22</c:v>
                </c:pt>
                <c:pt idx="548">
                  <c:v>18.84</c:v>
                </c:pt>
                <c:pt idx="549">
                  <c:v>17.77</c:v>
                </c:pt>
                <c:pt idx="550">
                  <c:v>18.84</c:v>
                </c:pt>
                <c:pt idx="551">
                  <c:v>18.940000000000001</c:v>
                </c:pt>
                <c:pt idx="552">
                  <c:v>18.29</c:v>
                </c:pt>
                <c:pt idx="553">
                  <c:v>18.27</c:v>
                </c:pt>
                <c:pt idx="554">
                  <c:v>19.37</c:v>
                </c:pt>
                <c:pt idx="555">
                  <c:v>19.37</c:v>
                </c:pt>
                <c:pt idx="556">
                  <c:v>18.54</c:v>
                </c:pt>
                <c:pt idx="557">
                  <c:v>18.16</c:v>
                </c:pt>
                <c:pt idx="558">
                  <c:v>18.86</c:v>
                </c:pt>
                <c:pt idx="559">
                  <c:v>18.670000000000002</c:v>
                </c:pt>
                <c:pt idx="560">
                  <c:v>17.84</c:v>
                </c:pt>
                <c:pt idx="561">
                  <c:v>17.420000000000002</c:v>
                </c:pt>
                <c:pt idx="562">
                  <c:v>17.12</c:v>
                </c:pt>
                <c:pt idx="563">
                  <c:v>17.2</c:v>
                </c:pt>
                <c:pt idx="564">
                  <c:v>16.72</c:v>
                </c:pt>
                <c:pt idx="565">
                  <c:v>15.84</c:v>
                </c:pt>
                <c:pt idx="566">
                  <c:v>15.9</c:v>
                </c:pt>
                <c:pt idx="567">
                  <c:v>16.12</c:v>
                </c:pt>
                <c:pt idx="568">
                  <c:v>16.600000000000001</c:v>
                </c:pt>
                <c:pt idx="569">
                  <c:v>16.73</c:v>
                </c:pt>
                <c:pt idx="570">
                  <c:v>16.87</c:v>
                </c:pt>
                <c:pt idx="571">
                  <c:v>15.87</c:v>
                </c:pt>
                <c:pt idx="572">
                  <c:v>15.16</c:v>
                </c:pt>
                <c:pt idx="573">
                  <c:v>14.15</c:v>
                </c:pt>
                <c:pt idx="574">
                  <c:v>13.74</c:v>
                </c:pt>
                <c:pt idx="575">
                  <c:v>13.67</c:v>
                </c:pt>
                <c:pt idx="576">
                  <c:v>13.79</c:v>
                </c:pt>
                <c:pt idx="577">
                  <c:v>13.78</c:v>
                </c:pt>
                <c:pt idx="578">
                  <c:v>13.93</c:v>
                </c:pt>
                <c:pt idx="579">
                  <c:v>13.91</c:v>
                </c:pt>
                <c:pt idx="580">
                  <c:v>14.32</c:v>
                </c:pt>
                <c:pt idx="581">
                  <c:v>14.64</c:v>
                </c:pt>
                <c:pt idx="582">
                  <c:v>14.96</c:v>
                </c:pt>
                <c:pt idx="583">
                  <c:v>15.54</c:v>
                </c:pt>
                <c:pt idx="584">
                  <c:v>15.93</c:v>
                </c:pt>
                <c:pt idx="585">
                  <c:v>16.559999999999999</c:v>
                </c:pt>
                <c:pt idx="586">
                  <c:v>16.989999999999998</c:v>
                </c:pt>
                <c:pt idx="587">
                  <c:v>17.36</c:v>
                </c:pt>
                <c:pt idx="588">
                  <c:v>17.98</c:v>
                </c:pt>
                <c:pt idx="589">
                  <c:v>17.760000000000002</c:v>
                </c:pt>
                <c:pt idx="590">
                  <c:v>18.2</c:v>
                </c:pt>
                <c:pt idx="591">
                  <c:v>18.43</c:v>
                </c:pt>
                <c:pt idx="592">
                  <c:v>18.690000000000001</c:v>
                </c:pt>
                <c:pt idx="593">
                  <c:v>18.45</c:v>
                </c:pt>
                <c:pt idx="594">
                  <c:v>19.09</c:v>
                </c:pt>
                <c:pt idx="595">
                  <c:v>18.96</c:v>
                </c:pt>
                <c:pt idx="596">
                  <c:v>18.12</c:v>
                </c:pt>
                <c:pt idx="597">
                  <c:v>18.02</c:v>
                </c:pt>
                <c:pt idx="598">
                  <c:v>18.07</c:v>
                </c:pt>
                <c:pt idx="599">
                  <c:v>18.62</c:v>
                </c:pt>
                <c:pt idx="600">
                  <c:v>18.34</c:v>
                </c:pt>
                <c:pt idx="601">
                  <c:v>17.55</c:v>
                </c:pt>
                <c:pt idx="602">
                  <c:v>17.29</c:v>
                </c:pt>
                <c:pt idx="603">
                  <c:v>17.43</c:v>
                </c:pt>
                <c:pt idx="604">
                  <c:v>17.260000000000002</c:v>
                </c:pt>
                <c:pt idx="605">
                  <c:v>17.82</c:v>
                </c:pt>
                <c:pt idx="606">
                  <c:v>17.38</c:v>
                </c:pt>
                <c:pt idx="607">
                  <c:v>17.579999999999998</c:v>
                </c:pt>
                <c:pt idx="608">
                  <c:v>17.05</c:v>
                </c:pt>
                <c:pt idx="609">
                  <c:v>16.61</c:v>
                </c:pt>
                <c:pt idx="610">
                  <c:v>17.149999999999999</c:v>
                </c:pt>
                <c:pt idx="611">
                  <c:v>17.559999999999999</c:v>
                </c:pt>
                <c:pt idx="612">
                  <c:v>18.47</c:v>
                </c:pt>
                <c:pt idx="613">
                  <c:v>19.23</c:v>
                </c:pt>
                <c:pt idx="614">
                  <c:v>19.84</c:v>
                </c:pt>
                <c:pt idx="615">
                  <c:v>20.38</c:v>
                </c:pt>
                <c:pt idx="616">
                  <c:v>20.6</c:v>
                </c:pt>
                <c:pt idx="617">
                  <c:v>20.329999999999998</c:v>
                </c:pt>
                <c:pt idx="618">
                  <c:v>20.149999999999999</c:v>
                </c:pt>
                <c:pt idx="619">
                  <c:v>20.94</c:v>
                </c:pt>
                <c:pt idx="620">
                  <c:v>20.71</c:v>
                </c:pt>
                <c:pt idx="621">
                  <c:v>20.92</c:v>
                </c:pt>
                <c:pt idx="622">
                  <c:v>21.86</c:v>
                </c:pt>
                <c:pt idx="623">
                  <c:v>22.04</c:v>
                </c:pt>
                <c:pt idx="624">
                  <c:v>21.2</c:v>
                </c:pt>
                <c:pt idx="625">
                  <c:v>21.45</c:v>
                </c:pt>
                <c:pt idx="626">
                  <c:v>21.44</c:v>
                </c:pt>
                <c:pt idx="627">
                  <c:v>20.66</c:v>
                </c:pt>
                <c:pt idx="628">
                  <c:v>19.09</c:v>
                </c:pt>
                <c:pt idx="629">
                  <c:v>16.829999999999998</c:v>
                </c:pt>
                <c:pt idx="630">
                  <c:v>17.14</c:v>
                </c:pt>
                <c:pt idx="631">
                  <c:v>17.57</c:v>
                </c:pt>
                <c:pt idx="632">
                  <c:v>17.32</c:v>
                </c:pt>
                <c:pt idx="633">
                  <c:v>16.739999999999998</c:v>
                </c:pt>
                <c:pt idx="634">
                  <c:v>17.850000000000001</c:v>
                </c:pt>
                <c:pt idx="635">
                  <c:v>18.59</c:v>
                </c:pt>
                <c:pt idx="636">
                  <c:v>19.260000000000002</c:v>
                </c:pt>
                <c:pt idx="637">
                  <c:v>19.47</c:v>
                </c:pt>
                <c:pt idx="638">
                  <c:v>19.29</c:v>
                </c:pt>
                <c:pt idx="639">
                  <c:v>20.149999999999999</c:v>
                </c:pt>
                <c:pt idx="640">
                  <c:v>20.51</c:v>
                </c:pt>
                <c:pt idx="641">
                  <c:v>20.38</c:v>
                </c:pt>
                <c:pt idx="642">
                  <c:v>19.97</c:v>
                </c:pt>
                <c:pt idx="643">
                  <c:v>20.47</c:v>
                </c:pt>
                <c:pt idx="644">
                  <c:v>20.96</c:v>
                </c:pt>
                <c:pt idx="645">
                  <c:v>20.89</c:v>
                </c:pt>
                <c:pt idx="646">
                  <c:v>20.72</c:v>
                </c:pt>
                <c:pt idx="647">
                  <c:v>21.04</c:v>
                </c:pt>
                <c:pt idx="648">
                  <c:v>21.63</c:v>
                </c:pt>
                <c:pt idx="649">
                  <c:v>21.83</c:v>
                </c:pt>
                <c:pt idx="650">
                  <c:v>22.17</c:v>
                </c:pt>
                <c:pt idx="651">
                  <c:v>22.42</c:v>
                </c:pt>
                <c:pt idx="652">
                  <c:v>22.57</c:v>
                </c:pt>
                <c:pt idx="653">
                  <c:v>22.3</c:v>
                </c:pt>
                <c:pt idx="654">
                  <c:v>22.98</c:v>
                </c:pt>
                <c:pt idx="655">
                  <c:v>22.65</c:v>
                </c:pt>
                <c:pt idx="656">
                  <c:v>22.89</c:v>
                </c:pt>
                <c:pt idx="657">
                  <c:v>23.21</c:v>
                </c:pt>
                <c:pt idx="658">
                  <c:v>23.23</c:v>
                </c:pt>
                <c:pt idx="659">
                  <c:v>22.75</c:v>
                </c:pt>
                <c:pt idx="660">
                  <c:v>23.27</c:v>
                </c:pt>
                <c:pt idx="661">
                  <c:v>23.37</c:v>
                </c:pt>
                <c:pt idx="662">
                  <c:v>23.25</c:v>
                </c:pt>
                <c:pt idx="663">
                  <c:v>23.42</c:v>
                </c:pt>
                <c:pt idx="664">
                  <c:v>23.71</c:v>
                </c:pt>
                <c:pt idx="665">
                  <c:v>22.39</c:v>
                </c:pt>
                <c:pt idx="666">
                  <c:v>22.3</c:v>
                </c:pt>
                <c:pt idx="667">
                  <c:v>22.67</c:v>
                </c:pt>
                <c:pt idx="668">
                  <c:v>23.37</c:v>
                </c:pt>
                <c:pt idx="669">
                  <c:v>23.78</c:v>
                </c:pt>
                <c:pt idx="670">
                  <c:v>23.93</c:v>
                </c:pt>
                <c:pt idx="671">
                  <c:v>23.69</c:v>
                </c:pt>
                <c:pt idx="672">
                  <c:v>24.06</c:v>
                </c:pt>
                <c:pt idx="673">
                  <c:v>23.7</c:v>
                </c:pt>
                <c:pt idx="674">
                  <c:v>22.61</c:v>
                </c:pt>
                <c:pt idx="675">
                  <c:v>23.11</c:v>
                </c:pt>
                <c:pt idx="676">
                  <c:v>21.85</c:v>
                </c:pt>
                <c:pt idx="677">
                  <c:v>21.56</c:v>
                </c:pt>
                <c:pt idx="678">
                  <c:v>21.38</c:v>
                </c:pt>
                <c:pt idx="679">
                  <c:v>19.91</c:v>
                </c:pt>
                <c:pt idx="680">
                  <c:v>19.16</c:v>
                </c:pt>
                <c:pt idx="681">
                  <c:v>18.829999999999998</c:v>
                </c:pt>
                <c:pt idx="682">
                  <c:v>19.71</c:v>
                </c:pt>
                <c:pt idx="683">
                  <c:v>19.739999999999998</c:v>
                </c:pt>
                <c:pt idx="684">
                  <c:v>20.43</c:v>
                </c:pt>
                <c:pt idx="685">
                  <c:v>21.07</c:v>
                </c:pt>
                <c:pt idx="686">
                  <c:v>21.44</c:v>
                </c:pt>
                <c:pt idx="687">
                  <c:v>21.69</c:v>
                </c:pt>
                <c:pt idx="688">
                  <c:v>21.95</c:v>
                </c:pt>
                <c:pt idx="689">
                  <c:v>21.55</c:v>
                </c:pt>
                <c:pt idx="690">
                  <c:v>21.8</c:v>
                </c:pt>
                <c:pt idx="691">
                  <c:v>22.03</c:v>
                </c:pt>
                <c:pt idx="692">
                  <c:v>22.22</c:v>
                </c:pt>
                <c:pt idx="693">
                  <c:v>22.07</c:v>
                </c:pt>
                <c:pt idx="694">
                  <c:v>21.26</c:v>
                </c:pt>
                <c:pt idx="695">
                  <c:v>21.75</c:v>
                </c:pt>
                <c:pt idx="696">
                  <c:v>21.51</c:v>
                </c:pt>
                <c:pt idx="697">
                  <c:v>20.420000000000002</c:v>
                </c:pt>
                <c:pt idx="698">
                  <c:v>19.93</c:v>
                </c:pt>
                <c:pt idx="699">
                  <c:v>21.28</c:v>
                </c:pt>
                <c:pt idx="700">
                  <c:v>21.63</c:v>
                </c:pt>
                <c:pt idx="701">
                  <c:v>22</c:v>
                </c:pt>
                <c:pt idx="702">
                  <c:v>21.75</c:v>
                </c:pt>
                <c:pt idx="703">
                  <c:v>21.14</c:v>
                </c:pt>
                <c:pt idx="704">
                  <c:v>21.68</c:v>
                </c:pt>
                <c:pt idx="705">
                  <c:v>22</c:v>
                </c:pt>
                <c:pt idx="706">
                  <c:v>22.2</c:v>
                </c:pt>
                <c:pt idx="707">
                  <c:v>22.28</c:v>
                </c:pt>
                <c:pt idx="708">
                  <c:v>21.19</c:v>
                </c:pt>
                <c:pt idx="709">
                  <c:v>20.9</c:v>
                </c:pt>
                <c:pt idx="710">
                  <c:v>20.2</c:v>
                </c:pt>
                <c:pt idx="711">
                  <c:v>20.43</c:v>
                </c:pt>
                <c:pt idx="712">
                  <c:v>20.97</c:v>
                </c:pt>
                <c:pt idx="713">
                  <c:v>19.71</c:v>
                </c:pt>
                <c:pt idx="714">
                  <c:v>18.68</c:v>
                </c:pt>
                <c:pt idx="715">
                  <c:v>18.43</c:v>
                </c:pt>
                <c:pt idx="716">
                  <c:v>18.399999999999999</c:v>
                </c:pt>
                <c:pt idx="717">
                  <c:v>18.45</c:v>
                </c:pt>
                <c:pt idx="718">
                  <c:v>18.440000000000001</c:v>
                </c:pt>
                <c:pt idx="719">
                  <c:v>17.329999999999998</c:v>
                </c:pt>
                <c:pt idx="720">
                  <c:v>17.09</c:v>
                </c:pt>
                <c:pt idx="721">
                  <c:v>16.37</c:v>
                </c:pt>
                <c:pt idx="722">
                  <c:v>16.53</c:v>
                </c:pt>
                <c:pt idx="723">
                  <c:v>15.87</c:v>
                </c:pt>
                <c:pt idx="724">
                  <c:v>13.98</c:v>
                </c:pt>
                <c:pt idx="725">
                  <c:v>13.8</c:v>
                </c:pt>
                <c:pt idx="726">
                  <c:v>13.73</c:v>
                </c:pt>
                <c:pt idx="727">
                  <c:v>14.1</c:v>
                </c:pt>
                <c:pt idx="728">
                  <c:v>14.84</c:v>
                </c:pt>
                <c:pt idx="729">
                  <c:v>15.06</c:v>
                </c:pt>
                <c:pt idx="730">
                  <c:v>14.95</c:v>
                </c:pt>
                <c:pt idx="731">
                  <c:v>15.87</c:v>
                </c:pt>
                <c:pt idx="732">
                  <c:v>16.46</c:v>
                </c:pt>
                <c:pt idx="733">
                  <c:v>17.03</c:v>
                </c:pt>
                <c:pt idx="734">
                  <c:v>17.399999999999999</c:v>
                </c:pt>
                <c:pt idx="735">
                  <c:v>17.920000000000002</c:v>
                </c:pt>
                <c:pt idx="736">
                  <c:v>17.559999999999999</c:v>
                </c:pt>
                <c:pt idx="737">
                  <c:v>17.079999999999998</c:v>
                </c:pt>
                <c:pt idx="738">
                  <c:v>16.89</c:v>
                </c:pt>
                <c:pt idx="739">
                  <c:v>16.52</c:v>
                </c:pt>
                <c:pt idx="740">
                  <c:v>16.86</c:v>
                </c:pt>
                <c:pt idx="741">
                  <c:v>16.43</c:v>
                </c:pt>
                <c:pt idx="742">
                  <c:v>15.64</c:v>
                </c:pt>
                <c:pt idx="743">
                  <c:v>16.600000000000001</c:v>
                </c:pt>
                <c:pt idx="744">
                  <c:v>17.260000000000002</c:v>
                </c:pt>
                <c:pt idx="745">
                  <c:v>17.46</c:v>
                </c:pt>
                <c:pt idx="746">
                  <c:v>17.809999999999999</c:v>
                </c:pt>
                <c:pt idx="747">
                  <c:v>17.920000000000002</c:v>
                </c:pt>
                <c:pt idx="748">
                  <c:v>17.66</c:v>
                </c:pt>
                <c:pt idx="749">
                  <c:v>17.64</c:v>
                </c:pt>
                <c:pt idx="750">
                  <c:v>17.399999999999999</c:v>
                </c:pt>
                <c:pt idx="751">
                  <c:v>17.940000000000001</c:v>
                </c:pt>
                <c:pt idx="752">
                  <c:v>17.61</c:v>
                </c:pt>
                <c:pt idx="753">
                  <c:v>17.53</c:v>
                </c:pt>
                <c:pt idx="754">
                  <c:v>18.34</c:v>
                </c:pt>
                <c:pt idx="755">
                  <c:v>18.649999999999999</c:v>
                </c:pt>
                <c:pt idx="756">
                  <c:v>18.71</c:v>
                </c:pt>
                <c:pt idx="757">
                  <c:v>17.89</c:v>
                </c:pt>
                <c:pt idx="758">
                  <c:v>17.41</c:v>
                </c:pt>
                <c:pt idx="759">
                  <c:v>16.940000000000001</c:v>
                </c:pt>
                <c:pt idx="760">
                  <c:v>16.309999999999999</c:v>
                </c:pt>
                <c:pt idx="761">
                  <c:v>15.81</c:v>
                </c:pt>
                <c:pt idx="762">
                  <c:v>15.89</c:v>
                </c:pt>
                <c:pt idx="763">
                  <c:v>15.28</c:v>
                </c:pt>
                <c:pt idx="764">
                  <c:v>15.48</c:v>
                </c:pt>
                <c:pt idx="765">
                  <c:v>15.91</c:v>
                </c:pt>
                <c:pt idx="766">
                  <c:v>14.65</c:v>
                </c:pt>
                <c:pt idx="767">
                  <c:v>13.49</c:v>
                </c:pt>
                <c:pt idx="768">
                  <c:v>13.53</c:v>
                </c:pt>
                <c:pt idx="769">
                  <c:v>12.96</c:v>
                </c:pt>
                <c:pt idx="770">
                  <c:v>13.31</c:v>
                </c:pt>
                <c:pt idx="771">
                  <c:v>12.55</c:v>
                </c:pt>
                <c:pt idx="772">
                  <c:v>12</c:v>
                </c:pt>
                <c:pt idx="773">
                  <c:v>11.89</c:v>
                </c:pt>
                <c:pt idx="774">
                  <c:v>10.39</c:v>
                </c:pt>
                <c:pt idx="775">
                  <c:v>9.82</c:v>
                </c:pt>
                <c:pt idx="776">
                  <c:v>8.68</c:v>
                </c:pt>
                <c:pt idx="777">
                  <c:v>8.74</c:v>
                </c:pt>
                <c:pt idx="778">
                  <c:v>8.9499999999999993</c:v>
                </c:pt>
                <c:pt idx="779">
                  <c:v>8.2899999999999991</c:v>
                </c:pt>
                <c:pt idx="780">
                  <c:v>8.92</c:v>
                </c:pt>
                <c:pt idx="781">
                  <c:v>9.76</c:v>
                </c:pt>
                <c:pt idx="782">
                  <c:v>10.16</c:v>
                </c:pt>
                <c:pt idx="783">
                  <c:v>10.23</c:v>
                </c:pt>
                <c:pt idx="784">
                  <c:v>10.82</c:v>
                </c:pt>
                <c:pt idx="785">
                  <c:v>11.01</c:v>
                </c:pt>
                <c:pt idx="786">
                  <c:v>10.9</c:v>
                </c:pt>
                <c:pt idx="787">
                  <c:v>10.09</c:v>
                </c:pt>
                <c:pt idx="788">
                  <c:v>9.92</c:v>
                </c:pt>
                <c:pt idx="789">
                  <c:v>10.33</c:v>
                </c:pt>
                <c:pt idx="790">
                  <c:v>10.44</c:v>
                </c:pt>
                <c:pt idx="791">
                  <c:v>10.25</c:v>
                </c:pt>
                <c:pt idx="792">
                  <c:v>11.19</c:v>
                </c:pt>
                <c:pt idx="793">
                  <c:v>11.59</c:v>
                </c:pt>
                <c:pt idx="794">
                  <c:v>11.63</c:v>
                </c:pt>
                <c:pt idx="795">
                  <c:v>11.69</c:v>
                </c:pt>
                <c:pt idx="796">
                  <c:v>11.53</c:v>
                </c:pt>
                <c:pt idx="797">
                  <c:v>11.54</c:v>
                </c:pt>
                <c:pt idx="798">
                  <c:v>11.76</c:v>
                </c:pt>
                <c:pt idx="799">
                  <c:v>11.6</c:v>
                </c:pt>
                <c:pt idx="800">
                  <c:v>11.81</c:v>
                </c:pt>
                <c:pt idx="801">
                  <c:v>11.35</c:v>
                </c:pt>
                <c:pt idx="802">
                  <c:v>11.25</c:v>
                </c:pt>
                <c:pt idx="803">
                  <c:v>11.6</c:v>
                </c:pt>
                <c:pt idx="804">
                  <c:v>11.44</c:v>
                </c:pt>
                <c:pt idx="805">
                  <c:v>11.01</c:v>
                </c:pt>
                <c:pt idx="806">
                  <c:v>10.9</c:v>
                </c:pt>
                <c:pt idx="807">
                  <c:v>10.64</c:v>
                </c:pt>
                <c:pt idx="808">
                  <c:v>10.55</c:v>
                </c:pt>
                <c:pt idx="809">
                  <c:v>10.53</c:v>
                </c:pt>
                <c:pt idx="810">
                  <c:v>10.57</c:v>
                </c:pt>
                <c:pt idx="811">
                  <c:v>10.27</c:v>
                </c:pt>
                <c:pt idx="812">
                  <c:v>10.07</c:v>
                </c:pt>
                <c:pt idx="813">
                  <c:v>9.77</c:v>
                </c:pt>
                <c:pt idx="814">
                  <c:v>9.77</c:v>
                </c:pt>
                <c:pt idx="815">
                  <c:v>9.68</c:v>
                </c:pt>
                <c:pt idx="816">
                  <c:v>9.24</c:v>
                </c:pt>
                <c:pt idx="817">
                  <c:v>9.0500000000000007</c:v>
                </c:pt>
                <c:pt idx="818">
                  <c:v>8.9499999999999993</c:v>
                </c:pt>
                <c:pt idx="819">
                  <c:v>9.26</c:v>
                </c:pt>
                <c:pt idx="820">
                  <c:v>9.6300000000000008</c:v>
                </c:pt>
                <c:pt idx="821">
                  <c:v>9.5500000000000007</c:v>
                </c:pt>
                <c:pt idx="822">
                  <c:v>9.43</c:v>
                </c:pt>
                <c:pt idx="823">
                  <c:v>10.02</c:v>
                </c:pt>
                <c:pt idx="824">
                  <c:v>9.94</c:v>
                </c:pt>
                <c:pt idx="825">
                  <c:v>9.5299999999999994</c:v>
                </c:pt>
                <c:pt idx="826">
                  <c:v>8.93</c:v>
                </c:pt>
                <c:pt idx="827">
                  <c:v>9.01</c:v>
                </c:pt>
                <c:pt idx="828">
                  <c:v>9.26</c:v>
                </c:pt>
                <c:pt idx="829">
                  <c:v>9</c:v>
                </c:pt>
                <c:pt idx="830">
                  <c:v>9.07</c:v>
                </c:pt>
                <c:pt idx="831">
                  <c:v>9.1300000000000008</c:v>
                </c:pt>
                <c:pt idx="832">
                  <c:v>8.7899999999999991</c:v>
                </c:pt>
                <c:pt idx="833">
                  <c:v>8.85</c:v>
                </c:pt>
                <c:pt idx="834">
                  <c:v>8.83</c:v>
                </c:pt>
                <c:pt idx="835">
                  <c:v>9.1300000000000008</c:v>
                </c:pt>
                <c:pt idx="836">
                  <c:v>9.11</c:v>
                </c:pt>
                <c:pt idx="837">
                  <c:v>8.68</c:v>
                </c:pt>
                <c:pt idx="838">
                  <c:v>8.52</c:v>
                </c:pt>
                <c:pt idx="839">
                  <c:v>8.75</c:v>
                </c:pt>
                <c:pt idx="840">
                  <c:v>8.85</c:v>
                </c:pt>
                <c:pt idx="841">
                  <c:v>9.0500000000000007</c:v>
                </c:pt>
                <c:pt idx="842">
                  <c:v>8.08</c:v>
                </c:pt>
                <c:pt idx="843">
                  <c:v>7.84</c:v>
                </c:pt>
                <c:pt idx="844">
                  <c:v>8.1</c:v>
                </c:pt>
                <c:pt idx="845">
                  <c:v>8.51</c:v>
                </c:pt>
                <c:pt idx="846">
                  <c:v>8.8800000000000008</c:v>
                </c:pt>
                <c:pt idx="847">
                  <c:v>9.07</c:v>
                </c:pt>
                <c:pt idx="848">
                  <c:v>9.1999999999999993</c:v>
                </c:pt>
                <c:pt idx="849">
                  <c:v>9.36</c:v>
                </c:pt>
                <c:pt idx="850">
                  <c:v>9.65</c:v>
                </c:pt>
                <c:pt idx="851">
                  <c:v>9.39</c:v>
                </c:pt>
                <c:pt idx="852">
                  <c:v>9.26</c:v>
                </c:pt>
                <c:pt idx="853">
                  <c:v>8.83</c:v>
                </c:pt>
                <c:pt idx="854">
                  <c:v>9.08</c:v>
                </c:pt>
                <c:pt idx="855">
                  <c:v>9.09</c:v>
                </c:pt>
                <c:pt idx="856">
                  <c:v>8.82</c:v>
                </c:pt>
                <c:pt idx="857">
                  <c:v>8.77</c:v>
                </c:pt>
                <c:pt idx="858">
                  <c:v>8.4499999999999993</c:v>
                </c:pt>
                <c:pt idx="859">
                  <c:v>8.4</c:v>
                </c:pt>
                <c:pt idx="860">
                  <c:v>7.58</c:v>
                </c:pt>
                <c:pt idx="861">
                  <c:v>7.65</c:v>
                </c:pt>
                <c:pt idx="862">
                  <c:v>7.81</c:v>
                </c:pt>
                <c:pt idx="863">
                  <c:v>7.83</c:v>
                </c:pt>
                <c:pt idx="864">
                  <c:v>7.39</c:v>
                </c:pt>
                <c:pt idx="865">
                  <c:v>7.18</c:v>
                </c:pt>
                <c:pt idx="866">
                  <c:v>6.95</c:v>
                </c:pt>
                <c:pt idx="867">
                  <c:v>7.26</c:v>
                </c:pt>
                <c:pt idx="868">
                  <c:v>7.19</c:v>
                </c:pt>
                <c:pt idx="869">
                  <c:v>6.69</c:v>
                </c:pt>
                <c:pt idx="870">
                  <c:v>6.64</c:v>
                </c:pt>
                <c:pt idx="871">
                  <c:v>6.64</c:v>
                </c:pt>
                <c:pt idx="872">
                  <c:v>7.4</c:v>
                </c:pt>
                <c:pt idx="873">
                  <c:v>8</c:v>
                </c:pt>
                <c:pt idx="874">
                  <c:v>8.35</c:v>
                </c:pt>
                <c:pt idx="875">
                  <c:v>8.4700000000000006</c:v>
                </c:pt>
                <c:pt idx="876">
                  <c:v>8.76</c:v>
                </c:pt>
                <c:pt idx="877">
                  <c:v>8.91</c:v>
                </c:pt>
                <c:pt idx="878">
                  <c:v>9.23</c:v>
                </c:pt>
                <c:pt idx="879">
                  <c:v>9.5299999999999994</c:v>
                </c:pt>
                <c:pt idx="880">
                  <c:v>9.8699999999999992</c:v>
                </c:pt>
                <c:pt idx="881">
                  <c:v>10</c:v>
                </c:pt>
                <c:pt idx="882">
                  <c:v>10.01</c:v>
                </c:pt>
                <c:pt idx="883">
                  <c:v>9.73</c:v>
                </c:pt>
                <c:pt idx="884">
                  <c:v>9.98</c:v>
                </c:pt>
                <c:pt idx="885">
                  <c:v>10</c:v>
                </c:pt>
                <c:pt idx="886">
                  <c:v>9.85</c:v>
                </c:pt>
                <c:pt idx="887">
                  <c:v>9.82</c:v>
                </c:pt>
                <c:pt idx="888">
                  <c:v>9.89</c:v>
                </c:pt>
                <c:pt idx="889">
                  <c:v>9.32</c:v>
                </c:pt>
                <c:pt idx="890">
                  <c:v>9.33</c:v>
                </c:pt>
                <c:pt idx="891">
                  <c:v>9.31</c:v>
                </c:pt>
                <c:pt idx="892">
                  <c:v>9.23</c:v>
                </c:pt>
                <c:pt idx="893">
                  <c:v>9.01</c:v>
                </c:pt>
                <c:pt idx="894">
                  <c:v>8.8699999999999992</c:v>
                </c:pt>
                <c:pt idx="895">
                  <c:v>9.6199999999999992</c:v>
                </c:pt>
                <c:pt idx="896">
                  <c:v>9.69</c:v>
                </c:pt>
                <c:pt idx="897">
                  <c:v>9.6</c:v>
                </c:pt>
                <c:pt idx="898">
                  <c:v>9.69</c:v>
                </c:pt>
                <c:pt idx="899">
                  <c:v>9.6</c:v>
                </c:pt>
                <c:pt idx="900">
                  <c:v>10</c:v>
                </c:pt>
                <c:pt idx="901">
                  <c:v>10.49</c:v>
                </c:pt>
                <c:pt idx="902">
                  <c:v>10.37</c:v>
                </c:pt>
                <c:pt idx="903">
                  <c:v>10.4</c:v>
                </c:pt>
                <c:pt idx="904">
                  <c:v>10.61</c:v>
                </c:pt>
                <c:pt idx="905">
                  <c:v>10.81</c:v>
                </c:pt>
                <c:pt idx="906">
                  <c:v>11</c:v>
                </c:pt>
                <c:pt idx="907">
                  <c:v>10.74</c:v>
                </c:pt>
                <c:pt idx="908">
                  <c:v>10.47</c:v>
                </c:pt>
                <c:pt idx="909">
                  <c:v>10.55</c:v>
                </c:pt>
                <c:pt idx="910">
                  <c:v>11.16</c:v>
                </c:pt>
                <c:pt idx="911">
                  <c:v>11.69</c:v>
                </c:pt>
                <c:pt idx="912">
                  <c:v>11.72</c:v>
                </c:pt>
                <c:pt idx="913">
                  <c:v>12.39</c:v>
                </c:pt>
                <c:pt idx="914">
                  <c:v>13.19</c:v>
                </c:pt>
                <c:pt idx="915">
                  <c:v>13.55</c:v>
                </c:pt>
                <c:pt idx="916">
                  <c:v>13.56</c:v>
                </c:pt>
                <c:pt idx="917">
                  <c:v>13.89</c:v>
                </c:pt>
                <c:pt idx="918">
                  <c:v>13.62</c:v>
                </c:pt>
                <c:pt idx="919">
                  <c:v>13.89</c:v>
                </c:pt>
                <c:pt idx="920">
                  <c:v>13.47</c:v>
                </c:pt>
                <c:pt idx="921">
                  <c:v>13.43</c:v>
                </c:pt>
                <c:pt idx="922">
                  <c:v>13.87</c:v>
                </c:pt>
                <c:pt idx="923">
                  <c:v>14.09</c:v>
                </c:pt>
                <c:pt idx="924">
                  <c:v>14.92</c:v>
                </c:pt>
                <c:pt idx="925">
                  <c:v>15.82</c:v>
                </c:pt>
                <c:pt idx="926">
                  <c:v>16.43</c:v>
                </c:pt>
                <c:pt idx="927">
                  <c:v>16.2</c:v>
                </c:pt>
                <c:pt idx="928">
                  <c:v>16.16</c:v>
                </c:pt>
                <c:pt idx="929">
                  <c:v>16.829999999999998</c:v>
                </c:pt>
                <c:pt idx="930">
                  <c:v>17.309999999999999</c:v>
                </c:pt>
                <c:pt idx="931">
                  <c:v>18.329999999999998</c:v>
                </c:pt>
                <c:pt idx="932">
                  <c:v>17.68</c:v>
                </c:pt>
                <c:pt idx="933">
                  <c:v>15.53</c:v>
                </c:pt>
                <c:pt idx="934">
                  <c:v>13.59</c:v>
                </c:pt>
                <c:pt idx="935">
                  <c:v>13.39</c:v>
                </c:pt>
                <c:pt idx="936">
                  <c:v>13.9</c:v>
                </c:pt>
                <c:pt idx="937">
                  <c:v>14.3</c:v>
                </c:pt>
                <c:pt idx="938">
                  <c:v>14.67</c:v>
                </c:pt>
                <c:pt idx="939">
                  <c:v>14.43</c:v>
                </c:pt>
                <c:pt idx="940">
                  <c:v>14.03</c:v>
                </c:pt>
                <c:pt idx="941">
                  <c:v>14.77</c:v>
                </c:pt>
                <c:pt idx="942">
                  <c:v>14.61</c:v>
                </c:pt>
                <c:pt idx="943">
                  <c:v>14.24</c:v>
                </c:pt>
                <c:pt idx="944">
                  <c:v>14.37</c:v>
                </c:pt>
                <c:pt idx="945">
                  <c:v>14.81</c:v>
                </c:pt>
                <c:pt idx="946">
                  <c:v>14.45</c:v>
                </c:pt>
                <c:pt idx="947">
                  <c:v>14.7</c:v>
                </c:pt>
                <c:pt idx="948">
                  <c:v>15.09</c:v>
                </c:pt>
                <c:pt idx="949">
                  <c:v>15.47</c:v>
                </c:pt>
                <c:pt idx="950">
                  <c:v>15.3</c:v>
                </c:pt>
                <c:pt idx="951">
                  <c:v>15.69</c:v>
                </c:pt>
                <c:pt idx="952">
                  <c:v>16.190000000000001</c:v>
                </c:pt>
                <c:pt idx="953">
                  <c:v>16.64</c:v>
                </c:pt>
                <c:pt idx="954">
                  <c:v>17.010000000000002</c:v>
                </c:pt>
                <c:pt idx="955">
                  <c:v>17.73</c:v>
                </c:pt>
                <c:pt idx="956">
                  <c:v>17.71</c:v>
                </c:pt>
                <c:pt idx="957">
                  <c:v>17.64</c:v>
                </c:pt>
                <c:pt idx="958">
                  <c:v>17.239999999999998</c:v>
                </c:pt>
                <c:pt idx="959">
                  <c:v>17.649999999999999</c:v>
                </c:pt>
                <c:pt idx="960">
                  <c:v>17.05</c:v>
                </c:pt>
                <c:pt idx="961">
                  <c:v>16.510000000000002</c:v>
                </c:pt>
                <c:pt idx="962">
                  <c:v>16.829999999999998</c:v>
                </c:pt>
                <c:pt idx="963">
                  <c:v>16.809999999999999</c:v>
                </c:pt>
                <c:pt idx="964">
                  <c:v>17.39</c:v>
                </c:pt>
                <c:pt idx="965">
                  <c:v>17.82</c:v>
                </c:pt>
                <c:pt idx="966">
                  <c:v>17.75</c:v>
                </c:pt>
                <c:pt idx="967">
                  <c:v>16.170000000000002</c:v>
                </c:pt>
                <c:pt idx="968">
                  <c:v>15.3</c:v>
                </c:pt>
                <c:pt idx="969">
                  <c:v>14.82</c:v>
                </c:pt>
                <c:pt idx="970">
                  <c:v>15.19</c:v>
                </c:pt>
                <c:pt idx="971">
                  <c:v>15.85</c:v>
                </c:pt>
                <c:pt idx="972">
                  <c:v>15.61</c:v>
                </c:pt>
                <c:pt idx="973">
                  <c:v>17.36</c:v>
                </c:pt>
                <c:pt idx="974">
                  <c:v>17.82</c:v>
                </c:pt>
                <c:pt idx="975">
                  <c:v>18.16</c:v>
                </c:pt>
                <c:pt idx="976">
                  <c:v>18.03</c:v>
                </c:pt>
                <c:pt idx="977">
                  <c:v>18.010000000000002</c:v>
                </c:pt>
                <c:pt idx="978">
                  <c:v>18.100000000000001</c:v>
                </c:pt>
                <c:pt idx="979">
                  <c:v>18.510000000000002</c:v>
                </c:pt>
                <c:pt idx="980">
                  <c:v>18.36</c:v>
                </c:pt>
                <c:pt idx="981">
                  <c:v>18.350000000000001</c:v>
                </c:pt>
                <c:pt idx="982">
                  <c:v>18.29</c:v>
                </c:pt>
                <c:pt idx="983">
                  <c:v>18.440000000000001</c:v>
                </c:pt>
                <c:pt idx="984">
                  <c:v>19.77</c:v>
                </c:pt>
                <c:pt idx="985">
                  <c:v>19.579999999999998</c:v>
                </c:pt>
                <c:pt idx="986">
                  <c:v>19.28</c:v>
                </c:pt>
                <c:pt idx="987">
                  <c:v>19.3</c:v>
                </c:pt>
                <c:pt idx="988">
                  <c:v>19.66</c:v>
                </c:pt>
                <c:pt idx="989">
                  <c:v>19.309999999999999</c:v>
                </c:pt>
                <c:pt idx="990">
                  <c:v>19.62</c:v>
                </c:pt>
                <c:pt idx="991">
                  <c:v>19.72</c:v>
                </c:pt>
                <c:pt idx="992">
                  <c:v>19.71</c:v>
                </c:pt>
                <c:pt idx="993">
                  <c:v>19.37</c:v>
                </c:pt>
                <c:pt idx="994">
                  <c:v>19.829999999999998</c:v>
                </c:pt>
                <c:pt idx="995">
                  <c:v>20.45</c:v>
                </c:pt>
                <c:pt idx="996">
                  <c:v>20.32</c:v>
                </c:pt>
                <c:pt idx="997">
                  <c:v>20.54</c:v>
                </c:pt>
                <c:pt idx="998">
                  <c:v>20.85</c:v>
                </c:pt>
                <c:pt idx="999">
                  <c:v>20.46</c:v>
                </c:pt>
                <c:pt idx="1000">
                  <c:v>20.52</c:v>
                </c:pt>
                <c:pt idx="1001">
                  <c:v>20.61</c:v>
                </c:pt>
                <c:pt idx="1002">
                  <c:v>20.56</c:v>
                </c:pt>
                <c:pt idx="1003">
                  <c:v>20.81</c:v>
                </c:pt>
                <c:pt idx="1004">
                  <c:v>20.99</c:v>
                </c:pt>
                <c:pt idx="1005">
                  <c:v>21.11</c:v>
                </c:pt>
                <c:pt idx="1006">
                  <c:v>21.04</c:v>
                </c:pt>
                <c:pt idx="1007">
                  <c:v>21.16</c:v>
                </c:pt>
                <c:pt idx="1008">
                  <c:v>21.41</c:v>
                </c:pt>
                <c:pt idx="1009">
                  <c:v>21.26</c:v>
                </c:pt>
                <c:pt idx="1010">
                  <c:v>20.83</c:v>
                </c:pt>
                <c:pt idx="1011">
                  <c:v>20.05</c:v>
                </c:pt>
                <c:pt idx="1012">
                  <c:v>20.190000000000001</c:v>
                </c:pt>
                <c:pt idx="1013">
                  <c:v>20.29</c:v>
                </c:pt>
                <c:pt idx="1014">
                  <c:v>20.07</c:v>
                </c:pt>
                <c:pt idx="1015">
                  <c:v>20.53</c:v>
                </c:pt>
                <c:pt idx="1016">
                  <c:v>20.57</c:v>
                </c:pt>
                <c:pt idx="1017">
                  <c:v>20.39</c:v>
                </c:pt>
                <c:pt idx="1018">
                  <c:v>20.21</c:v>
                </c:pt>
                <c:pt idx="1019">
                  <c:v>19.91</c:v>
                </c:pt>
                <c:pt idx="1020">
                  <c:v>20.22</c:v>
                </c:pt>
                <c:pt idx="1021">
                  <c:v>20.8</c:v>
                </c:pt>
                <c:pt idx="1022">
                  <c:v>21.15</c:v>
                </c:pt>
                <c:pt idx="1023">
                  <c:v>21.64</c:v>
                </c:pt>
                <c:pt idx="1024">
                  <c:v>22.19</c:v>
                </c:pt>
                <c:pt idx="1025">
                  <c:v>22.72</c:v>
                </c:pt>
                <c:pt idx="1026">
                  <c:v>23.37</c:v>
                </c:pt>
                <c:pt idx="1027">
                  <c:v>23.28</c:v>
                </c:pt>
                <c:pt idx="1028">
                  <c:v>23.94</c:v>
                </c:pt>
                <c:pt idx="1029">
                  <c:v>23.93</c:v>
                </c:pt>
                <c:pt idx="1030">
                  <c:v>24.35</c:v>
                </c:pt>
                <c:pt idx="1031">
                  <c:v>25.03</c:v>
                </c:pt>
                <c:pt idx="1032">
                  <c:v>24.76</c:v>
                </c:pt>
                <c:pt idx="1033">
                  <c:v>25.97</c:v>
                </c:pt>
                <c:pt idx="1034">
                  <c:v>25.63</c:v>
                </c:pt>
                <c:pt idx="1035">
                  <c:v>25.42</c:v>
                </c:pt>
                <c:pt idx="1036">
                  <c:v>25.81</c:v>
                </c:pt>
                <c:pt idx="1037">
                  <c:v>25.96</c:v>
                </c:pt>
                <c:pt idx="1038">
                  <c:v>24.86</c:v>
                </c:pt>
                <c:pt idx="1039">
                  <c:v>25.41</c:v>
                </c:pt>
                <c:pt idx="1040">
                  <c:v>25.68</c:v>
                </c:pt>
                <c:pt idx="1041">
                  <c:v>26.48</c:v>
                </c:pt>
                <c:pt idx="1042">
                  <c:v>27.58</c:v>
                </c:pt>
                <c:pt idx="1043">
                  <c:v>27.72</c:v>
                </c:pt>
                <c:pt idx="1044">
                  <c:v>28.33</c:v>
                </c:pt>
                <c:pt idx="1045">
                  <c:v>29.26</c:v>
                </c:pt>
                <c:pt idx="1046">
                  <c:v>28.8</c:v>
                </c:pt>
                <c:pt idx="1047">
                  <c:v>27.58</c:v>
                </c:pt>
                <c:pt idx="1048">
                  <c:v>29.93</c:v>
                </c:pt>
                <c:pt idx="1049">
                  <c:v>31.25</c:v>
                </c:pt>
                <c:pt idx="1050">
                  <c:v>32.76</c:v>
                </c:pt>
                <c:pt idx="1051">
                  <c:v>32.58</c:v>
                </c:pt>
                <c:pt idx="1052">
                  <c:v>32.659999999999997</c:v>
                </c:pt>
                <c:pt idx="1053">
                  <c:v>32.9</c:v>
                </c:pt>
                <c:pt idx="1054">
                  <c:v>32.33</c:v>
                </c:pt>
                <c:pt idx="1055">
                  <c:v>33.03</c:v>
                </c:pt>
                <c:pt idx="1056">
                  <c:v>32.86</c:v>
                </c:pt>
                <c:pt idx="1057">
                  <c:v>34.71</c:v>
                </c:pt>
                <c:pt idx="1058">
                  <c:v>36.29</c:v>
                </c:pt>
                <c:pt idx="1059">
                  <c:v>37.270000000000003</c:v>
                </c:pt>
                <c:pt idx="1060">
                  <c:v>36.950000000000003</c:v>
                </c:pt>
                <c:pt idx="1061">
                  <c:v>36.799999999999997</c:v>
                </c:pt>
                <c:pt idx="1062">
                  <c:v>38.26</c:v>
                </c:pt>
                <c:pt idx="1063">
                  <c:v>35.42</c:v>
                </c:pt>
                <c:pt idx="1064">
                  <c:v>33.53</c:v>
                </c:pt>
                <c:pt idx="1065">
                  <c:v>33.770000000000003</c:v>
                </c:pt>
                <c:pt idx="1066">
                  <c:v>37.369999999999997</c:v>
                </c:pt>
                <c:pt idx="1067">
                  <c:v>38.82</c:v>
                </c:pt>
                <c:pt idx="1068">
                  <c:v>40.57</c:v>
                </c:pt>
                <c:pt idx="1069">
                  <c:v>40.4</c:v>
                </c:pt>
                <c:pt idx="1070">
                  <c:v>41.35</c:v>
                </c:pt>
                <c:pt idx="1071">
                  <c:v>42.7</c:v>
                </c:pt>
                <c:pt idx="1072">
                  <c:v>42.55</c:v>
                </c:pt>
                <c:pt idx="1073">
                  <c:v>42.18</c:v>
                </c:pt>
                <c:pt idx="1074">
                  <c:v>43.83</c:v>
                </c:pt>
                <c:pt idx="1075">
                  <c:v>41.93</c:v>
                </c:pt>
                <c:pt idx="1076">
                  <c:v>41.32</c:v>
                </c:pt>
                <c:pt idx="1077">
                  <c:v>40.549999999999997</c:v>
                </c:pt>
                <c:pt idx="1078">
                  <c:v>43.21</c:v>
                </c:pt>
                <c:pt idx="1079">
                  <c:v>44.19</c:v>
                </c:pt>
                <c:pt idx="1080">
                  <c:v>43.77</c:v>
                </c:pt>
                <c:pt idx="1081">
                  <c:v>42.18</c:v>
                </c:pt>
                <c:pt idx="1082">
                  <c:v>43.22</c:v>
                </c:pt>
                <c:pt idx="1083">
                  <c:v>43.53</c:v>
                </c:pt>
                <c:pt idx="1084">
                  <c:v>41.96</c:v>
                </c:pt>
                <c:pt idx="1085">
                  <c:v>42.78</c:v>
                </c:pt>
                <c:pt idx="1086">
                  <c:v>42.75</c:v>
                </c:pt>
                <c:pt idx="1087">
                  <c:v>42.87</c:v>
                </c:pt>
                <c:pt idx="1088">
                  <c:v>41.89</c:v>
                </c:pt>
                <c:pt idx="1089">
                  <c:v>39.369999999999997</c:v>
                </c:pt>
                <c:pt idx="1090">
                  <c:v>38.78</c:v>
                </c:pt>
                <c:pt idx="1091">
                  <c:v>37.270000000000003</c:v>
                </c:pt>
                <c:pt idx="1092">
                  <c:v>36.979999999999997</c:v>
                </c:pt>
                <c:pt idx="1093">
                  <c:v>35.83</c:v>
                </c:pt>
                <c:pt idx="1094">
                  <c:v>32.32</c:v>
                </c:pt>
                <c:pt idx="1095">
                  <c:v>32.17</c:v>
                </c:pt>
                <c:pt idx="1096">
                  <c:v>34.07</c:v>
                </c:pt>
                <c:pt idx="1097">
                  <c:v>33.07</c:v>
                </c:pt>
                <c:pt idx="1098">
                  <c:v>32.159999999999997</c:v>
                </c:pt>
                <c:pt idx="1099">
                  <c:v>31.4</c:v>
                </c:pt>
                <c:pt idx="1100">
                  <c:v>27.67</c:v>
                </c:pt>
                <c:pt idx="1101">
                  <c:v>28.58</c:v>
                </c:pt>
                <c:pt idx="1102">
                  <c:v>30.01</c:v>
                </c:pt>
                <c:pt idx="1103">
                  <c:v>30.5</c:v>
                </c:pt>
                <c:pt idx="1104">
                  <c:v>30.28</c:v>
                </c:pt>
                <c:pt idx="1105">
                  <c:v>29.09</c:v>
                </c:pt>
                <c:pt idx="1106">
                  <c:v>30.29</c:v>
                </c:pt>
                <c:pt idx="1107">
                  <c:v>29.01</c:v>
                </c:pt>
                <c:pt idx="1108">
                  <c:v>28.13</c:v>
                </c:pt>
                <c:pt idx="1109">
                  <c:v>26.39</c:v>
                </c:pt>
                <c:pt idx="1110">
                  <c:v>23.46</c:v>
                </c:pt>
                <c:pt idx="1111">
                  <c:v>23.59</c:v>
                </c:pt>
                <c:pt idx="1112">
                  <c:v>22.36</c:v>
                </c:pt>
                <c:pt idx="1113">
                  <c:v>21.96</c:v>
                </c:pt>
                <c:pt idx="1114">
                  <c:v>23.35</c:v>
                </c:pt>
                <c:pt idx="1115">
                  <c:v>23.1</c:v>
                </c:pt>
                <c:pt idx="1116">
                  <c:v>22.9</c:v>
                </c:pt>
                <c:pt idx="1117">
                  <c:v>21.21</c:v>
                </c:pt>
                <c:pt idx="1118">
                  <c:v>21.31</c:v>
                </c:pt>
                <c:pt idx="1119">
                  <c:v>22.43</c:v>
                </c:pt>
                <c:pt idx="1120">
                  <c:v>23.59</c:v>
                </c:pt>
                <c:pt idx="1121">
                  <c:v>24.83</c:v>
                </c:pt>
                <c:pt idx="1122">
                  <c:v>24.87</c:v>
                </c:pt>
                <c:pt idx="1123">
                  <c:v>24.64</c:v>
                </c:pt>
                <c:pt idx="1124">
                  <c:v>25.24</c:v>
                </c:pt>
                <c:pt idx="1125">
                  <c:v>25.68</c:v>
                </c:pt>
                <c:pt idx="1126">
                  <c:v>25.95</c:v>
                </c:pt>
                <c:pt idx="1127">
                  <c:v>26.64</c:v>
                </c:pt>
                <c:pt idx="1128">
                  <c:v>27.66</c:v>
                </c:pt>
                <c:pt idx="1129">
                  <c:v>27.65</c:v>
                </c:pt>
                <c:pt idx="1130">
                  <c:v>26.89</c:v>
                </c:pt>
                <c:pt idx="1131">
                  <c:v>26.9</c:v>
                </c:pt>
                <c:pt idx="1132">
                  <c:v>25.9</c:v>
                </c:pt>
                <c:pt idx="1133">
                  <c:v>26.4</c:v>
                </c:pt>
                <c:pt idx="1134">
                  <c:v>25.7</c:v>
                </c:pt>
                <c:pt idx="1135">
                  <c:v>25.17</c:v>
                </c:pt>
                <c:pt idx="1136">
                  <c:v>25.67</c:v>
                </c:pt>
                <c:pt idx="1137">
                  <c:v>25.41</c:v>
                </c:pt>
                <c:pt idx="1138">
                  <c:v>26.47</c:v>
                </c:pt>
                <c:pt idx="1139">
                  <c:v>27.14</c:v>
                </c:pt>
                <c:pt idx="1140">
                  <c:v>26.59</c:v>
                </c:pt>
                <c:pt idx="1141">
                  <c:v>26.74</c:v>
                </c:pt>
                <c:pt idx="1142">
                  <c:v>26.34</c:v>
                </c:pt>
                <c:pt idx="1143">
                  <c:v>25.41</c:v>
                </c:pt>
                <c:pt idx="1144">
                  <c:v>25.65</c:v>
                </c:pt>
                <c:pt idx="1145">
                  <c:v>26.07</c:v>
                </c:pt>
                <c:pt idx="1146">
                  <c:v>26.29</c:v>
                </c:pt>
                <c:pt idx="1147">
                  <c:v>26.1</c:v>
                </c:pt>
                <c:pt idx="1148">
                  <c:v>25.73</c:v>
                </c:pt>
                <c:pt idx="1149">
                  <c:v>24.88</c:v>
                </c:pt>
                <c:pt idx="1150">
                  <c:v>25.93</c:v>
                </c:pt>
                <c:pt idx="1151">
                  <c:v>26.44</c:v>
                </c:pt>
                <c:pt idx="1152">
                  <c:v>26.47</c:v>
                </c:pt>
                <c:pt idx="1153">
                  <c:v>26.25</c:v>
                </c:pt>
                <c:pt idx="1154">
                  <c:v>26.33</c:v>
                </c:pt>
                <c:pt idx="1155">
                  <c:v>26.15</c:v>
                </c:pt>
                <c:pt idx="1156">
                  <c:v>25.65</c:v>
                </c:pt>
                <c:pt idx="1157">
                  <c:v>24.75</c:v>
                </c:pt>
                <c:pt idx="1158">
                  <c:v>24.7</c:v>
                </c:pt>
                <c:pt idx="1159">
                  <c:v>25.05</c:v>
                </c:pt>
                <c:pt idx="1160">
                  <c:v>25.64</c:v>
                </c:pt>
                <c:pt idx="1161">
                  <c:v>26.54</c:v>
                </c:pt>
                <c:pt idx="1162">
                  <c:v>26.93</c:v>
                </c:pt>
                <c:pt idx="1163">
                  <c:v>27.28</c:v>
                </c:pt>
                <c:pt idx="1164">
                  <c:v>27.21</c:v>
                </c:pt>
                <c:pt idx="1165">
                  <c:v>27.32</c:v>
                </c:pt>
                <c:pt idx="1166">
                  <c:v>26.23</c:v>
                </c:pt>
                <c:pt idx="1167">
                  <c:v>26.98</c:v>
                </c:pt>
                <c:pt idx="1168">
                  <c:v>27.55</c:v>
                </c:pt>
                <c:pt idx="1169">
                  <c:v>27.42</c:v>
                </c:pt>
                <c:pt idx="1170">
                  <c:v>27.41</c:v>
                </c:pt>
                <c:pt idx="1171">
                  <c:v>26.15</c:v>
                </c:pt>
                <c:pt idx="1172">
                  <c:v>26.73</c:v>
                </c:pt>
                <c:pt idx="1173">
                  <c:v>27.32</c:v>
                </c:pt>
                <c:pt idx="1174">
                  <c:v>25.73</c:v>
                </c:pt>
                <c:pt idx="1175">
                  <c:v>25.96</c:v>
                </c:pt>
                <c:pt idx="1176">
                  <c:v>24.02</c:v>
                </c:pt>
                <c:pt idx="1177">
                  <c:v>23.5</c:v>
                </c:pt>
                <c:pt idx="1178">
                  <c:v>22.61</c:v>
                </c:pt>
                <c:pt idx="1179">
                  <c:v>23.36</c:v>
                </c:pt>
                <c:pt idx="1180">
                  <c:v>23.7</c:v>
                </c:pt>
                <c:pt idx="1181">
                  <c:v>22.42</c:v>
                </c:pt>
                <c:pt idx="1182">
                  <c:v>20.91</c:v>
                </c:pt>
                <c:pt idx="1183">
                  <c:v>21.4</c:v>
                </c:pt>
                <c:pt idx="1184">
                  <c:v>20.36</c:v>
                </c:pt>
                <c:pt idx="1185">
                  <c:v>16.39</c:v>
                </c:pt>
                <c:pt idx="1186">
                  <c:v>15.26</c:v>
                </c:pt>
                <c:pt idx="1187">
                  <c:v>15.38</c:v>
                </c:pt>
                <c:pt idx="1188">
                  <c:v>15.17</c:v>
                </c:pt>
                <c:pt idx="1189">
                  <c:v>14.12</c:v>
                </c:pt>
                <c:pt idx="1190">
                  <c:v>13.32</c:v>
                </c:pt>
                <c:pt idx="1191">
                  <c:v>14.98</c:v>
                </c:pt>
                <c:pt idx="1192">
                  <c:v>16</c:v>
                </c:pt>
                <c:pt idx="1193">
                  <c:v>16.38</c:v>
                </c:pt>
                <c:pt idx="1194">
                  <c:v>16.690000000000001</c:v>
                </c:pt>
                <c:pt idx="1195">
                  <c:v>18.09</c:v>
                </c:pt>
                <c:pt idx="1196">
                  <c:v>18.829999999999998</c:v>
                </c:pt>
                <c:pt idx="1197">
                  <c:v>19.36</c:v>
                </c:pt>
                <c:pt idx="1198">
                  <c:v>19.809999999999999</c:v>
                </c:pt>
                <c:pt idx="1199">
                  <c:v>20.32</c:v>
                </c:pt>
                <c:pt idx="1200">
                  <c:v>20.53</c:v>
                </c:pt>
                <c:pt idx="1201">
                  <c:v>19.920000000000002</c:v>
                </c:pt>
                <c:pt idx="1202">
                  <c:v>21</c:v>
                </c:pt>
                <c:pt idx="1203">
                  <c:v>21.8</c:v>
                </c:pt>
                <c:pt idx="1204">
                  <c:v>20.48</c:v>
                </c:pt>
                <c:pt idx="1205">
                  <c:v>19.739999999999998</c:v>
                </c:pt>
                <c:pt idx="1206">
                  <c:v>19.670000000000002</c:v>
                </c:pt>
                <c:pt idx="1207">
                  <c:v>19.77</c:v>
                </c:pt>
                <c:pt idx="1208">
                  <c:v>20.38</c:v>
                </c:pt>
                <c:pt idx="1209">
                  <c:v>21.24</c:v>
                </c:pt>
                <c:pt idx="1210">
                  <c:v>21.7</c:v>
                </c:pt>
                <c:pt idx="1211">
                  <c:v>22.4</c:v>
                </c:pt>
                <c:pt idx="1212">
                  <c:v>22.98</c:v>
                </c:pt>
                <c:pt idx="1213">
                  <c:v>23.49</c:v>
                </c:pt>
                <c:pt idx="1214">
                  <c:v>22.9</c:v>
                </c:pt>
                <c:pt idx="1215">
                  <c:v>23.14</c:v>
                </c:pt>
                <c:pt idx="1216">
                  <c:v>23.06</c:v>
                </c:pt>
                <c:pt idx="1217">
                  <c:v>22.1</c:v>
                </c:pt>
                <c:pt idx="1218">
                  <c:v>22.61</c:v>
                </c:pt>
                <c:pt idx="1219">
                  <c:v>20.05</c:v>
                </c:pt>
                <c:pt idx="1220">
                  <c:v>19.7</c:v>
                </c:pt>
                <c:pt idx="1221">
                  <c:v>20.16</c:v>
                </c:pt>
                <c:pt idx="1222">
                  <c:v>20.350000000000001</c:v>
                </c:pt>
                <c:pt idx="1223">
                  <c:v>20.52</c:v>
                </c:pt>
                <c:pt idx="1224">
                  <c:v>21.21</c:v>
                </c:pt>
                <c:pt idx="1225">
                  <c:v>21.8</c:v>
                </c:pt>
                <c:pt idx="1226">
                  <c:v>22.05</c:v>
                </c:pt>
                <c:pt idx="1227">
                  <c:v>21.78</c:v>
                </c:pt>
                <c:pt idx="1228">
                  <c:v>20.94</c:v>
                </c:pt>
                <c:pt idx="1229">
                  <c:v>20.55</c:v>
                </c:pt>
                <c:pt idx="1230">
                  <c:v>21</c:v>
                </c:pt>
                <c:pt idx="1231">
                  <c:v>21.41</c:v>
                </c:pt>
                <c:pt idx="1232">
                  <c:v>21.78</c:v>
                </c:pt>
                <c:pt idx="1233">
                  <c:v>21.58</c:v>
                </c:pt>
                <c:pt idx="1234">
                  <c:v>20.9</c:v>
                </c:pt>
                <c:pt idx="1235">
                  <c:v>21.24</c:v>
                </c:pt>
                <c:pt idx="1236">
                  <c:v>21.9</c:v>
                </c:pt>
                <c:pt idx="1237">
                  <c:v>22.05</c:v>
                </c:pt>
                <c:pt idx="1238">
                  <c:v>22.42</c:v>
                </c:pt>
                <c:pt idx="1239">
                  <c:v>22.6</c:v>
                </c:pt>
                <c:pt idx="1240">
                  <c:v>23.41</c:v>
                </c:pt>
                <c:pt idx="1241">
                  <c:v>22.93</c:v>
                </c:pt>
                <c:pt idx="1242">
                  <c:v>23.49</c:v>
                </c:pt>
                <c:pt idx="1243">
                  <c:v>23.36</c:v>
                </c:pt>
                <c:pt idx="1244">
                  <c:v>23.44</c:v>
                </c:pt>
                <c:pt idx="1245">
                  <c:v>23.83</c:v>
                </c:pt>
                <c:pt idx="1246">
                  <c:v>24.64</c:v>
                </c:pt>
                <c:pt idx="1247">
                  <c:v>24.86</c:v>
                </c:pt>
                <c:pt idx="1248">
                  <c:v>24.86</c:v>
                </c:pt>
                <c:pt idx="1249">
                  <c:v>24.59</c:v>
                </c:pt>
                <c:pt idx="1250">
                  <c:v>24.96</c:v>
                </c:pt>
                <c:pt idx="1251">
                  <c:v>24.79</c:v>
                </c:pt>
                <c:pt idx="1252">
                  <c:v>24.94</c:v>
                </c:pt>
                <c:pt idx="1253">
                  <c:v>25.56</c:v>
                </c:pt>
                <c:pt idx="1254">
                  <c:v>25.82</c:v>
                </c:pt>
                <c:pt idx="1255">
                  <c:v>25.62</c:v>
                </c:pt>
                <c:pt idx="1256">
                  <c:v>25.92</c:v>
                </c:pt>
                <c:pt idx="1257">
                  <c:v>25.16</c:v>
                </c:pt>
                <c:pt idx="1258">
                  <c:v>26.61</c:v>
                </c:pt>
                <c:pt idx="1259">
                  <c:v>26.79</c:v>
                </c:pt>
                <c:pt idx="1260">
                  <c:v>26.49</c:v>
                </c:pt>
                <c:pt idx="1261">
                  <c:v>27</c:v>
                </c:pt>
                <c:pt idx="1262">
                  <c:v>26.73</c:v>
                </c:pt>
                <c:pt idx="1263">
                  <c:v>26.79</c:v>
                </c:pt>
                <c:pt idx="1264">
                  <c:v>26.81</c:v>
                </c:pt>
                <c:pt idx="1265">
                  <c:v>26.5</c:v>
                </c:pt>
                <c:pt idx="1266">
                  <c:v>26.38</c:v>
                </c:pt>
                <c:pt idx="1267">
                  <c:v>25.69</c:v>
                </c:pt>
                <c:pt idx="1268">
                  <c:v>24.5</c:v>
                </c:pt>
                <c:pt idx="1269">
                  <c:v>25.49</c:v>
                </c:pt>
                <c:pt idx="1270">
                  <c:v>26.23</c:v>
                </c:pt>
                <c:pt idx="1271">
                  <c:v>25.97</c:v>
                </c:pt>
                <c:pt idx="1272">
                  <c:v>24.21</c:v>
                </c:pt>
                <c:pt idx="1273">
                  <c:v>24</c:v>
                </c:pt>
                <c:pt idx="1274">
                  <c:v>25.37</c:v>
                </c:pt>
                <c:pt idx="1275">
                  <c:v>25.92</c:v>
                </c:pt>
                <c:pt idx="1276">
                  <c:v>25.69</c:v>
                </c:pt>
                <c:pt idx="1277">
                  <c:v>25.84</c:v>
                </c:pt>
                <c:pt idx="1278">
                  <c:v>26.69</c:v>
                </c:pt>
                <c:pt idx="1279">
                  <c:v>26.95</c:v>
                </c:pt>
                <c:pt idx="1280">
                  <c:v>26.73</c:v>
                </c:pt>
                <c:pt idx="1281">
                  <c:v>26.53</c:v>
                </c:pt>
                <c:pt idx="1282">
                  <c:v>26.85</c:v>
                </c:pt>
                <c:pt idx="1283">
                  <c:v>27.87</c:v>
                </c:pt>
                <c:pt idx="1284">
                  <c:v>28.06</c:v>
                </c:pt>
                <c:pt idx="1285">
                  <c:v>28.66</c:v>
                </c:pt>
                <c:pt idx="1286">
                  <c:v>29.09</c:v>
                </c:pt>
                <c:pt idx="1287">
                  <c:v>28.9</c:v>
                </c:pt>
                <c:pt idx="1288">
                  <c:v>29.31</c:v>
                </c:pt>
                <c:pt idx="1289">
                  <c:v>29.75</c:v>
                </c:pt>
                <c:pt idx="1290">
                  <c:v>30</c:v>
                </c:pt>
                <c:pt idx="1291">
                  <c:v>29.91</c:v>
                </c:pt>
                <c:pt idx="1292">
                  <c:v>30.17</c:v>
                </c:pt>
                <c:pt idx="1293">
                  <c:v>30.92</c:v>
                </c:pt>
                <c:pt idx="1294">
                  <c:v>31.3</c:v>
                </c:pt>
                <c:pt idx="1295">
                  <c:v>32.090000000000003</c:v>
                </c:pt>
                <c:pt idx="1296">
                  <c:v>33.31</c:v>
                </c:pt>
                <c:pt idx="1297">
                  <c:v>32.04</c:v>
                </c:pt>
                <c:pt idx="1298">
                  <c:v>31.81</c:v>
                </c:pt>
                <c:pt idx="1299">
                  <c:v>30.97</c:v>
                </c:pt>
                <c:pt idx="1300">
                  <c:v>31.24</c:v>
                </c:pt>
                <c:pt idx="1301">
                  <c:v>31.63</c:v>
                </c:pt>
                <c:pt idx="1302">
                  <c:v>31.89</c:v>
                </c:pt>
                <c:pt idx="1303">
                  <c:v>32.39</c:v>
                </c:pt>
                <c:pt idx="1304">
                  <c:v>32.619999999999997</c:v>
                </c:pt>
                <c:pt idx="1305">
                  <c:v>31.04</c:v>
                </c:pt>
                <c:pt idx="1306">
                  <c:v>30.2</c:v>
                </c:pt>
                <c:pt idx="1307">
                  <c:v>28.29</c:v>
                </c:pt>
                <c:pt idx="1308">
                  <c:v>28.38</c:v>
                </c:pt>
                <c:pt idx="1309">
                  <c:v>29.54</c:v>
                </c:pt>
                <c:pt idx="1310">
                  <c:v>29.58</c:v>
                </c:pt>
                <c:pt idx="1311">
                  <c:v>30.13</c:v>
                </c:pt>
                <c:pt idx="1312">
                  <c:v>29.24</c:v>
                </c:pt>
                <c:pt idx="1313">
                  <c:v>29.28</c:v>
                </c:pt>
                <c:pt idx="1314">
                  <c:v>29.99</c:v>
                </c:pt>
                <c:pt idx="1315">
                  <c:v>28.71</c:v>
                </c:pt>
                <c:pt idx="1316">
                  <c:v>29.23</c:v>
                </c:pt>
                <c:pt idx="1317">
                  <c:v>28.84</c:v>
                </c:pt>
                <c:pt idx="1318">
                  <c:v>29.84</c:v>
                </c:pt>
                <c:pt idx="1319">
                  <c:v>30.33</c:v>
                </c:pt>
                <c:pt idx="1320">
                  <c:v>30.99</c:v>
                </c:pt>
                <c:pt idx="1321">
                  <c:v>30.73</c:v>
                </c:pt>
                <c:pt idx="1322">
                  <c:v>24.82</c:v>
                </c:pt>
                <c:pt idx="1323">
                  <c:v>25.93</c:v>
                </c:pt>
                <c:pt idx="1324">
                  <c:v>27.33</c:v>
                </c:pt>
                <c:pt idx="1325">
                  <c:v>28.84</c:v>
                </c:pt>
                <c:pt idx="1326">
                  <c:v>29.6</c:v>
                </c:pt>
                <c:pt idx="1327">
                  <c:v>31.16</c:v>
                </c:pt>
                <c:pt idx="1328">
                  <c:v>30.84</c:v>
                </c:pt>
                <c:pt idx="1329">
                  <c:v>31.28</c:v>
                </c:pt>
                <c:pt idx="1330">
                  <c:v>32.44</c:v>
                </c:pt>
                <c:pt idx="1331">
                  <c:v>33.700000000000003</c:v>
                </c:pt>
                <c:pt idx="1332">
                  <c:v>34.4</c:v>
                </c:pt>
                <c:pt idx="1333">
                  <c:v>34.979999999999997</c:v>
                </c:pt>
                <c:pt idx="1334">
                  <c:v>35.74</c:v>
                </c:pt>
                <c:pt idx="1335">
                  <c:v>36.72</c:v>
                </c:pt>
                <c:pt idx="1336">
                  <c:v>36.549999999999997</c:v>
                </c:pt>
                <c:pt idx="1337">
                  <c:v>36.700000000000003</c:v>
                </c:pt>
                <c:pt idx="1338">
                  <c:v>37.44</c:v>
                </c:pt>
                <c:pt idx="1339">
                  <c:v>37.97</c:v>
                </c:pt>
                <c:pt idx="1340">
                  <c:v>37.619999999999997</c:v>
                </c:pt>
                <c:pt idx="1341">
                  <c:v>37.25</c:v>
                </c:pt>
                <c:pt idx="1342">
                  <c:v>38.75</c:v>
                </c:pt>
                <c:pt idx="1343">
                  <c:v>38.659999999999997</c:v>
                </c:pt>
                <c:pt idx="1344">
                  <c:v>37.47</c:v>
                </c:pt>
                <c:pt idx="1345">
                  <c:v>35.979999999999997</c:v>
                </c:pt>
              </c:numCache>
            </c:numRef>
          </c:val>
          <c:smooth val="0"/>
          <c:extLst>
            <c:ext xmlns:c16="http://schemas.microsoft.com/office/drawing/2014/chart" uri="{C3380CC4-5D6E-409C-BE32-E72D297353CC}">
              <c16:uniqueId val="{00000000-F7A8-4D38-B479-85E0056E4AEC}"/>
            </c:ext>
          </c:extLst>
        </c:ser>
        <c:dLbls>
          <c:showLegendKey val="0"/>
          <c:showVal val="0"/>
          <c:showCatName val="0"/>
          <c:showSerName val="0"/>
          <c:showPercent val="0"/>
          <c:showBubbleSize val="0"/>
        </c:dLbls>
        <c:smooth val="0"/>
        <c:axId val="1317450703"/>
        <c:axId val="730876719"/>
      </c:lineChart>
      <c:dateAx>
        <c:axId val="1317450703"/>
        <c:scaling>
          <c:orientation val="minMax"/>
        </c:scaling>
        <c:delete val="0"/>
        <c:axPos val="b"/>
        <c:numFmt formatCode="yy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730876719"/>
        <c:crosses val="autoZero"/>
        <c:auto val="1"/>
        <c:lblOffset val="100"/>
        <c:baseTimeUnit val="months"/>
      </c:dateAx>
      <c:valAx>
        <c:axId val="730876719"/>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31745070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0"/>
          <c:order val="0"/>
          <c:tx>
            <c:strRef>
              <c:f>Sheet1!$I$1</c:f>
              <c:strCache>
                <c:ptCount val="1"/>
                <c:pt idx="0">
                  <c:v>S&amp;P 500</c:v>
                </c:pt>
              </c:strCache>
            </c:strRef>
          </c:tx>
          <c:spPr>
            <a:ln w="28575" cap="rnd">
              <a:solidFill>
                <a:schemeClr val="accent1"/>
              </a:solidFill>
              <a:round/>
            </a:ln>
            <a:effectLst/>
          </c:spPr>
          <c:marker>
            <c:symbol val="none"/>
          </c:marker>
          <c:cat>
            <c:strRef>
              <c:f>Sheet1!$H$2:$H$3080</c:f>
              <c:strCache>
                <c:ptCount val="3079"/>
                <c:pt idx="0">
                  <c:v>04/01/2010</c:v>
                </c:pt>
                <c:pt idx="1">
                  <c:v>05/01/2010</c:v>
                </c:pt>
                <c:pt idx="2">
                  <c:v>06/01/2010</c:v>
                </c:pt>
                <c:pt idx="3">
                  <c:v>07/01/2010</c:v>
                </c:pt>
                <c:pt idx="4">
                  <c:v>08/01/2010</c:v>
                </c:pt>
                <c:pt idx="5">
                  <c:v>11/01/2010</c:v>
                </c:pt>
                <c:pt idx="6">
                  <c:v>12/01/2010</c:v>
                </c:pt>
                <c:pt idx="7">
                  <c:v>13/01/2010</c:v>
                </c:pt>
                <c:pt idx="8">
                  <c:v>14/01/2010</c:v>
                </c:pt>
                <c:pt idx="9">
                  <c:v>15/01/2010</c:v>
                </c:pt>
                <c:pt idx="10">
                  <c:v>19/01/2010</c:v>
                </c:pt>
                <c:pt idx="11">
                  <c:v>20/01/2010</c:v>
                </c:pt>
                <c:pt idx="12">
                  <c:v>21/01/2010</c:v>
                </c:pt>
                <c:pt idx="13">
                  <c:v>22/01/2010</c:v>
                </c:pt>
                <c:pt idx="14">
                  <c:v>25/01/2010</c:v>
                </c:pt>
                <c:pt idx="15">
                  <c:v>26/01/2010</c:v>
                </c:pt>
                <c:pt idx="16">
                  <c:v>27/01/2010</c:v>
                </c:pt>
                <c:pt idx="17">
                  <c:v>28/01/2010</c:v>
                </c:pt>
                <c:pt idx="18">
                  <c:v>29/01/2010</c:v>
                </c:pt>
                <c:pt idx="19">
                  <c:v>01/02/2010</c:v>
                </c:pt>
                <c:pt idx="20">
                  <c:v>02/02/2010</c:v>
                </c:pt>
                <c:pt idx="21">
                  <c:v>03/02/2010</c:v>
                </c:pt>
                <c:pt idx="22">
                  <c:v>04/02/2010</c:v>
                </c:pt>
                <c:pt idx="23">
                  <c:v>05/02/2010</c:v>
                </c:pt>
                <c:pt idx="24">
                  <c:v>08/02/2010</c:v>
                </c:pt>
                <c:pt idx="25">
                  <c:v>09/02/2010</c:v>
                </c:pt>
                <c:pt idx="26">
                  <c:v>10/02/2010</c:v>
                </c:pt>
                <c:pt idx="27">
                  <c:v>11/02/2010</c:v>
                </c:pt>
                <c:pt idx="28">
                  <c:v>12/02/2010</c:v>
                </c:pt>
                <c:pt idx="29">
                  <c:v>16/02/2010</c:v>
                </c:pt>
                <c:pt idx="30">
                  <c:v>17/02/2010</c:v>
                </c:pt>
                <c:pt idx="31">
                  <c:v>18/02/2010</c:v>
                </c:pt>
                <c:pt idx="32">
                  <c:v>19/02/2010</c:v>
                </c:pt>
                <c:pt idx="33">
                  <c:v>22/02/2010</c:v>
                </c:pt>
                <c:pt idx="34">
                  <c:v>23/02/2010</c:v>
                </c:pt>
                <c:pt idx="35">
                  <c:v>24/02/2010</c:v>
                </c:pt>
                <c:pt idx="36">
                  <c:v>25/02/2010</c:v>
                </c:pt>
                <c:pt idx="37">
                  <c:v>26/02/2010</c:v>
                </c:pt>
                <c:pt idx="38">
                  <c:v>01/03/2010</c:v>
                </c:pt>
                <c:pt idx="39">
                  <c:v>02/03/2010</c:v>
                </c:pt>
                <c:pt idx="40">
                  <c:v>03/03/2010</c:v>
                </c:pt>
                <c:pt idx="41">
                  <c:v>04/03/2010</c:v>
                </c:pt>
                <c:pt idx="42">
                  <c:v>05/03/2010</c:v>
                </c:pt>
                <c:pt idx="43">
                  <c:v>08/03/2010</c:v>
                </c:pt>
                <c:pt idx="44">
                  <c:v>09/03/2010</c:v>
                </c:pt>
                <c:pt idx="45">
                  <c:v>10/03/2010</c:v>
                </c:pt>
                <c:pt idx="46">
                  <c:v>11/03/2010</c:v>
                </c:pt>
                <c:pt idx="47">
                  <c:v>12/03/2010</c:v>
                </c:pt>
                <c:pt idx="48">
                  <c:v>15/03/2010</c:v>
                </c:pt>
                <c:pt idx="49">
                  <c:v>16/03/2010</c:v>
                </c:pt>
                <c:pt idx="50">
                  <c:v>17/03/2010</c:v>
                </c:pt>
                <c:pt idx="51">
                  <c:v>18/03/2010</c:v>
                </c:pt>
                <c:pt idx="52">
                  <c:v>19/03/2010</c:v>
                </c:pt>
                <c:pt idx="53">
                  <c:v>22/03/2010</c:v>
                </c:pt>
                <c:pt idx="54">
                  <c:v>23/03/2010</c:v>
                </c:pt>
                <c:pt idx="55">
                  <c:v>24/03/2010</c:v>
                </c:pt>
                <c:pt idx="56">
                  <c:v>25/03/2010</c:v>
                </c:pt>
                <c:pt idx="57">
                  <c:v>26/03/2010</c:v>
                </c:pt>
                <c:pt idx="58">
                  <c:v>29/03/2010</c:v>
                </c:pt>
                <c:pt idx="59">
                  <c:v>30/03/2010</c:v>
                </c:pt>
                <c:pt idx="60">
                  <c:v>31/03/2010</c:v>
                </c:pt>
                <c:pt idx="61">
                  <c:v>01/04/2010</c:v>
                </c:pt>
                <c:pt idx="62">
                  <c:v>05/04/2010</c:v>
                </c:pt>
                <c:pt idx="63">
                  <c:v>06/04/2010</c:v>
                </c:pt>
                <c:pt idx="64">
                  <c:v>07/04/2010</c:v>
                </c:pt>
                <c:pt idx="65">
                  <c:v>08/04/2010</c:v>
                </c:pt>
                <c:pt idx="66">
                  <c:v>09/04/2010</c:v>
                </c:pt>
                <c:pt idx="67">
                  <c:v>12/04/2010</c:v>
                </c:pt>
                <c:pt idx="68">
                  <c:v>13/04/2010</c:v>
                </c:pt>
                <c:pt idx="69">
                  <c:v>14/04/2010</c:v>
                </c:pt>
                <c:pt idx="70">
                  <c:v>15/04/2010</c:v>
                </c:pt>
                <c:pt idx="71">
                  <c:v>16/04/2010</c:v>
                </c:pt>
                <c:pt idx="72">
                  <c:v>19/04/2010</c:v>
                </c:pt>
                <c:pt idx="73">
                  <c:v>20/04/2010</c:v>
                </c:pt>
                <c:pt idx="74">
                  <c:v>21/04/2010</c:v>
                </c:pt>
                <c:pt idx="75">
                  <c:v>22/04/2010</c:v>
                </c:pt>
                <c:pt idx="76">
                  <c:v>23/04/2010</c:v>
                </c:pt>
                <c:pt idx="77">
                  <c:v>26/04/2010</c:v>
                </c:pt>
                <c:pt idx="78">
                  <c:v>27/04/2010</c:v>
                </c:pt>
                <c:pt idx="79">
                  <c:v>28/04/2010</c:v>
                </c:pt>
                <c:pt idx="80">
                  <c:v>29/04/2010</c:v>
                </c:pt>
                <c:pt idx="81">
                  <c:v>30/04/2010</c:v>
                </c:pt>
                <c:pt idx="82">
                  <c:v>03/05/2010</c:v>
                </c:pt>
                <c:pt idx="83">
                  <c:v>04/05/2010</c:v>
                </c:pt>
                <c:pt idx="84">
                  <c:v>05/05/2010</c:v>
                </c:pt>
                <c:pt idx="85">
                  <c:v>06/05/2010</c:v>
                </c:pt>
                <c:pt idx="86">
                  <c:v>07/05/2010</c:v>
                </c:pt>
                <c:pt idx="87">
                  <c:v>10/05/2010</c:v>
                </c:pt>
                <c:pt idx="88">
                  <c:v>11/05/2010</c:v>
                </c:pt>
                <c:pt idx="89">
                  <c:v>12/05/2010</c:v>
                </c:pt>
                <c:pt idx="90">
                  <c:v>13/05/2010</c:v>
                </c:pt>
                <c:pt idx="91">
                  <c:v>14/05/2010</c:v>
                </c:pt>
                <c:pt idx="92">
                  <c:v>17/05/2010</c:v>
                </c:pt>
                <c:pt idx="93">
                  <c:v>18/05/2010</c:v>
                </c:pt>
                <c:pt idx="94">
                  <c:v>19/05/2010</c:v>
                </c:pt>
                <c:pt idx="95">
                  <c:v>20/05/2010</c:v>
                </c:pt>
                <c:pt idx="96">
                  <c:v>21/05/2010</c:v>
                </c:pt>
                <c:pt idx="97">
                  <c:v>24/05/2010</c:v>
                </c:pt>
                <c:pt idx="98">
                  <c:v>25/05/2010</c:v>
                </c:pt>
                <c:pt idx="99">
                  <c:v>26/05/2010</c:v>
                </c:pt>
                <c:pt idx="100">
                  <c:v>27/05/2010</c:v>
                </c:pt>
                <c:pt idx="101">
                  <c:v>28/05/2010</c:v>
                </c:pt>
                <c:pt idx="102">
                  <c:v>01/06/2010</c:v>
                </c:pt>
                <c:pt idx="103">
                  <c:v>02/06/2010</c:v>
                </c:pt>
                <c:pt idx="104">
                  <c:v>03/06/2010</c:v>
                </c:pt>
                <c:pt idx="105">
                  <c:v>04/06/2010</c:v>
                </c:pt>
                <c:pt idx="106">
                  <c:v>07/06/2010</c:v>
                </c:pt>
                <c:pt idx="107">
                  <c:v>08/06/2010</c:v>
                </c:pt>
                <c:pt idx="108">
                  <c:v>09/06/2010</c:v>
                </c:pt>
                <c:pt idx="109">
                  <c:v>10/06/2010</c:v>
                </c:pt>
                <c:pt idx="110">
                  <c:v>11/06/2010</c:v>
                </c:pt>
                <c:pt idx="111">
                  <c:v>14/06/2010</c:v>
                </c:pt>
                <c:pt idx="112">
                  <c:v>15/06/2010</c:v>
                </c:pt>
                <c:pt idx="113">
                  <c:v>16/06/2010</c:v>
                </c:pt>
                <c:pt idx="114">
                  <c:v>17/06/2010</c:v>
                </c:pt>
                <c:pt idx="115">
                  <c:v>18/06/2010</c:v>
                </c:pt>
                <c:pt idx="116">
                  <c:v>21/06/2010</c:v>
                </c:pt>
                <c:pt idx="117">
                  <c:v>22/06/2010</c:v>
                </c:pt>
                <c:pt idx="118">
                  <c:v>23/06/2010</c:v>
                </c:pt>
                <c:pt idx="119">
                  <c:v>24/06/2010</c:v>
                </c:pt>
                <c:pt idx="120">
                  <c:v>25/06/2010</c:v>
                </c:pt>
                <c:pt idx="121">
                  <c:v>28/06/2010</c:v>
                </c:pt>
                <c:pt idx="122">
                  <c:v>29/06/2010</c:v>
                </c:pt>
                <c:pt idx="123">
                  <c:v>30/06/2010</c:v>
                </c:pt>
                <c:pt idx="124">
                  <c:v>01/07/2010</c:v>
                </c:pt>
                <c:pt idx="125">
                  <c:v>02/07/2010</c:v>
                </c:pt>
                <c:pt idx="126">
                  <c:v>06/07/2010</c:v>
                </c:pt>
                <c:pt idx="127">
                  <c:v>07/07/2010</c:v>
                </c:pt>
                <c:pt idx="128">
                  <c:v>08/07/2010</c:v>
                </c:pt>
                <c:pt idx="129">
                  <c:v>09/07/2010</c:v>
                </c:pt>
                <c:pt idx="130">
                  <c:v>12/07/2010</c:v>
                </c:pt>
                <c:pt idx="131">
                  <c:v>13/07/2010</c:v>
                </c:pt>
                <c:pt idx="132">
                  <c:v>14/07/2010</c:v>
                </c:pt>
                <c:pt idx="133">
                  <c:v>15/07/2010</c:v>
                </c:pt>
                <c:pt idx="134">
                  <c:v>16/07/2010</c:v>
                </c:pt>
                <c:pt idx="135">
                  <c:v>19/07/2010</c:v>
                </c:pt>
                <c:pt idx="136">
                  <c:v>20/07/2010</c:v>
                </c:pt>
                <c:pt idx="137">
                  <c:v>21/07/2010</c:v>
                </c:pt>
                <c:pt idx="138">
                  <c:v>22/07/2010</c:v>
                </c:pt>
                <c:pt idx="139">
                  <c:v>23/07/2010</c:v>
                </c:pt>
                <c:pt idx="140">
                  <c:v>26/07/2010</c:v>
                </c:pt>
                <c:pt idx="141">
                  <c:v>27/07/2010</c:v>
                </c:pt>
                <c:pt idx="142">
                  <c:v>28/07/2010</c:v>
                </c:pt>
                <c:pt idx="143">
                  <c:v>29/07/2010</c:v>
                </c:pt>
                <c:pt idx="144">
                  <c:v>30/07/2010</c:v>
                </c:pt>
                <c:pt idx="145">
                  <c:v>02/08/2010</c:v>
                </c:pt>
                <c:pt idx="146">
                  <c:v>03/08/2010</c:v>
                </c:pt>
                <c:pt idx="147">
                  <c:v>04/08/2010</c:v>
                </c:pt>
                <c:pt idx="148">
                  <c:v>05/08/2010</c:v>
                </c:pt>
                <c:pt idx="149">
                  <c:v>06/08/2010</c:v>
                </c:pt>
                <c:pt idx="150">
                  <c:v>09/08/2010</c:v>
                </c:pt>
                <c:pt idx="151">
                  <c:v>10/08/2010</c:v>
                </c:pt>
                <c:pt idx="152">
                  <c:v>11/08/2010</c:v>
                </c:pt>
                <c:pt idx="153">
                  <c:v>12/08/2010</c:v>
                </c:pt>
                <c:pt idx="154">
                  <c:v>13/08/2010</c:v>
                </c:pt>
                <c:pt idx="155">
                  <c:v>16/08/2010</c:v>
                </c:pt>
                <c:pt idx="156">
                  <c:v>17/08/2010</c:v>
                </c:pt>
                <c:pt idx="157">
                  <c:v>18/08/2010</c:v>
                </c:pt>
                <c:pt idx="158">
                  <c:v>19/08/2010</c:v>
                </c:pt>
                <c:pt idx="159">
                  <c:v>20/08/2010</c:v>
                </c:pt>
                <c:pt idx="160">
                  <c:v>23/08/2010</c:v>
                </c:pt>
                <c:pt idx="161">
                  <c:v>24/08/2010</c:v>
                </c:pt>
                <c:pt idx="162">
                  <c:v>25/08/2010</c:v>
                </c:pt>
                <c:pt idx="163">
                  <c:v>26/08/2010</c:v>
                </c:pt>
                <c:pt idx="164">
                  <c:v>27/08/2010</c:v>
                </c:pt>
                <c:pt idx="165">
                  <c:v>30/08/2010</c:v>
                </c:pt>
                <c:pt idx="166">
                  <c:v>31/08/2010</c:v>
                </c:pt>
                <c:pt idx="167">
                  <c:v>01/09/2010</c:v>
                </c:pt>
                <c:pt idx="168">
                  <c:v>02/09/2010</c:v>
                </c:pt>
                <c:pt idx="169">
                  <c:v>03/09/2010</c:v>
                </c:pt>
                <c:pt idx="170">
                  <c:v>07/09/2010</c:v>
                </c:pt>
                <c:pt idx="171">
                  <c:v>08/09/2010</c:v>
                </c:pt>
                <c:pt idx="172">
                  <c:v>09/09/2010</c:v>
                </c:pt>
                <c:pt idx="173">
                  <c:v>10/09/2010</c:v>
                </c:pt>
                <c:pt idx="174">
                  <c:v>13/09/2010</c:v>
                </c:pt>
                <c:pt idx="175">
                  <c:v>14/09/2010</c:v>
                </c:pt>
                <c:pt idx="176">
                  <c:v>15/09/2010</c:v>
                </c:pt>
                <c:pt idx="177">
                  <c:v>16/09/2010</c:v>
                </c:pt>
                <c:pt idx="178">
                  <c:v>17/09/2010</c:v>
                </c:pt>
                <c:pt idx="179">
                  <c:v>20/09/2010</c:v>
                </c:pt>
                <c:pt idx="180">
                  <c:v>21/09/2010</c:v>
                </c:pt>
                <c:pt idx="181">
                  <c:v>22/09/2010</c:v>
                </c:pt>
                <c:pt idx="182">
                  <c:v>23/09/2010</c:v>
                </c:pt>
                <c:pt idx="183">
                  <c:v>24/09/2010</c:v>
                </c:pt>
                <c:pt idx="184">
                  <c:v>27/09/2010</c:v>
                </c:pt>
                <c:pt idx="185">
                  <c:v>28/09/2010</c:v>
                </c:pt>
                <c:pt idx="186">
                  <c:v>29/09/2010</c:v>
                </c:pt>
                <c:pt idx="187">
                  <c:v>30/09/2010</c:v>
                </c:pt>
                <c:pt idx="188">
                  <c:v>01/10/2010</c:v>
                </c:pt>
                <c:pt idx="189">
                  <c:v>04/10/2010</c:v>
                </c:pt>
                <c:pt idx="190">
                  <c:v>05/10/2010</c:v>
                </c:pt>
                <c:pt idx="191">
                  <c:v>06/10/2010</c:v>
                </c:pt>
                <c:pt idx="192">
                  <c:v>07/10/2010</c:v>
                </c:pt>
                <c:pt idx="193">
                  <c:v>08/10/2010</c:v>
                </c:pt>
                <c:pt idx="194">
                  <c:v>11/10/2010</c:v>
                </c:pt>
                <c:pt idx="195">
                  <c:v>12/10/2010</c:v>
                </c:pt>
                <c:pt idx="196">
                  <c:v>13/10/2010</c:v>
                </c:pt>
                <c:pt idx="197">
                  <c:v>14/10/2010</c:v>
                </c:pt>
                <c:pt idx="198">
                  <c:v>15/10/2010</c:v>
                </c:pt>
                <c:pt idx="199">
                  <c:v>18/10/2010</c:v>
                </c:pt>
                <c:pt idx="200">
                  <c:v>19/10/2010</c:v>
                </c:pt>
                <c:pt idx="201">
                  <c:v>20/10/2010</c:v>
                </c:pt>
                <c:pt idx="202">
                  <c:v>21/10/2010</c:v>
                </c:pt>
                <c:pt idx="203">
                  <c:v>22/10/2010</c:v>
                </c:pt>
                <c:pt idx="204">
                  <c:v>25/10/2010</c:v>
                </c:pt>
                <c:pt idx="205">
                  <c:v>26/10/2010</c:v>
                </c:pt>
                <c:pt idx="206">
                  <c:v>27/10/2010</c:v>
                </c:pt>
                <c:pt idx="207">
                  <c:v>28/10/2010</c:v>
                </c:pt>
                <c:pt idx="208">
                  <c:v>29/10/2010</c:v>
                </c:pt>
                <c:pt idx="209">
                  <c:v>01/11/2010</c:v>
                </c:pt>
                <c:pt idx="210">
                  <c:v>02/11/2010</c:v>
                </c:pt>
                <c:pt idx="211">
                  <c:v>03/11/2010</c:v>
                </c:pt>
                <c:pt idx="212">
                  <c:v>04/11/2010</c:v>
                </c:pt>
                <c:pt idx="213">
                  <c:v>05/11/2010</c:v>
                </c:pt>
                <c:pt idx="214">
                  <c:v>08/11/2010</c:v>
                </c:pt>
                <c:pt idx="215">
                  <c:v>09/11/2010</c:v>
                </c:pt>
                <c:pt idx="216">
                  <c:v>10/11/2010</c:v>
                </c:pt>
                <c:pt idx="217">
                  <c:v>11/11/2010</c:v>
                </c:pt>
                <c:pt idx="218">
                  <c:v>12/11/2010</c:v>
                </c:pt>
                <c:pt idx="219">
                  <c:v>15/11/2010</c:v>
                </c:pt>
                <c:pt idx="220">
                  <c:v>16/11/2010</c:v>
                </c:pt>
                <c:pt idx="221">
                  <c:v>17/11/2010</c:v>
                </c:pt>
                <c:pt idx="222">
                  <c:v>18/11/2010</c:v>
                </c:pt>
                <c:pt idx="223">
                  <c:v>19/11/2010</c:v>
                </c:pt>
                <c:pt idx="224">
                  <c:v>22/11/2010</c:v>
                </c:pt>
                <c:pt idx="225">
                  <c:v>23/11/2010</c:v>
                </c:pt>
                <c:pt idx="226">
                  <c:v>24/11/2010</c:v>
                </c:pt>
                <c:pt idx="227">
                  <c:v>26/11/2010</c:v>
                </c:pt>
                <c:pt idx="228">
                  <c:v>29/11/2010</c:v>
                </c:pt>
                <c:pt idx="229">
                  <c:v>30/11/2010</c:v>
                </c:pt>
                <c:pt idx="230">
                  <c:v>01/12/2010</c:v>
                </c:pt>
                <c:pt idx="231">
                  <c:v>02/12/2010</c:v>
                </c:pt>
                <c:pt idx="232">
                  <c:v>03/12/2010</c:v>
                </c:pt>
                <c:pt idx="233">
                  <c:v>06/12/2010</c:v>
                </c:pt>
                <c:pt idx="234">
                  <c:v>07/12/2010</c:v>
                </c:pt>
                <c:pt idx="235">
                  <c:v>08/12/2010</c:v>
                </c:pt>
                <c:pt idx="236">
                  <c:v>09/12/2010</c:v>
                </c:pt>
                <c:pt idx="237">
                  <c:v>10/12/2010</c:v>
                </c:pt>
                <c:pt idx="238">
                  <c:v>13/12/2010</c:v>
                </c:pt>
                <c:pt idx="239">
                  <c:v>14/12/2010</c:v>
                </c:pt>
                <c:pt idx="240">
                  <c:v>15/12/2010</c:v>
                </c:pt>
                <c:pt idx="241">
                  <c:v>16/12/2010</c:v>
                </c:pt>
                <c:pt idx="242">
                  <c:v>17/12/2010</c:v>
                </c:pt>
                <c:pt idx="243">
                  <c:v>20/12/2010</c:v>
                </c:pt>
                <c:pt idx="244">
                  <c:v>21/12/2010</c:v>
                </c:pt>
                <c:pt idx="245">
                  <c:v>22/12/2010</c:v>
                </c:pt>
                <c:pt idx="246">
                  <c:v>23/12/2010</c:v>
                </c:pt>
                <c:pt idx="247">
                  <c:v>27/12/2010</c:v>
                </c:pt>
                <c:pt idx="248">
                  <c:v>28/12/2010</c:v>
                </c:pt>
                <c:pt idx="249">
                  <c:v>29/12/2010</c:v>
                </c:pt>
                <c:pt idx="250">
                  <c:v>30/12/2010</c:v>
                </c:pt>
                <c:pt idx="251">
                  <c:v>31/12/2010</c:v>
                </c:pt>
                <c:pt idx="252">
                  <c:v>03/01/2011</c:v>
                </c:pt>
                <c:pt idx="253">
                  <c:v>04/01/2011</c:v>
                </c:pt>
                <c:pt idx="254">
                  <c:v>05/01/2011</c:v>
                </c:pt>
                <c:pt idx="255">
                  <c:v>06/01/2011</c:v>
                </c:pt>
                <c:pt idx="256">
                  <c:v>07/01/2011</c:v>
                </c:pt>
                <c:pt idx="257">
                  <c:v>10/01/2011</c:v>
                </c:pt>
                <c:pt idx="258">
                  <c:v>11/01/2011</c:v>
                </c:pt>
                <c:pt idx="259">
                  <c:v>12/01/2011</c:v>
                </c:pt>
                <c:pt idx="260">
                  <c:v>13/01/2011</c:v>
                </c:pt>
                <c:pt idx="261">
                  <c:v>14/01/2011</c:v>
                </c:pt>
                <c:pt idx="262">
                  <c:v>18/01/2011</c:v>
                </c:pt>
                <c:pt idx="263">
                  <c:v>19/01/2011</c:v>
                </c:pt>
                <c:pt idx="264">
                  <c:v>20/01/2011</c:v>
                </c:pt>
                <c:pt idx="265">
                  <c:v>21/01/2011</c:v>
                </c:pt>
                <c:pt idx="266">
                  <c:v>24/01/2011</c:v>
                </c:pt>
                <c:pt idx="267">
                  <c:v>25/01/2011</c:v>
                </c:pt>
                <c:pt idx="268">
                  <c:v>26/01/2011</c:v>
                </c:pt>
                <c:pt idx="269">
                  <c:v>27/01/2011</c:v>
                </c:pt>
                <c:pt idx="270">
                  <c:v>28/01/2011</c:v>
                </c:pt>
                <c:pt idx="271">
                  <c:v>31/01/2011</c:v>
                </c:pt>
                <c:pt idx="272">
                  <c:v>01/02/2011</c:v>
                </c:pt>
                <c:pt idx="273">
                  <c:v>02/02/2011</c:v>
                </c:pt>
                <c:pt idx="274">
                  <c:v>03/02/2011</c:v>
                </c:pt>
                <c:pt idx="275">
                  <c:v>04/02/2011</c:v>
                </c:pt>
                <c:pt idx="276">
                  <c:v>07/02/2011</c:v>
                </c:pt>
                <c:pt idx="277">
                  <c:v>08/02/2011</c:v>
                </c:pt>
                <c:pt idx="278">
                  <c:v>09/02/2011</c:v>
                </c:pt>
                <c:pt idx="279">
                  <c:v>10/02/2011</c:v>
                </c:pt>
                <c:pt idx="280">
                  <c:v>11/02/2011</c:v>
                </c:pt>
                <c:pt idx="281">
                  <c:v>14/02/2011</c:v>
                </c:pt>
                <c:pt idx="282">
                  <c:v>15/02/2011</c:v>
                </c:pt>
                <c:pt idx="283">
                  <c:v>16/02/2011</c:v>
                </c:pt>
                <c:pt idx="284">
                  <c:v>17/02/2011</c:v>
                </c:pt>
                <c:pt idx="285">
                  <c:v>18/02/2011</c:v>
                </c:pt>
                <c:pt idx="286">
                  <c:v>22/02/2011</c:v>
                </c:pt>
                <c:pt idx="287">
                  <c:v>23/02/2011</c:v>
                </c:pt>
                <c:pt idx="288">
                  <c:v>24/02/2011</c:v>
                </c:pt>
                <c:pt idx="289">
                  <c:v>25/02/2011</c:v>
                </c:pt>
                <c:pt idx="290">
                  <c:v>28/02/2011</c:v>
                </c:pt>
                <c:pt idx="291">
                  <c:v>01/03/2011</c:v>
                </c:pt>
                <c:pt idx="292">
                  <c:v>02/03/2011</c:v>
                </c:pt>
                <c:pt idx="293">
                  <c:v>03/03/2011</c:v>
                </c:pt>
                <c:pt idx="294">
                  <c:v>04/03/2011</c:v>
                </c:pt>
                <c:pt idx="295">
                  <c:v>07/03/2011</c:v>
                </c:pt>
                <c:pt idx="296">
                  <c:v>08/03/2011</c:v>
                </c:pt>
                <c:pt idx="297">
                  <c:v>09/03/2011</c:v>
                </c:pt>
                <c:pt idx="298">
                  <c:v>10/03/2011</c:v>
                </c:pt>
                <c:pt idx="299">
                  <c:v>11/03/2011</c:v>
                </c:pt>
                <c:pt idx="300">
                  <c:v>14/03/2011</c:v>
                </c:pt>
                <c:pt idx="301">
                  <c:v>15/03/2011</c:v>
                </c:pt>
                <c:pt idx="302">
                  <c:v>16/03/2011</c:v>
                </c:pt>
                <c:pt idx="303">
                  <c:v>17/03/2011</c:v>
                </c:pt>
                <c:pt idx="304">
                  <c:v>18/03/2011</c:v>
                </c:pt>
                <c:pt idx="305">
                  <c:v>21/03/2011</c:v>
                </c:pt>
                <c:pt idx="306">
                  <c:v>22/03/2011</c:v>
                </c:pt>
                <c:pt idx="307">
                  <c:v>23/03/2011</c:v>
                </c:pt>
                <c:pt idx="308">
                  <c:v>24/03/2011</c:v>
                </c:pt>
                <c:pt idx="309">
                  <c:v>25/03/2011</c:v>
                </c:pt>
                <c:pt idx="310">
                  <c:v>28/03/2011</c:v>
                </c:pt>
                <c:pt idx="311">
                  <c:v>29/03/2011</c:v>
                </c:pt>
                <c:pt idx="312">
                  <c:v>30/03/2011</c:v>
                </c:pt>
                <c:pt idx="313">
                  <c:v>31/03/2011</c:v>
                </c:pt>
                <c:pt idx="314">
                  <c:v>01/04/2011</c:v>
                </c:pt>
                <c:pt idx="315">
                  <c:v>04/04/2011</c:v>
                </c:pt>
                <c:pt idx="316">
                  <c:v>05/04/2011</c:v>
                </c:pt>
                <c:pt idx="317">
                  <c:v>06/04/2011</c:v>
                </c:pt>
                <c:pt idx="318">
                  <c:v>07/04/2011</c:v>
                </c:pt>
                <c:pt idx="319">
                  <c:v>08/04/2011</c:v>
                </c:pt>
                <c:pt idx="320">
                  <c:v>11/04/2011</c:v>
                </c:pt>
                <c:pt idx="321">
                  <c:v>12/04/2011</c:v>
                </c:pt>
                <c:pt idx="322">
                  <c:v>13/04/2011</c:v>
                </c:pt>
                <c:pt idx="323">
                  <c:v>14/04/2011</c:v>
                </c:pt>
                <c:pt idx="324">
                  <c:v>15/04/2011</c:v>
                </c:pt>
                <c:pt idx="325">
                  <c:v>18/04/2011</c:v>
                </c:pt>
                <c:pt idx="326">
                  <c:v>19/04/2011</c:v>
                </c:pt>
                <c:pt idx="327">
                  <c:v>20/04/2011</c:v>
                </c:pt>
                <c:pt idx="328">
                  <c:v>21/04/2011</c:v>
                </c:pt>
                <c:pt idx="329">
                  <c:v>25/04/2011</c:v>
                </c:pt>
                <c:pt idx="330">
                  <c:v>26/04/2011</c:v>
                </c:pt>
                <c:pt idx="331">
                  <c:v>27/04/2011</c:v>
                </c:pt>
                <c:pt idx="332">
                  <c:v>28/04/2011</c:v>
                </c:pt>
                <c:pt idx="333">
                  <c:v>29/04/2011</c:v>
                </c:pt>
                <c:pt idx="334">
                  <c:v>02/05/2011</c:v>
                </c:pt>
                <c:pt idx="335">
                  <c:v>03/05/2011</c:v>
                </c:pt>
                <c:pt idx="336">
                  <c:v>04/05/2011</c:v>
                </c:pt>
                <c:pt idx="337">
                  <c:v>05/05/2011</c:v>
                </c:pt>
                <c:pt idx="338">
                  <c:v>06/05/2011</c:v>
                </c:pt>
                <c:pt idx="339">
                  <c:v>09/05/2011</c:v>
                </c:pt>
                <c:pt idx="340">
                  <c:v>10/05/2011</c:v>
                </c:pt>
                <c:pt idx="341">
                  <c:v>11/05/2011</c:v>
                </c:pt>
                <c:pt idx="342">
                  <c:v>12/05/2011</c:v>
                </c:pt>
                <c:pt idx="343">
                  <c:v>13/05/2011</c:v>
                </c:pt>
                <c:pt idx="344">
                  <c:v>16/05/2011</c:v>
                </c:pt>
                <c:pt idx="345">
                  <c:v>17/05/2011</c:v>
                </c:pt>
                <c:pt idx="346">
                  <c:v>18/05/2011</c:v>
                </c:pt>
                <c:pt idx="347">
                  <c:v>19/05/2011</c:v>
                </c:pt>
                <c:pt idx="348">
                  <c:v>20/05/2011</c:v>
                </c:pt>
                <c:pt idx="349">
                  <c:v>23/05/2011</c:v>
                </c:pt>
                <c:pt idx="350">
                  <c:v>24/05/2011</c:v>
                </c:pt>
                <c:pt idx="351">
                  <c:v>25/05/2011</c:v>
                </c:pt>
                <c:pt idx="352">
                  <c:v>26/05/2011</c:v>
                </c:pt>
                <c:pt idx="353">
                  <c:v>27/05/2011</c:v>
                </c:pt>
                <c:pt idx="354">
                  <c:v>31/05/2011</c:v>
                </c:pt>
                <c:pt idx="355">
                  <c:v>01/06/2011</c:v>
                </c:pt>
                <c:pt idx="356">
                  <c:v>02/06/2011</c:v>
                </c:pt>
                <c:pt idx="357">
                  <c:v>03/06/2011</c:v>
                </c:pt>
                <c:pt idx="358">
                  <c:v>06/06/2011</c:v>
                </c:pt>
                <c:pt idx="359">
                  <c:v>07/06/2011</c:v>
                </c:pt>
                <c:pt idx="360">
                  <c:v>08/06/2011</c:v>
                </c:pt>
                <c:pt idx="361">
                  <c:v>09/06/2011</c:v>
                </c:pt>
                <c:pt idx="362">
                  <c:v>10/06/2011</c:v>
                </c:pt>
                <c:pt idx="363">
                  <c:v>13/06/2011</c:v>
                </c:pt>
                <c:pt idx="364">
                  <c:v>14/06/2011</c:v>
                </c:pt>
                <c:pt idx="365">
                  <c:v>15/06/2011</c:v>
                </c:pt>
                <c:pt idx="366">
                  <c:v>16/06/2011</c:v>
                </c:pt>
                <c:pt idx="367">
                  <c:v>17/06/2011</c:v>
                </c:pt>
                <c:pt idx="368">
                  <c:v>20/06/2011</c:v>
                </c:pt>
                <c:pt idx="369">
                  <c:v>21/06/2011</c:v>
                </c:pt>
                <c:pt idx="370">
                  <c:v>22/06/2011</c:v>
                </c:pt>
                <c:pt idx="371">
                  <c:v>23/06/2011</c:v>
                </c:pt>
                <c:pt idx="372">
                  <c:v>24/06/2011</c:v>
                </c:pt>
                <c:pt idx="373">
                  <c:v>27/06/2011</c:v>
                </c:pt>
                <c:pt idx="374">
                  <c:v>28/06/2011</c:v>
                </c:pt>
                <c:pt idx="375">
                  <c:v>29/06/2011</c:v>
                </c:pt>
                <c:pt idx="376">
                  <c:v>30/06/2011</c:v>
                </c:pt>
                <c:pt idx="377">
                  <c:v>01/07/2011</c:v>
                </c:pt>
                <c:pt idx="378">
                  <c:v>05/07/2011</c:v>
                </c:pt>
                <c:pt idx="379">
                  <c:v>06/07/2011</c:v>
                </c:pt>
                <c:pt idx="380">
                  <c:v>07/07/2011</c:v>
                </c:pt>
                <c:pt idx="381">
                  <c:v>08/07/2011</c:v>
                </c:pt>
                <c:pt idx="382">
                  <c:v>11/07/2011</c:v>
                </c:pt>
                <c:pt idx="383">
                  <c:v>12/07/2011</c:v>
                </c:pt>
                <c:pt idx="384">
                  <c:v>13/07/2011</c:v>
                </c:pt>
                <c:pt idx="385">
                  <c:v>14/07/2011</c:v>
                </c:pt>
                <c:pt idx="386">
                  <c:v>15/07/2011</c:v>
                </c:pt>
                <c:pt idx="387">
                  <c:v>18/07/2011</c:v>
                </c:pt>
                <c:pt idx="388">
                  <c:v>19/07/2011</c:v>
                </c:pt>
                <c:pt idx="389">
                  <c:v>20/07/2011</c:v>
                </c:pt>
                <c:pt idx="390">
                  <c:v>21/07/2011</c:v>
                </c:pt>
                <c:pt idx="391">
                  <c:v>22/07/2011</c:v>
                </c:pt>
                <c:pt idx="392">
                  <c:v>25/07/2011</c:v>
                </c:pt>
                <c:pt idx="393">
                  <c:v>26/07/2011</c:v>
                </c:pt>
                <c:pt idx="394">
                  <c:v>27/07/2011</c:v>
                </c:pt>
                <c:pt idx="395">
                  <c:v>28/07/2011</c:v>
                </c:pt>
                <c:pt idx="396">
                  <c:v>29/07/2011</c:v>
                </c:pt>
                <c:pt idx="397">
                  <c:v>01/08/2011</c:v>
                </c:pt>
                <c:pt idx="398">
                  <c:v>02/08/2011</c:v>
                </c:pt>
                <c:pt idx="399">
                  <c:v>03/08/2011</c:v>
                </c:pt>
                <c:pt idx="400">
                  <c:v>04/08/2011</c:v>
                </c:pt>
                <c:pt idx="401">
                  <c:v>05/08/2011</c:v>
                </c:pt>
                <c:pt idx="402">
                  <c:v>08/08/2011</c:v>
                </c:pt>
                <c:pt idx="403">
                  <c:v>09/08/2011</c:v>
                </c:pt>
                <c:pt idx="404">
                  <c:v>10/08/2011</c:v>
                </c:pt>
                <c:pt idx="405">
                  <c:v>11/08/2011</c:v>
                </c:pt>
                <c:pt idx="406">
                  <c:v>12/08/2011</c:v>
                </c:pt>
                <c:pt idx="407">
                  <c:v>15/08/2011</c:v>
                </c:pt>
                <c:pt idx="408">
                  <c:v>16/08/2011</c:v>
                </c:pt>
                <c:pt idx="409">
                  <c:v>17/08/2011</c:v>
                </c:pt>
                <c:pt idx="410">
                  <c:v>18/08/2011</c:v>
                </c:pt>
                <c:pt idx="411">
                  <c:v>19/08/2011</c:v>
                </c:pt>
                <c:pt idx="412">
                  <c:v>22/08/2011</c:v>
                </c:pt>
                <c:pt idx="413">
                  <c:v>23/08/2011</c:v>
                </c:pt>
                <c:pt idx="414">
                  <c:v>24/08/2011</c:v>
                </c:pt>
                <c:pt idx="415">
                  <c:v>25/08/2011</c:v>
                </c:pt>
                <c:pt idx="416">
                  <c:v>26/08/2011</c:v>
                </c:pt>
                <c:pt idx="417">
                  <c:v>29/08/2011</c:v>
                </c:pt>
                <c:pt idx="418">
                  <c:v>30/08/2011</c:v>
                </c:pt>
                <c:pt idx="419">
                  <c:v>31/08/2011</c:v>
                </c:pt>
                <c:pt idx="420">
                  <c:v>01/09/2011</c:v>
                </c:pt>
                <c:pt idx="421">
                  <c:v>02/09/2011</c:v>
                </c:pt>
                <c:pt idx="422">
                  <c:v>06/09/2011</c:v>
                </c:pt>
                <c:pt idx="423">
                  <c:v>07/09/2011</c:v>
                </c:pt>
                <c:pt idx="424">
                  <c:v>08/09/2011</c:v>
                </c:pt>
                <c:pt idx="425">
                  <c:v>09/09/2011</c:v>
                </c:pt>
                <c:pt idx="426">
                  <c:v>12/09/2011</c:v>
                </c:pt>
                <c:pt idx="427">
                  <c:v>13/09/2011</c:v>
                </c:pt>
                <c:pt idx="428">
                  <c:v>14/09/2011</c:v>
                </c:pt>
                <c:pt idx="429">
                  <c:v>15/09/2011</c:v>
                </c:pt>
                <c:pt idx="430">
                  <c:v>16/09/2011</c:v>
                </c:pt>
                <c:pt idx="431">
                  <c:v>19/09/2011</c:v>
                </c:pt>
                <c:pt idx="432">
                  <c:v>20/09/2011</c:v>
                </c:pt>
                <c:pt idx="433">
                  <c:v>21/09/2011</c:v>
                </c:pt>
                <c:pt idx="434">
                  <c:v>22/09/2011</c:v>
                </c:pt>
                <c:pt idx="435">
                  <c:v>23/09/2011</c:v>
                </c:pt>
                <c:pt idx="436">
                  <c:v>26/09/2011</c:v>
                </c:pt>
                <c:pt idx="437">
                  <c:v>27/09/2011</c:v>
                </c:pt>
                <c:pt idx="438">
                  <c:v>28/09/2011</c:v>
                </c:pt>
                <c:pt idx="439">
                  <c:v>29/09/2011</c:v>
                </c:pt>
                <c:pt idx="440">
                  <c:v>30/09/2011</c:v>
                </c:pt>
                <c:pt idx="441">
                  <c:v>03/10/2011</c:v>
                </c:pt>
                <c:pt idx="442">
                  <c:v>04/10/2011</c:v>
                </c:pt>
                <c:pt idx="443">
                  <c:v>05/10/2011</c:v>
                </c:pt>
                <c:pt idx="444">
                  <c:v>06/10/2011</c:v>
                </c:pt>
                <c:pt idx="445">
                  <c:v>07/10/2011</c:v>
                </c:pt>
                <c:pt idx="446">
                  <c:v>10/10/2011</c:v>
                </c:pt>
                <c:pt idx="447">
                  <c:v>11/10/2011</c:v>
                </c:pt>
                <c:pt idx="448">
                  <c:v>12/10/2011</c:v>
                </c:pt>
                <c:pt idx="449">
                  <c:v>13/10/2011</c:v>
                </c:pt>
                <c:pt idx="450">
                  <c:v>14/10/2011</c:v>
                </c:pt>
                <c:pt idx="451">
                  <c:v>17/10/2011</c:v>
                </c:pt>
                <c:pt idx="452">
                  <c:v>18/10/2011</c:v>
                </c:pt>
                <c:pt idx="453">
                  <c:v>19/10/2011</c:v>
                </c:pt>
                <c:pt idx="454">
                  <c:v>20/10/2011</c:v>
                </c:pt>
                <c:pt idx="455">
                  <c:v>21/10/2011</c:v>
                </c:pt>
                <c:pt idx="456">
                  <c:v>24/10/2011</c:v>
                </c:pt>
                <c:pt idx="457">
                  <c:v>25/10/2011</c:v>
                </c:pt>
                <c:pt idx="458">
                  <c:v>26/10/2011</c:v>
                </c:pt>
                <c:pt idx="459">
                  <c:v>27/10/2011</c:v>
                </c:pt>
                <c:pt idx="460">
                  <c:v>28/10/2011</c:v>
                </c:pt>
                <c:pt idx="461">
                  <c:v>31/10/2011</c:v>
                </c:pt>
                <c:pt idx="462">
                  <c:v>01/11/2011</c:v>
                </c:pt>
                <c:pt idx="463">
                  <c:v>02/11/2011</c:v>
                </c:pt>
                <c:pt idx="464">
                  <c:v>03/11/2011</c:v>
                </c:pt>
                <c:pt idx="465">
                  <c:v>04/11/2011</c:v>
                </c:pt>
                <c:pt idx="466">
                  <c:v>07/11/2011</c:v>
                </c:pt>
                <c:pt idx="467">
                  <c:v>08/11/2011</c:v>
                </c:pt>
                <c:pt idx="468">
                  <c:v>09/11/2011</c:v>
                </c:pt>
                <c:pt idx="469">
                  <c:v>10/11/2011</c:v>
                </c:pt>
                <c:pt idx="470">
                  <c:v>11/11/2011</c:v>
                </c:pt>
                <c:pt idx="471">
                  <c:v>14/11/2011</c:v>
                </c:pt>
                <c:pt idx="472">
                  <c:v>15/11/2011</c:v>
                </c:pt>
                <c:pt idx="473">
                  <c:v>16/11/2011</c:v>
                </c:pt>
                <c:pt idx="474">
                  <c:v>17/11/2011</c:v>
                </c:pt>
                <c:pt idx="475">
                  <c:v>18/11/2011</c:v>
                </c:pt>
                <c:pt idx="476">
                  <c:v>21/11/2011</c:v>
                </c:pt>
                <c:pt idx="477">
                  <c:v>22/11/2011</c:v>
                </c:pt>
                <c:pt idx="478">
                  <c:v>23/11/2011</c:v>
                </c:pt>
                <c:pt idx="479">
                  <c:v>25/11/2011</c:v>
                </c:pt>
                <c:pt idx="480">
                  <c:v>28/11/2011</c:v>
                </c:pt>
                <c:pt idx="481">
                  <c:v>29/11/2011</c:v>
                </c:pt>
                <c:pt idx="482">
                  <c:v>30/11/2011</c:v>
                </c:pt>
                <c:pt idx="483">
                  <c:v>01/12/2011</c:v>
                </c:pt>
                <c:pt idx="484">
                  <c:v>02/12/2011</c:v>
                </c:pt>
                <c:pt idx="485">
                  <c:v>05/12/2011</c:v>
                </c:pt>
                <c:pt idx="486">
                  <c:v>06/12/2011</c:v>
                </c:pt>
                <c:pt idx="487">
                  <c:v>07/12/2011</c:v>
                </c:pt>
                <c:pt idx="488">
                  <c:v>08/12/2011</c:v>
                </c:pt>
                <c:pt idx="489">
                  <c:v>09/12/2011</c:v>
                </c:pt>
                <c:pt idx="490">
                  <c:v>12/12/2011</c:v>
                </c:pt>
                <c:pt idx="491">
                  <c:v>13/12/2011</c:v>
                </c:pt>
                <c:pt idx="492">
                  <c:v>14/12/2011</c:v>
                </c:pt>
                <c:pt idx="493">
                  <c:v>15/12/2011</c:v>
                </c:pt>
                <c:pt idx="494">
                  <c:v>16/12/2011</c:v>
                </c:pt>
                <c:pt idx="495">
                  <c:v>19/12/2011</c:v>
                </c:pt>
                <c:pt idx="496">
                  <c:v>20/12/2011</c:v>
                </c:pt>
                <c:pt idx="497">
                  <c:v>21/12/2011</c:v>
                </c:pt>
                <c:pt idx="498">
                  <c:v>22/12/2011</c:v>
                </c:pt>
                <c:pt idx="499">
                  <c:v>23/12/2011</c:v>
                </c:pt>
                <c:pt idx="500">
                  <c:v>27/12/2011</c:v>
                </c:pt>
                <c:pt idx="501">
                  <c:v>28/12/2011</c:v>
                </c:pt>
                <c:pt idx="502">
                  <c:v>29/12/2011</c:v>
                </c:pt>
                <c:pt idx="503">
                  <c:v>30/12/2011</c:v>
                </c:pt>
                <c:pt idx="504">
                  <c:v>03/01/2012</c:v>
                </c:pt>
                <c:pt idx="505">
                  <c:v>04/01/2012</c:v>
                </c:pt>
                <c:pt idx="506">
                  <c:v>05/01/2012</c:v>
                </c:pt>
                <c:pt idx="507">
                  <c:v>06/01/2012</c:v>
                </c:pt>
                <c:pt idx="508">
                  <c:v>09/01/2012</c:v>
                </c:pt>
                <c:pt idx="509">
                  <c:v>10/01/2012</c:v>
                </c:pt>
                <c:pt idx="510">
                  <c:v>11/01/2012</c:v>
                </c:pt>
                <c:pt idx="511">
                  <c:v>12/01/2012</c:v>
                </c:pt>
                <c:pt idx="512">
                  <c:v>13/01/2012</c:v>
                </c:pt>
                <c:pt idx="513">
                  <c:v>17/01/2012</c:v>
                </c:pt>
                <c:pt idx="514">
                  <c:v>18/01/2012</c:v>
                </c:pt>
                <c:pt idx="515">
                  <c:v>19/01/2012</c:v>
                </c:pt>
                <c:pt idx="516">
                  <c:v>20/01/2012</c:v>
                </c:pt>
                <c:pt idx="517">
                  <c:v>23/01/2012</c:v>
                </c:pt>
                <c:pt idx="518">
                  <c:v>24/01/2012</c:v>
                </c:pt>
                <c:pt idx="519">
                  <c:v>25/01/2012</c:v>
                </c:pt>
                <c:pt idx="520">
                  <c:v>26/01/2012</c:v>
                </c:pt>
                <c:pt idx="521">
                  <c:v>27/01/2012</c:v>
                </c:pt>
                <c:pt idx="522">
                  <c:v>30/01/2012</c:v>
                </c:pt>
                <c:pt idx="523">
                  <c:v>31/01/2012</c:v>
                </c:pt>
                <c:pt idx="524">
                  <c:v>01/02/2012</c:v>
                </c:pt>
                <c:pt idx="525">
                  <c:v>02/02/2012</c:v>
                </c:pt>
                <c:pt idx="526">
                  <c:v>03/02/2012</c:v>
                </c:pt>
                <c:pt idx="527">
                  <c:v>06/02/2012</c:v>
                </c:pt>
                <c:pt idx="528">
                  <c:v>07/02/2012</c:v>
                </c:pt>
                <c:pt idx="529">
                  <c:v>08/02/2012</c:v>
                </c:pt>
                <c:pt idx="530">
                  <c:v>09/02/2012</c:v>
                </c:pt>
                <c:pt idx="531">
                  <c:v>10/02/2012</c:v>
                </c:pt>
                <c:pt idx="532">
                  <c:v>13/02/2012</c:v>
                </c:pt>
                <c:pt idx="533">
                  <c:v>14/02/2012</c:v>
                </c:pt>
                <c:pt idx="534">
                  <c:v>15/02/2012</c:v>
                </c:pt>
                <c:pt idx="535">
                  <c:v>16/02/2012</c:v>
                </c:pt>
                <c:pt idx="536">
                  <c:v>17/02/2012</c:v>
                </c:pt>
                <c:pt idx="537">
                  <c:v>21/02/2012</c:v>
                </c:pt>
                <c:pt idx="538">
                  <c:v>22/02/2012</c:v>
                </c:pt>
                <c:pt idx="539">
                  <c:v>23/02/2012</c:v>
                </c:pt>
                <c:pt idx="540">
                  <c:v>24/02/2012</c:v>
                </c:pt>
                <c:pt idx="541">
                  <c:v>27/02/2012</c:v>
                </c:pt>
                <c:pt idx="542">
                  <c:v>28/02/2012</c:v>
                </c:pt>
                <c:pt idx="543">
                  <c:v>29/02/2012</c:v>
                </c:pt>
                <c:pt idx="544">
                  <c:v>01/03/2012</c:v>
                </c:pt>
                <c:pt idx="545">
                  <c:v>02/03/2012</c:v>
                </c:pt>
                <c:pt idx="546">
                  <c:v>05/03/2012</c:v>
                </c:pt>
                <c:pt idx="547">
                  <c:v>06/03/2012</c:v>
                </c:pt>
                <c:pt idx="548">
                  <c:v>07/03/2012</c:v>
                </c:pt>
                <c:pt idx="549">
                  <c:v>08/03/2012</c:v>
                </c:pt>
                <c:pt idx="550">
                  <c:v>09/03/2012</c:v>
                </c:pt>
                <c:pt idx="551">
                  <c:v>12/03/2012</c:v>
                </c:pt>
                <c:pt idx="552">
                  <c:v>13/03/2012</c:v>
                </c:pt>
                <c:pt idx="553">
                  <c:v>14/03/2012</c:v>
                </c:pt>
                <c:pt idx="554">
                  <c:v>15/03/2012</c:v>
                </c:pt>
                <c:pt idx="555">
                  <c:v>16/03/2012</c:v>
                </c:pt>
                <c:pt idx="556">
                  <c:v>19/03/2012</c:v>
                </c:pt>
                <c:pt idx="557">
                  <c:v>20/03/2012</c:v>
                </c:pt>
                <c:pt idx="558">
                  <c:v>21/03/2012</c:v>
                </c:pt>
                <c:pt idx="559">
                  <c:v>22/03/2012</c:v>
                </c:pt>
                <c:pt idx="560">
                  <c:v>23/03/2012</c:v>
                </c:pt>
                <c:pt idx="561">
                  <c:v>26/03/2012</c:v>
                </c:pt>
                <c:pt idx="562">
                  <c:v>27/03/2012</c:v>
                </c:pt>
                <c:pt idx="563">
                  <c:v>28/03/2012</c:v>
                </c:pt>
                <c:pt idx="564">
                  <c:v>29/03/2012</c:v>
                </c:pt>
                <c:pt idx="565">
                  <c:v>30/03/2012</c:v>
                </c:pt>
                <c:pt idx="566">
                  <c:v>02/04/2012</c:v>
                </c:pt>
                <c:pt idx="567">
                  <c:v>03/04/2012</c:v>
                </c:pt>
                <c:pt idx="568">
                  <c:v>04/04/2012</c:v>
                </c:pt>
                <c:pt idx="569">
                  <c:v>05/04/2012</c:v>
                </c:pt>
                <c:pt idx="570">
                  <c:v>09/04/2012</c:v>
                </c:pt>
                <c:pt idx="571">
                  <c:v>10/04/2012</c:v>
                </c:pt>
                <c:pt idx="572">
                  <c:v>11/04/2012</c:v>
                </c:pt>
                <c:pt idx="573">
                  <c:v>12/04/2012</c:v>
                </c:pt>
                <c:pt idx="574">
                  <c:v>13/04/2012</c:v>
                </c:pt>
                <c:pt idx="575">
                  <c:v>16/04/2012</c:v>
                </c:pt>
                <c:pt idx="576">
                  <c:v>17/04/2012</c:v>
                </c:pt>
                <c:pt idx="577">
                  <c:v>18/04/2012</c:v>
                </c:pt>
                <c:pt idx="578">
                  <c:v>19/04/2012</c:v>
                </c:pt>
                <c:pt idx="579">
                  <c:v>20/04/2012</c:v>
                </c:pt>
                <c:pt idx="580">
                  <c:v>23/04/2012</c:v>
                </c:pt>
                <c:pt idx="581">
                  <c:v>24/04/2012</c:v>
                </c:pt>
                <c:pt idx="582">
                  <c:v>25/04/2012</c:v>
                </c:pt>
                <c:pt idx="583">
                  <c:v>26/04/2012</c:v>
                </c:pt>
                <c:pt idx="584">
                  <c:v>27/04/2012</c:v>
                </c:pt>
                <c:pt idx="585">
                  <c:v>30/04/2012</c:v>
                </c:pt>
                <c:pt idx="586">
                  <c:v>01/05/2012</c:v>
                </c:pt>
                <c:pt idx="587">
                  <c:v>02/05/2012</c:v>
                </c:pt>
                <c:pt idx="588">
                  <c:v>03/05/2012</c:v>
                </c:pt>
                <c:pt idx="589">
                  <c:v>04/05/2012</c:v>
                </c:pt>
                <c:pt idx="590">
                  <c:v>07/05/2012</c:v>
                </c:pt>
                <c:pt idx="591">
                  <c:v>08/05/2012</c:v>
                </c:pt>
                <c:pt idx="592">
                  <c:v>09/05/2012</c:v>
                </c:pt>
                <c:pt idx="593">
                  <c:v>10/05/2012</c:v>
                </c:pt>
                <c:pt idx="594">
                  <c:v>11/05/2012</c:v>
                </c:pt>
                <c:pt idx="595">
                  <c:v>14/05/2012</c:v>
                </c:pt>
                <c:pt idx="596">
                  <c:v>15/05/2012</c:v>
                </c:pt>
                <c:pt idx="597">
                  <c:v>16/05/2012</c:v>
                </c:pt>
                <c:pt idx="598">
                  <c:v>17/05/2012</c:v>
                </c:pt>
                <c:pt idx="599">
                  <c:v>18/05/2012</c:v>
                </c:pt>
                <c:pt idx="600">
                  <c:v>21/05/2012</c:v>
                </c:pt>
                <c:pt idx="601">
                  <c:v>22/05/2012</c:v>
                </c:pt>
                <c:pt idx="602">
                  <c:v>23/05/2012</c:v>
                </c:pt>
                <c:pt idx="603">
                  <c:v>24/05/2012</c:v>
                </c:pt>
                <c:pt idx="604">
                  <c:v>25/05/2012</c:v>
                </c:pt>
                <c:pt idx="605">
                  <c:v>29/05/2012</c:v>
                </c:pt>
                <c:pt idx="606">
                  <c:v>30/05/2012</c:v>
                </c:pt>
                <c:pt idx="607">
                  <c:v>31/05/2012</c:v>
                </c:pt>
                <c:pt idx="608">
                  <c:v>01/06/2012</c:v>
                </c:pt>
                <c:pt idx="609">
                  <c:v>04/06/2012</c:v>
                </c:pt>
                <c:pt idx="610">
                  <c:v>05/06/2012</c:v>
                </c:pt>
                <c:pt idx="611">
                  <c:v>06/06/2012</c:v>
                </c:pt>
                <c:pt idx="612">
                  <c:v>07/06/2012</c:v>
                </c:pt>
                <c:pt idx="613">
                  <c:v>08/06/2012</c:v>
                </c:pt>
                <c:pt idx="614">
                  <c:v>11/06/2012</c:v>
                </c:pt>
                <c:pt idx="615">
                  <c:v>12/06/2012</c:v>
                </c:pt>
                <c:pt idx="616">
                  <c:v>13/06/2012</c:v>
                </c:pt>
                <c:pt idx="617">
                  <c:v>14/06/2012</c:v>
                </c:pt>
                <c:pt idx="618">
                  <c:v>15/06/2012</c:v>
                </c:pt>
                <c:pt idx="619">
                  <c:v>18/06/2012</c:v>
                </c:pt>
                <c:pt idx="620">
                  <c:v>19/06/2012</c:v>
                </c:pt>
                <c:pt idx="621">
                  <c:v>20/06/2012</c:v>
                </c:pt>
                <c:pt idx="622">
                  <c:v>21/06/2012</c:v>
                </c:pt>
                <c:pt idx="623">
                  <c:v>22/06/2012</c:v>
                </c:pt>
                <c:pt idx="624">
                  <c:v>25/06/2012</c:v>
                </c:pt>
                <c:pt idx="625">
                  <c:v>26/06/2012</c:v>
                </c:pt>
                <c:pt idx="626">
                  <c:v>27/06/2012</c:v>
                </c:pt>
                <c:pt idx="627">
                  <c:v>28/06/2012</c:v>
                </c:pt>
                <c:pt idx="628">
                  <c:v>29/06/2012</c:v>
                </c:pt>
                <c:pt idx="629">
                  <c:v>02/07/2012</c:v>
                </c:pt>
                <c:pt idx="630">
                  <c:v>03/07/2012</c:v>
                </c:pt>
                <c:pt idx="631">
                  <c:v>05/07/2012</c:v>
                </c:pt>
                <c:pt idx="632">
                  <c:v>06/07/2012</c:v>
                </c:pt>
                <c:pt idx="633">
                  <c:v>09/07/2012</c:v>
                </c:pt>
                <c:pt idx="634">
                  <c:v>10/07/2012</c:v>
                </c:pt>
                <c:pt idx="635">
                  <c:v>11/07/2012</c:v>
                </c:pt>
                <c:pt idx="636">
                  <c:v>12/07/2012</c:v>
                </c:pt>
                <c:pt idx="637">
                  <c:v>13/07/2012</c:v>
                </c:pt>
                <c:pt idx="638">
                  <c:v>16/07/2012</c:v>
                </c:pt>
                <c:pt idx="639">
                  <c:v>17/07/2012</c:v>
                </c:pt>
                <c:pt idx="640">
                  <c:v>18/07/2012</c:v>
                </c:pt>
                <c:pt idx="641">
                  <c:v>19/07/2012</c:v>
                </c:pt>
                <c:pt idx="642">
                  <c:v>20/07/2012</c:v>
                </c:pt>
                <c:pt idx="643">
                  <c:v>23/07/2012</c:v>
                </c:pt>
                <c:pt idx="644">
                  <c:v>24/07/2012</c:v>
                </c:pt>
                <c:pt idx="645">
                  <c:v>25/07/2012</c:v>
                </c:pt>
                <c:pt idx="646">
                  <c:v>26/07/2012</c:v>
                </c:pt>
                <c:pt idx="647">
                  <c:v>27/07/2012</c:v>
                </c:pt>
                <c:pt idx="648">
                  <c:v>30/07/2012</c:v>
                </c:pt>
                <c:pt idx="649">
                  <c:v>31/07/2012</c:v>
                </c:pt>
                <c:pt idx="650">
                  <c:v>01/08/2012</c:v>
                </c:pt>
                <c:pt idx="651">
                  <c:v>02/08/2012</c:v>
                </c:pt>
                <c:pt idx="652">
                  <c:v>03/08/2012</c:v>
                </c:pt>
                <c:pt idx="653">
                  <c:v>06/08/2012</c:v>
                </c:pt>
                <c:pt idx="654">
                  <c:v>07/08/2012</c:v>
                </c:pt>
                <c:pt idx="655">
                  <c:v>08/08/2012</c:v>
                </c:pt>
                <c:pt idx="656">
                  <c:v>09/08/2012</c:v>
                </c:pt>
                <c:pt idx="657">
                  <c:v>10/08/2012</c:v>
                </c:pt>
                <c:pt idx="658">
                  <c:v>13/08/2012</c:v>
                </c:pt>
                <c:pt idx="659">
                  <c:v>14/08/2012</c:v>
                </c:pt>
                <c:pt idx="660">
                  <c:v>15/08/2012</c:v>
                </c:pt>
                <c:pt idx="661">
                  <c:v>16/08/2012</c:v>
                </c:pt>
                <c:pt idx="662">
                  <c:v>17/08/2012</c:v>
                </c:pt>
                <c:pt idx="663">
                  <c:v>20/08/2012</c:v>
                </c:pt>
                <c:pt idx="664">
                  <c:v>21/08/2012</c:v>
                </c:pt>
                <c:pt idx="665">
                  <c:v>22/08/2012</c:v>
                </c:pt>
                <c:pt idx="666">
                  <c:v>23/08/2012</c:v>
                </c:pt>
                <c:pt idx="667">
                  <c:v>24/08/2012</c:v>
                </c:pt>
                <c:pt idx="668">
                  <c:v>27/08/2012</c:v>
                </c:pt>
                <c:pt idx="669">
                  <c:v>28/08/2012</c:v>
                </c:pt>
                <c:pt idx="670">
                  <c:v>29/08/2012</c:v>
                </c:pt>
                <c:pt idx="671">
                  <c:v>30/08/2012</c:v>
                </c:pt>
                <c:pt idx="672">
                  <c:v>31/08/2012</c:v>
                </c:pt>
                <c:pt idx="673">
                  <c:v>04/09/2012</c:v>
                </c:pt>
                <c:pt idx="674">
                  <c:v>05/09/2012</c:v>
                </c:pt>
                <c:pt idx="675">
                  <c:v>06/09/2012</c:v>
                </c:pt>
                <c:pt idx="676">
                  <c:v>07/09/2012</c:v>
                </c:pt>
                <c:pt idx="677">
                  <c:v>10/09/2012</c:v>
                </c:pt>
                <c:pt idx="678">
                  <c:v>11/09/2012</c:v>
                </c:pt>
                <c:pt idx="679">
                  <c:v>12/09/2012</c:v>
                </c:pt>
                <c:pt idx="680">
                  <c:v>13/09/2012</c:v>
                </c:pt>
                <c:pt idx="681">
                  <c:v>14/09/2012</c:v>
                </c:pt>
                <c:pt idx="682">
                  <c:v>17/09/2012</c:v>
                </c:pt>
                <c:pt idx="683">
                  <c:v>18/09/2012</c:v>
                </c:pt>
                <c:pt idx="684">
                  <c:v>19/09/2012</c:v>
                </c:pt>
                <c:pt idx="685">
                  <c:v>20/09/2012</c:v>
                </c:pt>
                <c:pt idx="686">
                  <c:v>21/09/2012</c:v>
                </c:pt>
                <c:pt idx="687">
                  <c:v>24/09/2012</c:v>
                </c:pt>
                <c:pt idx="688">
                  <c:v>25/09/2012</c:v>
                </c:pt>
                <c:pt idx="689">
                  <c:v>26/09/2012</c:v>
                </c:pt>
                <c:pt idx="690">
                  <c:v>27/09/2012</c:v>
                </c:pt>
                <c:pt idx="691">
                  <c:v>28/09/2012</c:v>
                </c:pt>
                <c:pt idx="692">
                  <c:v>01/10/2012</c:v>
                </c:pt>
                <c:pt idx="693">
                  <c:v>02/10/2012</c:v>
                </c:pt>
                <c:pt idx="694">
                  <c:v>03/10/2012</c:v>
                </c:pt>
                <c:pt idx="695">
                  <c:v>04/10/2012</c:v>
                </c:pt>
                <c:pt idx="696">
                  <c:v>05/10/2012</c:v>
                </c:pt>
                <c:pt idx="697">
                  <c:v>08/10/2012</c:v>
                </c:pt>
                <c:pt idx="698">
                  <c:v>09/10/2012</c:v>
                </c:pt>
                <c:pt idx="699">
                  <c:v>10/10/2012</c:v>
                </c:pt>
                <c:pt idx="700">
                  <c:v>11/10/2012</c:v>
                </c:pt>
                <c:pt idx="701">
                  <c:v>12/10/2012</c:v>
                </c:pt>
                <c:pt idx="702">
                  <c:v>15/10/2012</c:v>
                </c:pt>
                <c:pt idx="703">
                  <c:v>16/10/2012</c:v>
                </c:pt>
                <c:pt idx="704">
                  <c:v>17/10/2012</c:v>
                </c:pt>
                <c:pt idx="705">
                  <c:v>18/10/2012</c:v>
                </c:pt>
                <c:pt idx="706">
                  <c:v>19/10/2012</c:v>
                </c:pt>
                <c:pt idx="707">
                  <c:v>22/10/2012</c:v>
                </c:pt>
                <c:pt idx="708">
                  <c:v>23/10/2012</c:v>
                </c:pt>
                <c:pt idx="709">
                  <c:v>24/10/2012</c:v>
                </c:pt>
                <c:pt idx="710">
                  <c:v>25/10/2012</c:v>
                </c:pt>
                <c:pt idx="711">
                  <c:v>26/10/2012</c:v>
                </c:pt>
                <c:pt idx="712">
                  <c:v>31/10/2012</c:v>
                </c:pt>
                <c:pt idx="713">
                  <c:v>01/11/2012</c:v>
                </c:pt>
                <c:pt idx="714">
                  <c:v>02/11/2012</c:v>
                </c:pt>
                <c:pt idx="715">
                  <c:v>05/11/2012</c:v>
                </c:pt>
                <c:pt idx="716">
                  <c:v>06/11/2012</c:v>
                </c:pt>
                <c:pt idx="717">
                  <c:v>07/11/2012</c:v>
                </c:pt>
                <c:pt idx="718">
                  <c:v>08/11/2012</c:v>
                </c:pt>
                <c:pt idx="719">
                  <c:v>09/11/2012</c:v>
                </c:pt>
                <c:pt idx="720">
                  <c:v>12/11/2012</c:v>
                </c:pt>
                <c:pt idx="721">
                  <c:v>13/11/2012</c:v>
                </c:pt>
                <c:pt idx="722">
                  <c:v>14/11/2012</c:v>
                </c:pt>
                <c:pt idx="723">
                  <c:v>15/11/2012</c:v>
                </c:pt>
                <c:pt idx="724">
                  <c:v>16/11/2012</c:v>
                </c:pt>
                <c:pt idx="725">
                  <c:v>19/11/2012</c:v>
                </c:pt>
                <c:pt idx="726">
                  <c:v>20/11/2012</c:v>
                </c:pt>
                <c:pt idx="727">
                  <c:v>21/11/2012</c:v>
                </c:pt>
                <c:pt idx="728">
                  <c:v>23/11/2012</c:v>
                </c:pt>
                <c:pt idx="729">
                  <c:v>26/11/2012</c:v>
                </c:pt>
                <c:pt idx="730">
                  <c:v>27/11/2012</c:v>
                </c:pt>
                <c:pt idx="731">
                  <c:v>28/11/2012</c:v>
                </c:pt>
                <c:pt idx="732">
                  <c:v>29/11/2012</c:v>
                </c:pt>
                <c:pt idx="733">
                  <c:v>30/11/2012</c:v>
                </c:pt>
                <c:pt idx="734">
                  <c:v>03/12/2012</c:v>
                </c:pt>
                <c:pt idx="735">
                  <c:v>04/12/2012</c:v>
                </c:pt>
                <c:pt idx="736">
                  <c:v>05/12/2012</c:v>
                </c:pt>
                <c:pt idx="737">
                  <c:v>06/12/2012</c:v>
                </c:pt>
                <c:pt idx="738">
                  <c:v>07/12/2012</c:v>
                </c:pt>
                <c:pt idx="739">
                  <c:v>10/12/2012</c:v>
                </c:pt>
                <c:pt idx="740">
                  <c:v>11/12/2012</c:v>
                </c:pt>
                <c:pt idx="741">
                  <c:v>12/12/2012</c:v>
                </c:pt>
                <c:pt idx="742">
                  <c:v>13/12/2012</c:v>
                </c:pt>
                <c:pt idx="743">
                  <c:v>14/12/2012</c:v>
                </c:pt>
                <c:pt idx="744">
                  <c:v>17/12/2012</c:v>
                </c:pt>
                <c:pt idx="745">
                  <c:v>18/12/2012</c:v>
                </c:pt>
                <c:pt idx="746">
                  <c:v>19/12/2012</c:v>
                </c:pt>
                <c:pt idx="747">
                  <c:v>20/12/2012</c:v>
                </c:pt>
                <c:pt idx="748">
                  <c:v>21/12/2012</c:v>
                </c:pt>
                <c:pt idx="749">
                  <c:v>24/12/2012</c:v>
                </c:pt>
                <c:pt idx="750">
                  <c:v>26/12/2012</c:v>
                </c:pt>
                <c:pt idx="751">
                  <c:v>27/12/2012</c:v>
                </c:pt>
                <c:pt idx="752">
                  <c:v>28/12/2012</c:v>
                </c:pt>
                <c:pt idx="753">
                  <c:v>31/12/2012</c:v>
                </c:pt>
                <c:pt idx="754">
                  <c:v>02/01/2013</c:v>
                </c:pt>
                <c:pt idx="755">
                  <c:v>03/01/2013</c:v>
                </c:pt>
                <c:pt idx="756">
                  <c:v>04/01/2013</c:v>
                </c:pt>
                <c:pt idx="757">
                  <c:v>07/01/2013</c:v>
                </c:pt>
                <c:pt idx="758">
                  <c:v>08/01/2013</c:v>
                </c:pt>
                <c:pt idx="759">
                  <c:v>09/01/2013</c:v>
                </c:pt>
                <c:pt idx="760">
                  <c:v>10/01/2013</c:v>
                </c:pt>
                <c:pt idx="761">
                  <c:v>11/01/2013</c:v>
                </c:pt>
                <c:pt idx="762">
                  <c:v>14/01/2013</c:v>
                </c:pt>
                <c:pt idx="763">
                  <c:v>15/01/2013</c:v>
                </c:pt>
                <c:pt idx="764">
                  <c:v>16/01/2013</c:v>
                </c:pt>
                <c:pt idx="765">
                  <c:v>17/01/2013</c:v>
                </c:pt>
                <c:pt idx="766">
                  <c:v>18/01/2013</c:v>
                </c:pt>
                <c:pt idx="767">
                  <c:v>22/01/2013</c:v>
                </c:pt>
                <c:pt idx="768">
                  <c:v>23/01/2013</c:v>
                </c:pt>
                <c:pt idx="769">
                  <c:v>24/01/2013</c:v>
                </c:pt>
                <c:pt idx="770">
                  <c:v>25/01/2013</c:v>
                </c:pt>
                <c:pt idx="771">
                  <c:v>28/01/2013</c:v>
                </c:pt>
                <c:pt idx="772">
                  <c:v>29/01/2013</c:v>
                </c:pt>
                <c:pt idx="773">
                  <c:v>30/01/2013</c:v>
                </c:pt>
                <c:pt idx="774">
                  <c:v>31/01/2013</c:v>
                </c:pt>
                <c:pt idx="775">
                  <c:v>01/02/2013</c:v>
                </c:pt>
                <c:pt idx="776">
                  <c:v>04/02/2013</c:v>
                </c:pt>
                <c:pt idx="777">
                  <c:v>05/02/2013</c:v>
                </c:pt>
                <c:pt idx="778">
                  <c:v>06/02/2013</c:v>
                </c:pt>
                <c:pt idx="779">
                  <c:v>07/02/2013</c:v>
                </c:pt>
                <c:pt idx="780">
                  <c:v>08/02/2013</c:v>
                </c:pt>
                <c:pt idx="781">
                  <c:v>11/02/2013</c:v>
                </c:pt>
                <c:pt idx="782">
                  <c:v>12/02/2013</c:v>
                </c:pt>
                <c:pt idx="783">
                  <c:v>13/02/2013</c:v>
                </c:pt>
                <c:pt idx="784">
                  <c:v>14/02/2013</c:v>
                </c:pt>
                <c:pt idx="785">
                  <c:v>15/02/2013</c:v>
                </c:pt>
                <c:pt idx="786">
                  <c:v>19/02/2013</c:v>
                </c:pt>
                <c:pt idx="787">
                  <c:v>20/02/2013</c:v>
                </c:pt>
                <c:pt idx="788">
                  <c:v>21/02/2013</c:v>
                </c:pt>
                <c:pt idx="789">
                  <c:v>22/02/2013</c:v>
                </c:pt>
                <c:pt idx="790">
                  <c:v>25/02/2013</c:v>
                </c:pt>
                <c:pt idx="791">
                  <c:v>26/02/2013</c:v>
                </c:pt>
                <c:pt idx="792">
                  <c:v>27/02/2013</c:v>
                </c:pt>
                <c:pt idx="793">
                  <c:v>28/02/2013</c:v>
                </c:pt>
                <c:pt idx="794">
                  <c:v>01/03/2013</c:v>
                </c:pt>
                <c:pt idx="795">
                  <c:v>04/03/2013</c:v>
                </c:pt>
                <c:pt idx="796">
                  <c:v>05/03/2013</c:v>
                </c:pt>
                <c:pt idx="797">
                  <c:v>06/03/2013</c:v>
                </c:pt>
                <c:pt idx="798">
                  <c:v>07/03/2013</c:v>
                </c:pt>
                <c:pt idx="799">
                  <c:v>08/03/2013</c:v>
                </c:pt>
                <c:pt idx="800">
                  <c:v>11/03/2013</c:v>
                </c:pt>
                <c:pt idx="801">
                  <c:v>12/03/2013</c:v>
                </c:pt>
                <c:pt idx="802">
                  <c:v>13/03/2013</c:v>
                </c:pt>
                <c:pt idx="803">
                  <c:v>14/03/2013</c:v>
                </c:pt>
                <c:pt idx="804">
                  <c:v>15/03/2013</c:v>
                </c:pt>
                <c:pt idx="805">
                  <c:v>18/03/2013</c:v>
                </c:pt>
                <c:pt idx="806">
                  <c:v>19/03/2013</c:v>
                </c:pt>
                <c:pt idx="807">
                  <c:v>20/03/2013</c:v>
                </c:pt>
                <c:pt idx="808">
                  <c:v>21/03/2013</c:v>
                </c:pt>
                <c:pt idx="809">
                  <c:v>22/03/2013</c:v>
                </c:pt>
                <c:pt idx="810">
                  <c:v>25/03/2013</c:v>
                </c:pt>
                <c:pt idx="811">
                  <c:v>26/03/2013</c:v>
                </c:pt>
                <c:pt idx="812">
                  <c:v>27/03/2013</c:v>
                </c:pt>
                <c:pt idx="813">
                  <c:v>28/03/2013</c:v>
                </c:pt>
                <c:pt idx="814">
                  <c:v>01/04/2013</c:v>
                </c:pt>
                <c:pt idx="815">
                  <c:v>02/04/2013</c:v>
                </c:pt>
                <c:pt idx="816">
                  <c:v>03/04/2013</c:v>
                </c:pt>
                <c:pt idx="817">
                  <c:v>04/04/2013</c:v>
                </c:pt>
                <c:pt idx="818">
                  <c:v>05/04/2013</c:v>
                </c:pt>
                <c:pt idx="819">
                  <c:v>08/04/2013</c:v>
                </c:pt>
                <c:pt idx="820">
                  <c:v>09/04/2013</c:v>
                </c:pt>
                <c:pt idx="821">
                  <c:v>10/04/2013</c:v>
                </c:pt>
                <c:pt idx="822">
                  <c:v>11/04/2013</c:v>
                </c:pt>
                <c:pt idx="823">
                  <c:v>12/04/2013</c:v>
                </c:pt>
                <c:pt idx="824">
                  <c:v>15/04/2013</c:v>
                </c:pt>
                <c:pt idx="825">
                  <c:v>16/04/2013</c:v>
                </c:pt>
                <c:pt idx="826">
                  <c:v>17/04/2013</c:v>
                </c:pt>
                <c:pt idx="827">
                  <c:v>18/04/2013</c:v>
                </c:pt>
                <c:pt idx="828">
                  <c:v>19/04/2013</c:v>
                </c:pt>
                <c:pt idx="829">
                  <c:v>22/04/2013</c:v>
                </c:pt>
                <c:pt idx="830">
                  <c:v>23/04/2013</c:v>
                </c:pt>
                <c:pt idx="831">
                  <c:v>24/04/2013</c:v>
                </c:pt>
                <c:pt idx="832">
                  <c:v>25/04/2013</c:v>
                </c:pt>
                <c:pt idx="833">
                  <c:v>26/04/2013</c:v>
                </c:pt>
                <c:pt idx="834">
                  <c:v>29/04/2013</c:v>
                </c:pt>
                <c:pt idx="835">
                  <c:v>30/04/2013</c:v>
                </c:pt>
                <c:pt idx="836">
                  <c:v>01/05/2013</c:v>
                </c:pt>
                <c:pt idx="837">
                  <c:v>02/05/2013</c:v>
                </c:pt>
                <c:pt idx="838">
                  <c:v>03/05/2013</c:v>
                </c:pt>
                <c:pt idx="839">
                  <c:v>06/05/2013</c:v>
                </c:pt>
                <c:pt idx="840">
                  <c:v>07/05/2013</c:v>
                </c:pt>
                <c:pt idx="841">
                  <c:v>08/05/2013</c:v>
                </c:pt>
                <c:pt idx="842">
                  <c:v>09/05/2013</c:v>
                </c:pt>
                <c:pt idx="843">
                  <c:v>10/05/2013</c:v>
                </c:pt>
                <c:pt idx="844">
                  <c:v>13/05/2013</c:v>
                </c:pt>
                <c:pt idx="845">
                  <c:v>14/05/2013</c:v>
                </c:pt>
                <c:pt idx="846">
                  <c:v>15/05/2013</c:v>
                </c:pt>
                <c:pt idx="847">
                  <c:v>16/05/2013</c:v>
                </c:pt>
                <c:pt idx="848">
                  <c:v>17/05/2013</c:v>
                </c:pt>
                <c:pt idx="849">
                  <c:v>20/05/2013</c:v>
                </c:pt>
                <c:pt idx="850">
                  <c:v>21/05/2013</c:v>
                </c:pt>
                <c:pt idx="851">
                  <c:v>22/05/2013</c:v>
                </c:pt>
                <c:pt idx="852">
                  <c:v>23/05/2013</c:v>
                </c:pt>
                <c:pt idx="853">
                  <c:v>24/05/2013</c:v>
                </c:pt>
                <c:pt idx="854">
                  <c:v>28/05/2013</c:v>
                </c:pt>
                <c:pt idx="855">
                  <c:v>29/05/2013</c:v>
                </c:pt>
                <c:pt idx="856">
                  <c:v>30/05/2013</c:v>
                </c:pt>
                <c:pt idx="857">
                  <c:v>31/05/2013</c:v>
                </c:pt>
                <c:pt idx="858">
                  <c:v>03/06/2013</c:v>
                </c:pt>
                <c:pt idx="859">
                  <c:v>04/06/2013</c:v>
                </c:pt>
                <c:pt idx="860">
                  <c:v>05/06/2013</c:v>
                </c:pt>
                <c:pt idx="861">
                  <c:v>06/06/2013</c:v>
                </c:pt>
                <c:pt idx="862">
                  <c:v>07/06/2013</c:v>
                </c:pt>
                <c:pt idx="863">
                  <c:v>10/06/2013</c:v>
                </c:pt>
                <c:pt idx="864">
                  <c:v>11/06/2013</c:v>
                </c:pt>
                <c:pt idx="865">
                  <c:v>12/06/2013</c:v>
                </c:pt>
                <c:pt idx="866">
                  <c:v>13/06/2013</c:v>
                </c:pt>
                <c:pt idx="867">
                  <c:v>14/06/2013</c:v>
                </c:pt>
                <c:pt idx="868">
                  <c:v>17/06/2013</c:v>
                </c:pt>
                <c:pt idx="869">
                  <c:v>18/06/2013</c:v>
                </c:pt>
                <c:pt idx="870">
                  <c:v>19/06/2013</c:v>
                </c:pt>
                <c:pt idx="871">
                  <c:v>20/06/2013</c:v>
                </c:pt>
                <c:pt idx="872">
                  <c:v>21/06/2013</c:v>
                </c:pt>
                <c:pt idx="873">
                  <c:v>24/06/2013</c:v>
                </c:pt>
                <c:pt idx="874">
                  <c:v>25/06/2013</c:v>
                </c:pt>
                <c:pt idx="875">
                  <c:v>26/06/2013</c:v>
                </c:pt>
                <c:pt idx="876">
                  <c:v>27/06/2013</c:v>
                </c:pt>
                <c:pt idx="877">
                  <c:v>28/06/2013</c:v>
                </c:pt>
                <c:pt idx="878">
                  <c:v>01/07/2013</c:v>
                </c:pt>
                <c:pt idx="879">
                  <c:v>02/07/2013</c:v>
                </c:pt>
                <c:pt idx="880">
                  <c:v>03/07/2013</c:v>
                </c:pt>
                <c:pt idx="881">
                  <c:v>05/07/2013</c:v>
                </c:pt>
                <c:pt idx="882">
                  <c:v>08/07/2013</c:v>
                </c:pt>
                <c:pt idx="883">
                  <c:v>09/07/2013</c:v>
                </c:pt>
                <c:pt idx="884">
                  <c:v>10/07/2013</c:v>
                </c:pt>
                <c:pt idx="885">
                  <c:v>11/07/2013</c:v>
                </c:pt>
                <c:pt idx="886">
                  <c:v>12/07/2013</c:v>
                </c:pt>
                <c:pt idx="887">
                  <c:v>15/07/2013</c:v>
                </c:pt>
                <c:pt idx="888">
                  <c:v>16/07/2013</c:v>
                </c:pt>
                <c:pt idx="889">
                  <c:v>17/07/2013</c:v>
                </c:pt>
                <c:pt idx="890">
                  <c:v>18/07/2013</c:v>
                </c:pt>
                <c:pt idx="891">
                  <c:v>19/07/2013</c:v>
                </c:pt>
                <c:pt idx="892">
                  <c:v>22/07/2013</c:v>
                </c:pt>
                <c:pt idx="893">
                  <c:v>23/07/2013</c:v>
                </c:pt>
                <c:pt idx="894">
                  <c:v>24/07/2013</c:v>
                </c:pt>
                <c:pt idx="895">
                  <c:v>25/07/2013</c:v>
                </c:pt>
                <c:pt idx="896">
                  <c:v>26/07/2013</c:v>
                </c:pt>
                <c:pt idx="897">
                  <c:v>29/07/2013</c:v>
                </c:pt>
                <c:pt idx="898">
                  <c:v>30/07/2013</c:v>
                </c:pt>
                <c:pt idx="899">
                  <c:v>31/07/2013</c:v>
                </c:pt>
                <c:pt idx="900">
                  <c:v>01/08/2013</c:v>
                </c:pt>
                <c:pt idx="901">
                  <c:v>02/08/2013</c:v>
                </c:pt>
                <c:pt idx="902">
                  <c:v>05/08/2013</c:v>
                </c:pt>
                <c:pt idx="903">
                  <c:v>06/08/2013</c:v>
                </c:pt>
                <c:pt idx="904">
                  <c:v>07/08/2013</c:v>
                </c:pt>
                <c:pt idx="905">
                  <c:v>08/08/2013</c:v>
                </c:pt>
                <c:pt idx="906">
                  <c:v>09/08/2013</c:v>
                </c:pt>
                <c:pt idx="907">
                  <c:v>12/08/2013</c:v>
                </c:pt>
                <c:pt idx="908">
                  <c:v>13/08/2013</c:v>
                </c:pt>
                <c:pt idx="909">
                  <c:v>14/08/2013</c:v>
                </c:pt>
                <c:pt idx="910">
                  <c:v>15/08/2013</c:v>
                </c:pt>
                <c:pt idx="911">
                  <c:v>16/08/2013</c:v>
                </c:pt>
                <c:pt idx="912">
                  <c:v>19/08/2013</c:v>
                </c:pt>
                <c:pt idx="913">
                  <c:v>20/08/2013</c:v>
                </c:pt>
                <c:pt idx="914">
                  <c:v>21/08/2013</c:v>
                </c:pt>
                <c:pt idx="915">
                  <c:v>22/08/2013</c:v>
                </c:pt>
                <c:pt idx="916">
                  <c:v>23/08/2013</c:v>
                </c:pt>
                <c:pt idx="917">
                  <c:v>26/08/2013</c:v>
                </c:pt>
                <c:pt idx="918">
                  <c:v>27/08/2013</c:v>
                </c:pt>
                <c:pt idx="919">
                  <c:v>28/08/2013</c:v>
                </c:pt>
                <c:pt idx="920">
                  <c:v>29/08/2013</c:v>
                </c:pt>
                <c:pt idx="921">
                  <c:v>30/08/2013</c:v>
                </c:pt>
                <c:pt idx="922">
                  <c:v>03/09/2013</c:v>
                </c:pt>
                <c:pt idx="923">
                  <c:v>04/09/2013</c:v>
                </c:pt>
                <c:pt idx="924">
                  <c:v>05/09/2013</c:v>
                </c:pt>
                <c:pt idx="925">
                  <c:v>06/09/2013</c:v>
                </c:pt>
                <c:pt idx="926">
                  <c:v>09/09/2013</c:v>
                </c:pt>
                <c:pt idx="927">
                  <c:v>10/09/2013</c:v>
                </c:pt>
                <c:pt idx="928">
                  <c:v>11/09/2013</c:v>
                </c:pt>
                <c:pt idx="929">
                  <c:v>12/09/2013</c:v>
                </c:pt>
                <c:pt idx="930">
                  <c:v>13/09/2013</c:v>
                </c:pt>
                <c:pt idx="931">
                  <c:v>16/09/2013</c:v>
                </c:pt>
                <c:pt idx="932">
                  <c:v>17/09/2013</c:v>
                </c:pt>
                <c:pt idx="933">
                  <c:v>18/09/2013</c:v>
                </c:pt>
                <c:pt idx="934">
                  <c:v>19/09/2013</c:v>
                </c:pt>
                <c:pt idx="935">
                  <c:v>20/09/2013</c:v>
                </c:pt>
                <c:pt idx="936">
                  <c:v>23/09/2013</c:v>
                </c:pt>
                <c:pt idx="937">
                  <c:v>24/09/2013</c:v>
                </c:pt>
                <c:pt idx="938">
                  <c:v>25/09/2013</c:v>
                </c:pt>
                <c:pt idx="939">
                  <c:v>26/09/2013</c:v>
                </c:pt>
                <c:pt idx="940">
                  <c:v>27/09/2013</c:v>
                </c:pt>
                <c:pt idx="941">
                  <c:v>30/09/2013</c:v>
                </c:pt>
                <c:pt idx="942">
                  <c:v>01/10/2013</c:v>
                </c:pt>
                <c:pt idx="943">
                  <c:v>02/10/2013</c:v>
                </c:pt>
                <c:pt idx="944">
                  <c:v>03/10/2013</c:v>
                </c:pt>
                <c:pt idx="945">
                  <c:v>04/10/2013</c:v>
                </c:pt>
                <c:pt idx="946">
                  <c:v>07/10/2013</c:v>
                </c:pt>
                <c:pt idx="947">
                  <c:v>08/10/2013</c:v>
                </c:pt>
                <c:pt idx="948">
                  <c:v>09/10/2013</c:v>
                </c:pt>
                <c:pt idx="949">
                  <c:v>10/10/2013</c:v>
                </c:pt>
                <c:pt idx="950">
                  <c:v>11/10/2013</c:v>
                </c:pt>
                <c:pt idx="951">
                  <c:v>14/10/2013</c:v>
                </c:pt>
                <c:pt idx="952">
                  <c:v>15/10/2013</c:v>
                </c:pt>
                <c:pt idx="953">
                  <c:v>16/10/2013</c:v>
                </c:pt>
                <c:pt idx="954">
                  <c:v>17/10/2013</c:v>
                </c:pt>
                <c:pt idx="955">
                  <c:v>18/10/2013</c:v>
                </c:pt>
                <c:pt idx="956">
                  <c:v>21/10/2013</c:v>
                </c:pt>
                <c:pt idx="957">
                  <c:v>22/10/2013</c:v>
                </c:pt>
                <c:pt idx="958">
                  <c:v>23/10/2013</c:v>
                </c:pt>
                <c:pt idx="959">
                  <c:v>24/10/2013</c:v>
                </c:pt>
                <c:pt idx="960">
                  <c:v>25/10/2013</c:v>
                </c:pt>
                <c:pt idx="961">
                  <c:v>28/10/2013</c:v>
                </c:pt>
                <c:pt idx="962">
                  <c:v>29/10/2013</c:v>
                </c:pt>
                <c:pt idx="963">
                  <c:v>30/10/2013</c:v>
                </c:pt>
                <c:pt idx="964">
                  <c:v>31/10/2013</c:v>
                </c:pt>
                <c:pt idx="965">
                  <c:v>01/11/2013</c:v>
                </c:pt>
                <c:pt idx="966">
                  <c:v>04/11/2013</c:v>
                </c:pt>
                <c:pt idx="967">
                  <c:v>05/11/2013</c:v>
                </c:pt>
                <c:pt idx="968">
                  <c:v>06/11/2013</c:v>
                </c:pt>
                <c:pt idx="969">
                  <c:v>07/11/2013</c:v>
                </c:pt>
                <c:pt idx="970">
                  <c:v>08/11/2013</c:v>
                </c:pt>
                <c:pt idx="971">
                  <c:v>11/11/2013</c:v>
                </c:pt>
                <c:pt idx="972">
                  <c:v>12/11/2013</c:v>
                </c:pt>
                <c:pt idx="973">
                  <c:v>13/11/2013</c:v>
                </c:pt>
                <c:pt idx="974">
                  <c:v>14/11/2013</c:v>
                </c:pt>
                <c:pt idx="975">
                  <c:v>15/11/2013</c:v>
                </c:pt>
                <c:pt idx="976">
                  <c:v>18/11/2013</c:v>
                </c:pt>
                <c:pt idx="977">
                  <c:v>19/11/2013</c:v>
                </c:pt>
                <c:pt idx="978">
                  <c:v>20/11/2013</c:v>
                </c:pt>
                <c:pt idx="979">
                  <c:v>21/11/2013</c:v>
                </c:pt>
                <c:pt idx="980">
                  <c:v>22/11/2013</c:v>
                </c:pt>
                <c:pt idx="981">
                  <c:v>25/11/2013</c:v>
                </c:pt>
                <c:pt idx="982">
                  <c:v>26/11/2013</c:v>
                </c:pt>
                <c:pt idx="983">
                  <c:v>27/11/2013</c:v>
                </c:pt>
                <c:pt idx="984">
                  <c:v>29/11/2013</c:v>
                </c:pt>
                <c:pt idx="985">
                  <c:v>02/12/2013</c:v>
                </c:pt>
                <c:pt idx="986">
                  <c:v>03/12/2013</c:v>
                </c:pt>
                <c:pt idx="987">
                  <c:v>04/12/2013</c:v>
                </c:pt>
                <c:pt idx="988">
                  <c:v>05/12/2013</c:v>
                </c:pt>
                <c:pt idx="989">
                  <c:v>06/12/2013</c:v>
                </c:pt>
                <c:pt idx="990">
                  <c:v>09/12/2013</c:v>
                </c:pt>
                <c:pt idx="991">
                  <c:v>10/12/2013</c:v>
                </c:pt>
                <c:pt idx="992">
                  <c:v>11/12/2013</c:v>
                </c:pt>
                <c:pt idx="993">
                  <c:v>12/12/2013</c:v>
                </c:pt>
                <c:pt idx="994">
                  <c:v>13/12/2013</c:v>
                </c:pt>
                <c:pt idx="995">
                  <c:v>16/12/2013</c:v>
                </c:pt>
                <c:pt idx="996">
                  <c:v>17/12/2013</c:v>
                </c:pt>
                <c:pt idx="997">
                  <c:v>18/12/2013</c:v>
                </c:pt>
                <c:pt idx="998">
                  <c:v>19/12/2013</c:v>
                </c:pt>
                <c:pt idx="999">
                  <c:v>20/12/2013</c:v>
                </c:pt>
                <c:pt idx="1000">
                  <c:v>23/12/2013</c:v>
                </c:pt>
                <c:pt idx="1001">
                  <c:v>24/12/2013</c:v>
                </c:pt>
                <c:pt idx="1002">
                  <c:v>26/12/2013</c:v>
                </c:pt>
                <c:pt idx="1003">
                  <c:v>27/12/2013</c:v>
                </c:pt>
                <c:pt idx="1004">
                  <c:v>30/12/2013</c:v>
                </c:pt>
                <c:pt idx="1005">
                  <c:v>31/12/2013</c:v>
                </c:pt>
                <c:pt idx="1006">
                  <c:v>02/01/2014</c:v>
                </c:pt>
                <c:pt idx="1007">
                  <c:v>03/01/2014</c:v>
                </c:pt>
                <c:pt idx="1008">
                  <c:v>06/01/2014</c:v>
                </c:pt>
                <c:pt idx="1009">
                  <c:v>07/01/2014</c:v>
                </c:pt>
                <c:pt idx="1010">
                  <c:v>08/01/2014</c:v>
                </c:pt>
                <c:pt idx="1011">
                  <c:v>09/01/2014</c:v>
                </c:pt>
                <c:pt idx="1012">
                  <c:v>10/01/2014</c:v>
                </c:pt>
                <c:pt idx="1013">
                  <c:v>13/01/2014</c:v>
                </c:pt>
                <c:pt idx="1014">
                  <c:v>14/01/2014</c:v>
                </c:pt>
                <c:pt idx="1015">
                  <c:v>15/01/2014</c:v>
                </c:pt>
                <c:pt idx="1016">
                  <c:v>16/01/2014</c:v>
                </c:pt>
                <c:pt idx="1017">
                  <c:v>17/01/2014</c:v>
                </c:pt>
                <c:pt idx="1018">
                  <c:v>21/01/2014</c:v>
                </c:pt>
                <c:pt idx="1019">
                  <c:v>22/01/2014</c:v>
                </c:pt>
                <c:pt idx="1020">
                  <c:v>23/01/2014</c:v>
                </c:pt>
                <c:pt idx="1021">
                  <c:v>24/01/2014</c:v>
                </c:pt>
                <c:pt idx="1022">
                  <c:v>27/01/2014</c:v>
                </c:pt>
                <c:pt idx="1023">
                  <c:v>28/01/2014</c:v>
                </c:pt>
                <c:pt idx="1024">
                  <c:v>29/01/2014</c:v>
                </c:pt>
                <c:pt idx="1025">
                  <c:v>30/01/2014</c:v>
                </c:pt>
                <c:pt idx="1026">
                  <c:v>31/01/2014</c:v>
                </c:pt>
                <c:pt idx="1027">
                  <c:v>03/02/2014</c:v>
                </c:pt>
                <c:pt idx="1028">
                  <c:v>04/02/2014</c:v>
                </c:pt>
                <c:pt idx="1029">
                  <c:v>05/02/2014</c:v>
                </c:pt>
                <c:pt idx="1030">
                  <c:v>06/02/2014</c:v>
                </c:pt>
                <c:pt idx="1031">
                  <c:v>07/02/2014</c:v>
                </c:pt>
                <c:pt idx="1032">
                  <c:v>10/02/2014</c:v>
                </c:pt>
                <c:pt idx="1033">
                  <c:v>11/02/2014</c:v>
                </c:pt>
                <c:pt idx="1034">
                  <c:v>12/02/2014</c:v>
                </c:pt>
                <c:pt idx="1035">
                  <c:v>13/02/2014</c:v>
                </c:pt>
                <c:pt idx="1036">
                  <c:v>14/02/2014</c:v>
                </c:pt>
                <c:pt idx="1037">
                  <c:v>18/02/2014</c:v>
                </c:pt>
                <c:pt idx="1038">
                  <c:v>19/02/2014</c:v>
                </c:pt>
                <c:pt idx="1039">
                  <c:v>20/02/2014</c:v>
                </c:pt>
                <c:pt idx="1040">
                  <c:v>21/02/2014</c:v>
                </c:pt>
                <c:pt idx="1041">
                  <c:v>24/02/2014</c:v>
                </c:pt>
                <c:pt idx="1042">
                  <c:v>25/02/2014</c:v>
                </c:pt>
                <c:pt idx="1043">
                  <c:v>26/02/2014</c:v>
                </c:pt>
                <c:pt idx="1044">
                  <c:v>27/02/2014</c:v>
                </c:pt>
                <c:pt idx="1045">
                  <c:v>28/02/2014</c:v>
                </c:pt>
                <c:pt idx="1046">
                  <c:v>03/03/2014</c:v>
                </c:pt>
                <c:pt idx="1047">
                  <c:v>04/03/2014</c:v>
                </c:pt>
                <c:pt idx="1048">
                  <c:v>05/03/2014</c:v>
                </c:pt>
                <c:pt idx="1049">
                  <c:v>06/03/2014</c:v>
                </c:pt>
                <c:pt idx="1050">
                  <c:v>07/03/2014</c:v>
                </c:pt>
                <c:pt idx="1051">
                  <c:v>10/03/2014</c:v>
                </c:pt>
                <c:pt idx="1052">
                  <c:v>11/03/2014</c:v>
                </c:pt>
                <c:pt idx="1053">
                  <c:v>12/03/2014</c:v>
                </c:pt>
                <c:pt idx="1054">
                  <c:v>13/03/2014</c:v>
                </c:pt>
                <c:pt idx="1055">
                  <c:v>14/03/2014</c:v>
                </c:pt>
                <c:pt idx="1056">
                  <c:v>17/03/2014</c:v>
                </c:pt>
                <c:pt idx="1057">
                  <c:v>18/03/2014</c:v>
                </c:pt>
                <c:pt idx="1058">
                  <c:v>19/03/2014</c:v>
                </c:pt>
                <c:pt idx="1059">
                  <c:v>20/03/2014</c:v>
                </c:pt>
                <c:pt idx="1060">
                  <c:v>21/03/2014</c:v>
                </c:pt>
                <c:pt idx="1061">
                  <c:v>24/03/2014</c:v>
                </c:pt>
                <c:pt idx="1062">
                  <c:v>25/03/2014</c:v>
                </c:pt>
                <c:pt idx="1063">
                  <c:v>26/03/2014</c:v>
                </c:pt>
                <c:pt idx="1064">
                  <c:v>27/03/2014</c:v>
                </c:pt>
                <c:pt idx="1065">
                  <c:v>28/03/2014</c:v>
                </c:pt>
                <c:pt idx="1066">
                  <c:v>31/03/2014</c:v>
                </c:pt>
                <c:pt idx="1067">
                  <c:v>01/04/2014</c:v>
                </c:pt>
                <c:pt idx="1068">
                  <c:v>02/04/2014</c:v>
                </c:pt>
                <c:pt idx="1069">
                  <c:v>03/04/2014</c:v>
                </c:pt>
                <c:pt idx="1070">
                  <c:v>04/04/2014</c:v>
                </c:pt>
                <c:pt idx="1071">
                  <c:v>07/04/2014</c:v>
                </c:pt>
                <c:pt idx="1072">
                  <c:v>08/04/2014</c:v>
                </c:pt>
                <c:pt idx="1073">
                  <c:v>09/04/2014</c:v>
                </c:pt>
                <c:pt idx="1074">
                  <c:v>10/04/2014</c:v>
                </c:pt>
                <c:pt idx="1075">
                  <c:v>11/04/2014</c:v>
                </c:pt>
                <c:pt idx="1076">
                  <c:v>14/04/2014</c:v>
                </c:pt>
                <c:pt idx="1077">
                  <c:v>15/04/2014</c:v>
                </c:pt>
                <c:pt idx="1078">
                  <c:v>16/04/2014</c:v>
                </c:pt>
                <c:pt idx="1079">
                  <c:v>17/04/2014</c:v>
                </c:pt>
                <c:pt idx="1080">
                  <c:v>21/04/2014</c:v>
                </c:pt>
                <c:pt idx="1081">
                  <c:v>22/04/2014</c:v>
                </c:pt>
                <c:pt idx="1082">
                  <c:v>23/04/2014</c:v>
                </c:pt>
                <c:pt idx="1083">
                  <c:v>24/04/2014</c:v>
                </c:pt>
                <c:pt idx="1084">
                  <c:v>25/04/2014</c:v>
                </c:pt>
                <c:pt idx="1085">
                  <c:v>28/04/2014</c:v>
                </c:pt>
                <c:pt idx="1086">
                  <c:v>29/04/2014</c:v>
                </c:pt>
                <c:pt idx="1087">
                  <c:v>30/04/2014</c:v>
                </c:pt>
                <c:pt idx="1088">
                  <c:v>01/05/2014</c:v>
                </c:pt>
                <c:pt idx="1089">
                  <c:v>02/05/2014</c:v>
                </c:pt>
                <c:pt idx="1090">
                  <c:v>05/05/2014</c:v>
                </c:pt>
                <c:pt idx="1091">
                  <c:v>06/05/2014</c:v>
                </c:pt>
                <c:pt idx="1092">
                  <c:v>07/05/2014</c:v>
                </c:pt>
                <c:pt idx="1093">
                  <c:v>08/05/2014</c:v>
                </c:pt>
                <c:pt idx="1094">
                  <c:v>09/05/2014</c:v>
                </c:pt>
                <c:pt idx="1095">
                  <c:v>12/05/2014</c:v>
                </c:pt>
                <c:pt idx="1096">
                  <c:v>13/05/2014</c:v>
                </c:pt>
                <c:pt idx="1097">
                  <c:v>14/05/2014</c:v>
                </c:pt>
                <c:pt idx="1098">
                  <c:v>15/05/2014</c:v>
                </c:pt>
                <c:pt idx="1099">
                  <c:v>16/05/2014</c:v>
                </c:pt>
                <c:pt idx="1100">
                  <c:v>19/05/2014</c:v>
                </c:pt>
                <c:pt idx="1101">
                  <c:v>20/05/2014</c:v>
                </c:pt>
                <c:pt idx="1102">
                  <c:v>21/05/2014</c:v>
                </c:pt>
                <c:pt idx="1103">
                  <c:v>22/05/2014</c:v>
                </c:pt>
                <c:pt idx="1104">
                  <c:v>23/05/2014</c:v>
                </c:pt>
                <c:pt idx="1105">
                  <c:v>27/05/2014</c:v>
                </c:pt>
                <c:pt idx="1106">
                  <c:v>28/05/2014</c:v>
                </c:pt>
                <c:pt idx="1107">
                  <c:v>29/05/2014</c:v>
                </c:pt>
                <c:pt idx="1108">
                  <c:v>30/05/2014</c:v>
                </c:pt>
                <c:pt idx="1109">
                  <c:v>02/06/2014</c:v>
                </c:pt>
                <c:pt idx="1110">
                  <c:v>03/06/2014</c:v>
                </c:pt>
                <c:pt idx="1111">
                  <c:v>04/06/2014</c:v>
                </c:pt>
                <c:pt idx="1112">
                  <c:v>05/06/2014</c:v>
                </c:pt>
                <c:pt idx="1113">
                  <c:v>06/06/2014</c:v>
                </c:pt>
                <c:pt idx="1114">
                  <c:v>09/06/2014</c:v>
                </c:pt>
                <c:pt idx="1115">
                  <c:v>10/06/2014</c:v>
                </c:pt>
                <c:pt idx="1116">
                  <c:v>11/06/2014</c:v>
                </c:pt>
                <c:pt idx="1117">
                  <c:v>12/06/2014</c:v>
                </c:pt>
                <c:pt idx="1118">
                  <c:v>13/06/2014</c:v>
                </c:pt>
                <c:pt idx="1119">
                  <c:v>16/06/2014</c:v>
                </c:pt>
                <c:pt idx="1120">
                  <c:v>17/06/2014</c:v>
                </c:pt>
                <c:pt idx="1121">
                  <c:v>18/06/2014</c:v>
                </c:pt>
                <c:pt idx="1122">
                  <c:v>19/06/2014</c:v>
                </c:pt>
                <c:pt idx="1123">
                  <c:v>20/06/2014</c:v>
                </c:pt>
                <c:pt idx="1124">
                  <c:v>23/06/2014</c:v>
                </c:pt>
                <c:pt idx="1125">
                  <c:v>24/06/2014</c:v>
                </c:pt>
                <c:pt idx="1126">
                  <c:v>25/06/2014</c:v>
                </c:pt>
                <c:pt idx="1127">
                  <c:v>26/06/2014</c:v>
                </c:pt>
                <c:pt idx="1128">
                  <c:v>27/06/2014</c:v>
                </c:pt>
                <c:pt idx="1129">
                  <c:v>30/06/2014</c:v>
                </c:pt>
                <c:pt idx="1130">
                  <c:v>01/07/2014</c:v>
                </c:pt>
                <c:pt idx="1131">
                  <c:v>02/07/2014</c:v>
                </c:pt>
                <c:pt idx="1132">
                  <c:v>03/07/2014</c:v>
                </c:pt>
                <c:pt idx="1133">
                  <c:v>07/07/2014</c:v>
                </c:pt>
                <c:pt idx="1134">
                  <c:v>08/07/2014</c:v>
                </c:pt>
                <c:pt idx="1135">
                  <c:v>09/07/2014</c:v>
                </c:pt>
                <c:pt idx="1136">
                  <c:v>10/07/2014</c:v>
                </c:pt>
                <c:pt idx="1137">
                  <c:v>11/07/2014</c:v>
                </c:pt>
                <c:pt idx="1138">
                  <c:v>14/07/2014</c:v>
                </c:pt>
                <c:pt idx="1139">
                  <c:v>15/07/2014</c:v>
                </c:pt>
                <c:pt idx="1140">
                  <c:v>16/07/2014</c:v>
                </c:pt>
                <c:pt idx="1141">
                  <c:v>17/07/2014</c:v>
                </c:pt>
                <c:pt idx="1142">
                  <c:v>18/07/2014</c:v>
                </c:pt>
                <c:pt idx="1143">
                  <c:v>21/07/2014</c:v>
                </c:pt>
                <c:pt idx="1144">
                  <c:v>22/07/2014</c:v>
                </c:pt>
                <c:pt idx="1145">
                  <c:v>23/07/2014</c:v>
                </c:pt>
                <c:pt idx="1146">
                  <c:v>24/07/2014</c:v>
                </c:pt>
                <c:pt idx="1147">
                  <c:v>25/07/2014</c:v>
                </c:pt>
                <c:pt idx="1148">
                  <c:v>28/07/2014</c:v>
                </c:pt>
                <c:pt idx="1149">
                  <c:v>29/07/2014</c:v>
                </c:pt>
                <c:pt idx="1150">
                  <c:v>30/07/2014</c:v>
                </c:pt>
                <c:pt idx="1151">
                  <c:v>31/07/2014</c:v>
                </c:pt>
                <c:pt idx="1152">
                  <c:v>01/08/2014</c:v>
                </c:pt>
                <c:pt idx="1153">
                  <c:v>04/08/2014</c:v>
                </c:pt>
                <c:pt idx="1154">
                  <c:v>05/08/2014</c:v>
                </c:pt>
                <c:pt idx="1155">
                  <c:v>06/08/2014</c:v>
                </c:pt>
                <c:pt idx="1156">
                  <c:v>07/08/2014</c:v>
                </c:pt>
                <c:pt idx="1157">
                  <c:v>08/08/2014</c:v>
                </c:pt>
                <c:pt idx="1158">
                  <c:v>11/08/2014</c:v>
                </c:pt>
                <c:pt idx="1159">
                  <c:v>12/08/2014</c:v>
                </c:pt>
                <c:pt idx="1160">
                  <c:v>13/08/2014</c:v>
                </c:pt>
                <c:pt idx="1161">
                  <c:v>14/08/2014</c:v>
                </c:pt>
                <c:pt idx="1162">
                  <c:v>15/08/2014</c:v>
                </c:pt>
                <c:pt idx="1163">
                  <c:v>18/08/2014</c:v>
                </c:pt>
                <c:pt idx="1164">
                  <c:v>19/08/2014</c:v>
                </c:pt>
                <c:pt idx="1165">
                  <c:v>20/08/2014</c:v>
                </c:pt>
                <c:pt idx="1166">
                  <c:v>21/08/2014</c:v>
                </c:pt>
                <c:pt idx="1167">
                  <c:v>22/08/2014</c:v>
                </c:pt>
                <c:pt idx="1168">
                  <c:v>25/08/2014</c:v>
                </c:pt>
                <c:pt idx="1169">
                  <c:v>26/08/2014</c:v>
                </c:pt>
                <c:pt idx="1170">
                  <c:v>27/08/2014</c:v>
                </c:pt>
                <c:pt idx="1171">
                  <c:v>28/08/2014</c:v>
                </c:pt>
                <c:pt idx="1172">
                  <c:v>29/08/2014</c:v>
                </c:pt>
                <c:pt idx="1173">
                  <c:v>02/09/2014</c:v>
                </c:pt>
                <c:pt idx="1174">
                  <c:v>03/09/2014</c:v>
                </c:pt>
                <c:pt idx="1175">
                  <c:v>04/09/2014</c:v>
                </c:pt>
                <c:pt idx="1176">
                  <c:v>05/09/2014</c:v>
                </c:pt>
                <c:pt idx="1177">
                  <c:v>08/09/2014</c:v>
                </c:pt>
                <c:pt idx="1178">
                  <c:v>09/09/2014</c:v>
                </c:pt>
                <c:pt idx="1179">
                  <c:v>10/09/2014</c:v>
                </c:pt>
                <c:pt idx="1180">
                  <c:v>11/09/2014</c:v>
                </c:pt>
                <c:pt idx="1181">
                  <c:v>12/09/2014</c:v>
                </c:pt>
                <c:pt idx="1182">
                  <c:v>15/09/2014</c:v>
                </c:pt>
                <c:pt idx="1183">
                  <c:v>16/09/2014</c:v>
                </c:pt>
                <c:pt idx="1184">
                  <c:v>17/09/2014</c:v>
                </c:pt>
                <c:pt idx="1185">
                  <c:v>18/09/2014</c:v>
                </c:pt>
                <c:pt idx="1186">
                  <c:v>19/09/2014</c:v>
                </c:pt>
                <c:pt idx="1187">
                  <c:v>22/09/2014</c:v>
                </c:pt>
                <c:pt idx="1188">
                  <c:v>23/09/2014</c:v>
                </c:pt>
                <c:pt idx="1189">
                  <c:v>24/09/2014</c:v>
                </c:pt>
                <c:pt idx="1190">
                  <c:v>25/09/2014</c:v>
                </c:pt>
                <c:pt idx="1191">
                  <c:v>26/09/2014</c:v>
                </c:pt>
                <c:pt idx="1192">
                  <c:v>29/09/2014</c:v>
                </c:pt>
                <c:pt idx="1193">
                  <c:v>30/09/2014</c:v>
                </c:pt>
                <c:pt idx="1194">
                  <c:v>01/10/2014</c:v>
                </c:pt>
                <c:pt idx="1195">
                  <c:v>02/10/2014</c:v>
                </c:pt>
                <c:pt idx="1196">
                  <c:v>03/10/2014</c:v>
                </c:pt>
                <c:pt idx="1197">
                  <c:v>06/10/2014</c:v>
                </c:pt>
                <c:pt idx="1198">
                  <c:v>07/10/2014</c:v>
                </c:pt>
                <c:pt idx="1199">
                  <c:v>08/10/2014</c:v>
                </c:pt>
                <c:pt idx="1200">
                  <c:v>09/10/2014</c:v>
                </c:pt>
                <c:pt idx="1201">
                  <c:v>10/10/2014</c:v>
                </c:pt>
                <c:pt idx="1202">
                  <c:v>13/10/2014</c:v>
                </c:pt>
                <c:pt idx="1203">
                  <c:v>14/10/2014</c:v>
                </c:pt>
                <c:pt idx="1204">
                  <c:v>15/10/2014</c:v>
                </c:pt>
                <c:pt idx="1205">
                  <c:v>16/10/2014</c:v>
                </c:pt>
                <c:pt idx="1206">
                  <c:v>17/10/2014</c:v>
                </c:pt>
                <c:pt idx="1207">
                  <c:v>20/10/2014</c:v>
                </c:pt>
                <c:pt idx="1208">
                  <c:v>21/10/2014</c:v>
                </c:pt>
                <c:pt idx="1209">
                  <c:v>22/10/2014</c:v>
                </c:pt>
                <c:pt idx="1210">
                  <c:v>23/10/2014</c:v>
                </c:pt>
                <c:pt idx="1211">
                  <c:v>24/10/2014</c:v>
                </c:pt>
                <c:pt idx="1212">
                  <c:v>27/10/2014</c:v>
                </c:pt>
                <c:pt idx="1213">
                  <c:v>28/10/2014</c:v>
                </c:pt>
                <c:pt idx="1214">
                  <c:v>29/10/2014</c:v>
                </c:pt>
                <c:pt idx="1215">
                  <c:v>30/10/2014</c:v>
                </c:pt>
                <c:pt idx="1216">
                  <c:v>31/10/2014</c:v>
                </c:pt>
                <c:pt idx="1217">
                  <c:v>03/11/2014</c:v>
                </c:pt>
                <c:pt idx="1218">
                  <c:v>04/11/2014</c:v>
                </c:pt>
                <c:pt idx="1219">
                  <c:v>05/11/2014</c:v>
                </c:pt>
                <c:pt idx="1220">
                  <c:v>06/11/2014</c:v>
                </c:pt>
                <c:pt idx="1221">
                  <c:v>07/11/2014</c:v>
                </c:pt>
                <c:pt idx="1222">
                  <c:v>10/11/2014</c:v>
                </c:pt>
                <c:pt idx="1223">
                  <c:v>11/11/2014</c:v>
                </c:pt>
                <c:pt idx="1224">
                  <c:v>12/11/2014</c:v>
                </c:pt>
                <c:pt idx="1225">
                  <c:v>13/11/2014</c:v>
                </c:pt>
                <c:pt idx="1226">
                  <c:v>14/11/2014</c:v>
                </c:pt>
                <c:pt idx="1227">
                  <c:v>17/11/2014</c:v>
                </c:pt>
                <c:pt idx="1228">
                  <c:v>18/11/2014</c:v>
                </c:pt>
                <c:pt idx="1229">
                  <c:v>19/11/2014</c:v>
                </c:pt>
                <c:pt idx="1230">
                  <c:v>20/11/2014</c:v>
                </c:pt>
                <c:pt idx="1231">
                  <c:v>21/11/2014</c:v>
                </c:pt>
                <c:pt idx="1232">
                  <c:v>24/11/2014</c:v>
                </c:pt>
                <c:pt idx="1233">
                  <c:v>25/11/2014</c:v>
                </c:pt>
                <c:pt idx="1234">
                  <c:v>26/11/2014</c:v>
                </c:pt>
                <c:pt idx="1235">
                  <c:v>28/11/2014</c:v>
                </c:pt>
                <c:pt idx="1236">
                  <c:v>01/12/2014</c:v>
                </c:pt>
                <c:pt idx="1237">
                  <c:v>02/12/2014</c:v>
                </c:pt>
                <c:pt idx="1238">
                  <c:v>03/12/2014</c:v>
                </c:pt>
                <c:pt idx="1239">
                  <c:v>04/12/2014</c:v>
                </c:pt>
                <c:pt idx="1240">
                  <c:v>05/12/2014</c:v>
                </c:pt>
                <c:pt idx="1241">
                  <c:v>08/12/2014</c:v>
                </c:pt>
                <c:pt idx="1242">
                  <c:v>09/12/2014</c:v>
                </c:pt>
                <c:pt idx="1243">
                  <c:v>10/12/2014</c:v>
                </c:pt>
                <c:pt idx="1244">
                  <c:v>11/12/2014</c:v>
                </c:pt>
                <c:pt idx="1245">
                  <c:v>12/12/2014</c:v>
                </c:pt>
                <c:pt idx="1246">
                  <c:v>15/12/2014</c:v>
                </c:pt>
                <c:pt idx="1247">
                  <c:v>16/12/2014</c:v>
                </c:pt>
                <c:pt idx="1248">
                  <c:v>17/12/2014</c:v>
                </c:pt>
                <c:pt idx="1249">
                  <c:v>18/12/2014</c:v>
                </c:pt>
                <c:pt idx="1250">
                  <c:v>19/12/2014</c:v>
                </c:pt>
                <c:pt idx="1251">
                  <c:v>22/12/2014</c:v>
                </c:pt>
                <c:pt idx="1252">
                  <c:v>23/12/2014</c:v>
                </c:pt>
                <c:pt idx="1253">
                  <c:v>24/12/2014</c:v>
                </c:pt>
                <c:pt idx="1254">
                  <c:v>26/12/2014</c:v>
                </c:pt>
                <c:pt idx="1255">
                  <c:v>29/12/2014</c:v>
                </c:pt>
                <c:pt idx="1256">
                  <c:v>30/12/2014</c:v>
                </c:pt>
                <c:pt idx="1257">
                  <c:v>31/12/2014</c:v>
                </c:pt>
                <c:pt idx="1258">
                  <c:v>02/01/2015</c:v>
                </c:pt>
                <c:pt idx="1259">
                  <c:v>05/01/2015</c:v>
                </c:pt>
                <c:pt idx="1260">
                  <c:v>06/01/2015</c:v>
                </c:pt>
                <c:pt idx="1261">
                  <c:v>07/01/2015</c:v>
                </c:pt>
                <c:pt idx="1262">
                  <c:v>08/01/2015</c:v>
                </c:pt>
                <c:pt idx="1263">
                  <c:v>09/01/2015</c:v>
                </c:pt>
                <c:pt idx="1264">
                  <c:v>12/01/2015</c:v>
                </c:pt>
                <c:pt idx="1265">
                  <c:v>13/01/2015</c:v>
                </c:pt>
                <c:pt idx="1266">
                  <c:v>14/01/2015</c:v>
                </c:pt>
                <c:pt idx="1267">
                  <c:v>15/01/2015</c:v>
                </c:pt>
                <c:pt idx="1268">
                  <c:v>16/01/2015</c:v>
                </c:pt>
                <c:pt idx="1269">
                  <c:v>20/01/2015</c:v>
                </c:pt>
                <c:pt idx="1270">
                  <c:v>21/01/2015</c:v>
                </c:pt>
                <c:pt idx="1271">
                  <c:v>22/01/2015</c:v>
                </c:pt>
                <c:pt idx="1272">
                  <c:v>23/01/2015</c:v>
                </c:pt>
                <c:pt idx="1273">
                  <c:v>26/01/2015</c:v>
                </c:pt>
                <c:pt idx="1274">
                  <c:v>27/01/2015</c:v>
                </c:pt>
                <c:pt idx="1275">
                  <c:v>28/01/2015</c:v>
                </c:pt>
                <c:pt idx="1276">
                  <c:v>29/01/2015</c:v>
                </c:pt>
                <c:pt idx="1277">
                  <c:v>30/01/2015</c:v>
                </c:pt>
                <c:pt idx="1278">
                  <c:v>02/02/2015</c:v>
                </c:pt>
                <c:pt idx="1279">
                  <c:v>03/02/2015</c:v>
                </c:pt>
                <c:pt idx="1280">
                  <c:v>04/02/2015</c:v>
                </c:pt>
                <c:pt idx="1281">
                  <c:v>05/02/2015</c:v>
                </c:pt>
                <c:pt idx="1282">
                  <c:v>06/02/2015</c:v>
                </c:pt>
                <c:pt idx="1283">
                  <c:v>09/02/2015</c:v>
                </c:pt>
                <c:pt idx="1284">
                  <c:v>10/02/2015</c:v>
                </c:pt>
                <c:pt idx="1285">
                  <c:v>11/02/2015</c:v>
                </c:pt>
                <c:pt idx="1286">
                  <c:v>12/02/2015</c:v>
                </c:pt>
                <c:pt idx="1287">
                  <c:v>13/02/2015</c:v>
                </c:pt>
                <c:pt idx="1288">
                  <c:v>17/02/2015</c:v>
                </c:pt>
                <c:pt idx="1289">
                  <c:v>18/02/2015</c:v>
                </c:pt>
                <c:pt idx="1290">
                  <c:v>19/02/2015</c:v>
                </c:pt>
                <c:pt idx="1291">
                  <c:v>20/02/2015</c:v>
                </c:pt>
                <c:pt idx="1292">
                  <c:v>23/02/2015</c:v>
                </c:pt>
                <c:pt idx="1293">
                  <c:v>24/02/2015</c:v>
                </c:pt>
                <c:pt idx="1294">
                  <c:v>25/02/2015</c:v>
                </c:pt>
                <c:pt idx="1295">
                  <c:v>26/02/2015</c:v>
                </c:pt>
                <c:pt idx="1296">
                  <c:v>27/02/2015</c:v>
                </c:pt>
                <c:pt idx="1297">
                  <c:v>02/03/2015</c:v>
                </c:pt>
                <c:pt idx="1298">
                  <c:v>03/03/2015</c:v>
                </c:pt>
                <c:pt idx="1299">
                  <c:v>04/03/2015</c:v>
                </c:pt>
                <c:pt idx="1300">
                  <c:v>05/03/2015</c:v>
                </c:pt>
                <c:pt idx="1301">
                  <c:v>06/03/2015</c:v>
                </c:pt>
                <c:pt idx="1302">
                  <c:v>09/03/2015</c:v>
                </c:pt>
                <c:pt idx="1303">
                  <c:v>10/03/2015</c:v>
                </c:pt>
                <c:pt idx="1304">
                  <c:v>11/03/2015</c:v>
                </c:pt>
                <c:pt idx="1305">
                  <c:v>12/03/2015</c:v>
                </c:pt>
                <c:pt idx="1306">
                  <c:v>13/03/2015</c:v>
                </c:pt>
                <c:pt idx="1307">
                  <c:v>16/03/2015</c:v>
                </c:pt>
                <c:pt idx="1308">
                  <c:v>17/03/2015</c:v>
                </c:pt>
                <c:pt idx="1309">
                  <c:v>18/03/2015</c:v>
                </c:pt>
                <c:pt idx="1310">
                  <c:v>19/03/2015</c:v>
                </c:pt>
                <c:pt idx="1311">
                  <c:v>20/03/2015</c:v>
                </c:pt>
                <c:pt idx="1312">
                  <c:v>23/03/2015</c:v>
                </c:pt>
                <c:pt idx="1313">
                  <c:v>24/03/2015</c:v>
                </c:pt>
                <c:pt idx="1314">
                  <c:v>25/03/2015</c:v>
                </c:pt>
                <c:pt idx="1315">
                  <c:v>26/03/2015</c:v>
                </c:pt>
                <c:pt idx="1316">
                  <c:v>27/03/2015</c:v>
                </c:pt>
                <c:pt idx="1317">
                  <c:v>30/03/2015</c:v>
                </c:pt>
                <c:pt idx="1318">
                  <c:v>31/03/2015</c:v>
                </c:pt>
                <c:pt idx="1319">
                  <c:v>01/04/2015</c:v>
                </c:pt>
                <c:pt idx="1320">
                  <c:v>02/04/2015</c:v>
                </c:pt>
                <c:pt idx="1321">
                  <c:v>06/04/2015</c:v>
                </c:pt>
                <c:pt idx="1322">
                  <c:v>07/04/2015</c:v>
                </c:pt>
                <c:pt idx="1323">
                  <c:v>08/04/2015</c:v>
                </c:pt>
                <c:pt idx="1324">
                  <c:v>09/04/2015</c:v>
                </c:pt>
                <c:pt idx="1325">
                  <c:v>10/04/2015</c:v>
                </c:pt>
                <c:pt idx="1326">
                  <c:v>13/04/2015</c:v>
                </c:pt>
                <c:pt idx="1327">
                  <c:v>14/04/2015</c:v>
                </c:pt>
                <c:pt idx="1328">
                  <c:v>15/04/2015</c:v>
                </c:pt>
                <c:pt idx="1329">
                  <c:v>16/04/2015</c:v>
                </c:pt>
                <c:pt idx="1330">
                  <c:v>17/04/2015</c:v>
                </c:pt>
                <c:pt idx="1331">
                  <c:v>20/04/2015</c:v>
                </c:pt>
                <c:pt idx="1332">
                  <c:v>21/04/2015</c:v>
                </c:pt>
                <c:pt idx="1333">
                  <c:v>22/04/2015</c:v>
                </c:pt>
                <c:pt idx="1334">
                  <c:v>23/04/2015</c:v>
                </c:pt>
                <c:pt idx="1335">
                  <c:v>24/04/2015</c:v>
                </c:pt>
                <c:pt idx="1336">
                  <c:v>27/04/2015</c:v>
                </c:pt>
                <c:pt idx="1337">
                  <c:v>28/04/2015</c:v>
                </c:pt>
                <c:pt idx="1338">
                  <c:v>29/04/2015</c:v>
                </c:pt>
                <c:pt idx="1339">
                  <c:v>30/04/2015</c:v>
                </c:pt>
                <c:pt idx="1340">
                  <c:v>01/05/2015</c:v>
                </c:pt>
                <c:pt idx="1341">
                  <c:v>04/05/2015</c:v>
                </c:pt>
                <c:pt idx="1342">
                  <c:v>05/05/2015</c:v>
                </c:pt>
                <c:pt idx="1343">
                  <c:v>06/05/2015</c:v>
                </c:pt>
                <c:pt idx="1344">
                  <c:v>07/05/2015</c:v>
                </c:pt>
                <c:pt idx="1345">
                  <c:v>08/05/2015</c:v>
                </c:pt>
                <c:pt idx="1346">
                  <c:v>11/05/2015</c:v>
                </c:pt>
                <c:pt idx="1347">
                  <c:v>12/05/2015</c:v>
                </c:pt>
                <c:pt idx="1348">
                  <c:v>13/05/2015</c:v>
                </c:pt>
                <c:pt idx="1349">
                  <c:v>14/05/2015</c:v>
                </c:pt>
                <c:pt idx="1350">
                  <c:v>15/05/2015</c:v>
                </c:pt>
                <c:pt idx="1351">
                  <c:v>18/05/2015</c:v>
                </c:pt>
                <c:pt idx="1352">
                  <c:v>19/05/2015</c:v>
                </c:pt>
                <c:pt idx="1353">
                  <c:v>20/05/2015</c:v>
                </c:pt>
                <c:pt idx="1354">
                  <c:v>21/05/2015</c:v>
                </c:pt>
                <c:pt idx="1355">
                  <c:v>22/05/2015</c:v>
                </c:pt>
                <c:pt idx="1356">
                  <c:v>26/05/2015</c:v>
                </c:pt>
                <c:pt idx="1357">
                  <c:v>27/05/2015</c:v>
                </c:pt>
                <c:pt idx="1358">
                  <c:v>28/05/2015</c:v>
                </c:pt>
                <c:pt idx="1359">
                  <c:v>29/05/2015</c:v>
                </c:pt>
                <c:pt idx="1360">
                  <c:v>01/06/2015</c:v>
                </c:pt>
                <c:pt idx="1361">
                  <c:v>02/06/2015</c:v>
                </c:pt>
                <c:pt idx="1362">
                  <c:v>03/06/2015</c:v>
                </c:pt>
                <c:pt idx="1363">
                  <c:v>04/06/2015</c:v>
                </c:pt>
                <c:pt idx="1364">
                  <c:v>05/06/2015</c:v>
                </c:pt>
                <c:pt idx="1365">
                  <c:v>08/06/2015</c:v>
                </c:pt>
                <c:pt idx="1366">
                  <c:v>09/06/2015</c:v>
                </c:pt>
                <c:pt idx="1367">
                  <c:v>10/06/2015</c:v>
                </c:pt>
                <c:pt idx="1368">
                  <c:v>11/06/2015</c:v>
                </c:pt>
                <c:pt idx="1369">
                  <c:v>12/06/2015</c:v>
                </c:pt>
                <c:pt idx="1370">
                  <c:v>15/06/2015</c:v>
                </c:pt>
                <c:pt idx="1371">
                  <c:v>16/06/2015</c:v>
                </c:pt>
                <c:pt idx="1372">
                  <c:v>17/06/2015</c:v>
                </c:pt>
                <c:pt idx="1373">
                  <c:v>18/06/2015</c:v>
                </c:pt>
                <c:pt idx="1374">
                  <c:v>19/06/2015</c:v>
                </c:pt>
                <c:pt idx="1375">
                  <c:v>22/06/2015</c:v>
                </c:pt>
                <c:pt idx="1376">
                  <c:v>23/06/2015</c:v>
                </c:pt>
                <c:pt idx="1377">
                  <c:v>24/06/2015</c:v>
                </c:pt>
                <c:pt idx="1378">
                  <c:v>25/06/2015</c:v>
                </c:pt>
                <c:pt idx="1379">
                  <c:v>26/06/2015</c:v>
                </c:pt>
                <c:pt idx="1380">
                  <c:v>29/06/2015</c:v>
                </c:pt>
                <c:pt idx="1381">
                  <c:v>30/06/2015</c:v>
                </c:pt>
                <c:pt idx="1382">
                  <c:v>01/07/2015</c:v>
                </c:pt>
                <c:pt idx="1383">
                  <c:v>02/07/2015</c:v>
                </c:pt>
                <c:pt idx="1384">
                  <c:v>06/07/2015</c:v>
                </c:pt>
                <c:pt idx="1385">
                  <c:v>07/07/2015</c:v>
                </c:pt>
                <c:pt idx="1386">
                  <c:v>08/07/2015</c:v>
                </c:pt>
                <c:pt idx="1387">
                  <c:v>09/07/2015</c:v>
                </c:pt>
                <c:pt idx="1388">
                  <c:v>10/07/2015</c:v>
                </c:pt>
                <c:pt idx="1389">
                  <c:v>13/07/2015</c:v>
                </c:pt>
                <c:pt idx="1390">
                  <c:v>14/07/2015</c:v>
                </c:pt>
                <c:pt idx="1391">
                  <c:v>15/07/2015</c:v>
                </c:pt>
                <c:pt idx="1392">
                  <c:v>16/07/2015</c:v>
                </c:pt>
                <c:pt idx="1393">
                  <c:v>17/07/2015</c:v>
                </c:pt>
                <c:pt idx="1394">
                  <c:v>20/07/2015</c:v>
                </c:pt>
                <c:pt idx="1395">
                  <c:v>21/07/2015</c:v>
                </c:pt>
                <c:pt idx="1396">
                  <c:v>22/07/2015</c:v>
                </c:pt>
                <c:pt idx="1397">
                  <c:v>23/07/2015</c:v>
                </c:pt>
                <c:pt idx="1398">
                  <c:v>24/07/2015</c:v>
                </c:pt>
                <c:pt idx="1399">
                  <c:v>27/07/2015</c:v>
                </c:pt>
                <c:pt idx="1400">
                  <c:v>28/07/2015</c:v>
                </c:pt>
                <c:pt idx="1401">
                  <c:v>29/07/2015</c:v>
                </c:pt>
                <c:pt idx="1402">
                  <c:v>30/07/2015</c:v>
                </c:pt>
                <c:pt idx="1403">
                  <c:v>31/07/2015</c:v>
                </c:pt>
                <c:pt idx="1404">
                  <c:v>03/08/2015</c:v>
                </c:pt>
                <c:pt idx="1405">
                  <c:v>04/08/2015</c:v>
                </c:pt>
                <c:pt idx="1406">
                  <c:v>05/08/2015</c:v>
                </c:pt>
                <c:pt idx="1407">
                  <c:v>06/08/2015</c:v>
                </c:pt>
                <c:pt idx="1408">
                  <c:v>07/08/2015</c:v>
                </c:pt>
                <c:pt idx="1409">
                  <c:v>10/08/2015</c:v>
                </c:pt>
                <c:pt idx="1410">
                  <c:v>11/08/2015</c:v>
                </c:pt>
                <c:pt idx="1411">
                  <c:v>12/08/2015</c:v>
                </c:pt>
                <c:pt idx="1412">
                  <c:v>13/08/2015</c:v>
                </c:pt>
                <c:pt idx="1413">
                  <c:v>14/08/2015</c:v>
                </c:pt>
                <c:pt idx="1414">
                  <c:v>17/08/2015</c:v>
                </c:pt>
                <c:pt idx="1415">
                  <c:v>18/08/2015</c:v>
                </c:pt>
                <c:pt idx="1416">
                  <c:v>19/08/2015</c:v>
                </c:pt>
                <c:pt idx="1417">
                  <c:v>20/08/2015</c:v>
                </c:pt>
                <c:pt idx="1418">
                  <c:v>21/08/2015</c:v>
                </c:pt>
                <c:pt idx="1419">
                  <c:v>24/08/2015</c:v>
                </c:pt>
                <c:pt idx="1420">
                  <c:v>25/08/2015</c:v>
                </c:pt>
                <c:pt idx="1421">
                  <c:v>26/08/2015</c:v>
                </c:pt>
                <c:pt idx="1422">
                  <c:v>27/08/2015</c:v>
                </c:pt>
                <c:pt idx="1423">
                  <c:v>28/08/2015</c:v>
                </c:pt>
                <c:pt idx="1424">
                  <c:v>31/08/2015</c:v>
                </c:pt>
                <c:pt idx="1425">
                  <c:v>01/09/2015</c:v>
                </c:pt>
                <c:pt idx="1426">
                  <c:v>02/09/2015</c:v>
                </c:pt>
                <c:pt idx="1427">
                  <c:v>03/09/2015</c:v>
                </c:pt>
                <c:pt idx="1428">
                  <c:v>04/09/2015</c:v>
                </c:pt>
                <c:pt idx="1429">
                  <c:v>08/09/2015</c:v>
                </c:pt>
                <c:pt idx="1430">
                  <c:v>09/09/2015</c:v>
                </c:pt>
                <c:pt idx="1431">
                  <c:v>10/09/2015</c:v>
                </c:pt>
                <c:pt idx="1432">
                  <c:v>11/09/2015</c:v>
                </c:pt>
                <c:pt idx="1433">
                  <c:v>14/09/2015</c:v>
                </c:pt>
                <c:pt idx="1434">
                  <c:v>15/09/2015</c:v>
                </c:pt>
                <c:pt idx="1435">
                  <c:v>16/09/2015</c:v>
                </c:pt>
                <c:pt idx="1436">
                  <c:v>17/09/2015</c:v>
                </c:pt>
                <c:pt idx="1437">
                  <c:v>18/09/2015</c:v>
                </c:pt>
                <c:pt idx="1438">
                  <c:v>21/09/2015</c:v>
                </c:pt>
                <c:pt idx="1439">
                  <c:v>22/09/2015</c:v>
                </c:pt>
                <c:pt idx="1440">
                  <c:v>23/09/2015</c:v>
                </c:pt>
                <c:pt idx="1441">
                  <c:v>24/09/2015</c:v>
                </c:pt>
                <c:pt idx="1442">
                  <c:v>25/09/2015</c:v>
                </c:pt>
                <c:pt idx="1443">
                  <c:v>28/09/2015</c:v>
                </c:pt>
                <c:pt idx="1444">
                  <c:v>29/09/2015</c:v>
                </c:pt>
                <c:pt idx="1445">
                  <c:v>30/09/2015</c:v>
                </c:pt>
                <c:pt idx="1446">
                  <c:v>01/10/2015</c:v>
                </c:pt>
                <c:pt idx="1447">
                  <c:v>02/10/2015</c:v>
                </c:pt>
                <c:pt idx="1448">
                  <c:v>05/10/2015</c:v>
                </c:pt>
                <c:pt idx="1449">
                  <c:v>06/10/2015</c:v>
                </c:pt>
                <c:pt idx="1450">
                  <c:v>07/10/2015</c:v>
                </c:pt>
                <c:pt idx="1451">
                  <c:v>08/10/2015</c:v>
                </c:pt>
                <c:pt idx="1452">
                  <c:v>09/10/2015</c:v>
                </c:pt>
                <c:pt idx="1453">
                  <c:v>12/10/2015</c:v>
                </c:pt>
                <c:pt idx="1454">
                  <c:v>13/10/2015</c:v>
                </c:pt>
                <c:pt idx="1455">
                  <c:v>14/10/2015</c:v>
                </c:pt>
                <c:pt idx="1456">
                  <c:v>15/10/2015</c:v>
                </c:pt>
                <c:pt idx="1457">
                  <c:v>16/10/2015</c:v>
                </c:pt>
                <c:pt idx="1458">
                  <c:v>19/10/2015</c:v>
                </c:pt>
                <c:pt idx="1459">
                  <c:v>20/10/2015</c:v>
                </c:pt>
                <c:pt idx="1460">
                  <c:v>21/10/2015</c:v>
                </c:pt>
                <c:pt idx="1461">
                  <c:v>22/10/2015</c:v>
                </c:pt>
                <c:pt idx="1462">
                  <c:v>23/10/2015</c:v>
                </c:pt>
                <c:pt idx="1463">
                  <c:v>26/10/2015</c:v>
                </c:pt>
                <c:pt idx="1464">
                  <c:v>27/10/2015</c:v>
                </c:pt>
                <c:pt idx="1465">
                  <c:v>28/10/2015</c:v>
                </c:pt>
                <c:pt idx="1466">
                  <c:v>29/10/2015</c:v>
                </c:pt>
                <c:pt idx="1467">
                  <c:v>30/10/2015</c:v>
                </c:pt>
                <c:pt idx="1468">
                  <c:v>02/11/2015</c:v>
                </c:pt>
                <c:pt idx="1469">
                  <c:v>03/11/2015</c:v>
                </c:pt>
                <c:pt idx="1470">
                  <c:v>04/11/2015</c:v>
                </c:pt>
                <c:pt idx="1471">
                  <c:v>05/11/2015</c:v>
                </c:pt>
                <c:pt idx="1472">
                  <c:v>06/11/2015</c:v>
                </c:pt>
                <c:pt idx="1473">
                  <c:v>09/11/2015</c:v>
                </c:pt>
                <c:pt idx="1474">
                  <c:v>10/11/2015</c:v>
                </c:pt>
                <c:pt idx="1475">
                  <c:v>11/11/2015</c:v>
                </c:pt>
                <c:pt idx="1476">
                  <c:v>12/11/2015</c:v>
                </c:pt>
                <c:pt idx="1477">
                  <c:v>13/11/2015</c:v>
                </c:pt>
                <c:pt idx="1478">
                  <c:v>16/11/2015</c:v>
                </c:pt>
                <c:pt idx="1479">
                  <c:v>17/11/2015</c:v>
                </c:pt>
                <c:pt idx="1480">
                  <c:v>18/11/2015</c:v>
                </c:pt>
                <c:pt idx="1481">
                  <c:v>19/11/2015</c:v>
                </c:pt>
                <c:pt idx="1482">
                  <c:v>20/11/2015</c:v>
                </c:pt>
                <c:pt idx="1483">
                  <c:v>23/11/2015</c:v>
                </c:pt>
                <c:pt idx="1484">
                  <c:v>24/11/2015</c:v>
                </c:pt>
                <c:pt idx="1485">
                  <c:v>25/11/2015</c:v>
                </c:pt>
                <c:pt idx="1486">
                  <c:v>27/11/2015</c:v>
                </c:pt>
                <c:pt idx="1487">
                  <c:v>30/11/2015</c:v>
                </c:pt>
                <c:pt idx="1488">
                  <c:v>01/12/2015</c:v>
                </c:pt>
                <c:pt idx="1489">
                  <c:v>02/12/2015</c:v>
                </c:pt>
                <c:pt idx="1490">
                  <c:v>03/12/2015</c:v>
                </c:pt>
                <c:pt idx="1491">
                  <c:v>04/12/2015</c:v>
                </c:pt>
                <c:pt idx="1492">
                  <c:v>07/12/2015</c:v>
                </c:pt>
                <c:pt idx="1493">
                  <c:v>08/12/2015</c:v>
                </c:pt>
                <c:pt idx="1494">
                  <c:v>09/12/2015</c:v>
                </c:pt>
                <c:pt idx="1495">
                  <c:v>10/12/2015</c:v>
                </c:pt>
                <c:pt idx="1496">
                  <c:v>11/12/2015</c:v>
                </c:pt>
                <c:pt idx="1497">
                  <c:v>14/12/2015</c:v>
                </c:pt>
                <c:pt idx="1498">
                  <c:v>15/12/2015</c:v>
                </c:pt>
                <c:pt idx="1499">
                  <c:v>16/12/2015</c:v>
                </c:pt>
                <c:pt idx="1500">
                  <c:v>17/12/2015</c:v>
                </c:pt>
                <c:pt idx="1501">
                  <c:v>18/12/2015</c:v>
                </c:pt>
                <c:pt idx="1502">
                  <c:v>21/12/2015</c:v>
                </c:pt>
                <c:pt idx="1503">
                  <c:v>22/12/2015</c:v>
                </c:pt>
                <c:pt idx="1504">
                  <c:v>23/12/2015</c:v>
                </c:pt>
                <c:pt idx="1505">
                  <c:v>24/12/2015</c:v>
                </c:pt>
                <c:pt idx="1506">
                  <c:v>28/12/2015</c:v>
                </c:pt>
                <c:pt idx="1507">
                  <c:v>29/12/2015</c:v>
                </c:pt>
                <c:pt idx="1508">
                  <c:v>30/12/2015</c:v>
                </c:pt>
                <c:pt idx="1509">
                  <c:v>31/12/2015</c:v>
                </c:pt>
                <c:pt idx="1510">
                  <c:v>04/01/2016</c:v>
                </c:pt>
                <c:pt idx="1511">
                  <c:v>05/01/2016</c:v>
                </c:pt>
                <c:pt idx="1512">
                  <c:v>06/01/2016</c:v>
                </c:pt>
                <c:pt idx="1513">
                  <c:v>07/01/2016</c:v>
                </c:pt>
                <c:pt idx="1514">
                  <c:v>08/01/2016</c:v>
                </c:pt>
                <c:pt idx="1515">
                  <c:v>11/01/2016</c:v>
                </c:pt>
                <c:pt idx="1516">
                  <c:v>12/01/2016</c:v>
                </c:pt>
                <c:pt idx="1517">
                  <c:v>13/01/2016</c:v>
                </c:pt>
                <c:pt idx="1518">
                  <c:v>14/01/2016</c:v>
                </c:pt>
                <c:pt idx="1519">
                  <c:v>15/01/2016</c:v>
                </c:pt>
                <c:pt idx="1520">
                  <c:v>19/01/2016</c:v>
                </c:pt>
                <c:pt idx="1521">
                  <c:v>20/01/2016</c:v>
                </c:pt>
                <c:pt idx="1522">
                  <c:v>21/01/2016</c:v>
                </c:pt>
                <c:pt idx="1523">
                  <c:v>22/01/2016</c:v>
                </c:pt>
                <c:pt idx="1524">
                  <c:v>25/01/2016</c:v>
                </c:pt>
                <c:pt idx="1525">
                  <c:v>26/01/2016</c:v>
                </c:pt>
                <c:pt idx="1526">
                  <c:v>27/01/2016</c:v>
                </c:pt>
                <c:pt idx="1527">
                  <c:v>28/01/2016</c:v>
                </c:pt>
                <c:pt idx="1528">
                  <c:v>29/01/2016</c:v>
                </c:pt>
                <c:pt idx="1529">
                  <c:v>01/02/2016</c:v>
                </c:pt>
                <c:pt idx="1530">
                  <c:v>02/02/2016</c:v>
                </c:pt>
                <c:pt idx="1531">
                  <c:v>03/02/2016</c:v>
                </c:pt>
                <c:pt idx="1532">
                  <c:v>04/02/2016</c:v>
                </c:pt>
                <c:pt idx="1533">
                  <c:v>05/02/2016</c:v>
                </c:pt>
                <c:pt idx="1534">
                  <c:v>08/02/2016</c:v>
                </c:pt>
                <c:pt idx="1535">
                  <c:v>09/02/2016</c:v>
                </c:pt>
                <c:pt idx="1536">
                  <c:v>10/02/2016</c:v>
                </c:pt>
                <c:pt idx="1537">
                  <c:v>11/02/2016</c:v>
                </c:pt>
                <c:pt idx="1538">
                  <c:v>12/02/2016</c:v>
                </c:pt>
                <c:pt idx="1539">
                  <c:v>16/02/2016</c:v>
                </c:pt>
                <c:pt idx="1540">
                  <c:v>17/02/2016</c:v>
                </c:pt>
                <c:pt idx="1541">
                  <c:v>18/02/2016</c:v>
                </c:pt>
                <c:pt idx="1542">
                  <c:v>19/02/2016</c:v>
                </c:pt>
                <c:pt idx="1543">
                  <c:v>22/02/2016</c:v>
                </c:pt>
                <c:pt idx="1544">
                  <c:v>23/02/2016</c:v>
                </c:pt>
                <c:pt idx="1545">
                  <c:v>24/02/2016</c:v>
                </c:pt>
                <c:pt idx="1546">
                  <c:v>25/02/2016</c:v>
                </c:pt>
                <c:pt idx="1547">
                  <c:v>26/02/2016</c:v>
                </c:pt>
                <c:pt idx="1548">
                  <c:v>29/02/2016</c:v>
                </c:pt>
                <c:pt idx="1549">
                  <c:v>01/03/2016</c:v>
                </c:pt>
                <c:pt idx="1550">
                  <c:v>02/03/2016</c:v>
                </c:pt>
                <c:pt idx="1551">
                  <c:v>03/03/2016</c:v>
                </c:pt>
                <c:pt idx="1552">
                  <c:v>04/03/2016</c:v>
                </c:pt>
                <c:pt idx="1553">
                  <c:v>07/03/2016</c:v>
                </c:pt>
                <c:pt idx="1554">
                  <c:v>08/03/2016</c:v>
                </c:pt>
                <c:pt idx="1555">
                  <c:v>09/03/2016</c:v>
                </c:pt>
                <c:pt idx="1556">
                  <c:v>10/03/2016</c:v>
                </c:pt>
                <c:pt idx="1557">
                  <c:v>11/03/2016</c:v>
                </c:pt>
                <c:pt idx="1558">
                  <c:v>14/03/2016</c:v>
                </c:pt>
                <c:pt idx="1559">
                  <c:v>15/03/2016</c:v>
                </c:pt>
                <c:pt idx="1560">
                  <c:v>16/03/2016</c:v>
                </c:pt>
                <c:pt idx="1561">
                  <c:v>17/03/2016</c:v>
                </c:pt>
                <c:pt idx="1562">
                  <c:v>18/03/2016</c:v>
                </c:pt>
                <c:pt idx="1563">
                  <c:v>21/03/2016</c:v>
                </c:pt>
                <c:pt idx="1564">
                  <c:v>22/03/2016</c:v>
                </c:pt>
                <c:pt idx="1565">
                  <c:v>23/03/2016</c:v>
                </c:pt>
                <c:pt idx="1566">
                  <c:v>24/03/2016</c:v>
                </c:pt>
                <c:pt idx="1567">
                  <c:v>28/03/2016</c:v>
                </c:pt>
                <c:pt idx="1568">
                  <c:v>29/03/2016</c:v>
                </c:pt>
                <c:pt idx="1569">
                  <c:v>30/03/2016</c:v>
                </c:pt>
                <c:pt idx="1570">
                  <c:v>31/03/2016</c:v>
                </c:pt>
                <c:pt idx="1571">
                  <c:v>01/04/2016</c:v>
                </c:pt>
                <c:pt idx="1572">
                  <c:v>04/04/2016</c:v>
                </c:pt>
                <c:pt idx="1573">
                  <c:v>05/04/2016</c:v>
                </c:pt>
                <c:pt idx="1574">
                  <c:v>06/04/2016</c:v>
                </c:pt>
                <c:pt idx="1575">
                  <c:v>07/04/2016</c:v>
                </c:pt>
                <c:pt idx="1576">
                  <c:v>08/04/2016</c:v>
                </c:pt>
                <c:pt idx="1577">
                  <c:v>11/04/2016</c:v>
                </c:pt>
                <c:pt idx="1578">
                  <c:v>12/04/2016</c:v>
                </c:pt>
                <c:pt idx="1579">
                  <c:v>13/04/2016</c:v>
                </c:pt>
                <c:pt idx="1580">
                  <c:v>14/04/2016</c:v>
                </c:pt>
                <c:pt idx="1581">
                  <c:v>15/04/2016</c:v>
                </c:pt>
                <c:pt idx="1582">
                  <c:v>18/04/2016</c:v>
                </c:pt>
                <c:pt idx="1583">
                  <c:v>19/04/2016</c:v>
                </c:pt>
                <c:pt idx="1584">
                  <c:v>20/04/2016</c:v>
                </c:pt>
                <c:pt idx="1585">
                  <c:v>21/04/2016</c:v>
                </c:pt>
                <c:pt idx="1586">
                  <c:v>22/04/2016</c:v>
                </c:pt>
                <c:pt idx="1587">
                  <c:v>25/04/2016</c:v>
                </c:pt>
                <c:pt idx="1588">
                  <c:v>26/04/2016</c:v>
                </c:pt>
                <c:pt idx="1589">
                  <c:v>27/04/2016</c:v>
                </c:pt>
                <c:pt idx="1590">
                  <c:v>28/04/2016</c:v>
                </c:pt>
                <c:pt idx="1591">
                  <c:v>29/04/2016</c:v>
                </c:pt>
                <c:pt idx="1592">
                  <c:v>02/05/2016</c:v>
                </c:pt>
                <c:pt idx="1593">
                  <c:v>03/05/2016</c:v>
                </c:pt>
                <c:pt idx="1594">
                  <c:v>04/05/2016</c:v>
                </c:pt>
                <c:pt idx="1595">
                  <c:v>05/05/2016</c:v>
                </c:pt>
                <c:pt idx="1596">
                  <c:v>06/05/2016</c:v>
                </c:pt>
                <c:pt idx="1597">
                  <c:v>09/05/2016</c:v>
                </c:pt>
                <c:pt idx="1598">
                  <c:v>10/05/2016</c:v>
                </c:pt>
                <c:pt idx="1599">
                  <c:v>11/05/2016</c:v>
                </c:pt>
                <c:pt idx="1600">
                  <c:v>12/05/2016</c:v>
                </c:pt>
                <c:pt idx="1601">
                  <c:v>13/05/2016</c:v>
                </c:pt>
                <c:pt idx="1602">
                  <c:v>16/05/2016</c:v>
                </c:pt>
                <c:pt idx="1603">
                  <c:v>17/05/2016</c:v>
                </c:pt>
                <c:pt idx="1604">
                  <c:v>18/05/2016</c:v>
                </c:pt>
                <c:pt idx="1605">
                  <c:v>19/05/2016</c:v>
                </c:pt>
                <c:pt idx="1606">
                  <c:v>20/05/2016</c:v>
                </c:pt>
                <c:pt idx="1607">
                  <c:v>23/05/2016</c:v>
                </c:pt>
                <c:pt idx="1608">
                  <c:v>24/05/2016</c:v>
                </c:pt>
                <c:pt idx="1609">
                  <c:v>25/05/2016</c:v>
                </c:pt>
                <c:pt idx="1610">
                  <c:v>26/05/2016</c:v>
                </c:pt>
                <c:pt idx="1611">
                  <c:v>27/05/2016</c:v>
                </c:pt>
                <c:pt idx="1612">
                  <c:v>31/05/2016</c:v>
                </c:pt>
                <c:pt idx="1613">
                  <c:v>01/06/2016</c:v>
                </c:pt>
                <c:pt idx="1614">
                  <c:v>02/06/2016</c:v>
                </c:pt>
                <c:pt idx="1615">
                  <c:v>03/06/2016</c:v>
                </c:pt>
                <c:pt idx="1616">
                  <c:v>06/06/2016</c:v>
                </c:pt>
                <c:pt idx="1617">
                  <c:v>07/06/2016</c:v>
                </c:pt>
                <c:pt idx="1618">
                  <c:v>08/06/2016</c:v>
                </c:pt>
                <c:pt idx="1619">
                  <c:v>09/06/2016</c:v>
                </c:pt>
                <c:pt idx="1620">
                  <c:v>10/06/2016</c:v>
                </c:pt>
                <c:pt idx="1621">
                  <c:v>13/06/2016</c:v>
                </c:pt>
                <c:pt idx="1622">
                  <c:v>14/06/2016</c:v>
                </c:pt>
                <c:pt idx="1623">
                  <c:v>15/06/2016</c:v>
                </c:pt>
                <c:pt idx="1624">
                  <c:v>16/06/2016</c:v>
                </c:pt>
                <c:pt idx="1625">
                  <c:v>17/06/2016</c:v>
                </c:pt>
                <c:pt idx="1626">
                  <c:v>20/06/2016</c:v>
                </c:pt>
                <c:pt idx="1627">
                  <c:v>21/06/2016</c:v>
                </c:pt>
                <c:pt idx="1628">
                  <c:v>22/06/2016</c:v>
                </c:pt>
                <c:pt idx="1629">
                  <c:v>23/06/2016</c:v>
                </c:pt>
                <c:pt idx="1630">
                  <c:v>24/06/2016</c:v>
                </c:pt>
                <c:pt idx="1631">
                  <c:v>27/06/2016</c:v>
                </c:pt>
                <c:pt idx="1632">
                  <c:v>28/06/2016</c:v>
                </c:pt>
                <c:pt idx="1633">
                  <c:v>29/06/2016</c:v>
                </c:pt>
                <c:pt idx="1634">
                  <c:v>30/06/2016</c:v>
                </c:pt>
                <c:pt idx="1635">
                  <c:v>01/07/2016</c:v>
                </c:pt>
                <c:pt idx="1636">
                  <c:v>05/07/2016</c:v>
                </c:pt>
                <c:pt idx="1637">
                  <c:v>06/07/2016</c:v>
                </c:pt>
                <c:pt idx="1638">
                  <c:v>07/07/2016</c:v>
                </c:pt>
                <c:pt idx="1639">
                  <c:v>08/07/2016</c:v>
                </c:pt>
                <c:pt idx="1640">
                  <c:v>11/07/2016</c:v>
                </c:pt>
                <c:pt idx="1641">
                  <c:v>12/07/2016</c:v>
                </c:pt>
                <c:pt idx="1642">
                  <c:v>13/07/2016</c:v>
                </c:pt>
                <c:pt idx="1643">
                  <c:v>14/07/2016</c:v>
                </c:pt>
                <c:pt idx="1644">
                  <c:v>15/07/2016</c:v>
                </c:pt>
                <c:pt idx="1645">
                  <c:v>18/07/2016</c:v>
                </c:pt>
                <c:pt idx="1646">
                  <c:v>19/07/2016</c:v>
                </c:pt>
                <c:pt idx="1647">
                  <c:v>20/07/2016</c:v>
                </c:pt>
                <c:pt idx="1648">
                  <c:v>21/07/2016</c:v>
                </c:pt>
                <c:pt idx="1649">
                  <c:v>22/07/2016</c:v>
                </c:pt>
                <c:pt idx="1650">
                  <c:v>25/07/2016</c:v>
                </c:pt>
                <c:pt idx="1651">
                  <c:v>26/07/2016</c:v>
                </c:pt>
                <c:pt idx="1652">
                  <c:v>27/07/2016</c:v>
                </c:pt>
                <c:pt idx="1653">
                  <c:v>28/07/2016</c:v>
                </c:pt>
                <c:pt idx="1654">
                  <c:v>29/07/2016</c:v>
                </c:pt>
                <c:pt idx="1655">
                  <c:v>01/08/2016</c:v>
                </c:pt>
                <c:pt idx="1656">
                  <c:v>02/08/2016</c:v>
                </c:pt>
                <c:pt idx="1657">
                  <c:v>03/08/2016</c:v>
                </c:pt>
                <c:pt idx="1658">
                  <c:v>04/08/2016</c:v>
                </c:pt>
                <c:pt idx="1659">
                  <c:v>05/08/2016</c:v>
                </c:pt>
                <c:pt idx="1660">
                  <c:v>08/08/2016</c:v>
                </c:pt>
                <c:pt idx="1661">
                  <c:v>09/08/2016</c:v>
                </c:pt>
                <c:pt idx="1662">
                  <c:v>10/08/2016</c:v>
                </c:pt>
                <c:pt idx="1663">
                  <c:v>11/08/2016</c:v>
                </c:pt>
                <c:pt idx="1664">
                  <c:v>12/08/2016</c:v>
                </c:pt>
                <c:pt idx="1665">
                  <c:v>15/08/2016</c:v>
                </c:pt>
                <c:pt idx="1666">
                  <c:v>16/08/2016</c:v>
                </c:pt>
                <c:pt idx="1667">
                  <c:v>17/08/2016</c:v>
                </c:pt>
                <c:pt idx="1668">
                  <c:v>18/08/2016</c:v>
                </c:pt>
                <c:pt idx="1669">
                  <c:v>19/08/2016</c:v>
                </c:pt>
                <c:pt idx="1670">
                  <c:v>22/08/2016</c:v>
                </c:pt>
                <c:pt idx="1671">
                  <c:v>23/08/2016</c:v>
                </c:pt>
                <c:pt idx="1672">
                  <c:v>24/08/2016</c:v>
                </c:pt>
                <c:pt idx="1673">
                  <c:v>25/08/2016</c:v>
                </c:pt>
                <c:pt idx="1674">
                  <c:v>26/08/2016</c:v>
                </c:pt>
                <c:pt idx="1675">
                  <c:v>29/08/2016</c:v>
                </c:pt>
                <c:pt idx="1676">
                  <c:v>30/08/2016</c:v>
                </c:pt>
                <c:pt idx="1677">
                  <c:v>31/08/2016</c:v>
                </c:pt>
                <c:pt idx="1678">
                  <c:v>01/09/2016</c:v>
                </c:pt>
                <c:pt idx="1679">
                  <c:v>02/09/2016</c:v>
                </c:pt>
                <c:pt idx="1680">
                  <c:v>06/09/2016</c:v>
                </c:pt>
                <c:pt idx="1681">
                  <c:v>07/09/2016</c:v>
                </c:pt>
                <c:pt idx="1682">
                  <c:v>08/09/2016</c:v>
                </c:pt>
                <c:pt idx="1683">
                  <c:v>09/09/2016</c:v>
                </c:pt>
                <c:pt idx="1684">
                  <c:v>12/09/2016</c:v>
                </c:pt>
                <c:pt idx="1685">
                  <c:v>13/09/2016</c:v>
                </c:pt>
                <c:pt idx="1686">
                  <c:v>14/09/2016</c:v>
                </c:pt>
                <c:pt idx="1687">
                  <c:v>15/09/2016</c:v>
                </c:pt>
                <c:pt idx="1688">
                  <c:v>16/09/2016</c:v>
                </c:pt>
                <c:pt idx="1689">
                  <c:v>19/09/2016</c:v>
                </c:pt>
                <c:pt idx="1690">
                  <c:v>20/09/2016</c:v>
                </c:pt>
                <c:pt idx="1691">
                  <c:v>21/09/2016</c:v>
                </c:pt>
                <c:pt idx="1692">
                  <c:v>22/09/2016</c:v>
                </c:pt>
                <c:pt idx="1693">
                  <c:v>23/09/2016</c:v>
                </c:pt>
                <c:pt idx="1694">
                  <c:v>26/09/2016</c:v>
                </c:pt>
                <c:pt idx="1695">
                  <c:v>27/09/2016</c:v>
                </c:pt>
                <c:pt idx="1696">
                  <c:v>28/09/2016</c:v>
                </c:pt>
                <c:pt idx="1697">
                  <c:v>29/09/2016</c:v>
                </c:pt>
                <c:pt idx="1698">
                  <c:v>30/09/2016</c:v>
                </c:pt>
                <c:pt idx="1699">
                  <c:v>03/10/2016</c:v>
                </c:pt>
                <c:pt idx="1700">
                  <c:v>04/10/2016</c:v>
                </c:pt>
                <c:pt idx="1701">
                  <c:v>05/10/2016</c:v>
                </c:pt>
                <c:pt idx="1702">
                  <c:v>06/10/2016</c:v>
                </c:pt>
                <c:pt idx="1703">
                  <c:v>07/10/2016</c:v>
                </c:pt>
                <c:pt idx="1704">
                  <c:v>10/10/2016</c:v>
                </c:pt>
                <c:pt idx="1705">
                  <c:v>11/10/2016</c:v>
                </c:pt>
                <c:pt idx="1706">
                  <c:v>12/10/2016</c:v>
                </c:pt>
                <c:pt idx="1707">
                  <c:v>13/10/2016</c:v>
                </c:pt>
                <c:pt idx="1708">
                  <c:v>14/10/2016</c:v>
                </c:pt>
                <c:pt idx="1709">
                  <c:v>17/10/2016</c:v>
                </c:pt>
                <c:pt idx="1710">
                  <c:v>18/10/2016</c:v>
                </c:pt>
                <c:pt idx="1711">
                  <c:v>19/10/2016</c:v>
                </c:pt>
                <c:pt idx="1712">
                  <c:v>20/10/2016</c:v>
                </c:pt>
                <c:pt idx="1713">
                  <c:v>21/10/2016</c:v>
                </c:pt>
                <c:pt idx="1714">
                  <c:v>24/10/2016</c:v>
                </c:pt>
                <c:pt idx="1715">
                  <c:v>25/10/2016</c:v>
                </c:pt>
                <c:pt idx="1716">
                  <c:v>26/10/2016</c:v>
                </c:pt>
                <c:pt idx="1717">
                  <c:v>27/10/2016</c:v>
                </c:pt>
                <c:pt idx="1718">
                  <c:v>28/10/2016</c:v>
                </c:pt>
                <c:pt idx="1719">
                  <c:v>31/10/2016</c:v>
                </c:pt>
                <c:pt idx="1720">
                  <c:v>01/11/2016</c:v>
                </c:pt>
                <c:pt idx="1721">
                  <c:v>02/11/2016</c:v>
                </c:pt>
                <c:pt idx="1722">
                  <c:v>03/11/2016</c:v>
                </c:pt>
                <c:pt idx="1723">
                  <c:v>04/11/2016</c:v>
                </c:pt>
                <c:pt idx="1724">
                  <c:v>07/11/2016</c:v>
                </c:pt>
                <c:pt idx="1725">
                  <c:v>08/11/2016</c:v>
                </c:pt>
                <c:pt idx="1726">
                  <c:v>09/11/2016</c:v>
                </c:pt>
                <c:pt idx="1727">
                  <c:v>10/11/2016</c:v>
                </c:pt>
                <c:pt idx="1728">
                  <c:v>11/11/2016</c:v>
                </c:pt>
                <c:pt idx="1729">
                  <c:v>14/11/2016</c:v>
                </c:pt>
                <c:pt idx="1730">
                  <c:v>15/11/2016</c:v>
                </c:pt>
                <c:pt idx="1731">
                  <c:v>16/11/2016</c:v>
                </c:pt>
                <c:pt idx="1732">
                  <c:v>17/11/2016</c:v>
                </c:pt>
                <c:pt idx="1733">
                  <c:v>18/11/2016</c:v>
                </c:pt>
                <c:pt idx="1734">
                  <c:v>21/11/2016</c:v>
                </c:pt>
                <c:pt idx="1735">
                  <c:v>22/11/2016</c:v>
                </c:pt>
                <c:pt idx="1736">
                  <c:v>23/11/2016</c:v>
                </c:pt>
                <c:pt idx="1737">
                  <c:v>25/11/2016</c:v>
                </c:pt>
                <c:pt idx="1738">
                  <c:v>28/11/2016</c:v>
                </c:pt>
                <c:pt idx="1739">
                  <c:v>29/11/2016</c:v>
                </c:pt>
                <c:pt idx="1740">
                  <c:v>30/11/2016</c:v>
                </c:pt>
                <c:pt idx="1741">
                  <c:v>01/12/2016</c:v>
                </c:pt>
                <c:pt idx="1742">
                  <c:v>02/12/2016</c:v>
                </c:pt>
                <c:pt idx="1743">
                  <c:v>05/12/2016</c:v>
                </c:pt>
                <c:pt idx="1744">
                  <c:v>06/12/2016</c:v>
                </c:pt>
                <c:pt idx="1745">
                  <c:v>07/12/2016</c:v>
                </c:pt>
                <c:pt idx="1746">
                  <c:v>08/12/2016</c:v>
                </c:pt>
                <c:pt idx="1747">
                  <c:v>09/12/2016</c:v>
                </c:pt>
                <c:pt idx="1748">
                  <c:v>12/12/2016</c:v>
                </c:pt>
                <c:pt idx="1749">
                  <c:v>13/12/2016</c:v>
                </c:pt>
                <c:pt idx="1750">
                  <c:v>14/12/2016</c:v>
                </c:pt>
                <c:pt idx="1751">
                  <c:v>15/12/2016</c:v>
                </c:pt>
                <c:pt idx="1752">
                  <c:v>16/12/2016</c:v>
                </c:pt>
                <c:pt idx="1753">
                  <c:v>19/12/2016</c:v>
                </c:pt>
                <c:pt idx="1754">
                  <c:v>20/12/2016</c:v>
                </c:pt>
                <c:pt idx="1755">
                  <c:v>21/12/2016</c:v>
                </c:pt>
                <c:pt idx="1756">
                  <c:v>22/12/2016</c:v>
                </c:pt>
                <c:pt idx="1757">
                  <c:v>23/12/2016</c:v>
                </c:pt>
                <c:pt idx="1758">
                  <c:v>27/12/2016</c:v>
                </c:pt>
                <c:pt idx="1759">
                  <c:v>28/12/2016</c:v>
                </c:pt>
                <c:pt idx="1760">
                  <c:v>29/12/2016</c:v>
                </c:pt>
                <c:pt idx="1761">
                  <c:v>30/12/2016</c:v>
                </c:pt>
                <c:pt idx="1762">
                  <c:v>03/01/2017</c:v>
                </c:pt>
                <c:pt idx="1763">
                  <c:v>04/01/2017</c:v>
                </c:pt>
                <c:pt idx="1764">
                  <c:v>05/01/2017</c:v>
                </c:pt>
                <c:pt idx="1765">
                  <c:v>06/01/2017</c:v>
                </c:pt>
                <c:pt idx="1766">
                  <c:v>09/01/2017</c:v>
                </c:pt>
                <c:pt idx="1767">
                  <c:v>10/01/2017</c:v>
                </c:pt>
                <c:pt idx="1768">
                  <c:v>11/01/2017</c:v>
                </c:pt>
                <c:pt idx="1769">
                  <c:v>12/01/2017</c:v>
                </c:pt>
                <c:pt idx="1770">
                  <c:v>13/01/2017</c:v>
                </c:pt>
                <c:pt idx="1771">
                  <c:v>17/01/2017</c:v>
                </c:pt>
                <c:pt idx="1772">
                  <c:v>18/01/2017</c:v>
                </c:pt>
                <c:pt idx="1773">
                  <c:v>19/01/2017</c:v>
                </c:pt>
                <c:pt idx="1774">
                  <c:v>20/01/2017</c:v>
                </c:pt>
                <c:pt idx="1775">
                  <c:v>23/01/2017</c:v>
                </c:pt>
                <c:pt idx="1776">
                  <c:v>24/01/2017</c:v>
                </c:pt>
                <c:pt idx="1777">
                  <c:v>25/01/2017</c:v>
                </c:pt>
                <c:pt idx="1778">
                  <c:v>26/01/2017</c:v>
                </c:pt>
                <c:pt idx="1779">
                  <c:v>27/01/2017</c:v>
                </c:pt>
                <c:pt idx="1780">
                  <c:v>30/01/2017</c:v>
                </c:pt>
                <c:pt idx="1781">
                  <c:v>31/01/2017</c:v>
                </c:pt>
                <c:pt idx="1782">
                  <c:v>01/02/2017</c:v>
                </c:pt>
                <c:pt idx="1783">
                  <c:v>02/02/2017</c:v>
                </c:pt>
                <c:pt idx="1784">
                  <c:v>03/02/2017</c:v>
                </c:pt>
                <c:pt idx="1785">
                  <c:v>06/02/2017</c:v>
                </c:pt>
                <c:pt idx="1786">
                  <c:v>07/02/2017</c:v>
                </c:pt>
                <c:pt idx="1787">
                  <c:v>08/02/2017</c:v>
                </c:pt>
                <c:pt idx="1788">
                  <c:v>09/02/2017</c:v>
                </c:pt>
                <c:pt idx="1789">
                  <c:v>10/02/2017</c:v>
                </c:pt>
                <c:pt idx="1790">
                  <c:v>13/02/2017</c:v>
                </c:pt>
                <c:pt idx="1791">
                  <c:v>14/02/2017</c:v>
                </c:pt>
                <c:pt idx="1792">
                  <c:v>15/02/2017</c:v>
                </c:pt>
                <c:pt idx="1793">
                  <c:v>16/02/2017</c:v>
                </c:pt>
                <c:pt idx="1794">
                  <c:v>17/02/2017</c:v>
                </c:pt>
                <c:pt idx="1795">
                  <c:v>21/02/2017</c:v>
                </c:pt>
                <c:pt idx="1796">
                  <c:v>22/02/2017</c:v>
                </c:pt>
                <c:pt idx="1797">
                  <c:v>23/02/2017</c:v>
                </c:pt>
                <c:pt idx="1798">
                  <c:v>24/02/2017</c:v>
                </c:pt>
                <c:pt idx="1799">
                  <c:v>27/02/2017</c:v>
                </c:pt>
                <c:pt idx="1800">
                  <c:v>28/02/2017</c:v>
                </c:pt>
                <c:pt idx="1801">
                  <c:v>01/03/2017</c:v>
                </c:pt>
                <c:pt idx="1802">
                  <c:v>02/03/2017</c:v>
                </c:pt>
                <c:pt idx="1803">
                  <c:v>03/03/2017</c:v>
                </c:pt>
                <c:pt idx="1804">
                  <c:v>06/03/2017</c:v>
                </c:pt>
                <c:pt idx="1805">
                  <c:v>07/03/2017</c:v>
                </c:pt>
                <c:pt idx="1806">
                  <c:v>08/03/2017</c:v>
                </c:pt>
                <c:pt idx="1807">
                  <c:v>09/03/2017</c:v>
                </c:pt>
                <c:pt idx="1808">
                  <c:v>10/03/2017</c:v>
                </c:pt>
                <c:pt idx="1809">
                  <c:v>13/03/2017</c:v>
                </c:pt>
                <c:pt idx="1810">
                  <c:v>14/03/2017</c:v>
                </c:pt>
                <c:pt idx="1811">
                  <c:v>15/03/2017</c:v>
                </c:pt>
                <c:pt idx="1812">
                  <c:v>16/03/2017</c:v>
                </c:pt>
                <c:pt idx="1813">
                  <c:v>17/03/2017</c:v>
                </c:pt>
                <c:pt idx="1814">
                  <c:v>20/03/2017</c:v>
                </c:pt>
                <c:pt idx="1815">
                  <c:v>21/03/2017</c:v>
                </c:pt>
                <c:pt idx="1816">
                  <c:v>22/03/2017</c:v>
                </c:pt>
                <c:pt idx="1817">
                  <c:v>23/03/2017</c:v>
                </c:pt>
                <c:pt idx="1818">
                  <c:v>24/03/2017</c:v>
                </c:pt>
                <c:pt idx="1819">
                  <c:v>27/03/2017</c:v>
                </c:pt>
                <c:pt idx="1820">
                  <c:v>28/03/2017</c:v>
                </c:pt>
                <c:pt idx="1821">
                  <c:v>29/03/2017</c:v>
                </c:pt>
                <c:pt idx="1822">
                  <c:v>30/03/2017</c:v>
                </c:pt>
                <c:pt idx="1823">
                  <c:v>31/03/2017</c:v>
                </c:pt>
                <c:pt idx="1824">
                  <c:v>03/04/2017</c:v>
                </c:pt>
                <c:pt idx="1825">
                  <c:v>04/04/2017</c:v>
                </c:pt>
                <c:pt idx="1826">
                  <c:v>05/04/2017</c:v>
                </c:pt>
                <c:pt idx="1827">
                  <c:v>06/04/2017</c:v>
                </c:pt>
                <c:pt idx="1828">
                  <c:v>07/04/2017</c:v>
                </c:pt>
                <c:pt idx="1829">
                  <c:v>10/04/2017</c:v>
                </c:pt>
                <c:pt idx="1830">
                  <c:v>11/04/2017</c:v>
                </c:pt>
                <c:pt idx="1831">
                  <c:v>12/04/2017</c:v>
                </c:pt>
                <c:pt idx="1832">
                  <c:v>13/04/2017</c:v>
                </c:pt>
                <c:pt idx="1833">
                  <c:v>17/04/2017</c:v>
                </c:pt>
                <c:pt idx="1834">
                  <c:v>18/04/2017</c:v>
                </c:pt>
                <c:pt idx="1835">
                  <c:v>19/04/2017</c:v>
                </c:pt>
                <c:pt idx="1836">
                  <c:v>20/04/2017</c:v>
                </c:pt>
                <c:pt idx="1837">
                  <c:v>21/04/2017</c:v>
                </c:pt>
                <c:pt idx="1838">
                  <c:v>24/04/2017</c:v>
                </c:pt>
                <c:pt idx="1839">
                  <c:v>25/04/2017</c:v>
                </c:pt>
                <c:pt idx="1840">
                  <c:v>26/04/2017</c:v>
                </c:pt>
                <c:pt idx="1841">
                  <c:v>27/04/2017</c:v>
                </c:pt>
                <c:pt idx="1842">
                  <c:v>28/04/2017</c:v>
                </c:pt>
                <c:pt idx="1843">
                  <c:v>01/05/2017</c:v>
                </c:pt>
                <c:pt idx="1844">
                  <c:v>02/05/2017</c:v>
                </c:pt>
                <c:pt idx="1845">
                  <c:v>03/05/2017</c:v>
                </c:pt>
                <c:pt idx="1846">
                  <c:v>04/05/2017</c:v>
                </c:pt>
                <c:pt idx="1847">
                  <c:v>05/05/2017</c:v>
                </c:pt>
                <c:pt idx="1848">
                  <c:v>08/05/2017</c:v>
                </c:pt>
                <c:pt idx="1849">
                  <c:v>09/05/2017</c:v>
                </c:pt>
                <c:pt idx="1850">
                  <c:v>10/05/2017</c:v>
                </c:pt>
                <c:pt idx="1851">
                  <c:v>11/05/2017</c:v>
                </c:pt>
                <c:pt idx="1852">
                  <c:v>12/05/2017</c:v>
                </c:pt>
                <c:pt idx="1853">
                  <c:v>15/05/2017</c:v>
                </c:pt>
                <c:pt idx="1854">
                  <c:v>16/05/2017</c:v>
                </c:pt>
                <c:pt idx="1855">
                  <c:v>17/05/2017</c:v>
                </c:pt>
                <c:pt idx="1856">
                  <c:v>18/05/2017</c:v>
                </c:pt>
                <c:pt idx="1857">
                  <c:v>19/05/2017</c:v>
                </c:pt>
                <c:pt idx="1858">
                  <c:v>22/05/2017</c:v>
                </c:pt>
                <c:pt idx="1859">
                  <c:v>23/05/2017</c:v>
                </c:pt>
                <c:pt idx="1860">
                  <c:v>24/05/2017</c:v>
                </c:pt>
                <c:pt idx="1861">
                  <c:v>25/05/2017</c:v>
                </c:pt>
                <c:pt idx="1862">
                  <c:v>26/05/2017</c:v>
                </c:pt>
                <c:pt idx="1863">
                  <c:v>30/05/2017</c:v>
                </c:pt>
                <c:pt idx="1864">
                  <c:v>31/05/2017</c:v>
                </c:pt>
                <c:pt idx="1865">
                  <c:v>01/06/2017</c:v>
                </c:pt>
                <c:pt idx="1866">
                  <c:v>02/06/2017</c:v>
                </c:pt>
                <c:pt idx="1867">
                  <c:v>05/06/2017</c:v>
                </c:pt>
                <c:pt idx="1868">
                  <c:v>06/06/2017</c:v>
                </c:pt>
                <c:pt idx="1869">
                  <c:v>07/06/2017</c:v>
                </c:pt>
                <c:pt idx="1870">
                  <c:v>08/06/2017</c:v>
                </c:pt>
                <c:pt idx="1871">
                  <c:v>09/06/2017</c:v>
                </c:pt>
                <c:pt idx="1872">
                  <c:v>12/06/2017</c:v>
                </c:pt>
                <c:pt idx="1873">
                  <c:v>13/06/2017</c:v>
                </c:pt>
                <c:pt idx="1874">
                  <c:v>14/06/2017</c:v>
                </c:pt>
                <c:pt idx="1875">
                  <c:v>15/06/2017</c:v>
                </c:pt>
                <c:pt idx="1876">
                  <c:v>16/06/2017</c:v>
                </c:pt>
                <c:pt idx="1877">
                  <c:v>19/06/2017</c:v>
                </c:pt>
                <c:pt idx="1878">
                  <c:v>20/06/2017</c:v>
                </c:pt>
                <c:pt idx="1879">
                  <c:v>21/06/2017</c:v>
                </c:pt>
                <c:pt idx="1880">
                  <c:v>22/06/2017</c:v>
                </c:pt>
                <c:pt idx="1881">
                  <c:v>23/06/2017</c:v>
                </c:pt>
                <c:pt idx="1882">
                  <c:v>26/06/2017</c:v>
                </c:pt>
                <c:pt idx="1883">
                  <c:v>27/06/2017</c:v>
                </c:pt>
                <c:pt idx="1884">
                  <c:v>28/06/2017</c:v>
                </c:pt>
                <c:pt idx="1885">
                  <c:v>29/06/2017</c:v>
                </c:pt>
                <c:pt idx="1886">
                  <c:v>30/06/2017</c:v>
                </c:pt>
                <c:pt idx="1887">
                  <c:v>03/07/2017</c:v>
                </c:pt>
                <c:pt idx="1888">
                  <c:v>05/07/2017</c:v>
                </c:pt>
                <c:pt idx="1889">
                  <c:v>06/07/2017</c:v>
                </c:pt>
                <c:pt idx="1890">
                  <c:v>07/07/2017</c:v>
                </c:pt>
                <c:pt idx="1891">
                  <c:v>10/07/2017</c:v>
                </c:pt>
                <c:pt idx="1892">
                  <c:v>11/07/2017</c:v>
                </c:pt>
                <c:pt idx="1893">
                  <c:v>12/07/2017</c:v>
                </c:pt>
                <c:pt idx="1894">
                  <c:v>13/07/2017</c:v>
                </c:pt>
                <c:pt idx="1895">
                  <c:v>14/07/2017</c:v>
                </c:pt>
                <c:pt idx="1896">
                  <c:v>17/07/2017</c:v>
                </c:pt>
                <c:pt idx="1897">
                  <c:v>18/07/2017</c:v>
                </c:pt>
                <c:pt idx="1898">
                  <c:v>19/07/2017</c:v>
                </c:pt>
                <c:pt idx="1899">
                  <c:v>20/07/2017</c:v>
                </c:pt>
                <c:pt idx="1900">
                  <c:v>21/07/2017</c:v>
                </c:pt>
                <c:pt idx="1901">
                  <c:v>24/07/2017</c:v>
                </c:pt>
                <c:pt idx="1902">
                  <c:v>25/07/2017</c:v>
                </c:pt>
                <c:pt idx="1903">
                  <c:v>26/07/2017</c:v>
                </c:pt>
                <c:pt idx="1904">
                  <c:v>27/07/2017</c:v>
                </c:pt>
                <c:pt idx="1905">
                  <c:v>28/07/2017</c:v>
                </c:pt>
                <c:pt idx="1906">
                  <c:v>31/07/2017</c:v>
                </c:pt>
                <c:pt idx="1907">
                  <c:v>01/08/2017</c:v>
                </c:pt>
                <c:pt idx="1908">
                  <c:v>02/08/2017</c:v>
                </c:pt>
                <c:pt idx="1909">
                  <c:v>03/08/2017</c:v>
                </c:pt>
                <c:pt idx="1910">
                  <c:v>04/08/2017</c:v>
                </c:pt>
                <c:pt idx="1911">
                  <c:v>07/08/2017</c:v>
                </c:pt>
                <c:pt idx="1912">
                  <c:v>08/08/2017</c:v>
                </c:pt>
                <c:pt idx="1913">
                  <c:v>09/08/2017</c:v>
                </c:pt>
                <c:pt idx="1914">
                  <c:v>10/08/2017</c:v>
                </c:pt>
                <c:pt idx="1915">
                  <c:v>11/08/2017</c:v>
                </c:pt>
                <c:pt idx="1916">
                  <c:v>14/08/2017</c:v>
                </c:pt>
                <c:pt idx="1917">
                  <c:v>15/08/2017</c:v>
                </c:pt>
                <c:pt idx="1918">
                  <c:v>16/08/2017</c:v>
                </c:pt>
                <c:pt idx="1919">
                  <c:v>17/08/2017</c:v>
                </c:pt>
                <c:pt idx="1920">
                  <c:v>18/08/2017</c:v>
                </c:pt>
                <c:pt idx="1921">
                  <c:v>21/08/2017</c:v>
                </c:pt>
                <c:pt idx="1922">
                  <c:v>22/08/2017</c:v>
                </c:pt>
                <c:pt idx="1923">
                  <c:v>23/08/2017</c:v>
                </c:pt>
                <c:pt idx="1924">
                  <c:v>24/08/2017</c:v>
                </c:pt>
                <c:pt idx="1925">
                  <c:v>25/08/2017</c:v>
                </c:pt>
                <c:pt idx="1926">
                  <c:v>28/08/2017</c:v>
                </c:pt>
                <c:pt idx="1927">
                  <c:v>29/08/2017</c:v>
                </c:pt>
                <c:pt idx="1928">
                  <c:v>30/08/2017</c:v>
                </c:pt>
                <c:pt idx="1929">
                  <c:v>31/08/2017</c:v>
                </c:pt>
                <c:pt idx="1930">
                  <c:v>01/09/2017</c:v>
                </c:pt>
                <c:pt idx="1931">
                  <c:v>05/09/2017</c:v>
                </c:pt>
                <c:pt idx="1932">
                  <c:v>06/09/2017</c:v>
                </c:pt>
                <c:pt idx="1933">
                  <c:v>07/09/2017</c:v>
                </c:pt>
                <c:pt idx="1934">
                  <c:v>08/09/2017</c:v>
                </c:pt>
                <c:pt idx="1935">
                  <c:v>11/09/2017</c:v>
                </c:pt>
                <c:pt idx="1936">
                  <c:v>12/09/2017</c:v>
                </c:pt>
                <c:pt idx="1937">
                  <c:v>13/09/2017</c:v>
                </c:pt>
                <c:pt idx="1938">
                  <c:v>14/09/2017</c:v>
                </c:pt>
                <c:pt idx="1939">
                  <c:v>15/09/2017</c:v>
                </c:pt>
                <c:pt idx="1940">
                  <c:v>18/09/2017</c:v>
                </c:pt>
                <c:pt idx="1941">
                  <c:v>19/09/2017</c:v>
                </c:pt>
                <c:pt idx="1942">
                  <c:v>20/09/2017</c:v>
                </c:pt>
                <c:pt idx="1943">
                  <c:v>21/09/2017</c:v>
                </c:pt>
                <c:pt idx="1944">
                  <c:v>22/09/2017</c:v>
                </c:pt>
                <c:pt idx="1945">
                  <c:v>25/09/2017</c:v>
                </c:pt>
                <c:pt idx="1946">
                  <c:v>26/09/2017</c:v>
                </c:pt>
                <c:pt idx="1947">
                  <c:v>27/09/2017</c:v>
                </c:pt>
                <c:pt idx="1948">
                  <c:v>28/09/2017</c:v>
                </c:pt>
                <c:pt idx="1949">
                  <c:v>29/09/2017</c:v>
                </c:pt>
                <c:pt idx="1950">
                  <c:v>02/10/2017</c:v>
                </c:pt>
                <c:pt idx="1951">
                  <c:v>03/10/2017</c:v>
                </c:pt>
                <c:pt idx="1952">
                  <c:v>04/10/2017</c:v>
                </c:pt>
                <c:pt idx="1953">
                  <c:v>05/10/2017</c:v>
                </c:pt>
                <c:pt idx="1954">
                  <c:v>06/10/2017</c:v>
                </c:pt>
                <c:pt idx="1955">
                  <c:v>09/10/2017</c:v>
                </c:pt>
                <c:pt idx="1956">
                  <c:v>10/10/2017</c:v>
                </c:pt>
                <c:pt idx="1957">
                  <c:v>11/10/2017</c:v>
                </c:pt>
                <c:pt idx="1958">
                  <c:v>12/10/2017</c:v>
                </c:pt>
                <c:pt idx="1959">
                  <c:v>13/10/2017</c:v>
                </c:pt>
                <c:pt idx="1960">
                  <c:v>16/10/2017</c:v>
                </c:pt>
                <c:pt idx="1961">
                  <c:v>17/10/2017</c:v>
                </c:pt>
                <c:pt idx="1962">
                  <c:v>18/10/2017</c:v>
                </c:pt>
                <c:pt idx="1963">
                  <c:v>19/10/2017</c:v>
                </c:pt>
                <c:pt idx="1964">
                  <c:v>20/10/2017</c:v>
                </c:pt>
                <c:pt idx="1965">
                  <c:v>23/10/2017</c:v>
                </c:pt>
                <c:pt idx="1966">
                  <c:v>24/10/2017</c:v>
                </c:pt>
                <c:pt idx="1967">
                  <c:v>25/10/2017</c:v>
                </c:pt>
                <c:pt idx="1968">
                  <c:v>26/10/2017</c:v>
                </c:pt>
                <c:pt idx="1969">
                  <c:v>27/10/2017</c:v>
                </c:pt>
                <c:pt idx="1970">
                  <c:v>30/10/2017</c:v>
                </c:pt>
                <c:pt idx="1971">
                  <c:v>31/10/2017</c:v>
                </c:pt>
                <c:pt idx="1972">
                  <c:v>01/11/2017</c:v>
                </c:pt>
                <c:pt idx="1973">
                  <c:v>02/11/2017</c:v>
                </c:pt>
                <c:pt idx="1974">
                  <c:v>03/11/2017</c:v>
                </c:pt>
                <c:pt idx="1975">
                  <c:v>06/11/2017</c:v>
                </c:pt>
                <c:pt idx="1976">
                  <c:v>07/11/2017</c:v>
                </c:pt>
                <c:pt idx="1977">
                  <c:v>08/11/2017</c:v>
                </c:pt>
                <c:pt idx="1978">
                  <c:v>09/11/2017</c:v>
                </c:pt>
                <c:pt idx="1979">
                  <c:v>10/11/2017</c:v>
                </c:pt>
                <c:pt idx="1980">
                  <c:v>13/11/2017</c:v>
                </c:pt>
                <c:pt idx="1981">
                  <c:v>14/11/2017</c:v>
                </c:pt>
                <c:pt idx="1982">
                  <c:v>15/11/2017</c:v>
                </c:pt>
                <c:pt idx="1983">
                  <c:v>16/11/2017</c:v>
                </c:pt>
                <c:pt idx="1984">
                  <c:v>17/11/2017</c:v>
                </c:pt>
                <c:pt idx="1985">
                  <c:v>20/11/2017</c:v>
                </c:pt>
                <c:pt idx="1986">
                  <c:v>21/11/2017</c:v>
                </c:pt>
                <c:pt idx="1987">
                  <c:v>22/11/2017</c:v>
                </c:pt>
                <c:pt idx="1988">
                  <c:v>24/11/2017</c:v>
                </c:pt>
                <c:pt idx="1989">
                  <c:v>27/11/2017</c:v>
                </c:pt>
                <c:pt idx="1990">
                  <c:v>28/11/2017</c:v>
                </c:pt>
                <c:pt idx="1991">
                  <c:v>29/11/2017</c:v>
                </c:pt>
                <c:pt idx="1992">
                  <c:v>30/11/2017</c:v>
                </c:pt>
                <c:pt idx="1993">
                  <c:v>01/12/2017</c:v>
                </c:pt>
                <c:pt idx="1994">
                  <c:v>04/12/2017</c:v>
                </c:pt>
                <c:pt idx="1995">
                  <c:v>05/12/2017</c:v>
                </c:pt>
                <c:pt idx="1996">
                  <c:v>06/12/2017</c:v>
                </c:pt>
                <c:pt idx="1997">
                  <c:v>07/12/2017</c:v>
                </c:pt>
                <c:pt idx="1998">
                  <c:v>08/12/2017</c:v>
                </c:pt>
                <c:pt idx="1999">
                  <c:v>11/12/2017</c:v>
                </c:pt>
                <c:pt idx="2000">
                  <c:v>12/12/2017</c:v>
                </c:pt>
                <c:pt idx="2001">
                  <c:v>13/12/2017</c:v>
                </c:pt>
                <c:pt idx="2002">
                  <c:v>14/12/2017</c:v>
                </c:pt>
                <c:pt idx="2003">
                  <c:v>15/12/2017</c:v>
                </c:pt>
                <c:pt idx="2004">
                  <c:v>18/12/2017</c:v>
                </c:pt>
                <c:pt idx="2005">
                  <c:v>19/12/2017</c:v>
                </c:pt>
                <c:pt idx="2006">
                  <c:v>20/12/2017</c:v>
                </c:pt>
                <c:pt idx="2007">
                  <c:v>21/12/2017</c:v>
                </c:pt>
                <c:pt idx="2008">
                  <c:v>22/12/2017</c:v>
                </c:pt>
                <c:pt idx="2009">
                  <c:v>26/12/2017</c:v>
                </c:pt>
                <c:pt idx="2010">
                  <c:v>27/12/2017</c:v>
                </c:pt>
                <c:pt idx="2011">
                  <c:v>28/12/2017</c:v>
                </c:pt>
                <c:pt idx="2012">
                  <c:v>29/12/2017</c:v>
                </c:pt>
                <c:pt idx="2013">
                  <c:v>02/01/2018</c:v>
                </c:pt>
                <c:pt idx="2014">
                  <c:v>03/01/2018</c:v>
                </c:pt>
                <c:pt idx="2015">
                  <c:v>04/01/2018</c:v>
                </c:pt>
                <c:pt idx="2016">
                  <c:v>05/01/2018</c:v>
                </c:pt>
                <c:pt idx="2017">
                  <c:v>08/01/2018</c:v>
                </c:pt>
                <c:pt idx="2018">
                  <c:v>09/01/2018</c:v>
                </c:pt>
                <c:pt idx="2019">
                  <c:v>10/01/2018</c:v>
                </c:pt>
                <c:pt idx="2020">
                  <c:v>11/01/2018</c:v>
                </c:pt>
                <c:pt idx="2021">
                  <c:v>12/01/2018</c:v>
                </c:pt>
                <c:pt idx="2022">
                  <c:v>16/01/2018</c:v>
                </c:pt>
                <c:pt idx="2023">
                  <c:v>17/01/2018</c:v>
                </c:pt>
                <c:pt idx="2024">
                  <c:v>18/01/2018</c:v>
                </c:pt>
                <c:pt idx="2025">
                  <c:v>19/01/2018</c:v>
                </c:pt>
                <c:pt idx="2026">
                  <c:v>22/01/2018</c:v>
                </c:pt>
                <c:pt idx="2027">
                  <c:v>23/01/2018</c:v>
                </c:pt>
                <c:pt idx="2028">
                  <c:v>24/01/2018</c:v>
                </c:pt>
                <c:pt idx="2029">
                  <c:v>25/01/2018</c:v>
                </c:pt>
                <c:pt idx="2030">
                  <c:v>26/01/2018</c:v>
                </c:pt>
                <c:pt idx="2031">
                  <c:v>29/01/2018</c:v>
                </c:pt>
                <c:pt idx="2032">
                  <c:v>30/01/2018</c:v>
                </c:pt>
                <c:pt idx="2033">
                  <c:v>31/01/2018</c:v>
                </c:pt>
                <c:pt idx="2034">
                  <c:v>01/02/2018</c:v>
                </c:pt>
                <c:pt idx="2035">
                  <c:v>02/02/2018</c:v>
                </c:pt>
                <c:pt idx="2036">
                  <c:v>05/02/2018</c:v>
                </c:pt>
                <c:pt idx="2037">
                  <c:v>06/02/2018</c:v>
                </c:pt>
                <c:pt idx="2038">
                  <c:v>07/02/2018</c:v>
                </c:pt>
                <c:pt idx="2039">
                  <c:v>08/02/2018</c:v>
                </c:pt>
                <c:pt idx="2040">
                  <c:v>09/02/2018</c:v>
                </c:pt>
                <c:pt idx="2041">
                  <c:v>12/02/2018</c:v>
                </c:pt>
                <c:pt idx="2042">
                  <c:v>13/02/2018</c:v>
                </c:pt>
                <c:pt idx="2043">
                  <c:v>14/02/2018</c:v>
                </c:pt>
                <c:pt idx="2044">
                  <c:v>15/02/2018</c:v>
                </c:pt>
                <c:pt idx="2045">
                  <c:v>16/02/2018</c:v>
                </c:pt>
                <c:pt idx="2046">
                  <c:v>20/02/2018</c:v>
                </c:pt>
                <c:pt idx="2047">
                  <c:v>21/02/2018</c:v>
                </c:pt>
                <c:pt idx="2048">
                  <c:v>22/02/2018</c:v>
                </c:pt>
                <c:pt idx="2049">
                  <c:v>23/02/2018</c:v>
                </c:pt>
                <c:pt idx="2050">
                  <c:v>26/02/2018</c:v>
                </c:pt>
                <c:pt idx="2051">
                  <c:v>27/02/2018</c:v>
                </c:pt>
                <c:pt idx="2052">
                  <c:v>28/02/2018</c:v>
                </c:pt>
                <c:pt idx="2053">
                  <c:v>01/03/2018</c:v>
                </c:pt>
                <c:pt idx="2054">
                  <c:v>02/03/2018</c:v>
                </c:pt>
                <c:pt idx="2055">
                  <c:v>05/03/2018</c:v>
                </c:pt>
                <c:pt idx="2056">
                  <c:v>06/03/2018</c:v>
                </c:pt>
                <c:pt idx="2057">
                  <c:v>07/03/2018</c:v>
                </c:pt>
                <c:pt idx="2058">
                  <c:v>08/03/2018</c:v>
                </c:pt>
                <c:pt idx="2059">
                  <c:v>09/03/2018</c:v>
                </c:pt>
                <c:pt idx="2060">
                  <c:v>12/03/2018</c:v>
                </c:pt>
                <c:pt idx="2061">
                  <c:v>13/03/2018</c:v>
                </c:pt>
                <c:pt idx="2062">
                  <c:v>14/03/2018</c:v>
                </c:pt>
                <c:pt idx="2063">
                  <c:v>15/03/2018</c:v>
                </c:pt>
                <c:pt idx="2064">
                  <c:v>16/03/2018</c:v>
                </c:pt>
                <c:pt idx="2065">
                  <c:v>19/03/2018</c:v>
                </c:pt>
                <c:pt idx="2066">
                  <c:v>20/03/2018</c:v>
                </c:pt>
                <c:pt idx="2067">
                  <c:v>21/03/2018</c:v>
                </c:pt>
                <c:pt idx="2068">
                  <c:v>22/03/2018</c:v>
                </c:pt>
                <c:pt idx="2069">
                  <c:v>23/03/2018</c:v>
                </c:pt>
                <c:pt idx="2070">
                  <c:v>26/03/2018</c:v>
                </c:pt>
                <c:pt idx="2071">
                  <c:v>27/03/2018</c:v>
                </c:pt>
                <c:pt idx="2072">
                  <c:v>28/03/2018</c:v>
                </c:pt>
                <c:pt idx="2073">
                  <c:v>29/03/2018</c:v>
                </c:pt>
                <c:pt idx="2074">
                  <c:v>02/04/2018</c:v>
                </c:pt>
                <c:pt idx="2075">
                  <c:v>03/04/2018</c:v>
                </c:pt>
                <c:pt idx="2076">
                  <c:v>04/04/2018</c:v>
                </c:pt>
                <c:pt idx="2077">
                  <c:v>05/04/2018</c:v>
                </c:pt>
                <c:pt idx="2078">
                  <c:v>06/04/2018</c:v>
                </c:pt>
                <c:pt idx="2079">
                  <c:v>09/04/2018</c:v>
                </c:pt>
                <c:pt idx="2080">
                  <c:v>10/04/2018</c:v>
                </c:pt>
                <c:pt idx="2081">
                  <c:v>11/04/2018</c:v>
                </c:pt>
                <c:pt idx="2082">
                  <c:v>12/04/2018</c:v>
                </c:pt>
                <c:pt idx="2083">
                  <c:v>13/04/2018</c:v>
                </c:pt>
                <c:pt idx="2084">
                  <c:v>16/04/2018</c:v>
                </c:pt>
                <c:pt idx="2085">
                  <c:v>17/04/2018</c:v>
                </c:pt>
                <c:pt idx="2086">
                  <c:v>18/04/2018</c:v>
                </c:pt>
                <c:pt idx="2087">
                  <c:v>19/04/2018</c:v>
                </c:pt>
                <c:pt idx="2088">
                  <c:v>20/04/2018</c:v>
                </c:pt>
                <c:pt idx="2089">
                  <c:v>23/04/2018</c:v>
                </c:pt>
                <c:pt idx="2090">
                  <c:v>24/04/2018</c:v>
                </c:pt>
                <c:pt idx="2091">
                  <c:v>25/04/2018</c:v>
                </c:pt>
                <c:pt idx="2092">
                  <c:v>26/04/2018</c:v>
                </c:pt>
                <c:pt idx="2093">
                  <c:v>27/04/2018</c:v>
                </c:pt>
                <c:pt idx="2094">
                  <c:v>30/04/2018</c:v>
                </c:pt>
                <c:pt idx="2095">
                  <c:v>01/05/2018</c:v>
                </c:pt>
                <c:pt idx="2096">
                  <c:v>02/05/2018</c:v>
                </c:pt>
                <c:pt idx="2097">
                  <c:v>03/05/2018</c:v>
                </c:pt>
                <c:pt idx="2098">
                  <c:v>04/05/2018</c:v>
                </c:pt>
                <c:pt idx="2099">
                  <c:v>07/05/2018</c:v>
                </c:pt>
                <c:pt idx="2100">
                  <c:v>08/05/2018</c:v>
                </c:pt>
                <c:pt idx="2101">
                  <c:v>09/05/2018</c:v>
                </c:pt>
                <c:pt idx="2102">
                  <c:v>10/05/2018</c:v>
                </c:pt>
                <c:pt idx="2103">
                  <c:v>11/05/2018</c:v>
                </c:pt>
                <c:pt idx="2104">
                  <c:v>14/05/2018</c:v>
                </c:pt>
                <c:pt idx="2105">
                  <c:v>15/05/2018</c:v>
                </c:pt>
                <c:pt idx="2106">
                  <c:v>16/05/2018</c:v>
                </c:pt>
                <c:pt idx="2107">
                  <c:v>17/05/2018</c:v>
                </c:pt>
                <c:pt idx="2108">
                  <c:v>18/05/2018</c:v>
                </c:pt>
                <c:pt idx="2109">
                  <c:v>21/05/2018</c:v>
                </c:pt>
                <c:pt idx="2110">
                  <c:v>22/05/2018</c:v>
                </c:pt>
                <c:pt idx="2111">
                  <c:v>23/05/2018</c:v>
                </c:pt>
                <c:pt idx="2112">
                  <c:v>24/05/2018</c:v>
                </c:pt>
                <c:pt idx="2113">
                  <c:v>25/05/2018</c:v>
                </c:pt>
                <c:pt idx="2114">
                  <c:v>29/05/2018</c:v>
                </c:pt>
                <c:pt idx="2115">
                  <c:v>30/05/2018</c:v>
                </c:pt>
                <c:pt idx="2116">
                  <c:v>31/05/2018</c:v>
                </c:pt>
                <c:pt idx="2117">
                  <c:v>01/06/2018</c:v>
                </c:pt>
                <c:pt idx="2118">
                  <c:v>04/06/2018</c:v>
                </c:pt>
                <c:pt idx="2119">
                  <c:v>05/06/2018</c:v>
                </c:pt>
                <c:pt idx="2120">
                  <c:v>06/06/2018</c:v>
                </c:pt>
                <c:pt idx="2121">
                  <c:v>07/06/2018</c:v>
                </c:pt>
                <c:pt idx="2122">
                  <c:v>08/06/2018</c:v>
                </c:pt>
                <c:pt idx="2123">
                  <c:v>11/06/2018</c:v>
                </c:pt>
                <c:pt idx="2124">
                  <c:v>12/06/2018</c:v>
                </c:pt>
                <c:pt idx="2125">
                  <c:v>13/06/2018</c:v>
                </c:pt>
                <c:pt idx="2126">
                  <c:v>14/06/2018</c:v>
                </c:pt>
                <c:pt idx="2127">
                  <c:v>15/06/2018</c:v>
                </c:pt>
                <c:pt idx="2128">
                  <c:v>18/06/2018</c:v>
                </c:pt>
                <c:pt idx="2129">
                  <c:v>19/06/2018</c:v>
                </c:pt>
                <c:pt idx="2130">
                  <c:v>20/06/2018</c:v>
                </c:pt>
                <c:pt idx="2131">
                  <c:v>21/06/2018</c:v>
                </c:pt>
                <c:pt idx="2132">
                  <c:v>22/06/2018</c:v>
                </c:pt>
                <c:pt idx="2133">
                  <c:v>25/06/2018</c:v>
                </c:pt>
                <c:pt idx="2134">
                  <c:v>26/06/2018</c:v>
                </c:pt>
                <c:pt idx="2135">
                  <c:v>27/06/2018</c:v>
                </c:pt>
                <c:pt idx="2136">
                  <c:v>28/06/2018</c:v>
                </c:pt>
                <c:pt idx="2137">
                  <c:v>29/06/2018</c:v>
                </c:pt>
                <c:pt idx="2138">
                  <c:v>02/07/2018</c:v>
                </c:pt>
                <c:pt idx="2139">
                  <c:v>03/07/2018</c:v>
                </c:pt>
                <c:pt idx="2140">
                  <c:v>05/07/2018</c:v>
                </c:pt>
                <c:pt idx="2141">
                  <c:v>06/07/2018</c:v>
                </c:pt>
                <c:pt idx="2142">
                  <c:v>09/07/2018</c:v>
                </c:pt>
                <c:pt idx="2143">
                  <c:v>10/07/2018</c:v>
                </c:pt>
                <c:pt idx="2144">
                  <c:v>11/07/2018</c:v>
                </c:pt>
                <c:pt idx="2145">
                  <c:v>12/07/2018</c:v>
                </c:pt>
                <c:pt idx="2146">
                  <c:v>13/07/2018</c:v>
                </c:pt>
                <c:pt idx="2147">
                  <c:v>16/07/2018</c:v>
                </c:pt>
                <c:pt idx="2148">
                  <c:v>17/07/2018</c:v>
                </c:pt>
                <c:pt idx="2149">
                  <c:v>18/07/2018</c:v>
                </c:pt>
                <c:pt idx="2150">
                  <c:v>19/07/2018</c:v>
                </c:pt>
                <c:pt idx="2151">
                  <c:v>20/07/2018</c:v>
                </c:pt>
                <c:pt idx="2152">
                  <c:v>23/07/2018</c:v>
                </c:pt>
                <c:pt idx="2153">
                  <c:v>24/07/2018</c:v>
                </c:pt>
                <c:pt idx="2154">
                  <c:v>25/07/2018</c:v>
                </c:pt>
                <c:pt idx="2155">
                  <c:v>26/07/2018</c:v>
                </c:pt>
                <c:pt idx="2156">
                  <c:v>27/07/2018</c:v>
                </c:pt>
                <c:pt idx="2157">
                  <c:v>30/07/2018</c:v>
                </c:pt>
                <c:pt idx="2158">
                  <c:v>31/07/2018</c:v>
                </c:pt>
                <c:pt idx="2159">
                  <c:v>01/08/2018</c:v>
                </c:pt>
                <c:pt idx="2160">
                  <c:v>02/08/2018</c:v>
                </c:pt>
                <c:pt idx="2161">
                  <c:v>03/08/2018</c:v>
                </c:pt>
                <c:pt idx="2162">
                  <c:v>06/08/2018</c:v>
                </c:pt>
                <c:pt idx="2163">
                  <c:v>07/08/2018</c:v>
                </c:pt>
                <c:pt idx="2164">
                  <c:v>08/08/2018</c:v>
                </c:pt>
                <c:pt idx="2165">
                  <c:v>09/08/2018</c:v>
                </c:pt>
                <c:pt idx="2166">
                  <c:v>10/08/2018</c:v>
                </c:pt>
                <c:pt idx="2167">
                  <c:v>13/08/2018</c:v>
                </c:pt>
                <c:pt idx="2168">
                  <c:v>14/08/2018</c:v>
                </c:pt>
                <c:pt idx="2169">
                  <c:v>15/08/2018</c:v>
                </c:pt>
                <c:pt idx="2170">
                  <c:v>16/08/2018</c:v>
                </c:pt>
                <c:pt idx="2171">
                  <c:v>17/08/2018</c:v>
                </c:pt>
                <c:pt idx="2172">
                  <c:v>20/08/2018</c:v>
                </c:pt>
                <c:pt idx="2173">
                  <c:v>21/08/2018</c:v>
                </c:pt>
                <c:pt idx="2174">
                  <c:v>22/08/2018</c:v>
                </c:pt>
                <c:pt idx="2175">
                  <c:v>23/08/2018</c:v>
                </c:pt>
                <c:pt idx="2176">
                  <c:v>24/08/2018</c:v>
                </c:pt>
                <c:pt idx="2177">
                  <c:v>27/08/2018</c:v>
                </c:pt>
                <c:pt idx="2178">
                  <c:v>28/08/2018</c:v>
                </c:pt>
                <c:pt idx="2179">
                  <c:v>29/08/2018</c:v>
                </c:pt>
                <c:pt idx="2180">
                  <c:v>30/08/2018</c:v>
                </c:pt>
                <c:pt idx="2181">
                  <c:v>31/08/2018</c:v>
                </c:pt>
                <c:pt idx="2182">
                  <c:v>04/09/2018</c:v>
                </c:pt>
                <c:pt idx="2183">
                  <c:v>05/09/2018</c:v>
                </c:pt>
                <c:pt idx="2184">
                  <c:v>06/09/2018</c:v>
                </c:pt>
                <c:pt idx="2185">
                  <c:v>07/09/2018</c:v>
                </c:pt>
                <c:pt idx="2186">
                  <c:v>10/09/2018</c:v>
                </c:pt>
                <c:pt idx="2187">
                  <c:v>11/09/2018</c:v>
                </c:pt>
                <c:pt idx="2188">
                  <c:v>12/09/2018</c:v>
                </c:pt>
                <c:pt idx="2189">
                  <c:v>13/09/2018</c:v>
                </c:pt>
                <c:pt idx="2190">
                  <c:v>14/09/2018</c:v>
                </c:pt>
                <c:pt idx="2191">
                  <c:v>17/09/2018</c:v>
                </c:pt>
                <c:pt idx="2192">
                  <c:v>18/09/2018</c:v>
                </c:pt>
                <c:pt idx="2193">
                  <c:v>19/09/2018</c:v>
                </c:pt>
                <c:pt idx="2194">
                  <c:v>20/09/2018</c:v>
                </c:pt>
                <c:pt idx="2195">
                  <c:v>21/09/2018</c:v>
                </c:pt>
                <c:pt idx="2196">
                  <c:v>24/09/2018</c:v>
                </c:pt>
                <c:pt idx="2197">
                  <c:v>25/09/2018</c:v>
                </c:pt>
                <c:pt idx="2198">
                  <c:v>26/09/2018</c:v>
                </c:pt>
                <c:pt idx="2199">
                  <c:v>27/09/2018</c:v>
                </c:pt>
                <c:pt idx="2200">
                  <c:v>28/09/2018</c:v>
                </c:pt>
                <c:pt idx="2201">
                  <c:v>01/10/2018</c:v>
                </c:pt>
                <c:pt idx="2202">
                  <c:v>02/10/2018</c:v>
                </c:pt>
                <c:pt idx="2203">
                  <c:v>03/10/2018</c:v>
                </c:pt>
                <c:pt idx="2204">
                  <c:v>04/10/2018</c:v>
                </c:pt>
                <c:pt idx="2205">
                  <c:v>05/10/2018</c:v>
                </c:pt>
                <c:pt idx="2206">
                  <c:v>08/10/2018</c:v>
                </c:pt>
                <c:pt idx="2207">
                  <c:v>09/10/2018</c:v>
                </c:pt>
                <c:pt idx="2208">
                  <c:v>10/10/2018</c:v>
                </c:pt>
                <c:pt idx="2209">
                  <c:v>11/10/2018</c:v>
                </c:pt>
                <c:pt idx="2210">
                  <c:v>12/10/2018</c:v>
                </c:pt>
                <c:pt idx="2211">
                  <c:v>15/10/2018</c:v>
                </c:pt>
                <c:pt idx="2212">
                  <c:v>16/10/2018</c:v>
                </c:pt>
                <c:pt idx="2213">
                  <c:v>17/10/2018</c:v>
                </c:pt>
                <c:pt idx="2214">
                  <c:v>18/10/2018</c:v>
                </c:pt>
                <c:pt idx="2215">
                  <c:v>19/10/2018</c:v>
                </c:pt>
                <c:pt idx="2216">
                  <c:v>22/10/2018</c:v>
                </c:pt>
                <c:pt idx="2217">
                  <c:v>23/10/2018</c:v>
                </c:pt>
                <c:pt idx="2218">
                  <c:v>24/10/2018</c:v>
                </c:pt>
                <c:pt idx="2219">
                  <c:v>25/10/2018</c:v>
                </c:pt>
                <c:pt idx="2220">
                  <c:v>26/10/2018</c:v>
                </c:pt>
                <c:pt idx="2221">
                  <c:v>29/10/2018</c:v>
                </c:pt>
                <c:pt idx="2222">
                  <c:v>30/10/2018</c:v>
                </c:pt>
                <c:pt idx="2223">
                  <c:v>31/10/2018</c:v>
                </c:pt>
                <c:pt idx="2224">
                  <c:v>01/11/2018</c:v>
                </c:pt>
                <c:pt idx="2225">
                  <c:v>02/11/2018</c:v>
                </c:pt>
                <c:pt idx="2226">
                  <c:v>05/11/2018</c:v>
                </c:pt>
                <c:pt idx="2227">
                  <c:v>06/11/2018</c:v>
                </c:pt>
                <c:pt idx="2228">
                  <c:v>07/11/2018</c:v>
                </c:pt>
                <c:pt idx="2229">
                  <c:v>08/11/2018</c:v>
                </c:pt>
                <c:pt idx="2230">
                  <c:v>09/11/2018</c:v>
                </c:pt>
                <c:pt idx="2231">
                  <c:v>12/11/2018</c:v>
                </c:pt>
                <c:pt idx="2232">
                  <c:v>13/11/2018</c:v>
                </c:pt>
                <c:pt idx="2233">
                  <c:v>14/11/2018</c:v>
                </c:pt>
                <c:pt idx="2234">
                  <c:v>15/11/2018</c:v>
                </c:pt>
                <c:pt idx="2235">
                  <c:v>16/11/2018</c:v>
                </c:pt>
                <c:pt idx="2236">
                  <c:v>19/11/2018</c:v>
                </c:pt>
                <c:pt idx="2237">
                  <c:v>20/11/2018</c:v>
                </c:pt>
                <c:pt idx="2238">
                  <c:v>21/11/2018</c:v>
                </c:pt>
                <c:pt idx="2239">
                  <c:v>23/11/2018</c:v>
                </c:pt>
                <c:pt idx="2240">
                  <c:v>26/11/2018</c:v>
                </c:pt>
                <c:pt idx="2241">
                  <c:v>27/11/2018</c:v>
                </c:pt>
                <c:pt idx="2242">
                  <c:v>28/11/2018</c:v>
                </c:pt>
                <c:pt idx="2243">
                  <c:v>29/11/2018</c:v>
                </c:pt>
                <c:pt idx="2244">
                  <c:v>30/11/2018</c:v>
                </c:pt>
                <c:pt idx="2245">
                  <c:v>03/12/2018</c:v>
                </c:pt>
                <c:pt idx="2246">
                  <c:v>04/12/2018</c:v>
                </c:pt>
                <c:pt idx="2247">
                  <c:v>06/12/2018</c:v>
                </c:pt>
                <c:pt idx="2248">
                  <c:v>07/12/2018</c:v>
                </c:pt>
                <c:pt idx="2249">
                  <c:v>10/12/2018</c:v>
                </c:pt>
                <c:pt idx="2250">
                  <c:v>11/12/2018</c:v>
                </c:pt>
                <c:pt idx="2251">
                  <c:v>12/12/2018</c:v>
                </c:pt>
                <c:pt idx="2252">
                  <c:v>13/12/2018</c:v>
                </c:pt>
                <c:pt idx="2253">
                  <c:v>14/12/2018</c:v>
                </c:pt>
                <c:pt idx="2254">
                  <c:v>17/12/2018</c:v>
                </c:pt>
                <c:pt idx="2255">
                  <c:v>18/12/2018</c:v>
                </c:pt>
                <c:pt idx="2256">
                  <c:v>19/12/2018</c:v>
                </c:pt>
                <c:pt idx="2257">
                  <c:v>20/12/2018</c:v>
                </c:pt>
                <c:pt idx="2258">
                  <c:v>21/12/2018</c:v>
                </c:pt>
                <c:pt idx="2259">
                  <c:v>24/12/2018</c:v>
                </c:pt>
                <c:pt idx="2260">
                  <c:v>26/12/2018</c:v>
                </c:pt>
                <c:pt idx="2261">
                  <c:v>27/12/2018</c:v>
                </c:pt>
                <c:pt idx="2262">
                  <c:v>28/12/2018</c:v>
                </c:pt>
                <c:pt idx="2263">
                  <c:v>31/12/2018</c:v>
                </c:pt>
                <c:pt idx="2264">
                  <c:v>02/01/2019</c:v>
                </c:pt>
                <c:pt idx="2265">
                  <c:v>03/01/2019</c:v>
                </c:pt>
                <c:pt idx="2266">
                  <c:v>04/01/2019</c:v>
                </c:pt>
                <c:pt idx="2267">
                  <c:v>07/01/2019</c:v>
                </c:pt>
                <c:pt idx="2268">
                  <c:v>08/01/2019</c:v>
                </c:pt>
                <c:pt idx="2269">
                  <c:v>09/01/2019</c:v>
                </c:pt>
                <c:pt idx="2270">
                  <c:v>10/01/2019</c:v>
                </c:pt>
                <c:pt idx="2271">
                  <c:v>11/01/2019</c:v>
                </c:pt>
                <c:pt idx="2272">
                  <c:v>14/01/2019</c:v>
                </c:pt>
                <c:pt idx="2273">
                  <c:v>15/01/2019</c:v>
                </c:pt>
                <c:pt idx="2274">
                  <c:v>16/01/2019</c:v>
                </c:pt>
                <c:pt idx="2275">
                  <c:v>17/01/2019</c:v>
                </c:pt>
                <c:pt idx="2276">
                  <c:v>18/01/2019</c:v>
                </c:pt>
                <c:pt idx="2277">
                  <c:v>22/01/2019</c:v>
                </c:pt>
                <c:pt idx="2278">
                  <c:v>23/01/2019</c:v>
                </c:pt>
                <c:pt idx="2279">
                  <c:v>24/01/2019</c:v>
                </c:pt>
                <c:pt idx="2280">
                  <c:v>25/01/2019</c:v>
                </c:pt>
                <c:pt idx="2281">
                  <c:v>28/01/2019</c:v>
                </c:pt>
                <c:pt idx="2282">
                  <c:v>29/01/2019</c:v>
                </c:pt>
                <c:pt idx="2283">
                  <c:v>30/01/2019</c:v>
                </c:pt>
                <c:pt idx="2284">
                  <c:v>31/01/2019</c:v>
                </c:pt>
                <c:pt idx="2285">
                  <c:v>01/02/2019</c:v>
                </c:pt>
                <c:pt idx="2286">
                  <c:v>04/02/2019</c:v>
                </c:pt>
                <c:pt idx="2287">
                  <c:v>05/02/2019</c:v>
                </c:pt>
                <c:pt idx="2288">
                  <c:v>06/02/2019</c:v>
                </c:pt>
                <c:pt idx="2289">
                  <c:v>07/02/2019</c:v>
                </c:pt>
                <c:pt idx="2290">
                  <c:v>08/02/2019</c:v>
                </c:pt>
                <c:pt idx="2291">
                  <c:v>11/02/2019</c:v>
                </c:pt>
                <c:pt idx="2292">
                  <c:v>12/02/2019</c:v>
                </c:pt>
                <c:pt idx="2293">
                  <c:v>13/02/2019</c:v>
                </c:pt>
                <c:pt idx="2294">
                  <c:v>14/02/2019</c:v>
                </c:pt>
                <c:pt idx="2295">
                  <c:v>15/02/2019</c:v>
                </c:pt>
                <c:pt idx="2296">
                  <c:v>19/02/2019</c:v>
                </c:pt>
                <c:pt idx="2297">
                  <c:v>20/02/2019</c:v>
                </c:pt>
                <c:pt idx="2298">
                  <c:v>21/02/2019</c:v>
                </c:pt>
                <c:pt idx="2299">
                  <c:v>22/02/2019</c:v>
                </c:pt>
                <c:pt idx="2300">
                  <c:v>25/02/2019</c:v>
                </c:pt>
                <c:pt idx="2301">
                  <c:v>26/02/2019</c:v>
                </c:pt>
                <c:pt idx="2302">
                  <c:v>27/02/2019</c:v>
                </c:pt>
                <c:pt idx="2303">
                  <c:v>28/02/2019</c:v>
                </c:pt>
                <c:pt idx="2304">
                  <c:v>01/03/2019</c:v>
                </c:pt>
                <c:pt idx="2305">
                  <c:v>04/03/2019</c:v>
                </c:pt>
                <c:pt idx="2306">
                  <c:v>05/03/2019</c:v>
                </c:pt>
                <c:pt idx="2307">
                  <c:v>06/03/2019</c:v>
                </c:pt>
                <c:pt idx="2308">
                  <c:v>07/03/2019</c:v>
                </c:pt>
                <c:pt idx="2309">
                  <c:v>08/03/2019</c:v>
                </c:pt>
                <c:pt idx="2310">
                  <c:v>11/03/2019</c:v>
                </c:pt>
                <c:pt idx="2311">
                  <c:v>12/03/2019</c:v>
                </c:pt>
                <c:pt idx="2312">
                  <c:v>13/03/2019</c:v>
                </c:pt>
                <c:pt idx="2313">
                  <c:v>14/03/2019</c:v>
                </c:pt>
                <c:pt idx="2314">
                  <c:v>15/03/2019</c:v>
                </c:pt>
                <c:pt idx="2315">
                  <c:v>18/03/2019</c:v>
                </c:pt>
                <c:pt idx="2316">
                  <c:v>19/03/2019</c:v>
                </c:pt>
                <c:pt idx="2317">
                  <c:v>20/03/2019</c:v>
                </c:pt>
                <c:pt idx="2318">
                  <c:v>21/03/2019</c:v>
                </c:pt>
                <c:pt idx="2319">
                  <c:v>22/03/2019</c:v>
                </c:pt>
                <c:pt idx="2320">
                  <c:v>25/03/2019</c:v>
                </c:pt>
                <c:pt idx="2321">
                  <c:v>26/03/2019</c:v>
                </c:pt>
                <c:pt idx="2322">
                  <c:v>27/03/2019</c:v>
                </c:pt>
                <c:pt idx="2323">
                  <c:v>28/03/2019</c:v>
                </c:pt>
                <c:pt idx="2324">
                  <c:v>29/03/2019</c:v>
                </c:pt>
                <c:pt idx="2325">
                  <c:v>01/04/2019</c:v>
                </c:pt>
                <c:pt idx="2326">
                  <c:v>02/04/2019</c:v>
                </c:pt>
                <c:pt idx="2327">
                  <c:v>03/04/2019</c:v>
                </c:pt>
                <c:pt idx="2328">
                  <c:v>04/04/2019</c:v>
                </c:pt>
                <c:pt idx="2329">
                  <c:v>05/04/2019</c:v>
                </c:pt>
                <c:pt idx="2330">
                  <c:v>08/04/2019</c:v>
                </c:pt>
                <c:pt idx="2331">
                  <c:v>09/04/2019</c:v>
                </c:pt>
                <c:pt idx="2332">
                  <c:v>10/04/2019</c:v>
                </c:pt>
                <c:pt idx="2333">
                  <c:v>11/04/2019</c:v>
                </c:pt>
                <c:pt idx="2334">
                  <c:v>12/04/2019</c:v>
                </c:pt>
                <c:pt idx="2335">
                  <c:v>15/04/2019</c:v>
                </c:pt>
                <c:pt idx="2336">
                  <c:v>16/04/2019</c:v>
                </c:pt>
                <c:pt idx="2337">
                  <c:v>17/04/2019</c:v>
                </c:pt>
                <c:pt idx="2338">
                  <c:v>18/04/2019</c:v>
                </c:pt>
                <c:pt idx="2339">
                  <c:v>22/04/2019</c:v>
                </c:pt>
                <c:pt idx="2340">
                  <c:v>23/04/2019</c:v>
                </c:pt>
                <c:pt idx="2341">
                  <c:v>24/04/2019</c:v>
                </c:pt>
                <c:pt idx="2342">
                  <c:v>25/04/2019</c:v>
                </c:pt>
                <c:pt idx="2343">
                  <c:v>26/04/2019</c:v>
                </c:pt>
                <c:pt idx="2344">
                  <c:v>29/04/2019</c:v>
                </c:pt>
                <c:pt idx="2345">
                  <c:v>30/04/2019</c:v>
                </c:pt>
                <c:pt idx="2346">
                  <c:v>01/05/2019</c:v>
                </c:pt>
                <c:pt idx="2347">
                  <c:v>02/05/2019</c:v>
                </c:pt>
                <c:pt idx="2348">
                  <c:v>03/05/2019</c:v>
                </c:pt>
                <c:pt idx="2349">
                  <c:v>06/05/2019</c:v>
                </c:pt>
                <c:pt idx="2350">
                  <c:v>07/05/2019</c:v>
                </c:pt>
                <c:pt idx="2351">
                  <c:v>08/05/2019</c:v>
                </c:pt>
                <c:pt idx="2352">
                  <c:v>09/05/2019</c:v>
                </c:pt>
                <c:pt idx="2353">
                  <c:v>10/05/2019</c:v>
                </c:pt>
                <c:pt idx="2354">
                  <c:v>13/05/2019</c:v>
                </c:pt>
                <c:pt idx="2355">
                  <c:v>14/05/2019</c:v>
                </c:pt>
                <c:pt idx="2356">
                  <c:v>15/05/2019</c:v>
                </c:pt>
                <c:pt idx="2357">
                  <c:v>16/05/2019</c:v>
                </c:pt>
                <c:pt idx="2358">
                  <c:v>17/05/2019</c:v>
                </c:pt>
                <c:pt idx="2359">
                  <c:v>20/05/2019</c:v>
                </c:pt>
                <c:pt idx="2360">
                  <c:v>21/05/2019</c:v>
                </c:pt>
                <c:pt idx="2361">
                  <c:v>22/05/2019</c:v>
                </c:pt>
                <c:pt idx="2362">
                  <c:v>23/05/2019</c:v>
                </c:pt>
                <c:pt idx="2363">
                  <c:v>24/05/2019</c:v>
                </c:pt>
                <c:pt idx="2364">
                  <c:v>28/05/2019</c:v>
                </c:pt>
                <c:pt idx="2365">
                  <c:v>29/05/2019</c:v>
                </c:pt>
                <c:pt idx="2366">
                  <c:v>30/05/2019</c:v>
                </c:pt>
                <c:pt idx="2367">
                  <c:v>31/05/2019</c:v>
                </c:pt>
                <c:pt idx="2368">
                  <c:v>03/06/2019</c:v>
                </c:pt>
                <c:pt idx="2369">
                  <c:v>04/06/2019</c:v>
                </c:pt>
                <c:pt idx="2370">
                  <c:v>05/06/2019</c:v>
                </c:pt>
                <c:pt idx="2371">
                  <c:v>06/06/2019</c:v>
                </c:pt>
                <c:pt idx="2372">
                  <c:v>07/06/2019</c:v>
                </c:pt>
                <c:pt idx="2373">
                  <c:v>10/06/2019</c:v>
                </c:pt>
                <c:pt idx="2374">
                  <c:v>11/06/2019</c:v>
                </c:pt>
                <c:pt idx="2375">
                  <c:v>12/06/2019</c:v>
                </c:pt>
                <c:pt idx="2376">
                  <c:v>13/06/2019</c:v>
                </c:pt>
                <c:pt idx="2377">
                  <c:v>14/06/2019</c:v>
                </c:pt>
                <c:pt idx="2378">
                  <c:v>17/06/2019</c:v>
                </c:pt>
                <c:pt idx="2379">
                  <c:v>18/06/2019</c:v>
                </c:pt>
                <c:pt idx="2380">
                  <c:v>19/06/2019</c:v>
                </c:pt>
                <c:pt idx="2381">
                  <c:v>20/06/2019</c:v>
                </c:pt>
                <c:pt idx="2382">
                  <c:v>21/06/2019</c:v>
                </c:pt>
                <c:pt idx="2383">
                  <c:v>24/06/2019</c:v>
                </c:pt>
                <c:pt idx="2384">
                  <c:v>25/06/2019</c:v>
                </c:pt>
                <c:pt idx="2385">
                  <c:v>26/06/2019</c:v>
                </c:pt>
                <c:pt idx="2386">
                  <c:v>27/06/2019</c:v>
                </c:pt>
                <c:pt idx="2387">
                  <c:v>28/06/2019</c:v>
                </c:pt>
                <c:pt idx="2388">
                  <c:v>01/07/2019</c:v>
                </c:pt>
                <c:pt idx="2389">
                  <c:v>02/07/2019</c:v>
                </c:pt>
                <c:pt idx="2390">
                  <c:v>03/07/2019</c:v>
                </c:pt>
                <c:pt idx="2391">
                  <c:v>05/07/2019</c:v>
                </c:pt>
                <c:pt idx="2392">
                  <c:v>08/07/2019</c:v>
                </c:pt>
                <c:pt idx="2393">
                  <c:v>09/07/2019</c:v>
                </c:pt>
                <c:pt idx="2394">
                  <c:v>10/07/2019</c:v>
                </c:pt>
                <c:pt idx="2395">
                  <c:v>11/07/2019</c:v>
                </c:pt>
                <c:pt idx="2396">
                  <c:v>12/07/2019</c:v>
                </c:pt>
                <c:pt idx="2397">
                  <c:v>15/07/2019</c:v>
                </c:pt>
                <c:pt idx="2398">
                  <c:v>16/07/2019</c:v>
                </c:pt>
                <c:pt idx="2399">
                  <c:v>17/07/2019</c:v>
                </c:pt>
                <c:pt idx="2400">
                  <c:v>18/07/2019</c:v>
                </c:pt>
                <c:pt idx="2401">
                  <c:v>19/07/2019</c:v>
                </c:pt>
                <c:pt idx="2402">
                  <c:v>22/07/2019</c:v>
                </c:pt>
                <c:pt idx="2403">
                  <c:v>23/07/2019</c:v>
                </c:pt>
                <c:pt idx="2404">
                  <c:v>24/07/2019</c:v>
                </c:pt>
                <c:pt idx="2405">
                  <c:v>25/07/2019</c:v>
                </c:pt>
                <c:pt idx="2406">
                  <c:v>26/07/2019</c:v>
                </c:pt>
                <c:pt idx="2407">
                  <c:v>29/07/2019</c:v>
                </c:pt>
                <c:pt idx="2408">
                  <c:v>30/07/2019</c:v>
                </c:pt>
                <c:pt idx="2409">
                  <c:v>31/07/2019</c:v>
                </c:pt>
                <c:pt idx="2410">
                  <c:v>01/08/2019</c:v>
                </c:pt>
                <c:pt idx="2411">
                  <c:v>02/08/2019</c:v>
                </c:pt>
                <c:pt idx="2412">
                  <c:v>05/08/2019</c:v>
                </c:pt>
                <c:pt idx="2413">
                  <c:v>06/08/2019</c:v>
                </c:pt>
                <c:pt idx="2414">
                  <c:v>07/08/2019</c:v>
                </c:pt>
                <c:pt idx="2415">
                  <c:v>08/08/2019</c:v>
                </c:pt>
                <c:pt idx="2416">
                  <c:v>09/08/2019</c:v>
                </c:pt>
                <c:pt idx="2417">
                  <c:v>12/08/2019</c:v>
                </c:pt>
                <c:pt idx="2418">
                  <c:v>13/08/2019</c:v>
                </c:pt>
                <c:pt idx="2419">
                  <c:v>14/08/2019</c:v>
                </c:pt>
                <c:pt idx="2420">
                  <c:v>15/08/2019</c:v>
                </c:pt>
                <c:pt idx="2421">
                  <c:v>16/08/2019</c:v>
                </c:pt>
                <c:pt idx="2422">
                  <c:v>19/08/2019</c:v>
                </c:pt>
                <c:pt idx="2423">
                  <c:v>20/08/2019</c:v>
                </c:pt>
                <c:pt idx="2424">
                  <c:v>21/08/2019</c:v>
                </c:pt>
                <c:pt idx="2425">
                  <c:v>22/08/2019</c:v>
                </c:pt>
                <c:pt idx="2426">
                  <c:v>23/08/2019</c:v>
                </c:pt>
                <c:pt idx="2427">
                  <c:v>26/08/2019</c:v>
                </c:pt>
                <c:pt idx="2428">
                  <c:v>27/08/2019</c:v>
                </c:pt>
                <c:pt idx="2429">
                  <c:v>28/08/2019</c:v>
                </c:pt>
                <c:pt idx="2430">
                  <c:v>29/08/2019</c:v>
                </c:pt>
                <c:pt idx="2431">
                  <c:v>30/08/2019</c:v>
                </c:pt>
                <c:pt idx="2432">
                  <c:v>03/09/2019</c:v>
                </c:pt>
                <c:pt idx="2433">
                  <c:v>04/09/2019</c:v>
                </c:pt>
                <c:pt idx="2434">
                  <c:v>05/09/2019</c:v>
                </c:pt>
                <c:pt idx="2435">
                  <c:v>06/09/2019</c:v>
                </c:pt>
                <c:pt idx="2436">
                  <c:v>09/09/2019</c:v>
                </c:pt>
                <c:pt idx="2437">
                  <c:v>10/09/2019</c:v>
                </c:pt>
                <c:pt idx="2438">
                  <c:v>11/09/2019</c:v>
                </c:pt>
                <c:pt idx="2439">
                  <c:v>12/09/2019</c:v>
                </c:pt>
                <c:pt idx="2440">
                  <c:v>13/09/2019</c:v>
                </c:pt>
                <c:pt idx="2441">
                  <c:v>16/09/2019</c:v>
                </c:pt>
                <c:pt idx="2442">
                  <c:v>17/09/2019</c:v>
                </c:pt>
                <c:pt idx="2443">
                  <c:v>18/09/2019</c:v>
                </c:pt>
                <c:pt idx="2444">
                  <c:v>19/09/2019</c:v>
                </c:pt>
                <c:pt idx="2445">
                  <c:v>20/09/2019</c:v>
                </c:pt>
                <c:pt idx="2446">
                  <c:v>23/09/2019</c:v>
                </c:pt>
                <c:pt idx="2447">
                  <c:v>24/09/2019</c:v>
                </c:pt>
                <c:pt idx="2448">
                  <c:v>25/09/2019</c:v>
                </c:pt>
                <c:pt idx="2449">
                  <c:v>26/09/2019</c:v>
                </c:pt>
                <c:pt idx="2450">
                  <c:v>27/09/2019</c:v>
                </c:pt>
                <c:pt idx="2451">
                  <c:v>30/09/2019</c:v>
                </c:pt>
                <c:pt idx="2452">
                  <c:v>01/10/2019</c:v>
                </c:pt>
                <c:pt idx="2453">
                  <c:v>02/10/2019</c:v>
                </c:pt>
                <c:pt idx="2454">
                  <c:v>03/10/2019</c:v>
                </c:pt>
                <c:pt idx="2455">
                  <c:v>04/10/2019</c:v>
                </c:pt>
                <c:pt idx="2456">
                  <c:v>07/10/2019</c:v>
                </c:pt>
                <c:pt idx="2457">
                  <c:v>08/10/2019</c:v>
                </c:pt>
                <c:pt idx="2458">
                  <c:v>09/10/2019</c:v>
                </c:pt>
                <c:pt idx="2459">
                  <c:v>10/10/2019</c:v>
                </c:pt>
                <c:pt idx="2460">
                  <c:v>11/10/2019</c:v>
                </c:pt>
                <c:pt idx="2461">
                  <c:v>14/10/2019</c:v>
                </c:pt>
                <c:pt idx="2462">
                  <c:v>15/10/2019</c:v>
                </c:pt>
                <c:pt idx="2463">
                  <c:v>16/10/2019</c:v>
                </c:pt>
                <c:pt idx="2464">
                  <c:v>17/10/2019</c:v>
                </c:pt>
                <c:pt idx="2465">
                  <c:v>18/10/2019</c:v>
                </c:pt>
                <c:pt idx="2466">
                  <c:v>21/10/2019</c:v>
                </c:pt>
                <c:pt idx="2467">
                  <c:v>22/10/2019</c:v>
                </c:pt>
                <c:pt idx="2468">
                  <c:v>23/10/2019</c:v>
                </c:pt>
                <c:pt idx="2469">
                  <c:v>24/10/2019</c:v>
                </c:pt>
                <c:pt idx="2470">
                  <c:v>25/10/2019</c:v>
                </c:pt>
                <c:pt idx="2471">
                  <c:v>28/10/2019</c:v>
                </c:pt>
                <c:pt idx="2472">
                  <c:v>29/10/2019</c:v>
                </c:pt>
                <c:pt idx="2473">
                  <c:v>30/10/2019</c:v>
                </c:pt>
                <c:pt idx="2474">
                  <c:v>31/10/2019</c:v>
                </c:pt>
                <c:pt idx="2475">
                  <c:v>01/11/2019</c:v>
                </c:pt>
                <c:pt idx="2476">
                  <c:v>04/11/2019</c:v>
                </c:pt>
                <c:pt idx="2477">
                  <c:v>05/11/2019</c:v>
                </c:pt>
                <c:pt idx="2478">
                  <c:v>06/11/2019</c:v>
                </c:pt>
                <c:pt idx="2479">
                  <c:v>07/11/2019</c:v>
                </c:pt>
                <c:pt idx="2480">
                  <c:v>08/11/2019</c:v>
                </c:pt>
                <c:pt idx="2481">
                  <c:v>11/11/2019</c:v>
                </c:pt>
                <c:pt idx="2482">
                  <c:v>12/11/2019</c:v>
                </c:pt>
                <c:pt idx="2483">
                  <c:v>13/11/2019</c:v>
                </c:pt>
                <c:pt idx="2484">
                  <c:v>14/11/2019</c:v>
                </c:pt>
                <c:pt idx="2485">
                  <c:v>15/11/2019</c:v>
                </c:pt>
                <c:pt idx="2486">
                  <c:v>18/11/2019</c:v>
                </c:pt>
                <c:pt idx="2487">
                  <c:v>19/11/2019</c:v>
                </c:pt>
                <c:pt idx="2488">
                  <c:v>20/11/2019</c:v>
                </c:pt>
                <c:pt idx="2489">
                  <c:v>21/11/2019</c:v>
                </c:pt>
                <c:pt idx="2490">
                  <c:v>22/11/2019</c:v>
                </c:pt>
                <c:pt idx="2491">
                  <c:v>25/11/2019</c:v>
                </c:pt>
                <c:pt idx="2492">
                  <c:v>26/11/2019</c:v>
                </c:pt>
                <c:pt idx="2493">
                  <c:v>27/11/2019</c:v>
                </c:pt>
                <c:pt idx="2494">
                  <c:v>29/11/2019</c:v>
                </c:pt>
                <c:pt idx="2495">
                  <c:v>02/12/2019</c:v>
                </c:pt>
                <c:pt idx="2496">
                  <c:v>03/12/2019</c:v>
                </c:pt>
                <c:pt idx="2497">
                  <c:v>04/12/2019</c:v>
                </c:pt>
                <c:pt idx="2498">
                  <c:v>05/12/2019</c:v>
                </c:pt>
                <c:pt idx="2499">
                  <c:v>06/12/2019</c:v>
                </c:pt>
                <c:pt idx="2500">
                  <c:v>09/12/2019</c:v>
                </c:pt>
                <c:pt idx="2501">
                  <c:v>10/12/2019</c:v>
                </c:pt>
                <c:pt idx="2502">
                  <c:v>11/12/2019</c:v>
                </c:pt>
                <c:pt idx="2503">
                  <c:v>12/12/2019</c:v>
                </c:pt>
                <c:pt idx="2504">
                  <c:v>13/12/2019</c:v>
                </c:pt>
                <c:pt idx="2505">
                  <c:v>16/12/2019</c:v>
                </c:pt>
                <c:pt idx="2506">
                  <c:v>17/12/2019</c:v>
                </c:pt>
                <c:pt idx="2507">
                  <c:v>18/12/2019</c:v>
                </c:pt>
                <c:pt idx="2508">
                  <c:v>19/12/2019</c:v>
                </c:pt>
                <c:pt idx="2509">
                  <c:v>20/12/2019</c:v>
                </c:pt>
                <c:pt idx="2510">
                  <c:v>23/12/2019</c:v>
                </c:pt>
                <c:pt idx="2511">
                  <c:v>24/12/2019</c:v>
                </c:pt>
                <c:pt idx="2512">
                  <c:v>26/12/2019</c:v>
                </c:pt>
                <c:pt idx="2513">
                  <c:v>27/12/2019</c:v>
                </c:pt>
                <c:pt idx="2514">
                  <c:v>30/12/2019</c:v>
                </c:pt>
                <c:pt idx="2515">
                  <c:v>31/12/2019</c:v>
                </c:pt>
                <c:pt idx="2516">
                  <c:v>02/01/2020</c:v>
                </c:pt>
                <c:pt idx="2517">
                  <c:v>03/01/2020</c:v>
                </c:pt>
                <c:pt idx="2518">
                  <c:v>06/01/2020</c:v>
                </c:pt>
                <c:pt idx="2519">
                  <c:v>07/01/2020</c:v>
                </c:pt>
                <c:pt idx="2520">
                  <c:v>08/01/2020</c:v>
                </c:pt>
                <c:pt idx="2521">
                  <c:v>09/01/2020</c:v>
                </c:pt>
                <c:pt idx="2522">
                  <c:v>10/01/2020</c:v>
                </c:pt>
                <c:pt idx="2523">
                  <c:v>13/01/2020</c:v>
                </c:pt>
                <c:pt idx="2524">
                  <c:v>14/01/2020</c:v>
                </c:pt>
                <c:pt idx="2525">
                  <c:v>15/01/2020</c:v>
                </c:pt>
                <c:pt idx="2526">
                  <c:v>16/01/2020</c:v>
                </c:pt>
                <c:pt idx="2527">
                  <c:v>17/01/2020</c:v>
                </c:pt>
                <c:pt idx="2528">
                  <c:v>21/01/2020</c:v>
                </c:pt>
                <c:pt idx="2529">
                  <c:v>22/01/2020</c:v>
                </c:pt>
                <c:pt idx="2530">
                  <c:v>23/01/2020</c:v>
                </c:pt>
                <c:pt idx="2531">
                  <c:v>24/01/2020</c:v>
                </c:pt>
                <c:pt idx="2532">
                  <c:v>27/01/2020</c:v>
                </c:pt>
                <c:pt idx="2533">
                  <c:v>28/01/2020</c:v>
                </c:pt>
                <c:pt idx="2534">
                  <c:v>29/01/2020</c:v>
                </c:pt>
                <c:pt idx="2535">
                  <c:v>30/01/2020</c:v>
                </c:pt>
                <c:pt idx="2536">
                  <c:v>31/01/2020</c:v>
                </c:pt>
                <c:pt idx="2537">
                  <c:v>03/02/2020</c:v>
                </c:pt>
                <c:pt idx="2538">
                  <c:v>04/02/2020</c:v>
                </c:pt>
                <c:pt idx="2539">
                  <c:v>05/02/2020</c:v>
                </c:pt>
                <c:pt idx="2540">
                  <c:v>06/02/2020</c:v>
                </c:pt>
                <c:pt idx="2541">
                  <c:v>07/02/2020</c:v>
                </c:pt>
                <c:pt idx="2542">
                  <c:v>10/02/2020</c:v>
                </c:pt>
                <c:pt idx="2543">
                  <c:v>11/02/2020</c:v>
                </c:pt>
                <c:pt idx="2544">
                  <c:v>12/02/2020</c:v>
                </c:pt>
                <c:pt idx="2545">
                  <c:v>13/02/2020</c:v>
                </c:pt>
                <c:pt idx="2546">
                  <c:v>14/02/2020</c:v>
                </c:pt>
                <c:pt idx="2547">
                  <c:v>18/02/2020</c:v>
                </c:pt>
                <c:pt idx="2548">
                  <c:v>19/02/2020</c:v>
                </c:pt>
                <c:pt idx="2549">
                  <c:v>20/02/2020</c:v>
                </c:pt>
                <c:pt idx="2550">
                  <c:v>21/02/2020</c:v>
                </c:pt>
                <c:pt idx="2551">
                  <c:v>24/02/2020</c:v>
                </c:pt>
                <c:pt idx="2552">
                  <c:v>25/02/2020</c:v>
                </c:pt>
                <c:pt idx="2553">
                  <c:v>26/02/2020</c:v>
                </c:pt>
                <c:pt idx="2554">
                  <c:v>27/02/2020</c:v>
                </c:pt>
                <c:pt idx="2555">
                  <c:v>28/02/2020</c:v>
                </c:pt>
                <c:pt idx="2556">
                  <c:v>02/03/2020</c:v>
                </c:pt>
                <c:pt idx="2557">
                  <c:v>03/03/2020</c:v>
                </c:pt>
                <c:pt idx="2558">
                  <c:v>04/03/2020</c:v>
                </c:pt>
                <c:pt idx="2559">
                  <c:v>05/03/2020</c:v>
                </c:pt>
                <c:pt idx="2560">
                  <c:v>06/03/2020</c:v>
                </c:pt>
                <c:pt idx="2561">
                  <c:v>09/03/2020</c:v>
                </c:pt>
                <c:pt idx="2562">
                  <c:v>10/03/2020</c:v>
                </c:pt>
                <c:pt idx="2563">
                  <c:v>11/03/2020</c:v>
                </c:pt>
                <c:pt idx="2564">
                  <c:v>12/03/2020</c:v>
                </c:pt>
                <c:pt idx="2565">
                  <c:v>13/03/2020</c:v>
                </c:pt>
                <c:pt idx="2566">
                  <c:v>16/03/2020</c:v>
                </c:pt>
                <c:pt idx="2567">
                  <c:v>17/03/2020</c:v>
                </c:pt>
                <c:pt idx="2568">
                  <c:v>18/03/2020</c:v>
                </c:pt>
                <c:pt idx="2569">
                  <c:v>19/03/2020</c:v>
                </c:pt>
                <c:pt idx="2570">
                  <c:v>20/03/2020</c:v>
                </c:pt>
                <c:pt idx="2571">
                  <c:v>23/03/2020</c:v>
                </c:pt>
                <c:pt idx="2572">
                  <c:v>24/03/2020</c:v>
                </c:pt>
                <c:pt idx="2573">
                  <c:v>25/03/2020</c:v>
                </c:pt>
                <c:pt idx="2574">
                  <c:v>26/03/2020</c:v>
                </c:pt>
                <c:pt idx="2575">
                  <c:v>27/03/2020</c:v>
                </c:pt>
                <c:pt idx="2576">
                  <c:v>30/03/2020</c:v>
                </c:pt>
                <c:pt idx="2577">
                  <c:v>31/03/2020</c:v>
                </c:pt>
                <c:pt idx="2578">
                  <c:v>01/04/2020</c:v>
                </c:pt>
                <c:pt idx="2579">
                  <c:v>02/04/2020</c:v>
                </c:pt>
                <c:pt idx="2580">
                  <c:v>03/04/2020</c:v>
                </c:pt>
                <c:pt idx="2581">
                  <c:v>06/04/2020</c:v>
                </c:pt>
                <c:pt idx="2582">
                  <c:v>07/04/2020</c:v>
                </c:pt>
                <c:pt idx="2583">
                  <c:v>08/04/2020</c:v>
                </c:pt>
                <c:pt idx="2584">
                  <c:v>09/04/2020</c:v>
                </c:pt>
                <c:pt idx="2585">
                  <c:v>13/04/2020</c:v>
                </c:pt>
                <c:pt idx="2586">
                  <c:v>14/04/2020</c:v>
                </c:pt>
                <c:pt idx="2587">
                  <c:v>15/04/2020</c:v>
                </c:pt>
                <c:pt idx="2588">
                  <c:v>16/04/2020</c:v>
                </c:pt>
                <c:pt idx="2589">
                  <c:v>17/04/2020</c:v>
                </c:pt>
                <c:pt idx="2590">
                  <c:v>20/04/2020</c:v>
                </c:pt>
                <c:pt idx="2591">
                  <c:v>21/04/2020</c:v>
                </c:pt>
                <c:pt idx="2592">
                  <c:v>22/04/2020</c:v>
                </c:pt>
                <c:pt idx="2593">
                  <c:v>23/04/2020</c:v>
                </c:pt>
                <c:pt idx="2594">
                  <c:v>24/04/2020</c:v>
                </c:pt>
                <c:pt idx="2595">
                  <c:v>27/04/2020</c:v>
                </c:pt>
                <c:pt idx="2596">
                  <c:v>28/04/2020</c:v>
                </c:pt>
                <c:pt idx="2597">
                  <c:v>29/04/2020</c:v>
                </c:pt>
                <c:pt idx="2598">
                  <c:v>30/04/2020</c:v>
                </c:pt>
                <c:pt idx="2599">
                  <c:v>01/05/2020</c:v>
                </c:pt>
                <c:pt idx="2600">
                  <c:v>04/05/2020</c:v>
                </c:pt>
                <c:pt idx="2601">
                  <c:v>05/05/2020</c:v>
                </c:pt>
                <c:pt idx="2602">
                  <c:v>06/05/2020</c:v>
                </c:pt>
                <c:pt idx="2603">
                  <c:v>07/05/2020</c:v>
                </c:pt>
                <c:pt idx="2604">
                  <c:v>08/05/2020</c:v>
                </c:pt>
                <c:pt idx="2605">
                  <c:v>11/05/2020</c:v>
                </c:pt>
                <c:pt idx="2606">
                  <c:v>12/05/2020</c:v>
                </c:pt>
                <c:pt idx="2607">
                  <c:v>13/05/2020</c:v>
                </c:pt>
                <c:pt idx="2608">
                  <c:v>14/05/2020</c:v>
                </c:pt>
                <c:pt idx="2609">
                  <c:v>15/05/2020</c:v>
                </c:pt>
                <c:pt idx="2610">
                  <c:v>18/05/2020</c:v>
                </c:pt>
                <c:pt idx="2611">
                  <c:v>19/05/2020</c:v>
                </c:pt>
                <c:pt idx="2612">
                  <c:v>20/05/2020</c:v>
                </c:pt>
                <c:pt idx="2613">
                  <c:v>21/05/2020</c:v>
                </c:pt>
                <c:pt idx="2614">
                  <c:v>22/05/2020</c:v>
                </c:pt>
                <c:pt idx="2615">
                  <c:v>26/05/2020</c:v>
                </c:pt>
                <c:pt idx="2616">
                  <c:v>27/05/2020</c:v>
                </c:pt>
                <c:pt idx="2617">
                  <c:v>28/05/2020</c:v>
                </c:pt>
                <c:pt idx="2618">
                  <c:v>29/05/2020</c:v>
                </c:pt>
                <c:pt idx="2619">
                  <c:v>01/06/2020</c:v>
                </c:pt>
                <c:pt idx="2620">
                  <c:v>02/06/2020</c:v>
                </c:pt>
                <c:pt idx="2621">
                  <c:v>03/06/2020</c:v>
                </c:pt>
                <c:pt idx="2622">
                  <c:v>04/06/2020</c:v>
                </c:pt>
                <c:pt idx="2623">
                  <c:v>05/06/2020</c:v>
                </c:pt>
                <c:pt idx="2624">
                  <c:v>08/06/2020</c:v>
                </c:pt>
                <c:pt idx="2625">
                  <c:v>09/06/2020</c:v>
                </c:pt>
                <c:pt idx="2626">
                  <c:v>10/06/2020</c:v>
                </c:pt>
                <c:pt idx="2627">
                  <c:v>11/06/2020</c:v>
                </c:pt>
                <c:pt idx="2628">
                  <c:v>12/06/2020</c:v>
                </c:pt>
                <c:pt idx="2629">
                  <c:v>15/06/2020</c:v>
                </c:pt>
                <c:pt idx="2630">
                  <c:v>16/06/2020</c:v>
                </c:pt>
                <c:pt idx="2631">
                  <c:v>17/06/2020</c:v>
                </c:pt>
                <c:pt idx="2632">
                  <c:v>18/06/2020</c:v>
                </c:pt>
                <c:pt idx="2633">
                  <c:v>19/06/2020</c:v>
                </c:pt>
                <c:pt idx="2634">
                  <c:v>22/06/2020</c:v>
                </c:pt>
                <c:pt idx="2635">
                  <c:v>23/06/2020</c:v>
                </c:pt>
                <c:pt idx="2636">
                  <c:v>24/06/2020</c:v>
                </c:pt>
                <c:pt idx="2637">
                  <c:v>25/06/2020</c:v>
                </c:pt>
                <c:pt idx="2638">
                  <c:v>26/06/2020</c:v>
                </c:pt>
                <c:pt idx="2639">
                  <c:v>29/06/2020</c:v>
                </c:pt>
                <c:pt idx="2640">
                  <c:v>30/06/2020</c:v>
                </c:pt>
                <c:pt idx="2641">
                  <c:v>01/07/2020</c:v>
                </c:pt>
                <c:pt idx="2642">
                  <c:v>02/07/2020</c:v>
                </c:pt>
                <c:pt idx="2643">
                  <c:v>06/07/2020</c:v>
                </c:pt>
                <c:pt idx="2644">
                  <c:v>07/07/2020</c:v>
                </c:pt>
                <c:pt idx="2645">
                  <c:v>08/07/2020</c:v>
                </c:pt>
                <c:pt idx="2646">
                  <c:v>09/07/2020</c:v>
                </c:pt>
                <c:pt idx="2647">
                  <c:v>10/07/2020</c:v>
                </c:pt>
                <c:pt idx="2648">
                  <c:v>13/07/2020</c:v>
                </c:pt>
                <c:pt idx="2649">
                  <c:v>14/07/2020</c:v>
                </c:pt>
                <c:pt idx="2650">
                  <c:v>15/07/2020</c:v>
                </c:pt>
                <c:pt idx="2651">
                  <c:v>16/07/2020</c:v>
                </c:pt>
                <c:pt idx="2652">
                  <c:v>17/07/2020</c:v>
                </c:pt>
                <c:pt idx="2653">
                  <c:v>20/07/2020</c:v>
                </c:pt>
                <c:pt idx="2654">
                  <c:v>21/07/2020</c:v>
                </c:pt>
                <c:pt idx="2655">
                  <c:v>22/07/2020</c:v>
                </c:pt>
                <c:pt idx="2656">
                  <c:v>23/07/2020</c:v>
                </c:pt>
                <c:pt idx="2657">
                  <c:v>24/07/2020</c:v>
                </c:pt>
                <c:pt idx="2658">
                  <c:v>27/07/2020</c:v>
                </c:pt>
                <c:pt idx="2659">
                  <c:v>28/07/2020</c:v>
                </c:pt>
                <c:pt idx="2660">
                  <c:v>29/07/2020</c:v>
                </c:pt>
                <c:pt idx="2661">
                  <c:v>30/07/2020</c:v>
                </c:pt>
                <c:pt idx="2662">
                  <c:v>31/07/2020</c:v>
                </c:pt>
                <c:pt idx="2663">
                  <c:v>03/08/2020</c:v>
                </c:pt>
                <c:pt idx="2664">
                  <c:v>04/08/2020</c:v>
                </c:pt>
                <c:pt idx="2665">
                  <c:v>05/08/2020</c:v>
                </c:pt>
                <c:pt idx="2666">
                  <c:v>06/08/2020</c:v>
                </c:pt>
                <c:pt idx="2667">
                  <c:v>07/08/2020</c:v>
                </c:pt>
                <c:pt idx="2668">
                  <c:v>10/08/2020</c:v>
                </c:pt>
                <c:pt idx="2669">
                  <c:v>11/08/2020</c:v>
                </c:pt>
                <c:pt idx="2670">
                  <c:v>12/08/2020</c:v>
                </c:pt>
                <c:pt idx="2671">
                  <c:v>13/08/2020</c:v>
                </c:pt>
                <c:pt idx="2672">
                  <c:v>14/08/2020</c:v>
                </c:pt>
                <c:pt idx="2673">
                  <c:v>17/08/2020</c:v>
                </c:pt>
                <c:pt idx="2674">
                  <c:v>18/08/2020</c:v>
                </c:pt>
                <c:pt idx="2675">
                  <c:v>19/08/2020</c:v>
                </c:pt>
                <c:pt idx="2676">
                  <c:v>20/08/2020</c:v>
                </c:pt>
                <c:pt idx="2677">
                  <c:v>21/08/2020</c:v>
                </c:pt>
                <c:pt idx="2678">
                  <c:v>24/08/2020</c:v>
                </c:pt>
                <c:pt idx="2679">
                  <c:v>25/08/2020</c:v>
                </c:pt>
                <c:pt idx="2680">
                  <c:v>26/08/2020</c:v>
                </c:pt>
                <c:pt idx="2681">
                  <c:v>27/08/2020</c:v>
                </c:pt>
                <c:pt idx="2682">
                  <c:v>28/08/2020</c:v>
                </c:pt>
                <c:pt idx="2683">
                  <c:v>31/08/2020</c:v>
                </c:pt>
                <c:pt idx="2684">
                  <c:v>01/09/2020</c:v>
                </c:pt>
                <c:pt idx="2685">
                  <c:v>02/09/2020</c:v>
                </c:pt>
                <c:pt idx="2686">
                  <c:v>03/09/2020</c:v>
                </c:pt>
                <c:pt idx="2687">
                  <c:v>04/09/2020</c:v>
                </c:pt>
                <c:pt idx="2688">
                  <c:v>08/09/2020</c:v>
                </c:pt>
                <c:pt idx="2689">
                  <c:v>09/09/2020</c:v>
                </c:pt>
                <c:pt idx="2690">
                  <c:v>10/09/2020</c:v>
                </c:pt>
                <c:pt idx="2691">
                  <c:v>11/09/2020</c:v>
                </c:pt>
                <c:pt idx="2692">
                  <c:v>14/09/2020</c:v>
                </c:pt>
                <c:pt idx="2693">
                  <c:v>15/09/2020</c:v>
                </c:pt>
                <c:pt idx="2694">
                  <c:v>16/09/2020</c:v>
                </c:pt>
                <c:pt idx="2695">
                  <c:v>17/09/2020</c:v>
                </c:pt>
                <c:pt idx="2696">
                  <c:v>18/09/2020</c:v>
                </c:pt>
                <c:pt idx="2697">
                  <c:v>21/09/2020</c:v>
                </c:pt>
                <c:pt idx="2698">
                  <c:v>22/09/2020</c:v>
                </c:pt>
                <c:pt idx="2699">
                  <c:v>23/09/2020</c:v>
                </c:pt>
                <c:pt idx="2700">
                  <c:v>24/09/2020</c:v>
                </c:pt>
                <c:pt idx="2701">
                  <c:v>25/09/2020</c:v>
                </c:pt>
                <c:pt idx="2702">
                  <c:v>28/09/2020</c:v>
                </c:pt>
                <c:pt idx="2703">
                  <c:v>29/09/2020</c:v>
                </c:pt>
                <c:pt idx="2704">
                  <c:v>30/09/2020</c:v>
                </c:pt>
                <c:pt idx="2705">
                  <c:v>01/10/2020</c:v>
                </c:pt>
                <c:pt idx="2706">
                  <c:v>02/10/2020</c:v>
                </c:pt>
                <c:pt idx="2707">
                  <c:v>05/10/2020</c:v>
                </c:pt>
                <c:pt idx="2708">
                  <c:v>06/10/2020</c:v>
                </c:pt>
                <c:pt idx="2709">
                  <c:v>07/10/2020</c:v>
                </c:pt>
                <c:pt idx="2710">
                  <c:v>08/10/2020</c:v>
                </c:pt>
                <c:pt idx="2711">
                  <c:v>09/10/2020</c:v>
                </c:pt>
                <c:pt idx="2712">
                  <c:v>12/10/2020</c:v>
                </c:pt>
                <c:pt idx="2713">
                  <c:v>13/10/2020</c:v>
                </c:pt>
                <c:pt idx="2714">
                  <c:v>14/10/2020</c:v>
                </c:pt>
                <c:pt idx="2715">
                  <c:v>15/10/2020</c:v>
                </c:pt>
                <c:pt idx="2716">
                  <c:v>16/10/2020</c:v>
                </c:pt>
                <c:pt idx="2717">
                  <c:v>19/10/2020</c:v>
                </c:pt>
                <c:pt idx="2718">
                  <c:v>20/10/2020</c:v>
                </c:pt>
                <c:pt idx="2719">
                  <c:v>21/10/2020</c:v>
                </c:pt>
                <c:pt idx="2720">
                  <c:v>22/10/2020</c:v>
                </c:pt>
                <c:pt idx="2721">
                  <c:v>23/10/2020</c:v>
                </c:pt>
                <c:pt idx="2722">
                  <c:v>26/10/2020</c:v>
                </c:pt>
                <c:pt idx="2723">
                  <c:v>27/10/2020</c:v>
                </c:pt>
                <c:pt idx="2724">
                  <c:v>28/10/2020</c:v>
                </c:pt>
                <c:pt idx="2725">
                  <c:v>29/10/2020</c:v>
                </c:pt>
                <c:pt idx="2726">
                  <c:v>30/10/2020</c:v>
                </c:pt>
                <c:pt idx="2727">
                  <c:v>02/11/2020</c:v>
                </c:pt>
                <c:pt idx="2728">
                  <c:v>03/11/2020</c:v>
                </c:pt>
                <c:pt idx="2729">
                  <c:v>04/11/2020</c:v>
                </c:pt>
                <c:pt idx="2730">
                  <c:v>05/11/2020</c:v>
                </c:pt>
                <c:pt idx="2731">
                  <c:v>06/11/2020</c:v>
                </c:pt>
                <c:pt idx="2732">
                  <c:v>09/11/2020</c:v>
                </c:pt>
                <c:pt idx="2733">
                  <c:v>10/11/2020</c:v>
                </c:pt>
                <c:pt idx="2734">
                  <c:v>11/11/2020</c:v>
                </c:pt>
                <c:pt idx="2735">
                  <c:v>12/11/2020</c:v>
                </c:pt>
                <c:pt idx="2736">
                  <c:v>13/11/2020</c:v>
                </c:pt>
                <c:pt idx="2737">
                  <c:v>16/11/2020</c:v>
                </c:pt>
                <c:pt idx="2738">
                  <c:v>17/11/2020</c:v>
                </c:pt>
                <c:pt idx="2739">
                  <c:v>18/11/2020</c:v>
                </c:pt>
                <c:pt idx="2740">
                  <c:v>19/11/2020</c:v>
                </c:pt>
                <c:pt idx="2741">
                  <c:v>20/11/2020</c:v>
                </c:pt>
                <c:pt idx="2742">
                  <c:v>23/11/2020</c:v>
                </c:pt>
                <c:pt idx="2743">
                  <c:v>24/11/2020</c:v>
                </c:pt>
                <c:pt idx="2744">
                  <c:v>25/11/2020</c:v>
                </c:pt>
                <c:pt idx="2745">
                  <c:v>27/11/2020</c:v>
                </c:pt>
                <c:pt idx="2746">
                  <c:v>30/11/2020</c:v>
                </c:pt>
                <c:pt idx="2747">
                  <c:v>01/12/2020</c:v>
                </c:pt>
                <c:pt idx="2748">
                  <c:v>02/12/2020</c:v>
                </c:pt>
                <c:pt idx="2749">
                  <c:v>03/12/2020</c:v>
                </c:pt>
                <c:pt idx="2750">
                  <c:v>04/12/2020</c:v>
                </c:pt>
                <c:pt idx="2751">
                  <c:v>07/12/2020</c:v>
                </c:pt>
                <c:pt idx="2752">
                  <c:v>08/12/2020</c:v>
                </c:pt>
                <c:pt idx="2753">
                  <c:v>09/12/2020</c:v>
                </c:pt>
                <c:pt idx="2754">
                  <c:v>10/12/2020</c:v>
                </c:pt>
                <c:pt idx="2755">
                  <c:v>11/12/2020</c:v>
                </c:pt>
                <c:pt idx="2756">
                  <c:v>14/12/2020</c:v>
                </c:pt>
                <c:pt idx="2757">
                  <c:v>15/12/2020</c:v>
                </c:pt>
                <c:pt idx="2758">
                  <c:v>16/12/2020</c:v>
                </c:pt>
                <c:pt idx="2759">
                  <c:v>17/12/2020</c:v>
                </c:pt>
                <c:pt idx="2760">
                  <c:v>18/12/2020</c:v>
                </c:pt>
                <c:pt idx="2761">
                  <c:v>21/12/2020</c:v>
                </c:pt>
                <c:pt idx="2762">
                  <c:v>22/12/2020</c:v>
                </c:pt>
                <c:pt idx="2763">
                  <c:v>23/12/2020</c:v>
                </c:pt>
                <c:pt idx="2764">
                  <c:v>24/12/2020</c:v>
                </c:pt>
                <c:pt idx="2765">
                  <c:v>28/12/2020</c:v>
                </c:pt>
                <c:pt idx="2766">
                  <c:v>29/12/2020</c:v>
                </c:pt>
                <c:pt idx="2767">
                  <c:v>30/12/2020</c:v>
                </c:pt>
                <c:pt idx="2768">
                  <c:v>31/12/2020</c:v>
                </c:pt>
                <c:pt idx="2769">
                  <c:v>04/01/2021</c:v>
                </c:pt>
                <c:pt idx="2770">
                  <c:v>05/01/2021</c:v>
                </c:pt>
                <c:pt idx="2771">
                  <c:v>06/01/2021</c:v>
                </c:pt>
                <c:pt idx="2772">
                  <c:v>07/01/2021</c:v>
                </c:pt>
                <c:pt idx="2773">
                  <c:v>08/01/2021</c:v>
                </c:pt>
                <c:pt idx="2774">
                  <c:v>11/01/2021</c:v>
                </c:pt>
                <c:pt idx="2775">
                  <c:v>12/01/2021</c:v>
                </c:pt>
                <c:pt idx="2776">
                  <c:v>13/01/2021</c:v>
                </c:pt>
                <c:pt idx="2777">
                  <c:v>14/01/2021</c:v>
                </c:pt>
                <c:pt idx="2778">
                  <c:v>15/01/2021</c:v>
                </c:pt>
                <c:pt idx="2779">
                  <c:v>19/01/2021</c:v>
                </c:pt>
                <c:pt idx="2780">
                  <c:v>20/01/2021</c:v>
                </c:pt>
                <c:pt idx="2781">
                  <c:v>21/01/2021</c:v>
                </c:pt>
                <c:pt idx="2782">
                  <c:v>22/01/2021</c:v>
                </c:pt>
                <c:pt idx="2783">
                  <c:v>25/01/2021</c:v>
                </c:pt>
                <c:pt idx="2784">
                  <c:v>26/01/2021</c:v>
                </c:pt>
                <c:pt idx="2785">
                  <c:v>27/01/2021</c:v>
                </c:pt>
                <c:pt idx="2786">
                  <c:v>28/01/2021</c:v>
                </c:pt>
                <c:pt idx="2787">
                  <c:v>29/01/2021</c:v>
                </c:pt>
                <c:pt idx="2788">
                  <c:v>01/02/2021</c:v>
                </c:pt>
                <c:pt idx="2789">
                  <c:v>02/02/2021</c:v>
                </c:pt>
                <c:pt idx="2790">
                  <c:v>03/02/2021</c:v>
                </c:pt>
                <c:pt idx="2791">
                  <c:v>04/02/2021</c:v>
                </c:pt>
                <c:pt idx="2792">
                  <c:v>05/02/2021</c:v>
                </c:pt>
                <c:pt idx="2793">
                  <c:v>08/02/2021</c:v>
                </c:pt>
                <c:pt idx="2794">
                  <c:v>09/02/2021</c:v>
                </c:pt>
                <c:pt idx="2795">
                  <c:v>10/02/2021</c:v>
                </c:pt>
                <c:pt idx="2796">
                  <c:v>11/02/2021</c:v>
                </c:pt>
                <c:pt idx="2797">
                  <c:v>12/02/2021</c:v>
                </c:pt>
                <c:pt idx="2798">
                  <c:v>16/02/2021</c:v>
                </c:pt>
                <c:pt idx="2799">
                  <c:v>17/02/2021</c:v>
                </c:pt>
                <c:pt idx="2800">
                  <c:v>18/02/2021</c:v>
                </c:pt>
                <c:pt idx="2801">
                  <c:v>19/02/2021</c:v>
                </c:pt>
                <c:pt idx="2802">
                  <c:v>22/02/2021</c:v>
                </c:pt>
                <c:pt idx="2803">
                  <c:v>23/02/2021</c:v>
                </c:pt>
                <c:pt idx="2804">
                  <c:v>24/02/2021</c:v>
                </c:pt>
                <c:pt idx="2805">
                  <c:v>25/02/2021</c:v>
                </c:pt>
                <c:pt idx="2806">
                  <c:v>26/02/2021</c:v>
                </c:pt>
                <c:pt idx="2807">
                  <c:v>01/03/2021</c:v>
                </c:pt>
                <c:pt idx="2808">
                  <c:v>02/03/2021</c:v>
                </c:pt>
                <c:pt idx="2809">
                  <c:v>03/03/2021</c:v>
                </c:pt>
                <c:pt idx="2810">
                  <c:v>04/03/2021</c:v>
                </c:pt>
                <c:pt idx="2811">
                  <c:v>05/03/2021</c:v>
                </c:pt>
                <c:pt idx="2812">
                  <c:v>08/03/2021</c:v>
                </c:pt>
                <c:pt idx="2813">
                  <c:v>09/03/2021</c:v>
                </c:pt>
                <c:pt idx="2814">
                  <c:v>10/03/2021</c:v>
                </c:pt>
                <c:pt idx="2815">
                  <c:v>11/03/2021</c:v>
                </c:pt>
                <c:pt idx="2816">
                  <c:v>12/03/2021</c:v>
                </c:pt>
                <c:pt idx="2817">
                  <c:v>15/03/2021</c:v>
                </c:pt>
                <c:pt idx="2818">
                  <c:v>16/03/2021</c:v>
                </c:pt>
                <c:pt idx="2819">
                  <c:v>17/03/2021</c:v>
                </c:pt>
                <c:pt idx="2820">
                  <c:v>18/03/2021</c:v>
                </c:pt>
                <c:pt idx="2821">
                  <c:v>19/03/2021</c:v>
                </c:pt>
                <c:pt idx="2822">
                  <c:v>22/03/2021</c:v>
                </c:pt>
                <c:pt idx="2823">
                  <c:v>23/03/2021</c:v>
                </c:pt>
                <c:pt idx="2824">
                  <c:v>24/03/2021</c:v>
                </c:pt>
                <c:pt idx="2825">
                  <c:v>25/03/2021</c:v>
                </c:pt>
                <c:pt idx="2826">
                  <c:v>26/03/2021</c:v>
                </c:pt>
                <c:pt idx="2827">
                  <c:v>29/03/2021</c:v>
                </c:pt>
                <c:pt idx="2828">
                  <c:v>30/03/2021</c:v>
                </c:pt>
                <c:pt idx="2829">
                  <c:v>31/03/2021</c:v>
                </c:pt>
                <c:pt idx="2830">
                  <c:v>01/04/2021</c:v>
                </c:pt>
                <c:pt idx="2831">
                  <c:v>05/04/2021</c:v>
                </c:pt>
                <c:pt idx="2832">
                  <c:v>06/04/2021</c:v>
                </c:pt>
                <c:pt idx="2833">
                  <c:v>07/04/2021</c:v>
                </c:pt>
                <c:pt idx="2834">
                  <c:v>08/04/2021</c:v>
                </c:pt>
                <c:pt idx="2835">
                  <c:v>09/04/2021</c:v>
                </c:pt>
                <c:pt idx="2836">
                  <c:v>12/04/2021</c:v>
                </c:pt>
                <c:pt idx="2837">
                  <c:v>13/04/2021</c:v>
                </c:pt>
                <c:pt idx="2838">
                  <c:v>14/04/2021</c:v>
                </c:pt>
                <c:pt idx="2839">
                  <c:v>15/04/2021</c:v>
                </c:pt>
                <c:pt idx="2840">
                  <c:v>16/04/2021</c:v>
                </c:pt>
                <c:pt idx="2841">
                  <c:v>19/04/2021</c:v>
                </c:pt>
                <c:pt idx="2842">
                  <c:v>20/04/2021</c:v>
                </c:pt>
                <c:pt idx="2843">
                  <c:v>21/04/2021</c:v>
                </c:pt>
                <c:pt idx="2844">
                  <c:v>22/04/2021</c:v>
                </c:pt>
                <c:pt idx="2845">
                  <c:v>23/04/2021</c:v>
                </c:pt>
                <c:pt idx="2846">
                  <c:v>26/04/2021</c:v>
                </c:pt>
                <c:pt idx="2847">
                  <c:v>27/04/2021</c:v>
                </c:pt>
                <c:pt idx="2848">
                  <c:v>28/04/2021</c:v>
                </c:pt>
                <c:pt idx="2849">
                  <c:v>29/04/2021</c:v>
                </c:pt>
                <c:pt idx="2850">
                  <c:v>30/04/2021</c:v>
                </c:pt>
                <c:pt idx="2851">
                  <c:v>03/05/2021</c:v>
                </c:pt>
                <c:pt idx="2852">
                  <c:v>04/05/2021</c:v>
                </c:pt>
                <c:pt idx="2853">
                  <c:v>05/05/2021</c:v>
                </c:pt>
                <c:pt idx="2854">
                  <c:v>06/05/2021</c:v>
                </c:pt>
                <c:pt idx="2855">
                  <c:v>07/05/2021</c:v>
                </c:pt>
                <c:pt idx="2856">
                  <c:v>10/05/2021</c:v>
                </c:pt>
                <c:pt idx="2857">
                  <c:v>11/05/2021</c:v>
                </c:pt>
                <c:pt idx="2858">
                  <c:v>12/05/2021</c:v>
                </c:pt>
                <c:pt idx="2859">
                  <c:v>13/05/2021</c:v>
                </c:pt>
                <c:pt idx="2860">
                  <c:v>14/05/2021</c:v>
                </c:pt>
                <c:pt idx="2861">
                  <c:v>17/05/2021</c:v>
                </c:pt>
                <c:pt idx="2862">
                  <c:v>18/05/2021</c:v>
                </c:pt>
                <c:pt idx="2863">
                  <c:v>19/05/2021</c:v>
                </c:pt>
                <c:pt idx="2864">
                  <c:v>20/05/2021</c:v>
                </c:pt>
                <c:pt idx="2865">
                  <c:v>21/05/2021</c:v>
                </c:pt>
                <c:pt idx="2866">
                  <c:v>24/05/2021</c:v>
                </c:pt>
                <c:pt idx="2867">
                  <c:v>25/05/2021</c:v>
                </c:pt>
                <c:pt idx="2868">
                  <c:v>26/05/2021</c:v>
                </c:pt>
                <c:pt idx="2869">
                  <c:v>27/05/2021</c:v>
                </c:pt>
                <c:pt idx="2870">
                  <c:v>28/05/2021</c:v>
                </c:pt>
                <c:pt idx="2871">
                  <c:v>01/06/2021</c:v>
                </c:pt>
                <c:pt idx="2872">
                  <c:v>02/06/2021</c:v>
                </c:pt>
                <c:pt idx="2873">
                  <c:v>03/06/2021</c:v>
                </c:pt>
                <c:pt idx="2874">
                  <c:v>04/06/2021</c:v>
                </c:pt>
                <c:pt idx="2875">
                  <c:v>07/06/2021</c:v>
                </c:pt>
                <c:pt idx="2876">
                  <c:v>08/06/2021</c:v>
                </c:pt>
                <c:pt idx="2877">
                  <c:v>09/06/2021</c:v>
                </c:pt>
                <c:pt idx="2878">
                  <c:v>10/06/2021</c:v>
                </c:pt>
                <c:pt idx="2879">
                  <c:v>11/06/2021</c:v>
                </c:pt>
                <c:pt idx="2880">
                  <c:v>14/06/2021</c:v>
                </c:pt>
                <c:pt idx="2881">
                  <c:v>15/06/2021</c:v>
                </c:pt>
                <c:pt idx="2882">
                  <c:v>16/06/2021</c:v>
                </c:pt>
                <c:pt idx="2883">
                  <c:v>17/06/2021</c:v>
                </c:pt>
                <c:pt idx="2884">
                  <c:v>18/06/2021</c:v>
                </c:pt>
                <c:pt idx="2885">
                  <c:v>21/06/2021</c:v>
                </c:pt>
                <c:pt idx="2886">
                  <c:v>22/06/2021</c:v>
                </c:pt>
                <c:pt idx="2887">
                  <c:v>23/06/2021</c:v>
                </c:pt>
                <c:pt idx="2888">
                  <c:v>24/06/2021</c:v>
                </c:pt>
                <c:pt idx="2889">
                  <c:v>25/06/2021</c:v>
                </c:pt>
                <c:pt idx="2890">
                  <c:v>28/06/2021</c:v>
                </c:pt>
                <c:pt idx="2891">
                  <c:v>29/06/2021</c:v>
                </c:pt>
                <c:pt idx="2892">
                  <c:v>30/06/2021</c:v>
                </c:pt>
                <c:pt idx="2893">
                  <c:v>01/07/2021</c:v>
                </c:pt>
                <c:pt idx="2894">
                  <c:v>02/07/2021</c:v>
                </c:pt>
                <c:pt idx="2895">
                  <c:v>06/07/2021</c:v>
                </c:pt>
                <c:pt idx="2896">
                  <c:v>07/07/2021</c:v>
                </c:pt>
                <c:pt idx="2897">
                  <c:v>08/07/2021</c:v>
                </c:pt>
                <c:pt idx="2898">
                  <c:v>09/07/2021</c:v>
                </c:pt>
                <c:pt idx="2899">
                  <c:v>12/07/2021</c:v>
                </c:pt>
                <c:pt idx="2900">
                  <c:v>13/07/2021</c:v>
                </c:pt>
                <c:pt idx="2901">
                  <c:v>14/07/2021</c:v>
                </c:pt>
                <c:pt idx="2902">
                  <c:v>15/07/2021</c:v>
                </c:pt>
                <c:pt idx="2903">
                  <c:v>16/07/2021</c:v>
                </c:pt>
                <c:pt idx="2904">
                  <c:v>19/07/2021</c:v>
                </c:pt>
                <c:pt idx="2905">
                  <c:v>20/07/2021</c:v>
                </c:pt>
                <c:pt idx="2906">
                  <c:v>21/07/2021</c:v>
                </c:pt>
                <c:pt idx="2907">
                  <c:v>22/07/2021</c:v>
                </c:pt>
                <c:pt idx="2908">
                  <c:v>23/07/2021</c:v>
                </c:pt>
                <c:pt idx="2909">
                  <c:v>26/07/2021</c:v>
                </c:pt>
                <c:pt idx="2910">
                  <c:v>27/07/2021</c:v>
                </c:pt>
                <c:pt idx="2911">
                  <c:v>28/07/2021</c:v>
                </c:pt>
                <c:pt idx="2912">
                  <c:v>29/07/2021</c:v>
                </c:pt>
                <c:pt idx="2913">
                  <c:v>30/07/2021</c:v>
                </c:pt>
                <c:pt idx="2914">
                  <c:v>02/08/2021</c:v>
                </c:pt>
                <c:pt idx="2915">
                  <c:v>03/08/2021</c:v>
                </c:pt>
                <c:pt idx="2916">
                  <c:v>04/08/2021</c:v>
                </c:pt>
                <c:pt idx="2917">
                  <c:v>05/08/2021</c:v>
                </c:pt>
                <c:pt idx="2918">
                  <c:v>06/08/2021</c:v>
                </c:pt>
                <c:pt idx="2919">
                  <c:v>09/08/2021</c:v>
                </c:pt>
                <c:pt idx="2920">
                  <c:v>10/08/2021</c:v>
                </c:pt>
                <c:pt idx="2921">
                  <c:v>11/08/2021</c:v>
                </c:pt>
                <c:pt idx="2922">
                  <c:v>12/08/2021</c:v>
                </c:pt>
                <c:pt idx="2923">
                  <c:v>13/08/2021</c:v>
                </c:pt>
                <c:pt idx="2924">
                  <c:v>16/08/2021</c:v>
                </c:pt>
                <c:pt idx="2925">
                  <c:v>17/08/2021</c:v>
                </c:pt>
                <c:pt idx="2926">
                  <c:v>18/08/2021</c:v>
                </c:pt>
                <c:pt idx="2927">
                  <c:v>19/08/2021</c:v>
                </c:pt>
                <c:pt idx="2928">
                  <c:v>20/08/2021</c:v>
                </c:pt>
                <c:pt idx="2929">
                  <c:v>23/08/2021</c:v>
                </c:pt>
                <c:pt idx="2930">
                  <c:v>24/08/2021</c:v>
                </c:pt>
                <c:pt idx="2931">
                  <c:v>25/08/2021</c:v>
                </c:pt>
                <c:pt idx="2932">
                  <c:v>26/08/2021</c:v>
                </c:pt>
                <c:pt idx="2933">
                  <c:v>27/08/2021</c:v>
                </c:pt>
                <c:pt idx="2934">
                  <c:v>30/08/2021</c:v>
                </c:pt>
                <c:pt idx="2935">
                  <c:v>31/08/2021</c:v>
                </c:pt>
                <c:pt idx="2936">
                  <c:v>01/09/2021</c:v>
                </c:pt>
                <c:pt idx="2937">
                  <c:v>02/09/2021</c:v>
                </c:pt>
                <c:pt idx="2938">
                  <c:v>03/09/2021</c:v>
                </c:pt>
                <c:pt idx="2939">
                  <c:v>07/09/2021</c:v>
                </c:pt>
                <c:pt idx="2940">
                  <c:v>08/09/2021</c:v>
                </c:pt>
                <c:pt idx="2941">
                  <c:v>09/09/2021</c:v>
                </c:pt>
                <c:pt idx="2942">
                  <c:v>10/09/2021</c:v>
                </c:pt>
                <c:pt idx="2943">
                  <c:v>13/09/2021</c:v>
                </c:pt>
                <c:pt idx="2944">
                  <c:v>14/09/2021</c:v>
                </c:pt>
                <c:pt idx="2945">
                  <c:v>15/09/2021</c:v>
                </c:pt>
                <c:pt idx="2946">
                  <c:v>16/09/2021</c:v>
                </c:pt>
                <c:pt idx="2947">
                  <c:v>17/09/2021</c:v>
                </c:pt>
                <c:pt idx="2948">
                  <c:v>20/09/2021</c:v>
                </c:pt>
                <c:pt idx="2949">
                  <c:v>21/09/2021</c:v>
                </c:pt>
                <c:pt idx="2950">
                  <c:v>22/09/2021</c:v>
                </c:pt>
                <c:pt idx="2951">
                  <c:v>23/09/2021</c:v>
                </c:pt>
                <c:pt idx="2952">
                  <c:v>24/09/2021</c:v>
                </c:pt>
                <c:pt idx="2953">
                  <c:v>27/09/2021</c:v>
                </c:pt>
                <c:pt idx="2954">
                  <c:v>28/09/2021</c:v>
                </c:pt>
                <c:pt idx="2955">
                  <c:v>29/09/2021</c:v>
                </c:pt>
                <c:pt idx="2956">
                  <c:v>30/09/2021</c:v>
                </c:pt>
                <c:pt idx="2957">
                  <c:v>01/10/2021</c:v>
                </c:pt>
                <c:pt idx="2958">
                  <c:v>04/10/2021</c:v>
                </c:pt>
                <c:pt idx="2959">
                  <c:v>05/10/2021</c:v>
                </c:pt>
                <c:pt idx="2960">
                  <c:v>06/10/2021</c:v>
                </c:pt>
                <c:pt idx="2961">
                  <c:v>07/10/2021</c:v>
                </c:pt>
                <c:pt idx="2962">
                  <c:v>08/10/2021</c:v>
                </c:pt>
                <c:pt idx="2963">
                  <c:v>11/10/2021</c:v>
                </c:pt>
                <c:pt idx="2964">
                  <c:v>12/10/2021</c:v>
                </c:pt>
                <c:pt idx="2965">
                  <c:v>13/10/2021</c:v>
                </c:pt>
                <c:pt idx="2966">
                  <c:v>14/10/2021</c:v>
                </c:pt>
                <c:pt idx="2967">
                  <c:v>15/10/2021</c:v>
                </c:pt>
                <c:pt idx="2968">
                  <c:v>18/10/2021</c:v>
                </c:pt>
                <c:pt idx="2969">
                  <c:v>19/10/2021</c:v>
                </c:pt>
                <c:pt idx="2970">
                  <c:v>20/10/2021</c:v>
                </c:pt>
                <c:pt idx="2971">
                  <c:v>21/10/2021</c:v>
                </c:pt>
                <c:pt idx="2972">
                  <c:v>22/10/2021</c:v>
                </c:pt>
                <c:pt idx="2973">
                  <c:v>25/10/2021</c:v>
                </c:pt>
                <c:pt idx="2974">
                  <c:v>26/10/2021</c:v>
                </c:pt>
                <c:pt idx="2975">
                  <c:v>27/10/2021</c:v>
                </c:pt>
                <c:pt idx="2976">
                  <c:v>28/10/2021</c:v>
                </c:pt>
                <c:pt idx="2977">
                  <c:v>29/10/2021</c:v>
                </c:pt>
                <c:pt idx="2978">
                  <c:v>01/11/2021</c:v>
                </c:pt>
                <c:pt idx="2979">
                  <c:v>02/11/2021</c:v>
                </c:pt>
                <c:pt idx="2980">
                  <c:v>03/11/2021</c:v>
                </c:pt>
                <c:pt idx="2981">
                  <c:v>04/11/2021</c:v>
                </c:pt>
                <c:pt idx="2982">
                  <c:v>05/11/2021</c:v>
                </c:pt>
                <c:pt idx="2983">
                  <c:v>08/11/2021</c:v>
                </c:pt>
                <c:pt idx="2984">
                  <c:v>09/11/2021</c:v>
                </c:pt>
                <c:pt idx="2985">
                  <c:v>10/11/2021</c:v>
                </c:pt>
                <c:pt idx="2986">
                  <c:v>11/11/2021</c:v>
                </c:pt>
                <c:pt idx="2987">
                  <c:v>12/11/2021</c:v>
                </c:pt>
                <c:pt idx="2988">
                  <c:v>15/11/2021</c:v>
                </c:pt>
                <c:pt idx="2989">
                  <c:v>16/11/2021</c:v>
                </c:pt>
                <c:pt idx="2990">
                  <c:v>17/11/2021</c:v>
                </c:pt>
                <c:pt idx="2991">
                  <c:v>18/11/2021</c:v>
                </c:pt>
                <c:pt idx="2992">
                  <c:v>19/11/2021</c:v>
                </c:pt>
                <c:pt idx="2993">
                  <c:v>22/11/2021</c:v>
                </c:pt>
                <c:pt idx="2994">
                  <c:v>23/11/2021</c:v>
                </c:pt>
                <c:pt idx="2995">
                  <c:v>24/11/2021</c:v>
                </c:pt>
                <c:pt idx="2996">
                  <c:v>26/11/2021</c:v>
                </c:pt>
                <c:pt idx="2997">
                  <c:v>29/11/2021</c:v>
                </c:pt>
                <c:pt idx="2998">
                  <c:v>30/11/2021</c:v>
                </c:pt>
                <c:pt idx="2999">
                  <c:v>01/12/2021</c:v>
                </c:pt>
                <c:pt idx="3000">
                  <c:v>02/12/2021</c:v>
                </c:pt>
                <c:pt idx="3001">
                  <c:v>03/12/2021</c:v>
                </c:pt>
                <c:pt idx="3002">
                  <c:v>06/12/2021</c:v>
                </c:pt>
                <c:pt idx="3003">
                  <c:v>07/12/2021</c:v>
                </c:pt>
                <c:pt idx="3004">
                  <c:v>08/12/2021</c:v>
                </c:pt>
                <c:pt idx="3005">
                  <c:v>09/12/2021</c:v>
                </c:pt>
                <c:pt idx="3006">
                  <c:v>10/12/2021</c:v>
                </c:pt>
                <c:pt idx="3007">
                  <c:v>13/12/2021</c:v>
                </c:pt>
                <c:pt idx="3008">
                  <c:v>14/12/2021</c:v>
                </c:pt>
                <c:pt idx="3009">
                  <c:v>15/12/2021</c:v>
                </c:pt>
                <c:pt idx="3010">
                  <c:v>16/12/2021</c:v>
                </c:pt>
                <c:pt idx="3011">
                  <c:v>17/12/2021</c:v>
                </c:pt>
                <c:pt idx="3012">
                  <c:v>20/12/2021</c:v>
                </c:pt>
                <c:pt idx="3013">
                  <c:v>21/12/2021</c:v>
                </c:pt>
                <c:pt idx="3014">
                  <c:v>22/12/2021</c:v>
                </c:pt>
                <c:pt idx="3015">
                  <c:v>23/12/2021</c:v>
                </c:pt>
                <c:pt idx="3016">
                  <c:v>27/12/2021</c:v>
                </c:pt>
                <c:pt idx="3017">
                  <c:v>28/12/2021</c:v>
                </c:pt>
                <c:pt idx="3018">
                  <c:v>29/12/2021</c:v>
                </c:pt>
                <c:pt idx="3019">
                  <c:v>30/12/2021</c:v>
                </c:pt>
                <c:pt idx="3020">
                  <c:v>31/12/2021</c:v>
                </c:pt>
                <c:pt idx="3021">
                  <c:v>03/01/2022</c:v>
                </c:pt>
                <c:pt idx="3022">
                  <c:v>04/01/2022</c:v>
                </c:pt>
                <c:pt idx="3023">
                  <c:v>05/01/2022</c:v>
                </c:pt>
                <c:pt idx="3024">
                  <c:v>06/01/2022</c:v>
                </c:pt>
                <c:pt idx="3025">
                  <c:v>07/01/2022</c:v>
                </c:pt>
                <c:pt idx="3026">
                  <c:v>10/01/2022</c:v>
                </c:pt>
                <c:pt idx="3027">
                  <c:v>11/01/2022</c:v>
                </c:pt>
                <c:pt idx="3028">
                  <c:v>12/01/2022</c:v>
                </c:pt>
                <c:pt idx="3029">
                  <c:v>13/01/2022</c:v>
                </c:pt>
                <c:pt idx="3030">
                  <c:v>14/01/2022</c:v>
                </c:pt>
                <c:pt idx="3031">
                  <c:v>18/01/2022</c:v>
                </c:pt>
                <c:pt idx="3032">
                  <c:v>19/01/2022</c:v>
                </c:pt>
                <c:pt idx="3033">
                  <c:v>20/01/2022</c:v>
                </c:pt>
                <c:pt idx="3034">
                  <c:v>21/01/2022</c:v>
                </c:pt>
                <c:pt idx="3035">
                  <c:v>24/01/2022</c:v>
                </c:pt>
                <c:pt idx="3036">
                  <c:v>25/01/2022</c:v>
                </c:pt>
                <c:pt idx="3037">
                  <c:v>26/01/2022</c:v>
                </c:pt>
                <c:pt idx="3038">
                  <c:v>27/01/2022</c:v>
                </c:pt>
                <c:pt idx="3039">
                  <c:v>28/01/2022</c:v>
                </c:pt>
                <c:pt idx="3040">
                  <c:v>31/01/2022</c:v>
                </c:pt>
                <c:pt idx="3041">
                  <c:v>01/02/2022</c:v>
                </c:pt>
                <c:pt idx="3042">
                  <c:v>02/02/2022</c:v>
                </c:pt>
                <c:pt idx="3043">
                  <c:v>03/02/2022</c:v>
                </c:pt>
                <c:pt idx="3044">
                  <c:v>04/02/2022</c:v>
                </c:pt>
                <c:pt idx="3045">
                  <c:v>07/02/2022</c:v>
                </c:pt>
                <c:pt idx="3046">
                  <c:v>08/02/2022</c:v>
                </c:pt>
                <c:pt idx="3047">
                  <c:v>09/02/2022</c:v>
                </c:pt>
                <c:pt idx="3048">
                  <c:v>10/02/2022</c:v>
                </c:pt>
                <c:pt idx="3049">
                  <c:v>11/02/2022</c:v>
                </c:pt>
                <c:pt idx="3050">
                  <c:v>14/02/2022</c:v>
                </c:pt>
                <c:pt idx="3051">
                  <c:v>15/02/2022</c:v>
                </c:pt>
                <c:pt idx="3052">
                  <c:v>16/02/2022</c:v>
                </c:pt>
                <c:pt idx="3053">
                  <c:v>17/02/2022</c:v>
                </c:pt>
                <c:pt idx="3054">
                  <c:v>18/02/2022</c:v>
                </c:pt>
                <c:pt idx="3055">
                  <c:v>22/02/2022</c:v>
                </c:pt>
                <c:pt idx="3056">
                  <c:v>23/02/2022</c:v>
                </c:pt>
                <c:pt idx="3057">
                  <c:v>24/02/2022</c:v>
                </c:pt>
                <c:pt idx="3058">
                  <c:v>25/02/2022</c:v>
                </c:pt>
                <c:pt idx="3059">
                  <c:v>28/02/2022</c:v>
                </c:pt>
                <c:pt idx="3060">
                  <c:v>01/03/2022</c:v>
                </c:pt>
                <c:pt idx="3061">
                  <c:v>02/03/2022</c:v>
                </c:pt>
                <c:pt idx="3062">
                  <c:v>03/03/2022</c:v>
                </c:pt>
                <c:pt idx="3063">
                  <c:v>04/03/2022</c:v>
                </c:pt>
                <c:pt idx="3064">
                  <c:v>07/03/2022</c:v>
                </c:pt>
                <c:pt idx="3065">
                  <c:v>08/03/2022</c:v>
                </c:pt>
                <c:pt idx="3066">
                  <c:v>09/03/2022</c:v>
                </c:pt>
                <c:pt idx="3067">
                  <c:v>10/03/2022</c:v>
                </c:pt>
                <c:pt idx="3068">
                  <c:v>11/03/2022</c:v>
                </c:pt>
                <c:pt idx="3069">
                  <c:v>14/03/2022</c:v>
                </c:pt>
                <c:pt idx="3070">
                  <c:v>15/03/2022</c:v>
                </c:pt>
                <c:pt idx="3071">
                  <c:v>16/03/2022</c:v>
                </c:pt>
                <c:pt idx="3072">
                  <c:v>17/03/2022</c:v>
                </c:pt>
                <c:pt idx="3073">
                  <c:v>18/03/2022</c:v>
                </c:pt>
                <c:pt idx="3074">
                  <c:v>21/03/2022</c:v>
                </c:pt>
                <c:pt idx="3075">
                  <c:v>22/03/2022</c:v>
                </c:pt>
                <c:pt idx="3076">
                  <c:v>23/03/2022</c:v>
                </c:pt>
                <c:pt idx="3077">
                  <c:v>24/03/2022</c:v>
                </c:pt>
                <c:pt idx="3078">
                  <c:v>25/03/2022</c:v>
                </c:pt>
              </c:strCache>
            </c:strRef>
          </c:cat>
          <c:val>
            <c:numRef>
              <c:f>Sheet1!$I$2:$I$3080</c:f>
              <c:numCache>
                <c:formatCode>General</c:formatCode>
                <c:ptCount val="3079"/>
                <c:pt idx="0">
                  <c:v>1132.99</c:v>
                </c:pt>
                <c:pt idx="1">
                  <c:v>1136.52</c:v>
                </c:pt>
                <c:pt idx="2">
                  <c:v>1137.1400000000001</c:v>
                </c:pt>
                <c:pt idx="3">
                  <c:v>1141.69</c:v>
                </c:pt>
                <c:pt idx="4">
                  <c:v>1144.98</c:v>
                </c:pt>
                <c:pt idx="5">
                  <c:v>1146.98</c:v>
                </c:pt>
                <c:pt idx="6">
                  <c:v>1136.22</c:v>
                </c:pt>
                <c:pt idx="7">
                  <c:v>1145.68</c:v>
                </c:pt>
                <c:pt idx="8">
                  <c:v>1148.46</c:v>
                </c:pt>
                <c:pt idx="9">
                  <c:v>1136.03</c:v>
                </c:pt>
                <c:pt idx="10">
                  <c:v>1150.23</c:v>
                </c:pt>
                <c:pt idx="11">
                  <c:v>1138.04</c:v>
                </c:pt>
                <c:pt idx="12">
                  <c:v>1116.48</c:v>
                </c:pt>
                <c:pt idx="13">
                  <c:v>1091.76</c:v>
                </c:pt>
                <c:pt idx="14">
                  <c:v>1096.78</c:v>
                </c:pt>
                <c:pt idx="15">
                  <c:v>1092.17</c:v>
                </c:pt>
                <c:pt idx="16">
                  <c:v>1097.5</c:v>
                </c:pt>
                <c:pt idx="17">
                  <c:v>1084.53</c:v>
                </c:pt>
                <c:pt idx="18">
                  <c:v>1073.8699999999999</c:v>
                </c:pt>
                <c:pt idx="19">
                  <c:v>1088.3900000000001</c:v>
                </c:pt>
                <c:pt idx="20">
                  <c:v>1103.32</c:v>
                </c:pt>
                <c:pt idx="21">
                  <c:v>1097.28</c:v>
                </c:pt>
                <c:pt idx="22">
                  <c:v>1063.1099999999999</c:v>
                </c:pt>
                <c:pt idx="23">
                  <c:v>1066.19</c:v>
                </c:pt>
                <c:pt idx="24">
                  <c:v>1056.74</c:v>
                </c:pt>
                <c:pt idx="25">
                  <c:v>1070.52</c:v>
                </c:pt>
                <c:pt idx="26">
                  <c:v>1068.1300000000001</c:v>
                </c:pt>
                <c:pt idx="27">
                  <c:v>1078.47</c:v>
                </c:pt>
                <c:pt idx="28">
                  <c:v>1075.51</c:v>
                </c:pt>
                <c:pt idx="29">
                  <c:v>1094.8699999999999</c:v>
                </c:pt>
                <c:pt idx="30">
                  <c:v>1099.51</c:v>
                </c:pt>
                <c:pt idx="31">
                  <c:v>1106.75</c:v>
                </c:pt>
                <c:pt idx="32">
                  <c:v>1109.17</c:v>
                </c:pt>
                <c:pt idx="33">
                  <c:v>1108.01</c:v>
                </c:pt>
                <c:pt idx="34">
                  <c:v>1094.5999999999999</c:v>
                </c:pt>
                <c:pt idx="35">
                  <c:v>1105.24</c:v>
                </c:pt>
                <c:pt idx="36">
                  <c:v>1102.94</c:v>
                </c:pt>
                <c:pt idx="37">
                  <c:v>1104.49</c:v>
                </c:pt>
                <c:pt idx="38">
                  <c:v>1115.71</c:v>
                </c:pt>
                <c:pt idx="39">
                  <c:v>1118.31</c:v>
                </c:pt>
                <c:pt idx="40">
                  <c:v>1118.79</c:v>
                </c:pt>
                <c:pt idx="41">
                  <c:v>1122.97</c:v>
                </c:pt>
                <c:pt idx="42">
                  <c:v>1138.7</c:v>
                </c:pt>
                <c:pt idx="43">
                  <c:v>1138.5</c:v>
                </c:pt>
                <c:pt idx="44">
                  <c:v>1140.45</c:v>
                </c:pt>
                <c:pt idx="45">
                  <c:v>1145.6099999999999</c:v>
                </c:pt>
                <c:pt idx="46">
                  <c:v>1150.24</c:v>
                </c:pt>
                <c:pt idx="47">
                  <c:v>1149.99</c:v>
                </c:pt>
                <c:pt idx="48">
                  <c:v>1150.51</c:v>
                </c:pt>
                <c:pt idx="49">
                  <c:v>1159.46</c:v>
                </c:pt>
                <c:pt idx="50">
                  <c:v>1166.21</c:v>
                </c:pt>
                <c:pt idx="51">
                  <c:v>1165.83</c:v>
                </c:pt>
                <c:pt idx="52">
                  <c:v>1159.9000000000001</c:v>
                </c:pt>
                <c:pt idx="53">
                  <c:v>1165.81</c:v>
                </c:pt>
                <c:pt idx="54">
                  <c:v>1174.17</c:v>
                </c:pt>
                <c:pt idx="55">
                  <c:v>1167.72</c:v>
                </c:pt>
                <c:pt idx="56">
                  <c:v>1165.73</c:v>
                </c:pt>
                <c:pt idx="57">
                  <c:v>1166.5899999999999</c:v>
                </c:pt>
                <c:pt idx="58">
                  <c:v>1173.22</c:v>
                </c:pt>
                <c:pt idx="59">
                  <c:v>1173.27</c:v>
                </c:pt>
                <c:pt idx="60">
                  <c:v>1169.43</c:v>
                </c:pt>
                <c:pt idx="61">
                  <c:v>1178.0999999999999</c:v>
                </c:pt>
                <c:pt idx="62">
                  <c:v>1187.44</c:v>
                </c:pt>
                <c:pt idx="63">
                  <c:v>1189.44</c:v>
                </c:pt>
                <c:pt idx="64">
                  <c:v>1182.45</c:v>
                </c:pt>
                <c:pt idx="65">
                  <c:v>1186.44</c:v>
                </c:pt>
                <c:pt idx="66">
                  <c:v>1194.3699999999999</c:v>
                </c:pt>
                <c:pt idx="67">
                  <c:v>1196.48</c:v>
                </c:pt>
                <c:pt idx="68">
                  <c:v>1197.3</c:v>
                </c:pt>
                <c:pt idx="69">
                  <c:v>1210.6500000000001</c:v>
                </c:pt>
                <c:pt idx="70">
                  <c:v>1211.67</c:v>
                </c:pt>
                <c:pt idx="71">
                  <c:v>1192.1300000000001</c:v>
                </c:pt>
                <c:pt idx="72">
                  <c:v>1197.52</c:v>
                </c:pt>
                <c:pt idx="73">
                  <c:v>1207.17</c:v>
                </c:pt>
                <c:pt idx="74">
                  <c:v>1205.94</c:v>
                </c:pt>
                <c:pt idx="75">
                  <c:v>1208.67</c:v>
                </c:pt>
                <c:pt idx="76">
                  <c:v>1217.28</c:v>
                </c:pt>
                <c:pt idx="77">
                  <c:v>1212.05</c:v>
                </c:pt>
                <c:pt idx="78">
                  <c:v>1183.71</c:v>
                </c:pt>
                <c:pt idx="79">
                  <c:v>1191.3599999999999</c:v>
                </c:pt>
                <c:pt idx="80">
                  <c:v>1206.78</c:v>
                </c:pt>
                <c:pt idx="81">
                  <c:v>1186.69</c:v>
                </c:pt>
                <c:pt idx="82">
                  <c:v>1202.26</c:v>
                </c:pt>
                <c:pt idx="83">
                  <c:v>1173.5999999999999</c:v>
                </c:pt>
                <c:pt idx="84">
                  <c:v>1165.9000000000001</c:v>
                </c:pt>
                <c:pt idx="85">
                  <c:v>1128.1500000000001</c:v>
                </c:pt>
                <c:pt idx="86">
                  <c:v>1110.8800000000001</c:v>
                </c:pt>
                <c:pt idx="87">
                  <c:v>1159.73</c:v>
                </c:pt>
                <c:pt idx="88">
                  <c:v>1155.79</c:v>
                </c:pt>
                <c:pt idx="89">
                  <c:v>1171.67</c:v>
                </c:pt>
                <c:pt idx="90">
                  <c:v>1157.44</c:v>
                </c:pt>
                <c:pt idx="91">
                  <c:v>1135.68</c:v>
                </c:pt>
                <c:pt idx="92">
                  <c:v>1136.94</c:v>
                </c:pt>
                <c:pt idx="93">
                  <c:v>1120.8</c:v>
                </c:pt>
                <c:pt idx="94">
                  <c:v>1115.05</c:v>
                </c:pt>
                <c:pt idx="95">
                  <c:v>1071.5899999999999</c:v>
                </c:pt>
                <c:pt idx="96">
                  <c:v>1087.69</c:v>
                </c:pt>
                <c:pt idx="97">
                  <c:v>1073.6500000000001</c:v>
                </c:pt>
                <c:pt idx="98">
                  <c:v>1074.03</c:v>
                </c:pt>
                <c:pt idx="99">
                  <c:v>1067.95</c:v>
                </c:pt>
                <c:pt idx="100">
                  <c:v>1103.06</c:v>
                </c:pt>
                <c:pt idx="101">
                  <c:v>1089.4100000000001</c:v>
                </c:pt>
                <c:pt idx="102">
                  <c:v>1070.71</c:v>
                </c:pt>
                <c:pt idx="103">
                  <c:v>1098.3800000000001</c:v>
                </c:pt>
                <c:pt idx="104">
                  <c:v>1102.83</c:v>
                </c:pt>
                <c:pt idx="105">
                  <c:v>1064.8800000000001</c:v>
                </c:pt>
                <c:pt idx="106">
                  <c:v>1050.47</c:v>
                </c:pt>
                <c:pt idx="107">
                  <c:v>1062</c:v>
                </c:pt>
                <c:pt idx="108">
                  <c:v>1055.69</c:v>
                </c:pt>
                <c:pt idx="109">
                  <c:v>1086.8399999999999</c:v>
                </c:pt>
                <c:pt idx="110">
                  <c:v>1091.5999999999999</c:v>
                </c:pt>
                <c:pt idx="111">
                  <c:v>1089.6300000000001</c:v>
                </c:pt>
                <c:pt idx="112">
                  <c:v>1115.23</c:v>
                </c:pt>
                <c:pt idx="113">
                  <c:v>1114.6099999999999</c:v>
                </c:pt>
                <c:pt idx="114">
                  <c:v>1116.04</c:v>
                </c:pt>
                <c:pt idx="115">
                  <c:v>1117.51</c:v>
                </c:pt>
                <c:pt idx="116">
                  <c:v>1113.2</c:v>
                </c:pt>
                <c:pt idx="117">
                  <c:v>1095.31</c:v>
                </c:pt>
                <c:pt idx="118">
                  <c:v>1092.04</c:v>
                </c:pt>
                <c:pt idx="119">
                  <c:v>1073.69</c:v>
                </c:pt>
                <c:pt idx="120">
                  <c:v>1076.76</c:v>
                </c:pt>
                <c:pt idx="121">
                  <c:v>1074.57</c:v>
                </c:pt>
                <c:pt idx="122">
                  <c:v>1041.24</c:v>
                </c:pt>
                <c:pt idx="123">
                  <c:v>1030.71</c:v>
                </c:pt>
                <c:pt idx="124">
                  <c:v>1027.3699999999999</c:v>
                </c:pt>
                <c:pt idx="125">
                  <c:v>1022.58</c:v>
                </c:pt>
                <c:pt idx="126">
                  <c:v>1028.06</c:v>
                </c:pt>
                <c:pt idx="127">
                  <c:v>1060.27</c:v>
                </c:pt>
                <c:pt idx="128">
                  <c:v>1070.25</c:v>
                </c:pt>
                <c:pt idx="129">
                  <c:v>1077.96</c:v>
                </c:pt>
                <c:pt idx="130">
                  <c:v>1078.75</c:v>
                </c:pt>
                <c:pt idx="131">
                  <c:v>1095.3399999999999</c:v>
                </c:pt>
                <c:pt idx="132">
                  <c:v>1095.17</c:v>
                </c:pt>
                <c:pt idx="133">
                  <c:v>1096.48</c:v>
                </c:pt>
                <c:pt idx="134">
                  <c:v>1064.8800000000001</c:v>
                </c:pt>
                <c:pt idx="135">
                  <c:v>1071.25</c:v>
                </c:pt>
                <c:pt idx="136">
                  <c:v>1083.48</c:v>
                </c:pt>
                <c:pt idx="137">
                  <c:v>1069.5899999999999</c:v>
                </c:pt>
                <c:pt idx="138">
                  <c:v>1093.67</c:v>
                </c:pt>
                <c:pt idx="139">
                  <c:v>1102.6600000000001</c:v>
                </c:pt>
                <c:pt idx="140">
                  <c:v>1115.01</c:v>
                </c:pt>
                <c:pt idx="141">
                  <c:v>1113.8399999999999</c:v>
                </c:pt>
                <c:pt idx="142">
                  <c:v>1106.1300000000001</c:v>
                </c:pt>
                <c:pt idx="143">
                  <c:v>1101.53</c:v>
                </c:pt>
                <c:pt idx="144">
                  <c:v>1101.5999999999999</c:v>
                </c:pt>
                <c:pt idx="145">
                  <c:v>1125.8599999999999</c:v>
                </c:pt>
                <c:pt idx="146">
                  <c:v>1120.46</c:v>
                </c:pt>
                <c:pt idx="147">
                  <c:v>1127.24</c:v>
                </c:pt>
                <c:pt idx="148">
                  <c:v>1125.81</c:v>
                </c:pt>
                <c:pt idx="149">
                  <c:v>1121.6400000000001</c:v>
                </c:pt>
                <c:pt idx="150">
                  <c:v>1127.79</c:v>
                </c:pt>
                <c:pt idx="151">
                  <c:v>1121.06</c:v>
                </c:pt>
                <c:pt idx="152">
                  <c:v>1089.47</c:v>
                </c:pt>
                <c:pt idx="153">
                  <c:v>1083.6099999999999</c:v>
                </c:pt>
                <c:pt idx="154">
                  <c:v>1079.25</c:v>
                </c:pt>
                <c:pt idx="155">
                  <c:v>1079.3800000000001</c:v>
                </c:pt>
                <c:pt idx="156">
                  <c:v>1092.54</c:v>
                </c:pt>
                <c:pt idx="157">
                  <c:v>1094.1600000000001</c:v>
                </c:pt>
                <c:pt idx="158">
                  <c:v>1075.6300000000001</c:v>
                </c:pt>
                <c:pt idx="159">
                  <c:v>1071.69</c:v>
                </c:pt>
                <c:pt idx="160">
                  <c:v>1067.3599999999999</c:v>
                </c:pt>
                <c:pt idx="161">
                  <c:v>1051.8699999999999</c:v>
                </c:pt>
                <c:pt idx="162">
                  <c:v>1055.33</c:v>
                </c:pt>
                <c:pt idx="163">
                  <c:v>1047.22</c:v>
                </c:pt>
                <c:pt idx="164">
                  <c:v>1064.5899999999999</c:v>
                </c:pt>
                <c:pt idx="165">
                  <c:v>1048.92</c:v>
                </c:pt>
                <c:pt idx="166">
                  <c:v>1049.33</c:v>
                </c:pt>
                <c:pt idx="167">
                  <c:v>1080.29</c:v>
                </c:pt>
                <c:pt idx="168">
                  <c:v>1090.0999999999999</c:v>
                </c:pt>
                <c:pt idx="169">
                  <c:v>1104.51</c:v>
                </c:pt>
                <c:pt idx="170">
                  <c:v>1091.8399999999999</c:v>
                </c:pt>
                <c:pt idx="171">
                  <c:v>1098.8699999999999</c:v>
                </c:pt>
                <c:pt idx="172">
                  <c:v>1104.18</c:v>
                </c:pt>
                <c:pt idx="173">
                  <c:v>1109.55</c:v>
                </c:pt>
                <c:pt idx="174">
                  <c:v>1121.9000000000001</c:v>
                </c:pt>
                <c:pt idx="175">
                  <c:v>1121.0999999999999</c:v>
                </c:pt>
                <c:pt idx="176">
                  <c:v>1125.07</c:v>
                </c:pt>
                <c:pt idx="177">
                  <c:v>1124.6600000000001</c:v>
                </c:pt>
                <c:pt idx="178">
                  <c:v>1125.5899999999999</c:v>
                </c:pt>
                <c:pt idx="179">
                  <c:v>1142.71</c:v>
                </c:pt>
                <c:pt idx="180">
                  <c:v>1139.78</c:v>
                </c:pt>
                <c:pt idx="181">
                  <c:v>1134.28</c:v>
                </c:pt>
                <c:pt idx="182">
                  <c:v>1124.83</c:v>
                </c:pt>
                <c:pt idx="183">
                  <c:v>1148.67</c:v>
                </c:pt>
                <c:pt idx="184">
                  <c:v>1142.1600000000001</c:v>
                </c:pt>
                <c:pt idx="185">
                  <c:v>1147.7</c:v>
                </c:pt>
                <c:pt idx="186">
                  <c:v>1144.73</c:v>
                </c:pt>
                <c:pt idx="187">
                  <c:v>1141.2</c:v>
                </c:pt>
                <c:pt idx="188">
                  <c:v>1146.24</c:v>
                </c:pt>
                <c:pt idx="189">
                  <c:v>1137.03</c:v>
                </c:pt>
                <c:pt idx="190">
                  <c:v>1160.75</c:v>
                </c:pt>
                <c:pt idx="191">
                  <c:v>1159.97</c:v>
                </c:pt>
                <c:pt idx="192">
                  <c:v>1158.06</c:v>
                </c:pt>
                <c:pt idx="193">
                  <c:v>1165.1500000000001</c:v>
                </c:pt>
                <c:pt idx="194">
                  <c:v>1165.32</c:v>
                </c:pt>
                <c:pt idx="195">
                  <c:v>1169.77</c:v>
                </c:pt>
                <c:pt idx="196">
                  <c:v>1178.0999999999999</c:v>
                </c:pt>
                <c:pt idx="197">
                  <c:v>1173.81</c:v>
                </c:pt>
                <c:pt idx="198">
                  <c:v>1176.19</c:v>
                </c:pt>
                <c:pt idx="199">
                  <c:v>1184.71</c:v>
                </c:pt>
                <c:pt idx="200">
                  <c:v>1165.9000000000001</c:v>
                </c:pt>
                <c:pt idx="201">
                  <c:v>1178.17</c:v>
                </c:pt>
                <c:pt idx="202">
                  <c:v>1180.26</c:v>
                </c:pt>
                <c:pt idx="203">
                  <c:v>1183.08</c:v>
                </c:pt>
                <c:pt idx="204">
                  <c:v>1185.6199999999999</c:v>
                </c:pt>
                <c:pt idx="205">
                  <c:v>1185.6400000000001</c:v>
                </c:pt>
                <c:pt idx="206">
                  <c:v>1182.45</c:v>
                </c:pt>
                <c:pt idx="207">
                  <c:v>1183.78</c:v>
                </c:pt>
                <c:pt idx="208">
                  <c:v>1183.26</c:v>
                </c:pt>
                <c:pt idx="209">
                  <c:v>1184.3800000000001</c:v>
                </c:pt>
                <c:pt idx="210">
                  <c:v>1193.57</c:v>
                </c:pt>
                <c:pt idx="211">
                  <c:v>1197.96</c:v>
                </c:pt>
                <c:pt idx="212">
                  <c:v>1221.06</c:v>
                </c:pt>
                <c:pt idx="213">
                  <c:v>1225.8499999999999</c:v>
                </c:pt>
                <c:pt idx="214">
                  <c:v>1223.25</c:v>
                </c:pt>
                <c:pt idx="215">
                  <c:v>1213.4000000000001</c:v>
                </c:pt>
                <c:pt idx="216">
                  <c:v>1218.71</c:v>
                </c:pt>
                <c:pt idx="217">
                  <c:v>1213.54</c:v>
                </c:pt>
                <c:pt idx="218">
                  <c:v>1199.21</c:v>
                </c:pt>
                <c:pt idx="219">
                  <c:v>1197.75</c:v>
                </c:pt>
                <c:pt idx="220">
                  <c:v>1178.3399999999999</c:v>
                </c:pt>
                <c:pt idx="221">
                  <c:v>1178.5899999999999</c:v>
                </c:pt>
                <c:pt idx="222">
                  <c:v>1196.69</c:v>
                </c:pt>
                <c:pt idx="223">
                  <c:v>1199.73</c:v>
                </c:pt>
                <c:pt idx="224">
                  <c:v>1197.8399999999999</c:v>
                </c:pt>
                <c:pt idx="225">
                  <c:v>1180.73</c:v>
                </c:pt>
                <c:pt idx="226">
                  <c:v>1198.3499999999999</c:v>
                </c:pt>
                <c:pt idx="227">
                  <c:v>1189.4000000000001</c:v>
                </c:pt>
                <c:pt idx="228">
                  <c:v>1187.76</c:v>
                </c:pt>
                <c:pt idx="229">
                  <c:v>1180.55</c:v>
                </c:pt>
                <c:pt idx="230">
                  <c:v>1206.07</c:v>
                </c:pt>
                <c:pt idx="231">
                  <c:v>1221.53</c:v>
                </c:pt>
                <c:pt idx="232">
                  <c:v>1224.71</c:v>
                </c:pt>
                <c:pt idx="233">
                  <c:v>1223.1199999999999</c:v>
                </c:pt>
                <c:pt idx="234">
                  <c:v>1223.75</c:v>
                </c:pt>
                <c:pt idx="235">
                  <c:v>1228.28</c:v>
                </c:pt>
                <c:pt idx="236">
                  <c:v>1233</c:v>
                </c:pt>
                <c:pt idx="237">
                  <c:v>1240.4000000000001</c:v>
                </c:pt>
                <c:pt idx="238">
                  <c:v>1240.46</c:v>
                </c:pt>
                <c:pt idx="239">
                  <c:v>1241.5899999999999</c:v>
                </c:pt>
                <c:pt idx="240">
                  <c:v>1235.23</c:v>
                </c:pt>
                <c:pt idx="241">
                  <c:v>1242.8699999999999</c:v>
                </c:pt>
                <c:pt idx="242">
                  <c:v>1243.9100000000001</c:v>
                </c:pt>
                <c:pt idx="243">
                  <c:v>1247.08</c:v>
                </c:pt>
                <c:pt idx="244">
                  <c:v>1254.5999999999999</c:v>
                </c:pt>
                <c:pt idx="245">
                  <c:v>1258.8399999999999</c:v>
                </c:pt>
                <c:pt idx="246">
                  <c:v>1256.77</c:v>
                </c:pt>
                <c:pt idx="247">
                  <c:v>1257.54</c:v>
                </c:pt>
                <c:pt idx="248">
                  <c:v>1258.51</c:v>
                </c:pt>
                <c:pt idx="249">
                  <c:v>1259.78</c:v>
                </c:pt>
                <c:pt idx="250">
                  <c:v>1257.8800000000001</c:v>
                </c:pt>
                <c:pt idx="251">
                  <c:v>1257.6400000000001</c:v>
                </c:pt>
                <c:pt idx="252">
                  <c:v>1271.8699999999999</c:v>
                </c:pt>
                <c:pt idx="253">
                  <c:v>1270.2</c:v>
                </c:pt>
                <c:pt idx="254">
                  <c:v>1276.56</c:v>
                </c:pt>
                <c:pt idx="255">
                  <c:v>1273.8499999999999</c:v>
                </c:pt>
                <c:pt idx="256">
                  <c:v>1271.5</c:v>
                </c:pt>
                <c:pt idx="257">
                  <c:v>1269.75</c:v>
                </c:pt>
                <c:pt idx="258">
                  <c:v>1274.48</c:v>
                </c:pt>
                <c:pt idx="259">
                  <c:v>1285.96</c:v>
                </c:pt>
                <c:pt idx="260">
                  <c:v>1283.76</c:v>
                </c:pt>
                <c:pt idx="261">
                  <c:v>1293.24</c:v>
                </c:pt>
                <c:pt idx="262">
                  <c:v>1295.02</c:v>
                </c:pt>
                <c:pt idx="263">
                  <c:v>1281.92</c:v>
                </c:pt>
                <c:pt idx="264">
                  <c:v>1280.26</c:v>
                </c:pt>
                <c:pt idx="265">
                  <c:v>1283.3499999999999</c:v>
                </c:pt>
                <c:pt idx="266">
                  <c:v>1290.8399999999999</c:v>
                </c:pt>
                <c:pt idx="267">
                  <c:v>1291.18</c:v>
                </c:pt>
                <c:pt idx="268">
                  <c:v>1296.6300000000001</c:v>
                </c:pt>
                <c:pt idx="269">
                  <c:v>1299.54</c:v>
                </c:pt>
                <c:pt idx="270">
                  <c:v>1276.3399999999999</c:v>
                </c:pt>
                <c:pt idx="271">
                  <c:v>1286.1199999999999</c:v>
                </c:pt>
                <c:pt idx="272">
                  <c:v>1307.5899999999999</c:v>
                </c:pt>
                <c:pt idx="273">
                  <c:v>1304.03</c:v>
                </c:pt>
                <c:pt idx="274">
                  <c:v>1307.0999999999999</c:v>
                </c:pt>
                <c:pt idx="275">
                  <c:v>1310.87</c:v>
                </c:pt>
                <c:pt idx="276">
                  <c:v>1319.05</c:v>
                </c:pt>
                <c:pt idx="277">
                  <c:v>1324.57</c:v>
                </c:pt>
                <c:pt idx="278">
                  <c:v>1320.88</c:v>
                </c:pt>
                <c:pt idx="279">
                  <c:v>1321.87</c:v>
                </c:pt>
                <c:pt idx="280">
                  <c:v>1329.15</c:v>
                </c:pt>
                <c:pt idx="281">
                  <c:v>1332.32</c:v>
                </c:pt>
                <c:pt idx="282">
                  <c:v>1328.01</c:v>
                </c:pt>
                <c:pt idx="283">
                  <c:v>1336.32</c:v>
                </c:pt>
                <c:pt idx="284">
                  <c:v>1340.43</c:v>
                </c:pt>
                <c:pt idx="285">
                  <c:v>1343.01</c:v>
                </c:pt>
                <c:pt idx="286">
                  <c:v>1315.44</c:v>
                </c:pt>
                <c:pt idx="287">
                  <c:v>1307.4000000000001</c:v>
                </c:pt>
                <c:pt idx="288">
                  <c:v>1306.0999999999999</c:v>
                </c:pt>
                <c:pt idx="289">
                  <c:v>1319.88</c:v>
                </c:pt>
                <c:pt idx="290">
                  <c:v>1327.22</c:v>
                </c:pt>
                <c:pt idx="291">
                  <c:v>1306.33</c:v>
                </c:pt>
                <c:pt idx="292">
                  <c:v>1308.44</c:v>
                </c:pt>
                <c:pt idx="293">
                  <c:v>1330.97</c:v>
                </c:pt>
                <c:pt idx="294">
                  <c:v>1321.15</c:v>
                </c:pt>
                <c:pt idx="295">
                  <c:v>1310.1300000000001</c:v>
                </c:pt>
                <c:pt idx="296">
                  <c:v>1321.82</c:v>
                </c:pt>
                <c:pt idx="297">
                  <c:v>1320.02</c:v>
                </c:pt>
                <c:pt idx="298">
                  <c:v>1295.1099999999999</c:v>
                </c:pt>
                <c:pt idx="299">
                  <c:v>1304.28</c:v>
                </c:pt>
                <c:pt idx="300">
                  <c:v>1296.3900000000001</c:v>
                </c:pt>
                <c:pt idx="301">
                  <c:v>1281.8699999999999</c:v>
                </c:pt>
                <c:pt idx="302">
                  <c:v>1256.8800000000001</c:v>
                </c:pt>
                <c:pt idx="303">
                  <c:v>1273.72</c:v>
                </c:pt>
                <c:pt idx="304">
                  <c:v>1279.2</c:v>
                </c:pt>
                <c:pt idx="305">
                  <c:v>1298.3800000000001</c:v>
                </c:pt>
                <c:pt idx="306">
                  <c:v>1293.77</c:v>
                </c:pt>
                <c:pt idx="307">
                  <c:v>1297.54</c:v>
                </c:pt>
                <c:pt idx="308">
                  <c:v>1309.6600000000001</c:v>
                </c:pt>
                <c:pt idx="309">
                  <c:v>1313.8</c:v>
                </c:pt>
                <c:pt idx="310">
                  <c:v>1310.19</c:v>
                </c:pt>
                <c:pt idx="311">
                  <c:v>1319.44</c:v>
                </c:pt>
                <c:pt idx="312">
                  <c:v>1328.26</c:v>
                </c:pt>
                <c:pt idx="313">
                  <c:v>1325.83</c:v>
                </c:pt>
                <c:pt idx="314">
                  <c:v>1332.41</c:v>
                </c:pt>
                <c:pt idx="315">
                  <c:v>1332.87</c:v>
                </c:pt>
                <c:pt idx="316">
                  <c:v>1332.63</c:v>
                </c:pt>
                <c:pt idx="317">
                  <c:v>1335.54</c:v>
                </c:pt>
                <c:pt idx="318">
                  <c:v>1333.51</c:v>
                </c:pt>
                <c:pt idx="319">
                  <c:v>1328.17</c:v>
                </c:pt>
                <c:pt idx="320">
                  <c:v>1324.46</c:v>
                </c:pt>
                <c:pt idx="321">
                  <c:v>1314.16</c:v>
                </c:pt>
                <c:pt idx="322">
                  <c:v>1314.41</c:v>
                </c:pt>
                <c:pt idx="323">
                  <c:v>1314.52</c:v>
                </c:pt>
                <c:pt idx="324">
                  <c:v>1319.68</c:v>
                </c:pt>
                <c:pt idx="325">
                  <c:v>1305.1400000000001</c:v>
                </c:pt>
                <c:pt idx="326">
                  <c:v>1312.62</c:v>
                </c:pt>
                <c:pt idx="327">
                  <c:v>1330.36</c:v>
                </c:pt>
                <c:pt idx="328">
                  <c:v>1337.38</c:v>
                </c:pt>
                <c:pt idx="329">
                  <c:v>1335.25</c:v>
                </c:pt>
                <c:pt idx="330">
                  <c:v>1347.24</c:v>
                </c:pt>
                <c:pt idx="331">
                  <c:v>1355.66</c:v>
                </c:pt>
                <c:pt idx="332">
                  <c:v>1360.48</c:v>
                </c:pt>
                <c:pt idx="333">
                  <c:v>1363.61</c:v>
                </c:pt>
                <c:pt idx="334">
                  <c:v>1361.22</c:v>
                </c:pt>
                <c:pt idx="335">
                  <c:v>1356.62</c:v>
                </c:pt>
                <c:pt idx="336">
                  <c:v>1347.32</c:v>
                </c:pt>
                <c:pt idx="337">
                  <c:v>1335.1</c:v>
                </c:pt>
                <c:pt idx="338">
                  <c:v>1340.2</c:v>
                </c:pt>
                <c:pt idx="339">
                  <c:v>1346.29</c:v>
                </c:pt>
                <c:pt idx="340">
                  <c:v>1357.16</c:v>
                </c:pt>
                <c:pt idx="341">
                  <c:v>1342.08</c:v>
                </c:pt>
                <c:pt idx="342">
                  <c:v>1348.65</c:v>
                </c:pt>
                <c:pt idx="343">
                  <c:v>1337.77</c:v>
                </c:pt>
                <c:pt idx="344">
                  <c:v>1329.47</c:v>
                </c:pt>
                <c:pt idx="345">
                  <c:v>1328.98</c:v>
                </c:pt>
                <c:pt idx="346">
                  <c:v>1340.68</c:v>
                </c:pt>
                <c:pt idx="347">
                  <c:v>1343.6</c:v>
                </c:pt>
                <c:pt idx="348">
                  <c:v>1333.27</c:v>
                </c:pt>
                <c:pt idx="349">
                  <c:v>1317.37</c:v>
                </c:pt>
                <c:pt idx="350">
                  <c:v>1316.28</c:v>
                </c:pt>
                <c:pt idx="351">
                  <c:v>1320.47</c:v>
                </c:pt>
                <c:pt idx="352">
                  <c:v>1325.69</c:v>
                </c:pt>
                <c:pt idx="353">
                  <c:v>1331.1</c:v>
                </c:pt>
                <c:pt idx="354">
                  <c:v>1345.2</c:v>
                </c:pt>
                <c:pt idx="355">
                  <c:v>1314.55</c:v>
                </c:pt>
                <c:pt idx="356">
                  <c:v>1312.94</c:v>
                </c:pt>
                <c:pt idx="357">
                  <c:v>1300.1600000000001</c:v>
                </c:pt>
                <c:pt idx="358">
                  <c:v>1286.17</c:v>
                </c:pt>
                <c:pt idx="359">
                  <c:v>1284.94</c:v>
                </c:pt>
                <c:pt idx="360">
                  <c:v>1279.56</c:v>
                </c:pt>
                <c:pt idx="361">
                  <c:v>1289</c:v>
                </c:pt>
                <c:pt idx="362">
                  <c:v>1270.98</c:v>
                </c:pt>
                <c:pt idx="363">
                  <c:v>1271.83</c:v>
                </c:pt>
                <c:pt idx="364">
                  <c:v>1287.8699999999999</c:v>
                </c:pt>
                <c:pt idx="365">
                  <c:v>1265.42</c:v>
                </c:pt>
                <c:pt idx="366">
                  <c:v>1267.6400000000001</c:v>
                </c:pt>
                <c:pt idx="367">
                  <c:v>1271.5</c:v>
                </c:pt>
                <c:pt idx="368">
                  <c:v>1278.3599999999999</c:v>
                </c:pt>
                <c:pt idx="369">
                  <c:v>1295.52</c:v>
                </c:pt>
                <c:pt idx="370">
                  <c:v>1287.1400000000001</c:v>
                </c:pt>
                <c:pt idx="371">
                  <c:v>1283.5</c:v>
                </c:pt>
                <c:pt idx="372">
                  <c:v>1268.45</c:v>
                </c:pt>
                <c:pt idx="373">
                  <c:v>1280.0999999999999</c:v>
                </c:pt>
                <c:pt idx="374">
                  <c:v>1296.67</c:v>
                </c:pt>
                <c:pt idx="375">
                  <c:v>1307.4100000000001</c:v>
                </c:pt>
                <c:pt idx="376">
                  <c:v>1320.64</c:v>
                </c:pt>
                <c:pt idx="377">
                  <c:v>1339.67</c:v>
                </c:pt>
                <c:pt idx="378">
                  <c:v>1337.88</c:v>
                </c:pt>
                <c:pt idx="379">
                  <c:v>1339.22</c:v>
                </c:pt>
                <c:pt idx="380">
                  <c:v>1353.22</c:v>
                </c:pt>
                <c:pt idx="381">
                  <c:v>1343.8</c:v>
                </c:pt>
                <c:pt idx="382">
                  <c:v>1319.49</c:v>
                </c:pt>
                <c:pt idx="383">
                  <c:v>1313.64</c:v>
                </c:pt>
                <c:pt idx="384">
                  <c:v>1317.72</c:v>
                </c:pt>
                <c:pt idx="385">
                  <c:v>1308.8699999999999</c:v>
                </c:pt>
                <c:pt idx="386">
                  <c:v>1316.14</c:v>
                </c:pt>
                <c:pt idx="387">
                  <c:v>1305.44</c:v>
                </c:pt>
                <c:pt idx="388">
                  <c:v>1326.73</c:v>
                </c:pt>
                <c:pt idx="389">
                  <c:v>1325.84</c:v>
                </c:pt>
                <c:pt idx="390">
                  <c:v>1343.8</c:v>
                </c:pt>
                <c:pt idx="391">
                  <c:v>1345.02</c:v>
                </c:pt>
                <c:pt idx="392">
                  <c:v>1337.43</c:v>
                </c:pt>
                <c:pt idx="393">
                  <c:v>1331.94</c:v>
                </c:pt>
                <c:pt idx="394">
                  <c:v>1304.8900000000001</c:v>
                </c:pt>
                <c:pt idx="395">
                  <c:v>1300.67</c:v>
                </c:pt>
                <c:pt idx="396">
                  <c:v>1292.28</c:v>
                </c:pt>
                <c:pt idx="397">
                  <c:v>1286.94</c:v>
                </c:pt>
                <c:pt idx="398">
                  <c:v>1254.05</c:v>
                </c:pt>
                <c:pt idx="399">
                  <c:v>1260.3399999999999</c:v>
                </c:pt>
                <c:pt idx="400">
                  <c:v>1200.07</c:v>
                </c:pt>
                <c:pt idx="401">
                  <c:v>1199.3800000000001</c:v>
                </c:pt>
                <c:pt idx="402">
                  <c:v>1119.46</c:v>
                </c:pt>
                <c:pt idx="403">
                  <c:v>1172.53</c:v>
                </c:pt>
                <c:pt idx="404">
                  <c:v>1120.76</c:v>
                </c:pt>
                <c:pt idx="405">
                  <c:v>1172.6400000000001</c:v>
                </c:pt>
                <c:pt idx="406">
                  <c:v>1178.81</c:v>
                </c:pt>
                <c:pt idx="407">
                  <c:v>1204.49</c:v>
                </c:pt>
                <c:pt idx="408">
                  <c:v>1192.76</c:v>
                </c:pt>
                <c:pt idx="409">
                  <c:v>1193.8900000000001</c:v>
                </c:pt>
                <c:pt idx="410">
                  <c:v>1140.6500000000001</c:v>
                </c:pt>
                <c:pt idx="411">
                  <c:v>1123.53</c:v>
                </c:pt>
                <c:pt idx="412">
                  <c:v>1123.82</c:v>
                </c:pt>
                <c:pt idx="413">
                  <c:v>1162.3499999999999</c:v>
                </c:pt>
                <c:pt idx="414">
                  <c:v>1177.5999999999999</c:v>
                </c:pt>
                <c:pt idx="415">
                  <c:v>1159.27</c:v>
                </c:pt>
                <c:pt idx="416">
                  <c:v>1176.8</c:v>
                </c:pt>
                <c:pt idx="417">
                  <c:v>1210.08</c:v>
                </c:pt>
                <c:pt idx="418">
                  <c:v>1212.92</c:v>
                </c:pt>
                <c:pt idx="419">
                  <c:v>1218.8900000000001</c:v>
                </c:pt>
                <c:pt idx="420">
                  <c:v>1204.42</c:v>
                </c:pt>
                <c:pt idx="421">
                  <c:v>1173.97</c:v>
                </c:pt>
                <c:pt idx="422">
                  <c:v>1165.24</c:v>
                </c:pt>
                <c:pt idx="423">
                  <c:v>1198.6199999999999</c:v>
                </c:pt>
                <c:pt idx="424">
                  <c:v>1185.9000000000001</c:v>
                </c:pt>
                <c:pt idx="425">
                  <c:v>1154.23</c:v>
                </c:pt>
                <c:pt idx="426">
                  <c:v>1162.27</c:v>
                </c:pt>
                <c:pt idx="427">
                  <c:v>1172.8699999999999</c:v>
                </c:pt>
                <c:pt idx="428">
                  <c:v>1188.68</c:v>
                </c:pt>
                <c:pt idx="429">
                  <c:v>1209.1099999999999</c:v>
                </c:pt>
                <c:pt idx="430">
                  <c:v>1216.01</c:v>
                </c:pt>
                <c:pt idx="431">
                  <c:v>1204.0899999999999</c:v>
                </c:pt>
                <c:pt idx="432">
                  <c:v>1202.0899999999999</c:v>
                </c:pt>
                <c:pt idx="433">
                  <c:v>1166.76</c:v>
                </c:pt>
                <c:pt idx="434">
                  <c:v>1129.56</c:v>
                </c:pt>
                <c:pt idx="435">
                  <c:v>1136.43</c:v>
                </c:pt>
                <c:pt idx="436">
                  <c:v>1162.95</c:v>
                </c:pt>
                <c:pt idx="437">
                  <c:v>1175.3800000000001</c:v>
                </c:pt>
                <c:pt idx="438">
                  <c:v>1151.06</c:v>
                </c:pt>
                <c:pt idx="439">
                  <c:v>1160.4000000000001</c:v>
                </c:pt>
                <c:pt idx="440">
                  <c:v>1131.42</c:v>
                </c:pt>
                <c:pt idx="441">
                  <c:v>1099.23</c:v>
                </c:pt>
                <c:pt idx="442">
                  <c:v>1123.95</c:v>
                </c:pt>
                <c:pt idx="443">
                  <c:v>1144.03</c:v>
                </c:pt>
                <c:pt idx="444">
                  <c:v>1164.97</c:v>
                </c:pt>
                <c:pt idx="445">
                  <c:v>1155.46</c:v>
                </c:pt>
                <c:pt idx="446">
                  <c:v>1194.8900000000001</c:v>
                </c:pt>
                <c:pt idx="447">
                  <c:v>1195.54</c:v>
                </c:pt>
                <c:pt idx="448">
                  <c:v>1207.25</c:v>
                </c:pt>
                <c:pt idx="449">
                  <c:v>1203.6600000000001</c:v>
                </c:pt>
                <c:pt idx="450">
                  <c:v>1224.58</c:v>
                </c:pt>
                <c:pt idx="451">
                  <c:v>1200.8599999999999</c:v>
                </c:pt>
                <c:pt idx="452">
                  <c:v>1225.3800000000001</c:v>
                </c:pt>
                <c:pt idx="453">
                  <c:v>1209.8800000000001</c:v>
                </c:pt>
                <c:pt idx="454">
                  <c:v>1215.3900000000001</c:v>
                </c:pt>
                <c:pt idx="455">
                  <c:v>1238.25</c:v>
                </c:pt>
                <c:pt idx="456">
                  <c:v>1254.19</c:v>
                </c:pt>
                <c:pt idx="457">
                  <c:v>1229.05</c:v>
                </c:pt>
                <c:pt idx="458">
                  <c:v>1242</c:v>
                </c:pt>
                <c:pt idx="459">
                  <c:v>1284.5899999999999</c:v>
                </c:pt>
                <c:pt idx="460">
                  <c:v>1285.0899999999999</c:v>
                </c:pt>
                <c:pt idx="461">
                  <c:v>1253.3</c:v>
                </c:pt>
                <c:pt idx="462">
                  <c:v>1218.28</c:v>
                </c:pt>
                <c:pt idx="463">
                  <c:v>1237.9000000000001</c:v>
                </c:pt>
                <c:pt idx="464">
                  <c:v>1261.1500000000001</c:v>
                </c:pt>
                <c:pt idx="465">
                  <c:v>1253.23</c:v>
                </c:pt>
                <c:pt idx="466">
                  <c:v>1261.1199999999999</c:v>
                </c:pt>
                <c:pt idx="467">
                  <c:v>1275.92</c:v>
                </c:pt>
                <c:pt idx="468">
                  <c:v>1229.0999999999999</c:v>
                </c:pt>
                <c:pt idx="469">
                  <c:v>1239.69</c:v>
                </c:pt>
                <c:pt idx="470">
                  <c:v>1263.8499999999999</c:v>
                </c:pt>
                <c:pt idx="471">
                  <c:v>1251.78</c:v>
                </c:pt>
                <c:pt idx="472">
                  <c:v>1257.81</c:v>
                </c:pt>
                <c:pt idx="473">
                  <c:v>1236.9100000000001</c:v>
                </c:pt>
                <c:pt idx="474">
                  <c:v>1216.1300000000001</c:v>
                </c:pt>
                <c:pt idx="475">
                  <c:v>1215.6500000000001</c:v>
                </c:pt>
                <c:pt idx="476">
                  <c:v>1192.98</c:v>
                </c:pt>
                <c:pt idx="477">
                  <c:v>1188.04</c:v>
                </c:pt>
                <c:pt idx="478">
                  <c:v>1161.79</c:v>
                </c:pt>
                <c:pt idx="479">
                  <c:v>1158.67</c:v>
                </c:pt>
                <c:pt idx="480">
                  <c:v>1192.55</c:v>
                </c:pt>
                <c:pt idx="481">
                  <c:v>1195.19</c:v>
                </c:pt>
                <c:pt idx="482">
                  <c:v>1246.96</c:v>
                </c:pt>
                <c:pt idx="483">
                  <c:v>1244.58</c:v>
                </c:pt>
                <c:pt idx="484">
                  <c:v>1244.28</c:v>
                </c:pt>
                <c:pt idx="485">
                  <c:v>1257.08</c:v>
                </c:pt>
                <c:pt idx="486">
                  <c:v>1258.47</c:v>
                </c:pt>
                <c:pt idx="487">
                  <c:v>1261.01</c:v>
                </c:pt>
                <c:pt idx="488">
                  <c:v>1234.3499999999999</c:v>
                </c:pt>
                <c:pt idx="489">
                  <c:v>1255.19</c:v>
                </c:pt>
                <c:pt idx="490">
                  <c:v>1236.47</c:v>
                </c:pt>
                <c:pt idx="491">
                  <c:v>1225.73</c:v>
                </c:pt>
                <c:pt idx="492">
                  <c:v>1211.82</c:v>
                </c:pt>
                <c:pt idx="493">
                  <c:v>1215.75</c:v>
                </c:pt>
                <c:pt idx="494">
                  <c:v>1219.6600000000001</c:v>
                </c:pt>
                <c:pt idx="495">
                  <c:v>1205.3499999999999</c:v>
                </c:pt>
                <c:pt idx="496">
                  <c:v>1241.3</c:v>
                </c:pt>
                <c:pt idx="497">
                  <c:v>1243.72</c:v>
                </c:pt>
                <c:pt idx="498">
                  <c:v>1254</c:v>
                </c:pt>
                <c:pt idx="499">
                  <c:v>1265.33</c:v>
                </c:pt>
                <c:pt idx="500">
                  <c:v>1265.43</c:v>
                </c:pt>
                <c:pt idx="501">
                  <c:v>1249.6400000000001</c:v>
                </c:pt>
                <c:pt idx="502">
                  <c:v>1263.02</c:v>
                </c:pt>
                <c:pt idx="503">
                  <c:v>1257.5999999999999</c:v>
                </c:pt>
                <c:pt idx="504">
                  <c:v>1277.06</c:v>
                </c:pt>
                <c:pt idx="505">
                  <c:v>1277.3</c:v>
                </c:pt>
                <c:pt idx="506">
                  <c:v>1281.06</c:v>
                </c:pt>
                <c:pt idx="507">
                  <c:v>1277.81</c:v>
                </c:pt>
                <c:pt idx="508">
                  <c:v>1280.7</c:v>
                </c:pt>
                <c:pt idx="509">
                  <c:v>1292.08</c:v>
                </c:pt>
                <c:pt idx="510">
                  <c:v>1292.48</c:v>
                </c:pt>
                <c:pt idx="511">
                  <c:v>1295.5</c:v>
                </c:pt>
                <c:pt idx="512">
                  <c:v>1289.0899999999999</c:v>
                </c:pt>
                <c:pt idx="513">
                  <c:v>1293.67</c:v>
                </c:pt>
                <c:pt idx="514">
                  <c:v>1308.04</c:v>
                </c:pt>
                <c:pt idx="515">
                  <c:v>1314.5</c:v>
                </c:pt>
                <c:pt idx="516">
                  <c:v>1315.38</c:v>
                </c:pt>
                <c:pt idx="517">
                  <c:v>1316</c:v>
                </c:pt>
                <c:pt idx="518">
                  <c:v>1314.65</c:v>
                </c:pt>
                <c:pt idx="519">
                  <c:v>1326.05</c:v>
                </c:pt>
                <c:pt idx="520">
                  <c:v>1318.43</c:v>
                </c:pt>
                <c:pt idx="521">
                  <c:v>1316.33</c:v>
                </c:pt>
                <c:pt idx="522">
                  <c:v>1313.01</c:v>
                </c:pt>
                <c:pt idx="523">
                  <c:v>1312.41</c:v>
                </c:pt>
                <c:pt idx="524">
                  <c:v>1324.09</c:v>
                </c:pt>
                <c:pt idx="525">
                  <c:v>1325.54</c:v>
                </c:pt>
                <c:pt idx="526">
                  <c:v>1344.9</c:v>
                </c:pt>
                <c:pt idx="527">
                  <c:v>1344.33</c:v>
                </c:pt>
                <c:pt idx="528">
                  <c:v>1347.05</c:v>
                </c:pt>
                <c:pt idx="529">
                  <c:v>1349.96</c:v>
                </c:pt>
                <c:pt idx="530">
                  <c:v>1351.95</c:v>
                </c:pt>
                <c:pt idx="531">
                  <c:v>1342.64</c:v>
                </c:pt>
                <c:pt idx="532">
                  <c:v>1351.77</c:v>
                </c:pt>
                <c:pt idx="533">
                  <c:v>1350.5</c:v>
                </c:pt>
                <c:pt idx="534">
                  <c:v>1343.23</c:v>
                </c:pt>
                <c:pt idx="535">
                  <c:v>1358.04</c:v>
                </c:pt>
                <c:pt idx="536">
                  <c:v>1361.23</c:v>
                </c:pt>
                <c:pt idx="537">
                  <c:v>1362.21</c:v>
                </c:pt>
                <c:pt idx="538">
                  <c:v>1357.66</c:v>
                </c:pt>
                <c:pt idx="539">
                  <c:v>1363.46</c:v>
                </c:pt>
                <c:pt idx="540">
                  <c:v>1365.74</c:v>
                </c:pt>
                <c:pt idx="541">
                  <c:v>1367.59</c:v>
                </c:pt>
                <c:pt idx="542">
                  <c:v>1372.18</c:v>
                </c:pt>
                <c:pt idx="543">
                  <c:v>1365.68</c:v>
                </c:pt>
                <c:pt idx="544">
                  <c:v>1374.09</c:v>
                </c:pt>
                <c:pt idx="545">
                  <c:v>1369.63</c:v>
                </c:pt>
                <c:pt idx="546">
                  <c:v>1364.33</c:v>
                </c:pt>
                <c:pt idx="547">
                  <c:v>1343.36</c:v>
                </c:pt>
                <c:pt idx="548">
                  <c:v>1352.63</c:v>
                </c:pt>
                <c:pt idx="549">
                  <c:v>1365.91</c:v>
                </c:pt>
                <c:pt idx="550">
                  <c:v>1370.87</c:v>
                </c:pt>
                <c:pt idx="551">
                  <c:v>1371.09</c:v>
                </c:pt>
                <c:pt idx="552">
                  <c:v>1395.95</c:v>
                </c:pt>
                <c:pt idx="553">
                  <c:v>1394.28</c:v>
                </c:pt>
                <c:pt idx="554">
                  <c:v>1402.6</c:v>
                </c:pt>
                <c:pt idx="555">
                  <c:v>1404.17</c:v>
                </c:pt>
                <c:pt idx="556">
                  <c:v>1409.75</c:v>
                </c:pt>
                <c:pt idx="557">
                  <c:v>1405.52</c:v>
                </c:pt>
                <c:pt idx="558">
                  <c:v>1402.89</c:v>
                </c:pt>
                <c:pt idx="559">
                  <c:v>1392.78</c:v>
                </c:pt>
                <c:pt idx="560">
                  <c:v>1397.11</c:v>
                </c:pt>
                <c:pt idx="561">
                  <c:v>1416.51</c:v>
                </c:pt>
                <c:pt idx="562">
                  <c:v>1412.52</c:v>
                </c:pt>
                <c:pt idx="563">
                  <c:v>1405.54</c:v>
                </c:pt>
                <c:pt idx="564">
                  <c:v>1403.28</c:v>
                </c:pt>
                <c:pt idx="565">
                  <c:v>1408.47</c:v>
                </c:pt>
                <c:pt idx="566">
                  <c:v>1419.04</c:v>
                </c:pt>
                <c:pt idx="567">
                  <c:v>1413.38</c:v>
                </c:pt>
                <c:pt idx="568">
                  <c:v>1398.96</c:v>
                </c:pt>
                <c:pt idx="569">
                  <c:v>1398.08</c:v>
                </c:pt>
                <c:pt idx="570">
                  <c:v>1382.2</c:v>
                </c:pt>
                <c:pt idx="571">
                  <c:v>1358.59</c:v>
                </c:pt>
                <c:pt idx="572">
                  <c:v>1368.71</c:v>
                </c:pt>
                <c:pt idx="573">
                  <c:v>1387.57</c:v>
                </c:pt>
                <c:pt idx="574">
                  <c:v>1370.26</c:v>
                </c:pt>
                <c:pt idx="575">
                  <c:v>1369.57</c:v>
                </c:pt>
                <c:pt idx="576">
                  <c:v>1390.78</c:v>
                </c:pt>
                <c:pt idx="577">
                  <c:v>1385.14</c:v>
                </c:pt>
                <c:pt idx="578">
                  <c:v>1376.92</c:v>
                </c:pt>
                <c:pt idx="579">
                  <c:v>1378.53</c:v>
                </c:pt>
                <c:pt idx="580">
                  <c:v>1366.94</c:v>
                </c:pt>
                <c:pt idx="581">
                  <c:v>1371.97</c:v>
                </c:pt>
                <c:pt idx="582">
                  <c:v>1390.69</c:v>
                </c:pt>
                <c:pt idx="583">
                  <c:v>1399.98</c:v>
                </c:pt>
                <c:pt idx="584">
                  <c:v>1403.36</c:v>
                </c:pt>
                <c:pt idx="585">
                  <c:v>1397.91</c:v>
                </c:pt>
                <c:pt idx="586">
                  <c:v>1405.82</c:v>
                </c:pt>
                <c:pt idx="587">
                  <c:v>1402.31</c:v>
                </c:pt>
                <c:pt idx="588">
                  <c:v>1391.57</c:v>
                </c:pt>
                <c:pt idx="589">
                  <c:v>1369.1</c:v>
                </c:pt>
                <c:pt idx="590">
                  <c:v>1369.58</c:v>
                </c:pt>
                <c:pt idx="591">
                  <c:v>1363.72</c:v>
                </c:pt>
                <c:pt idx="592">
                  <c:v>1354.58</c:v>
                </c:pt>
                <c:pt idx="593">
                  <c:v>1357.99</c:v>
                </c:pt>
                <c:pt idx="594">
                  <c:v>1353.39</c:v>
                </c:pt>
                <c:pt idx="595">
                  <c:v>1338.35</c:v>
                </c:pt>
                <c:pt idx="596">
                  <c:v>1330.66</c:v>
                </c:pt>
                <c:pt idx="597">
                  <c:v>1324.8</c:v>
                </c:pt>
                <c:pt idx="598">
                  <c:v>1304.8599999999999</c:v>
                </c:pt>
                <c:pt idx="599">
                  <c:v>1295.22</c:v>
                </c:pt>
                <c:pt idx="600">
                  <c:v>1315.99</c:v>
                </c:pt>
                <c:pt idx="601">
                  <c:v>1316.63</c:v>
                </c:pt>
                <c:pt idx="602">
                  <c:v>1318.86</c:v>
                </c:pt>
                <c:pt idx="603">
                  <c:v>1320.68</c:v>
                </c:pt>
                <c:pt idx="604">
                  <c:v>1317.82</c:v>
                </c:pt>
                <c:pt idx="605">
                  <c:v>1332.42</c:v>
                </c:pt>
                <c:pt idx="606">
                  <c:v>1313.32</c:v>
                </c:pt>
                <c:pt idx="607">
                  <c:v>1310.33</c:v>
                </c:pt>
                <c:pt idx="608">
                  <c:v>1278.04</c:v>
                </c:pt>
                <c:pt idx="609">
                  <c:v>1278.18</c:v>
                </c:pt>
                <c:pt idx="610">
                  <c:v>1285.5</c:v>
                </c:pt>
                <c:pt idx="611">
                  <c:v>1315.13</c:v>
                </c:pt>
                <c:pt idx="612">
                  <c:v>1314.99</c:v>
                </c:pt>
                <c:pt idx="613">
                  <c:v>1325.66</c:v>
                </c:pt>
                <c:pt idx="614">
                  <c:v>1308.93</c:v>
                </c:pt>
                <c:pt idx="615">
                  <c:v>1324.18</c:v>
                </c:pt>
                <c:pt idx="616">
                  <c:v>1314.88</c:v>
                </c:pt>
                <c:pt idx="617">
                  <c:v>1329.1</c:v>
                </c:pt>
                <c:pt idx="618">
                  <c:v>1342.84</c:v>
                </c:pt>
                <c:pt idx="619">
                  <c:v>1344.78</c:v>
                </c:pt>
                <c:pt idx="620">
                  <c:v>1357.98</c:v>
                </c:pt>
                <c:pt idx="621">
                  <c:v>1355.69</c:v>
                </c:pt>
                <c:pt idx="622">
                  <c:v>1325.51</c:v>
                </c:pt>
                <c:pt idx="623">
                  <c:v>1335.02</c:v>
                </c:pt>
                <c:pt idx="624">
                  <c:v>1313.72</c:v>
                </c:pt>
                <c:pt idx="625">
                  <c:v>1319.99</c:v>
                </c:pt>
                <c:pt idx="626">
                  <c:v>1331.85</c:v>
                </c:pt>
                <c:pt idx="627">
                  <c:v>1329.04</c:v>
                </c:pt>
                <c:pt idx="628">
                  <c:v>1362.16</c:v>
                </c:pt>
                <c:pt idx="629">
                  <c:v>1365.51</c:v>
                </c:pt>
                <c:pt idx="630">
                  <c:v>1374.02</c:v>
                </c:pt>
                <c:pt idx="631">
                  <c:v>1367.58</c:v>
                </c:pt>
                <c:pt idx="632">
                  <c:v>1354.68</c:v>
                </c:pt>
                <c:pt idx="633">
                  <c:v>1352.46</c:v>
                </c:pt>
                <c:pt idx="634">
                  <c:v>1341.47</c:v>
                </c:pt>
                <c:pt idx="635">
                  <c:v>1341.45</c:v>
                </c:pt>
                <c:pt idx="636">
                  <c:v>1334.76</c:v>
                </c:pt>
                <c:pt idx="637">
                  <c:v>1356.78</c:v>
                </c:pt>
                <c:pt idx="638">
                  <c:v>1353.64</c:v>
                </c:pt>
                <c:pt idx="639">
                  <c:v>1363.67</c:v>
                </c:pt>
                <c:pt idx="640">
                  <c:v>1372.78</c:v>
                </c:pt>
                <c:pt idx="641">
                  <c:v>1376.51</c:v>
                </c:pt>
                <c:pt idx="642">
                  <c:v>1362.66</c:v>
                </c:pt>
                <c:pt idx="643">
                  <c:v>1350.52</c:v>
                </c:pt>
                <c:pt idx="644">
                  <c:v>1338.31</c:v>
                </c:pt>
                <c:pt idx="645">
                  <c:v>1337.89</c:v>
                </c:pt>
                <c:pt idx="646">
                  <c:v>1360.02</c:v>
                </c:pt>
                <c:pt idx="647">
                  <c:v>1385.97</c:v>
                </c:pt>
                <c:pt idx="648">
                  <c:v>1385.3</c:v>
                </c:pt>
                <c:pt idx="649">
                  <c:v>1379.32</c:v>
                </c:pt>
                <c:pt idx="650">
                  <c:v>1375.14</c:v>
                </c:pt>
                <c:pt idx="651">
                  <c:v>1365</c:v>
                </c:pt>
                <c:pt idx="652">
                  <c:v>1390.99</c:v>
                </c:pt>
                <c:pt idx="653">
                  <c:v>1394.23</c:v>
                </c:pt>
                <c:pt idx="654">
                  <c:v>1401.35</c:v>
                </c:pt>
                <c:pt idx="655">
                  <c:v>1402.22</c:v>
                </c:pt>
                <c:pt idx="656">
                  <c:v>1402.78</c:v>
                </c:pt>
                <c:pt idx="657">
                  <c:v>1405.87</c:v>
                </c:pt>
                <c:pt idx="658">
                  <c:v>1404.11</c:v>
                </c:pt>
                <c:pt idx="659">
                  <c:v>1403.93</c:v>
                </c:pt>
                <c:pt idx="660">
                  <c:v>1405.53</c:v>
                </c:pt>
                <c:pt idx="661">
                  <c:v>1415.51</c:v>
                </c:pt>
                <c:pt idx="662">
                  <c:v>1418.16</c:v>
                </c:pt>
                <c:pt idx="663">
                  <c:v>1418.13</c:v>
                </c:pt>
                <c:pt idx="664">
                  <c:v>1413.17</c:v>
                </c:pt>
                <c:pt idx="665">
                  <c:v>1413.49</c:v>
                </c:pt>
                <c:pt idx="666">
                  <c:v>1402.08</c:v>
                </c:pt>
                <c:pt idx="667">
                  <c:v>1411.13</c:v>
                </c:pt>
                <c:pt idx="668">
                  <c:v>1410.44</c:v>
                </c:pt>
                <c:pt idx="669">
                  <c:v>1409.3</c:v>
                </c:pt>
                <c:pt idx="670">
                  <c:v>1410.49</c:v>
                </c:pt>
                <c:pt idx="671">
                  <c:v>1399.48</c:v>
                </c:pt>
                <c:pt idx="672">
                  <c:v>1406.58</c:v>
                </c:pt>
                <c:pt idx="673">
                  <c:v>1404.94</c:v>
                </c:pt>
                <c:pt idx="674">
                  <c:v>1403.44</c:v>
                </c:pt>
                <c:pt idx="675">
                  <c:v>1432.12</c:v>
                </c:pt>
                <c:pt idx="676">
                  <c:v>1437.92</c:v>
                </c:pt>
                <c:pt idx="677">
                  <c:v>1429.08</c:v>
                </c:pt>
                <c:pt idx="678">
                  <c:v>1433.56</c:v>
                </c:pt>
                <c:pt idx="679">
                  <c:v>1436.56</c:v>
                </c:pt>
                <c:pt idx="680">
                  <c:v>1459.99</c:v>
                </c:pt>
                <c:pt idx="681">
                  <c:v>1465.77</c:v>
                </c:pt>
                <c:pt idx="682">
                  <c:v>1461.19</c:v>
                </c:pt>
                <c:pt idx="683">
                  <c:v>1459.32</c:v>
                </c:pt>
                <c:pt idx="684">
                  <c:v>1461.05</c:v>
                </c:pt>
                <c:pt idx="685">
                  <c:v>1460.26</c:v>
                </c:pt>
                <c:pt idx="686">
                  <c:v>1460.15</c:v>
                </c:pt>
                <c:pt idx="687">
                  <c:v>1456.89</c:v>
                </c:pt>
                <c:pt idx="688">
                  <c:v>1441.59</c:v>
                </c:pt>
                <c:pt idx="689">
                  <c:v>1433.32</c:v>
                </c:pt>
                <c:pt idx="690">
                  <c:v>1447.15</c:v>
                </c:pt>
                <c:pt idx="691">
                  <c:v>1440.67</c:v>
                </c:pt>
                <c:pt idx="692">
                  <c:v>1444.49</c:v>
                </c:pt>
                <c:pt idx="693">
                  <c:v>1445.75</c:v>
                </c:pt>
                <c:pt idx="694">
                  <c:v>1450.99</c:v>
                </c:pt>
                <c:pt idx="695">
                  <c:v>1461.4</c:v>
                </c:pt>
                <c:pt idx="696">
                  <c:v>1460.93</c:v>
                </c:pt>
                <c:pt idx="697">
                  <c:v>1455.88</c:v>
                </c:pt>
                <c:pt idx="698">
                  <c:v>1441.48</c:v>
                </c:pt>
                <c:pt idx="699">
                  <c:v>1432.56</c:v>
                </c:pt>
                <c:pt idx="700">
                  <c:v>1432.84</c:v>
                </c:pt>
                <c:pt idx="701">
                  <c:v>1428.59</c:v>
                </c:pt>
                <c:pt idx="702">
                  <c:v>1440.13</c:v>
                </c:pt>
                <c:pt idx="703">
                  <c:v>1454.92</c:v>
                </c:pt>
                <c:pt idx="704">
                  <c:v>1460.91</c:v>
                </c:pt>
                <c:pt idx="705">
                  <c:v>1457.34</c:v>
                </c:pt>
                <c:pt idx="706">
                  <c:v>1433.19</c:v>
                </c:pt>
                <c:pt idx="707">
                  <c:v>1433.82</c:v>
                </c:pt>
                <c:pt idx="708">
                  <c:v>1413.11</c:v>
                </c:pt>
                <c:pt idx="709">
                  <c:v>1408.75</c:v>
                </c:pt>
                <c:pt idx="710">
                  <c:v>1412.97</c:v>
                </c:pt>
                <c:pt idx="711">
                  <c:v>1411.94</c:v>
                </c:pt>
                <c:pt idx="712">
                  <c:v>1412.16</c:v>
                </c:pt>
                <c:pt idx="713">
                  <c:v>1427.59</c:v>
                </c:pt>
                <c:pt idx="714">
                  <c:v>1414.2</c:v>
                </c:pt>
                <c:pt idx="715">
                  <c:v>1417.26</c:v>
                </c:pt>
                <c:pt idx="716">
                  <c:v>1428.39</c:v>
                </c:pt>
                <c:pt idx="717">
                  <c:v>1394.53</c:v>
                </c:pt>
                <c:pt idx="718">
                  <c:v>1377.51</c:v>
                </c:pt>
                <c:pt idx="719">
                  <c:v>1379.85</c:v>
                </c:pt>
                <c:pt idx="720">
                  <c:v>1380.03</c:v>
                </c:pt>
                <c:pt idx="721">
                  <c:v>1374.53</c:v>
                </c:pt>
                <c:pt idx="722">
                  <c:v>1355.49</c:v>
                </c:pt>
                <c:pt idx="723">
                  <c:v>1353.33</c:v>
                </c:pt>
                <c:pt idx="724">
                  <c:v>1359.88</c:v>
                </c:pt>
                <c:pt idx="725">
                  <c:v>1386.89</c:v>
                </c:pt>
                <c:pt idx="726">
                  <c:v>1387.81</c:v>
                </c:pt>
                <c:pt idx="727">
                  <c:v>1391.03</c:v>
                </c:pt>
                <c:pt idx="728">
                  <c:v>1409.15</c:v>
                </c:pt>
                <c:pt idx="729">
                  <c:v>1406.29</c:v>
                </c:pt>
                <c:pt idx="730">
                  <c:v>1398.94</c:v>
                </c:pt>
                <c:pt idx="731">
                  <c:v>1409.93</c:v>
                </c:pt>
                <c:pt idx="732">
                  <c:v>1415.95</c:v>
                </c:pt>
                <c:pt idx="733">
                  <c:v>1416.18</c:v>
                </c:pt>
                <c:pt idx="734">
                  <c:v>1409.46</c:v>
                </c:pt>
                <c:pt idx="735">
                  <c:v>1407.05</c:v>
                </c:pt>
                <c:pt idx="736">
                  <c:v>1409.28</c:v>
                </c:pt>
                <c:pt idx="737">
                  <c:v>1413.94</c:v>
                </c:pt>
                <c:pt idx="738">
                  <c:v>1418.07</c:v>
                </c:pt>
                <c:pt idx="739">
                  <c:v>1418.55</c:v>
                </c:pt>
                <c:pt idx="740">
                  <c:v>1427.84</c:v>
                </c:pt>
                <c:pt idx="741">
                  <c:v>1428.48</c:v>
                </c:pt>
                <c:pt idx="742">
                  <c:v>1419.45</c:v>
                </c:pt>
                <c:pt idx="743">
                  <c:v>1413.58</c:v>
                </c:pt>
                <c:pt idx="744">
                  <c:v>1430.36</c:v>
                </c:pt>
                <c:pt idx="745">
                  <c:v>1446.79</c:v>
                </c:pt>
                <c:pt idx="746">
                  <c:v>1435.81</c:v>
                </c:pt>
                <c:pt idx="747">
                  <c:v>1443.69</c:v>
                </c:pt>
                <c:pt idx="748">
                  <c:v>1430.15</c:v>
                </c:pt>
                <c:pt idx="749">
                  <c:v>1426.66</c:v>
                </c:pt>
                <c:pt idx="750">
                  <c:v>1419.83</c:v>
                </c:pt>
                <c:pt idx="751">
                  <c:v>1418.1</c:v>
                </c:pt>
                <c:pt idx="752">
                  <c:v>1402.43</c:v>
                </c:pt>
                <c:pt idx="753">
                  <c:v>1426.19</c:v>
                </c:pt>
                <c:pt idx="754">
                  <c:v>1462.42</c:v>
                </c:pt>
                <c:pt idx="755">
                  <c:v>1459.37</c:v>
                </c:pt>
                <c:pt idx="756">
                  <c:v>1466.47</c:v>
                </c:pt>
                <c:pt idx="757">
                  <c:v>1461.89</c:v>
                </c:pt>
                <c:pt idx="758">
                  <c:v>1457.15</c:v>
                </c:pt>
                <c:pt idx="759">
                  <c:v>1461.02</c:v>
                </c:pt>
                <c:pt idx="760">
                  <c:v>1472.12</c:v>
                </c:pt>
                <c:pt idx="761">
                  <c:v>1472.05</c:v>
                </c:pt>
                <c:pt idx="762">
                  <c:v>1470.68</c:v>
                </c:pt>
                <c:pt idx="763">
                  <c:v>1472.34</c:v>
                </c:pt>
                <c:pt idx="764">
                  <c:v>1472.63</c:v>
                </c:pt>
                <c:pt idx="765">
                  <c:v>1480.94</c:v>
                </c:pt>
                <c:pt idx="766">
                  <c:v>1485.98</c:v>
                </c:pt>
                <c:pt idx="767">
                  <c:v>1492.56</c:v>
                </c:pt>
                <c:pt idx="768">
                  <c:v>1494.81</c:v>
                </c:pt>
                <c:pt idx="769">
                  <c:v>1494.82</c:v>
                </c:pt>
                <c:pt idx="770">
                  <c:v>1502.96</c:v>
                </c:pt>
                <c:pt idx="771">
                  <c:v>1500.18</c:v>
                </c:pt>
                <c:pt idx="772">
                  <c:v>1507.84</c:v>
                </c:pt>
                <c:pt idx="773">
                  <c:v>1501.96</c:v>
                </c:pt>
                <c:pt idx="774">
                  <c:v>1498.11</c:v>
                </c:pt>
                <c:pt idx="775">
                  <c:v>1513.17</c:v>
                </c:pt>
                <c:pt idx="776">
                  <c:v>1495.71</c:v>
                </c:pt>
                <c:pt idx="777">
                  <c:v>1511.29</c:v>
                </c:pt>
                <c:pt idx="778">
                  <c:v>1512.12</c:v>
                </c:pt>
                <c:pt idx="779">
                  <c:v>1509.39</c:v>
                </c:pt>
                <c:pt idx="780">
                  <c:v>1517.93</c:v>
                </c:pt>
                <c:pt idx="781">
                  <c:v>1517.01</c:v>
                </c:pt>
                <c:pt idx="782">
                  <c:v>1519.43</c:v>
                </c:pt>
                <c:pt idx="783">
                  <c:v>1520.33</c:v>
                </c:pt>
                <c:pt idx="784">
                  <c:v>1521.38</c:v>
                </c:pt>
                <c:pt idx="785">
                  <c:v>1519.79</c:v>
                </c:pt>
                <c:pt idx="786">
                  <c:v>1530.94</c:v>
                </c:pt>
                <c:pt idx="787">
                  <c:v>1511.95</c:v>
                </c:pt>
                <c:pt idx="788">
                  <c:v>1502.42</c:v>
                </c:pt>
                <c:pt idx="789">
                  <c:v>1515.6</c:v>
                </c:pt>
                <c:pt idx="790">
                  <c:v>1487.85</c:v>
                </c:pt>
                <c:pt idx="791">
                  <c:v>1496.94</c:v>
                </c:pt>
                <c:pt idx="792">
                  <c:v>1515.99</c:v>
                </c:pt>
                <c:pt idx="793">
                  <c:v>1514.68</c:v>
                </c:pt>
                <c:pt idx="794">
                  <c:v>1518.2</c:v>
                </c:pt>
                <c:pt idx="795">
                  <c:v>1525.2</c:v>
                </c:pt>
                <c:pt idx="796">
                  <c:v>1539.79</c:v>
                </c:pt>
                <c:pt idx="797">
                  <c:v>1541.46</c:v>
                </c:pt>
                <c:pt idx="798">
                  <c:v>1544.26</c:v>
                </c:pt>
                <c:pt idx="799">
                  <c:v>1551.18</c:v>
                </c:pt>
                <c:pt idx="800">
                  <c:v>1556.22</c:v>
                </c:pt>
                <c:pt idx="801">
                  <c:v>1552.48</c:v>
                </c:pt>
                <c:pt idx="802">
                  <c:v>1554.52</c:v>
                </c:pt>
                <c:pt idx="803">
                  <c:v>1563.23</c:v>
                </c:pt>
                <c:pt idx="804">
                  <c:v>1560.7</c:v>
                </c:pt>
                <c:pt idx="805">
                  <c:v>1552.1</c:v>
                </c:pt>
                <c:pt idx="806">
                  <c:v>1548.34</c:v>
                </c:pt>
                <c:pt idx="807">
                  <c:v>1558.71</c:v>
                </c:pt>
                <c:pt idx="808">
                  <c:v>1545.8</c:v>
                </c:pt>
                <c:pt idx="809">
                  <c:v>1556.89</c:v>
                </c:pt>
                <c:pt idx="810">
                  <c:v>1551.69</c:v>
                </c:pt>
                <c:pt idx="811">
                  <c:v>1563.77</c:v>
                </c:pt>
                <c:pt idx="812">
                  <c:v>1562.85</c:v>
                </c:pt>
                <c:pt idx="813">
                  <c:v>1569.19</c:v>
                </c:pt>
                <c:pt idx="814">
                  <c:v>1562.17</c:v>
                </c:pt>
                <c:pt idx="815">
                  <c:v>1570.25</c:v>
                </c:pt>
                <c:pt idx="816">
                  <c:v>1553.69</c:v>
                </c:pt>
                <c:pt idx="817">
                  <c:v>1559.98</c:v>
                </c:pt>
                <c:pt idx="818">
                  <c:v>1553.28</c:v>
                </c:pt>
                <c:pt idx="819">
                  <c:v>1563.07</c:v>
                </c:pt>
                <c:pt idx="820">
                  <c:v>1568.61</c:v>
                </c:pt>
                <c:pt idx="821">
                  <c:v>1587.73</c:v>
                </c:pt>
                <c:pt idx="822">
                  <c:v>1593.37</c:v>
                </c:pt>
                <c:pt idx="823">
                  <c:v>1588.85</c:v>
                </c:pt>
                <c:pt idx="824">
                  <c:v>1552.36</c:v>
                </c:pt>
                <c:pt idx="825">
                  <c:v>1574.57</c:v>
                </c:pt>
                <c:pt idx="826">
                  <c:v>1552.01</c:v>
                </c:pt>
                <c:pt idx="827">
                  <c:v>1541.61</c:v>
                </c:pt>
                <c:pt idx="828">
                  <c:v>1555.25</c:v>
                </c:pt>
                <c:pt idx="829">
                  <c:v>1562.5</c:v>
                </c:pt>
                <c:pt idx="830">
                  <c:v>1578.78</c:v>
                </c:pt>
                <c:pt idx="831">
                  <c:v>1578.79</c:v>
                </c:pt>
                <c:pt idx="832">
                  <c:v>1585.16</c:v>
                </c:pt>
                <c:pt idx="833">
                  <c:v>1582.24</c:v>
                </c:pt>
                <c:pt idx="834">
                  <c:v>1593.61</c:v>
                </c:pt>
                <c:pt idx="835">
                  <c:v>1597.57</c:v>
                </c:pt>
                <c:pt idx="836">
                  <c:v>1582.7</c:v>
                </c:pt>
                <c:pt idx="837">
                  <c:v>1597.59</c:v>
                </c:pt>
                <c:pt idx="838">
                  <c:v>1614.42</c:v>
                </c:pt>
                <c:pt idx="839">
                  <c:v>1617.5</c:v>
                </c:pt>
                <c:pt idx="840">
                  <c:v>1625.96</c:v>
                </c:pt>
                <c:pt idx="841">
                  <c:v>1632.69</c:v>
                </c:pt>
                <c:pt idx="842">
                  <c:v>1626.67</c:v>
                </c:pt>
                <c:pt idx="843">
                  <c:v>1633.7</c:v>
                </c:pt>
                <c:pt idx="844">
                  <c:v>1633.77</c:v>
                </c:pt>
                <c:pt idx="845">
                  <c:v>1650.34</c:v>
                </c:pt>
                <c:pt idx="846">
                  <c:v>1658.78</c:v>
                </c:pt>
                <c:pt idx="847">
                  <c:v>1650.47</c:v>
                </c:pt>
                <c:pt idx="848">
                  <c:v>1667.47</c:v>
                </c:pt>
                <c:pt idx="849">
                  <c:v>1666.29</c:v>
                </c:pt>
                <c:pt idx="850">
                  <c:v>1669.16</c:v>
                </c:pt>
                <c:pt idx="851">
                  <c:v>1655.35</c:v>
                </c:pt>
                <c:pt idx="852">
                  <c:v>1650.51</c:v>
                </c:pt>
                <c:pt idx="853">
                  <c:v>1649.6</c:v>
                </c:pt>
                <c:pt idx="854">
                  <c:v>1660.06</c:v>
                </c:pt>
                <c:pt idx="855">
                  <c:v>1648.36</c:v>
                </c:pt>
                <c:pt idx="856">
                  <c:v>1654.41</c:v>
                </c:pt>
                <c:pt idx="857">
                  <c:v>1630.74</c:v>
                </c:pt>
                <c:pt idx="858">
                  <c:v>1640.42</c:v>
                </c:pt>
                <c:pt idx="859">
                  <c:v>1631.38</c:v>
                </c:pt>
                <c:pt idx="860">
                  <c:v>1608.9</c:v>
                </c:pt>
                <c:pt idx="861">
                  <c:v>1622.56</c:v>
                </c:pt>
                <c:pt idx="862">
                  <c:v>1643.38</c:v>
                </c:pt>
                <c:pt idx="863">
                  <c:v>1642.81</c:v>
                </c:pt>
                <c:pt idx="864">
                  <c:v>1626.13</c:v>
                </c:pt>
                <c:pt idx="865">
                  <c:v>1612.52</c:v>
                </c:pt>
                <c:pt idx="866">
                  <c:v>1636.36</c:v>
                </c:pt>
                <c:pt idx="867">
                  <c:v>1626.73</c:v>
                </c:pt>
                <c:pt idx="868">
                  <c:v>1639.04</c:v>
                </c:pt>
                <c:pt idx="869">
                  <c:v>1651.81</c:v>
                </c:pt>
                <c:pt idx="870">
                  <c:v>1628.93</c:v>
                </c:pt>
                <c:pt idx="871">
                  <c:v>1588.19</c:v>
                </c:pt>
                <c:pt idx="872">
                  <c:v>1592.43</c:v>
                </c:pt>
                <c:pt idx="873">
                  <c:v>1573.09</c:v>
                </c:pt>
                <c:pt idx="874">
                  <c:v>1588.03</c:v>
                </c:pt>
                <c:pt idx="875">
                  <c:v>1603.26</c:v>
                </c:pt>
                <c:pt idx="876">
                  <c:v>1613.2</c:v>
                </c:pt>
                <c:pt idx="877">
                  <c:v>1606.28</c:v>
                </c:pt>
                <c:pt idx="878">
                  <c:v>1614.96</c:v>
                </c:pt>
                <c:pt idx="879">
                  <c:v>1614.08</c:v>
                </c:pt>
                <c:pt idx="880">
                  <c:v>1615.41</c:v>
                </c:pt>
                <c:pt idx="881">
                  <c:v>1631.89</c:v>
                </c:pt>
                <c:pt idx="882">
                  <c:v>1640.46</c:v>
                </c:pt>
                <c:pt idx="883">
                  <c:v>1652.32</c:v>
                </c:pt>
                <c:pt idx="884">
                  <c:v>1652.62</c:v>
                </c:pt>
                <c:pt idx="885">
                  <c:v>1675.02</c:v>
                </c:pt>
                <c:pt idx="886">
                  <c:v>1680.19</c:v>
                </c:pt>
                <c:pt idx="887">
                  <c:v>1682.5</c:v>
                </c:pt>
                <c:pt idx="888">
                  <c:v>1676.26</c:v>
                </c:pt>
                <c:pt idx="889">
                  <c:v>1680.91</c:v>
                </c:pt>
                <c:pt idx="890">
                  <c:v>1689.37</c:v>
                </c:pt>
                <c:pt idx="891">
                  <c:v>1692.09</c:v>
                </c:pt>
                <c:pt idx="892">
                  <c:v>1695.53</c:v>
                </c:pt>
                <c:pt idx="893">
                  <c:v>1692.39</c:v>
                </c:pt>
                <c:pt idx="894">
                  <c:v>1685.94</c:v>
                </c:pt>
                <c:pt idx="895">
                  <c:v>1690.25</c:v>
                </c:pt>
                <c:pt idx="896">
                  <c:v>1691.65</c:v>
                </c:pt>
                <c:pt idx="897">
                  <c:v>1685.33</c:v>
                </c:pt>
                <c:pt idx="898">
                  <c:v>1685.96</c:v>
                </c:pt>
                <c:pt idx="899">
                  <c:v>1685.73</c:v>
                </c:pt>
                <c:pt idx="900">
                  <c:v>1706.87</c:v>
                </c:pt>
                <c:pt idx="901">
                  <c:v>1709.67</c:v>
                </c:pt>
                <c:pt idx="902">
                  <c:v>1707.14</c:v>
                </c:pt>
                <c:pt idx="903">
                  <c:v>1697.37</c:v>
                </c:pt>
                <c:pt idx="904">
                  <c:v>1690.91</c:v>
                </c:pt>
                <c:pt idx="905">
                  <c:v>1697.48</c:v>
                </c:pt>
                <c:pt idx="906">
                  <c:v>1691.42</c:v>
                </c:pt>
                <c:pt idx="907">
                  <c:v>1689.47</c:v>
                </c:pt>
                <c:pt idx="908">
                  <c:v>1694.16</c:v>
                </c:pt>
                <c:pt idx="909">
                  <c:v>1685.39</c:v>
                </c:pt>
                <c:pt idx="910">
                  <c:v>1661.32</c:v>
                </c:pt>
                <c:pt idx="911">
                  <c:v>1655.83</c:v>
                </c:pt>
                <c:pt idx="912">
                  <c:v>1646.06</c:v>
                </c:pt>
                <c:pt idx="913">
                  <c:v>1652.35</c:v>
                </c:pt>
                <c:pt idx="914">
                  <c:v>1642.8</c:v>
                </c:pt>
                <c:pt idx="915">
                  <c:v>1656.96</c:v>
                </c:pt>
                <c:pt idx="916">
                  <c:v>1663.5</c:v>
                </c:pt>
                <c:pt idx="917">
                  <c:v>1656.78</c:v>
                </c:pt>
                <c:pt idx="918">
                  <c:v>1630.48</c:v>
                </c:pt>
                <c:pt idx="919">
                  <c:v>1634.96</c:v>
                </c:pt>
                <c:pt idx="920">
                  <c:v>1638.17</c:v>
                </c:pt>
                <c:pt idx="921">
                  <c:v>1632.97</c:v>
                </c:pt>
                <c:pt idx="922">
                  <c:v>1639.77</c:v>
                </c:pt>
                <c:pt idx="923">
                  <c:v>1653.08</c:v>
                </c:pt>
                <c:pt idx="924">
                  <c:v>1655.08</c:v>
                </c:pt>
                <c:pt idx="925">
                  <c:v>1655.17</c:v>
                </c:pt>
                <c:pt idx="926">
                  <c:v>1671.71</c:v>
                </c:pt>
                <c:pt idx="927">
                  <c:v>1683.99</c:v>
                </c:pt>
                <c:pt idx="928">
                  <c:v>1689.13</c:v>
                </c:pt>
                <c:pt idx="929">
                  <c:v>1683.42</c:v>
                </c:pt>
                <c:pt idx="930">
                  <c:v>1687.99</c:v>
                </c:pt>
                <c:pt idx="931">
                  <c:v>1697.6</c:v>
                </c:pt>
                <c:pt idx="932">
                  <c:v>1704.76</c:v>
                </c:pt>
                <c:pt idx="933">
                  <c:v>1725.52</c:v>
                </c:pt>
                <c:pt idx="934">
                  <c:v>1722.34</c:v>
                </c:pt>
                <c:pt idx="935">
                  <c:v>1709.91</c:v>
                </c:pt>
                <c:pt idx="936">
                  <c:v>1701.84</c:v>
                </c:pt>
                <c:pt idx="937">
                  <c:v>1697.42</c:v>
                </c:pt>
                <c:pt idx="938">
                  <c:v>1692.77</c:v>
                </c:pt>
                <c:pt idx="939">
                  <c:v>1698.67</c:v>
                </c:pt>
                <c:pt idx="940">
                  <c:v>1691.75</c:v>
                </c:pt>
                <c:pt idx="941">
                  <c:v>1681.55</c:v>
                </c:pt>
                <c:pt idx="942">
                  <c:v>1695</c:v>
                </c:pt>
                <c:pt idx="943">
                  <c:v>1693.87</c:v>
                </c:pt>
                <c:pt idx="944">
                  <c:v>1678.66</c:v>
                </c:pt>
                <c:pt idx="945">
                  <c:v>1690.5</c:v>
                </c:pt>
                <c:pt idx="946">
                  <c:v>1676.12</c:v>
                </c:pt>
                <c:pt idx="947">
                  <c:v>1655.45</c:v>
                </c:pt>
                <c:pt idx="948">
                  <c:v>1656.4</c:v>
                </c:pt>
                <c:pt idx="949">
                  <c:v>1692.56</c:v>
                </c:pt>
                <c:pt idx="950">
                  <c:v>1703.2</c:v>
                </c:pt>
                <c:pt idx="951">
                  <c:v>1710.14</c:v>
                </c:pt>
                <c:pt idx="952">
                  <c:v>1698.06</c:v>
                </c:pt>
                <c:pt idx="953">
                  <c:v>1721.54</c:v>
                </c:pt>
                <c:pt idx="954">
                  <c:v>1733.15</c:v>
                </c:pt>
                <c:pt idx="955">
                  <c:v>1744.5</c:v>
                </c:pt>
                <c:pt idx="956">
                  <c:v>1744.66</c:v>
                </c:pt>
                <c:pt idx="957">
                  <c:v>1754.67</c:v>
                </c:pt>
                <c:pt idx="958">
                  <c:v>1746.38</c:v>
                </c:pt>
                <c:pt idx="959">
                  <c:v>1752.07</c:v>
                </c:pt>
                <c:pt idx="960">
                  <c:v>1759.77</c:v>
                </c:pt>
                <c:pt idx="961">
                  <c:v>1762.11</c:v>
                </c:pt>
                <c:pt idx="962">
                  <c:v>1771.95</c:v>
                </c:pt>
                <c:pt idx="963">
                  <c:v>1763.31</c:v>
                </c:pt>
                <c:pt idx="964">
                  <c:v>1756.54</c:v>
                </c:pt>
                <c:pt idx="965">
                  <c:v>1761.64</c:v>
                </c:pt>
                <c:pt idx="966">
                  <c:v>1767.93</c:v>
                </c:pt>
                <c:pt idx="967">
                  <c:v>1762.97</c:v>
                </c:pt>
                <c:pt idx="968">
                  <c:v>1770.49</c:v>
                </c:pt>
                <c:pt idx="969">
                  <c:v>1747.15</c:v>
                </c:pt>
                <c:pt idx="970">
                  <c:v>1770.61</c:v>
                </c:pt>
                <c:pt idx="971">
                  <c:v>1771.89</c:v>
                </c:pt>
                <c:pt idx="972">
                  <c:v>1767.69</c:v>
                </c:pt>
                <c:pt idx="973">
                  <c:v>1782</c:v>
                </c:pt>
                <c:pt idx="974">
                  <c:v>1790.62</c:v>
                </c:pt>
                <c:pt idx="975">
                  <c:v>1798.18</c:v>
                </c:pt>
                <c:pt idx="976">
                  <c:v>1791.53</c:v>
                </c:pt>
                <c:pt idx="977">
                  <c:v>1787.87</c:v>
                </c:pt>
                <c:pt idx="978">
                  <c:v>1781.37</c:v>
                </c:pt>
                <c:pt idx="979">
                  <c:v>1795.85</c:v>
                </c:pt>
                <c:pt idx="980">
                  <c:v>1804.76</c:v>
                </c:pt>
                <c:pt idx="981">
                  <c:v>1802.48</c:v>
                </c:pt>
                <c:pt idx="982">
                  <c:v>1802.75</c:v>
                </c:pt>
                <c:pt idx="983">
                  <c:v>1807.23</c:v>
                </c:pt>
                <c:pt idx="984">
                  <c:v>1805.81</c:v>
                </c:pt>
                <c:pt idx="985">
                  <c:v>1800.9</c:v>
                </c:pt>
                <c:pt idx="986">
                  <c:v>1795.15</c:v>
                </c:pt>
                <c:pt idx="987">
                  <c:v>1792.81</c:v>
                </c:pt>
                <c:pt idx="988">
                  <c:v>1785.03</c:v>
                </c:pt>
                <c:pt idx="989">
                  <c:v>1805.09</c:v>
                </c:pt>
                <c:pt idx="990">
                  <c:v>1808.37</c:v>
                </c:pt>
                <c:pt idx="991">
                  <c:v>1802.62</c:v>
                </c:pt>
                <c:pt idx="992">
                  <c:v>1782.22</c:v>
                </c:pt>
                <c:pt idx="993">
                  <c:v>1775.5</c:v>
                </c:pt>
                <c:pt idx="994">
                  <c:v>1775.32</c:v>
                </c:pt>
                <c:pt idx="995">
                  <c:v>1786.54</c:v>
                </c:pt>
                <c:pt idx="996">
                  <c:v>1781</c:v>
                </c:pt>
                <c:pt idx="997">
                  <c:v>1810.65</c:v>
                </c:pt>
                <c:pt idx="998">
                  <c:v>1809.6</c:v>
                </c:pt>
                <c:pt idx="999">
                  <c:v>1818.32</c:v>
                </c:pt>
                <c:pt idx="1000">
                  <c:v>1827.99</c:v>
                </c:pt>
                <c:pt idx="1001">
                  <c:v>1833.32</c:v>
                </c:pt>
                <c:pt idx="1002">
                  <c:v>1842.02</c:v>
                </c:pt>
                <c:pt idx="1003">
                  <c:v>1841.4</c:v>
                </c:pt>
                <c:pt idx="1004">
                  <c:v>1841.07</c:v>
                </c:pt>
                <c:pt idx="1005">
                  <c:v>1848.36</c:v>
                </c:pt>
                <c:pt idx="1006">
                  <c:v>1831.98</c:v>
                </c:pt>
                <c:pt idx="1007">
                  <c:v>1831.37</c:v>
                </c:pt>
                <c:pt idx="1008">
                  <c:v>1826.77</c:v>
                </c:pt>
                <c:pt idx="1009">
                  <c:v>1837.88</c:v>
                </c:pt>
                <c:pt idx="1010">
                  <c:v>1837.49</c:v>
                </c:pt>
                <c:pt idx="1011">
                  <c:v>1838.13</c:v>
                </c:pt>
                <c:pt idx="1012">
                  <c:v>1842.37</c:v>
                </c:pt>
                <c:pt idx="1013">
                  <c:v>1819.2</c:v>
                </c:pt>
                <c:pt idx="1014">
                  <c:v>1838.88</c:v>
                </c:pt>
                <c:pt idx="1015">
                  <c:v>1848.38</c:v>
                </c:pt>
                <c:pt idx="1016">
                  <c:v>1845.89</c:v>
                </c:pt>
                <c:pt idx="1017">
                  <c:v>1838.7</c:v>
                </c:pt>
                <c:pt idx="1018">
                  <c:v>1843.8</c:v>
                </c:pt>
                <c:pt idx="1019">
                  <c:v>1844.86</c:v>
                </c:pt>
                <c:pt idx="1020">
                  <c:v>1828.46</c:v>
                </c:pt>
                <c:pt idx="1021">
                  <c:v>1790.29</c:v>
                </c:pt>
                <c:pt idx="1022">
                  <c:v>1781.56</c:v>
                </c:pt>
                <c:pt idx="1023">
                  <c:v>1792.5</c:v>
                </c:pt>
                <c:pt idx="1024">
                  <c:v>1774.2</c:v>
                </c:pt>
                <c:pt idx="1025">
                  <c:v>1794.19</c:v>
                </c:pt>
                <c:pt idx="1026">
                  <c:v>1782.59</c:v>
                </c:pt>
                <c:pt idx="1027">
                  <c:v>1741.89</c:v>
                </c:pt>
                <c:pt idx="1028">
                  <c:v>1755.2</c:v>
                </c:pt>
                <c:pt idx="1029">
                  <c:v>1751.64</c:v>
                </c:pt>
                <c:pt idx="1030">
                  <c:v>1773.43</c:v>
                </c:pt>
                <c:pt idx="1031">
                  <c:v>1797.02</c:v>
                </c:pt>
                <c:pt idx="1032">
                  <c:v>1799.84</c:v>
                </c:pt>
                <c:pt idx="1033">
                  <c:v>1819.75</c:v>
                </c:pt>
                <c:pt idx="1034">
                  <c:v>1819.26</c:v>
                </c:pt>
                <c:pt idx="1035">
                  <c:v>1829.83</c:v>
                </c:pt>
                <c:pt idx="1036">
                  <c:v>1838.63</c:v>
                </c:pt>
                <c:pt idx="1037">
                  <c:v>1840.76</c:v>
                </c:pt>
                <c:pt idx="1038">
                  <c:v>1828.75</c:v>
                </c:pt>
                <c:pt idx="1039">
                  <c:v>1839.78</c:v>
                </c:pt>
                <c:pt idx="1040">
                  <c:v>1836.25</c:v>
                </c:pt>
                <c:pt idx="1041">
                  <c:v>1847.61</c:v>
                </c:pt>
                <c:pt idx="1042">
                  <c:v>1845.12</c:v>
                </c:pt>
                <c:pt idx="1043">
                  <c:v>1845.16</c:v>
                </c:pt>
                <c:pt idx="1044">
                  <c:v>1854.29</c:v>
                </c:pt>
                <c:pt idx="1045">
                  <c:v>1859.45</c:v>
                </c:pt>
                <c:pt idx="1046">
                  <c:v>1845.73</c:v>
                </c:pt>
                <c:pt idx="1047">
                  <c:v>1873.91</c:v>
                </c:pt>
                <c:pt idx="1048">
                  <c:v>1873.81</c:v>
                </c:pt>
                <c:pt idx="1049">
                  <c:v>1877.03</c:v>
                </c:pt>
                <c:pt idx="1050">
                  <c:v>1878.04</c:v>
                </c:pt>
                <c:pt idx="1051">
                  <c:v>1877.17</c:v>
                </c:pt>
                <c:pt idx="1052">
                  <c:v>1867.63</c:v>
                </c:pt>
                <c:pt idx="1053">
                  <c:v>1868.2</c:v>
                </c:pt>
                <c:pt idx="1054">
                  <c:v>1846.34</c:v>
                </c:pt>
                <c:pt idx="1055">
                  <c:v>1841.13</c:v>
                </c:pt>
                <c:pt idx="1056">
                  <c:v>1858.83</c:v>
                </c:pt>
                <c:pt idx="1057">
                  <c:v>1872.25</c:v>
                </c:pt>
                <c:pt idx="1058">
                  <c:v>1860.77</c:v>
                </c:pt>
                <c:pt idx="1059">
                  <c:v>1872.01</c:v>
                </c:pt>
                <c:pt idx="1060">
                  <c:v>1866.52</c:v>
                </c:pt>
                <c:pt idx="1061">
                  <c:v>1857.44</c:v>
                </c:pt>
                <c:pt idx="1062">
                  <c:v>1865.62</c:v>
                </c:pt>
                <c:pt idx="1063">
                  <c:v>1852.56</c:v>
                </c:pt>
                <c:pt idx="1064">
                  <c:v>1849.04</c:v>
                </c:pt>
                <c:pt idx="1065">
                  <c:v>1857.62</c:v>
                </c:pt>
                <c:pt idx="1066">
                  <c:v>1872.34</c:v>
                </c:pt>
                <c:pt idx="1067">
                  <c:v>1885.52</c:v>
                </c:pt>
                <c:pt idx="1068">
                  <c:v>1890.9</c:v>
                </c:pt>
                <c:pt idx="1069">
                  <c:v>1888.77</c:v>
                </c:pt>
                <c:pt idx="1070">
                  <c:v>1865.09</c:v>
                </c:pt>
                <c:pt idx="1071">
                  <c:v>1845.04</c:v>
                </c:pt>
                <c:pt idx="1072">
                  <c:v>1851.96</c:v>
                </c:pt>
                <c:pt idx="1073">
                  <c:v>1872.18</c:v>
                </c:pt>
                <c:pt idx="1074">
                  <c:v>1833.08</c:v>
                </c:pt>
                <c:pt idx="1075">
                  <c:v>1815.69</c:v>
                </c:pt>
                <c:pt idx="1076">
                  <c:v>1830.61</c:v>
                </c:pt>
                <c:pt idx="1077">
                  <c:v>1842.98</c:v>
                </c:pt>
                <c:pt idx="1078">
                  <c:v>1862.31</c:v>
                </c:pt>
                <c:pt idx="1079">
                  <c:v>1864.85</c:v>
                </c:pt>
                <c:pt idx="1080">
                  <c:v>1871.89</c:v>
                </c:pt>
                <c:pt idx="1081">
                  <c:v>1879.55</c:v>
                </c:pt>
                <c:pt idx="1082">
                  <c:v>1875.39</c:v>
                </c:pt>
                <c:pt idx="1083">
                  <c:v>1878.61</c:v>
                </c:pt>
                <c:pt idx="1084">
                  <c:v>1863.4</c:v>
                </c:pt>
                <c:pt idx="1085">
                  <c:v>1869.43</c:v>
                </c:pt>
                <c:pt idx="1086">
                  <c:v>1878.33</c:v>
                </c:pt>
                <c:pt idx="1087">
                  <c:v>1883.95</c:v>
                </c:pt>
                <c:pt idx="1088">
                  <c:v>1883.68</c:v>
                </c:pt>
                <c:pt idx="1089">
                  <c:v>1881.14</c:v>
                </c:pt>
                <c:pt idx="1090">
                  <c:v>1884.66</c:v>
                </c:pt>
                <c:pt idx="1091">
                  <c:v>1867.72</c:v>
                </c:pt>
                <c:pt idx="1092">
                  <c:v>1878.21</c:v>
                </c:pt>
                <c:pt idx="1093">
                  <c:v>1875.63</c:v>
                </c:pt>
                <c:pt idx="1094">
                  <c:v>1878.48</c:v>
                </c:pt>
                <c:pt idx="1095">
                  <c:v>1896.65</c:v>
                </c:pt>
                <c:pt idx="1096">
                  <c:v>1897.45</c:v>
                </c:pt>
                <c:pt idx="1097">
                  <c:v>1888.53</c:v>
                </c:pt>
                <c:pt idx="1098">
                  <c:v>1870.85</c:v>
                </c:pt>
                <c:pt idx="1099">
                  <c:v>1877.86</c:v>
                </c:pt>
                <c:pt idx="1100">
                  <c:v>1885.08</c:v>
                </c:pt>
                <c:pt idx="1101">
                  <c:v>1872.83</c:v>
                </c:pt>
                <c:pt idx="1102">
                  <c:v>1888.03</c:v>
                </c:pt>
                <c:pt idx="1103">
                  <c:v>1892.49</c:v>
                </c:pt>
                <c:pt idx="1104">
                  <c:v>1900.53</c:v>
                </c:pt>
                <c:pt idx="1105">
                  <c:v>1911.91</c:v>
                </c:pt>
                <c:pt idx="1106">
                  <c:v>1909.78</c:v>
                </c:pt>
                <c:pt idx="1107">
                  <c:v>1920.03</c:v>
                </c:pt>
                <c:pt idx="1108">
                  <c:v>1923.57</c:v>
                </c:pt>
                <c:pt idx="1109">
                  <c:v>1924.97</c:v>
                </c:pt>
                <c:pt idx="1110">
                  <c:v>1924.24</c:v>
                </c:pt>
                <c:pt idx="1111">
                  <c:v>1927.88</c:v>
                </c:pt>
                <c:pt idx="1112">
                  <c:v>1940.46</c:v>
                </c:pt>
                <c:pt idx="1113">
                  <c:v>1949.44</c:v>
                </c:pt>
                <c:pt idx="1114">
                  <c:v>1951.27</c:v>
                </c:pt>
                <c:pt idx="1115">
                  <c:v>1950.79</c:v>
                </c:pt>
                <c:pt idx="1116">
                  <c:v>1943.89</c:v>
                </c:pt>
                <c:pt idx="1117">
                  <c:v>1930.11</c:v>
                </c:pt>
                <c:pt idx="1118">
                  <c:v>1936.16</c:v>
                </c:pt>
                <c:pt idx="1119">
                  <c:v>1937.78</c:v>
                </c:pt>
                <c:pt idx="1120">
                  <c:v>1941.99</c:v>
                </c:pt>
                <c:pt idx="1121">
                  <c:v>1956.98</c:v>
                </c:pt>
                <c:pt idx="1122">
                  <c:v>1959.48</c:v>
                </c:pt>
                <c:pt idx="1123">
                  <c:v>1962.87</c:v>
                </c:pt>
                <c:pt idx="1124">
                  <c:v>1962.61</c:v>
                </c:pt>
                <c:pt idx="1125">
                  <c:v>1949.98</c:v>
                </c:pt>
                <c:pt idx="1126">
                  <c:v>1959.53</c:v>
                </c:pt>
                <c:pt idx="1127">
                  <c:v>1957.22</c:v>
                </c:pt>
                <c:pt idx="1128">
                  <c:v>1960.96</c:v>
                </c:pt>
                <c:pt idx="1129">
                  <c:v>1960.23</c:v>
                </c:pt>
                <c:pt idx="1130">
                  <c:v>1973.32</c:v>
                </c:pt>
                <c:pt idx="1131">
                  <c:v>1974.62</c:v>
                </c:pt>
                <c:pt idx="1132">
                  <c:v>1985.44</c:v>
                </c:pt>
                <c:pt idx="1133">
                  <c:v>1977.65</c:v>
                </c:pt>
                <c:pt idx="1134">
                  <c:v>1963.71</c:v>
                </c:pt>
                <c:pt idx="1135">
                  <c:v>1972.83</c:v>
                </c:pt>
                <c:pt idx="1136">
                  <c:v>1964.68</c:v>
                </c:pt>
                <c:pt idx="1137">
                  <c:v>1967.57</c:v>
                </c:pt>
                <c:pt idx="1138">
                  <c:v>1977.1</c:v>
                </c:pt>
                <c:pt idx="1139">
                  <c:v>1973.28</c:v>
                </c:pt>
                <c:pt idx="1140">
                  <c:v>1981.57</c:v>
                </c:pt>
                <c:pt idx="1141">
                  <c:v>1958.12</c:v>
                </c:pt>
                <c:pt idx="1142">
                  <c:v>1978.22</c:v>
                </c:pt>
                <c:pt idx="1143">
                  <c:v>1973.63</c:v>
                </c:pt>
                <c:pt idx="1144">
                  <c:v>1983.53</c:v>
                </c:pt>
                <c:pt idx="1145">
                  <c:v>1987.01</c:v>
                </c:pt>
                <c:pt idx="1146">
                  <c:v>1987.98</c:v>
                </c:pt>
                <c:pt idx="1147">
                  <c:v>1978.34</c:v>
                </c:pt>
                <c:pt idx="1148">
                  <c:v>1978.91</c:v>
                </c:pt>
                <c:pt idx="1149">
                  <c:v>1969.95</c:v>
                </c:pt>
                <c:pt idx="1150">
                  <c:v>1970.07</c:v>
                </c:pt>
                <c:pt idx="1151">
                  <c:v>1930.67</c:v>
                </c:pt>
                <c:pt idx="1152">
                  <c:v>1925.15</c:v>
                </c:pt>
                <c:pt idx="1153">
                  <c:v>1938.99</c:v>
                </c:pt>
                <c:pt idx="1154">
                  <c:v>1920.21</c:v>
                </c:pt>
                <c:pt idx="1155">
                  <c:v>1920.24</c:v>
                </c:pt>
                <c:pt idx="1156">
                  <c:v>1909.57</c:v>
                </c:pt>
                <c:pt idx="1157">
                  <c:v>1931.59</c:v>
                </c:pt>
                <c:pt idx="1158">
                  <c:v>1936.92</c:v>
                </c:pt>
                <c:pt idx="1159">
                  <c:v>1933.75</c:v>
                </c:pt>
                <c:pt idx="1160">
                  <c:v>1946.72</c:v>
                </c:pt>
                <c:pt idx="1161">
                  <c:v>1955.18</c:v>
                </c:pt>
                <c:pt idx="1162">
                  <c:v>1955.06</c:v>
                </c:pt>
                <c:pt idx="1163">
                  <c:v>1971.74</c:v>
                </c:pt>
                <c:pt idx="1164">
                  <c:v>1981.6</c:v>
                </c:pt>
                <c:pt idx="1165">
                  <c:v>1986.51</c:v>
                </c:pt>
                <c:pt idx="1166">
                  <c:v>1992.37</c:v>
                </c:pt>
                <c:pt idx="1167">
                  <c:v>1988.4</c:v>
                </c:pt>
                <c:pt idx="1168">
                  <c:v>1997.92</c:v>
                </c:pt>
                <c:pt idx="1169">
                  <c:v>2000.02</c:v>
                </c:pt>
                <c:pt idx="1170">
                  <c:v>2000.12</c:v>
                </c:pt>
                <c:pt idx="1171">
                  <c:v>1996.74</c:v>
                </c:pt>
                <c:pt idx="1172">
                  <c:v>2003.37</c:v>
                </c:pt>
                <c:pt idx="1173">
                  <c:v>2002.28</c:v>
                </c:pt>
                <c:pt idx="1174">
                  <c:v>2000.72</c:v>
                </c:pt>
                <c:pt idx="1175">
                  <c:v>1997.65</c:v>
                </c:pt>
                <c:pt idx="1176">
                  <c:v>2007.71</c:v>
                </c:pt>
                <c:pt idx="1177">
                  <c:v>2001.54</c:v>
                </c:pt>
                <c:pt idx="1178">
                  <c:v>1988.44</c:v>
                </c:pt>
                <c:pt idx="1179">
                  <c:v>1995.69</c:v>
                </c:pt>
                <c:pt idx="1180">
                  <c:v>1997.45</c:v>
                </c:pt>
                <c:pt idx="1181">
                  <c:v>1985.54</c:v>
                </c:pt>
                <c:pt idx="1182">
                  <c:v>1984.13</c:v>
                </c:pt>
                <c:pt idx="1183">
                  <c:v>1998.98</c:v>
                </c:pt>
                <c:pt idx="1184">
                  <c:v>2001.57</c:v>
                </c:pt>
                <c:pt idx="1185">
                  <c:v>2011.36</c:v>
                </c:pt>
                <c:pt idx="1186">
                  <c:v>2010.4</c:v>
                </c:pt>
                <c:pt idx="1187">
                  <c:v>1994.29</c:v>
                </c:pt>
                <c:pt idx="1188">
                  <c:v>1982.77</c:v>
                </c:pt>
                <c:pt idx="1189">
                  <c:v>1998.3</c:v>
                </c:pt>
                <c:pt idx="1190">
                  <c:v>1965.99</c:v>
                </c:pt>
                <c:pt idx="1191">
                  <c:v>1982.85</c:v>
                </c:pt>
                <c:pt idx="1192">
                  <c:v>1977.8</c:v>
                </c:pt>
                <c:pt idx="1193">
                  <c:v>1972.29</c:v>
                </c:pt>
                <c:pt idx="1194">
                  <c:v>1946.16</c:v>
                </c:pt>
                <c:pt idx="1195">
                  <c:v>1946.17</c:v>
                </c:pt>
                <c:pt idx="1196">
                  <c:v>1967.9</c:v>
                </c:pt>
                <c:pt idx="1197">
                  <c:v>1964.82</c:v>
                </c:pt>
                <c:pt idx="1198">
                  <c:v>1935.1</c:v>
                </c:pt>
                <c:pt idx="1199">
                  <c:v>1968.89</c:v>
                </c:pt>
                <c:pt idx="1200">
                  <c:v>1928.21</c:v>
                </c:pt>
                <c:pt idx="1201">
                  <c:v>1906.13</c:v>
                </c:pt>
                <c:pt idx="1202">
                  <c:v>1874.74</c:v>
                </c:pt>
                <c:pt idx="1203">
                  <c:v>1877.7</c:v>
                </c:pt>
                <c:pt idx="1204">
                  <c:v>1862.49</c:v>
                </c:pt>
                <c:pt idx="1205">
                  <c:v>1862.76</c:v>
                </c:pt>
                <c:pt idx="1206">
                  <c:v>1886.76</c:v>
                </c:pt>
                <c:pt idx="1207">
                  <c:v>1904.01</c:v>
                </c:pt>
                <c:pt idx="1208">
                  <c:v>1941.28</c:v>
                </c:pt>
                <c:pt idx="1209">
                  <c:v>1927.11</c:v>
                </c:pt>
                <c:pt idx="1210">
                  <c:v>1950.82</c:v>
                </c:pt>
                <c:pt idx="1211">
                  <c:v>1964.58</c:v>
                </c:pt>
                <c:pt idx="1212">
                  <c:v>1961.63</c:v>
                </c:pt>
                <c:pt idx="1213">
                  <c:v>1985.05</c:v>
                </c:pt>
                <c:pt idx="1214">
                  <c:v>1982.3</c:v>
                </c:pt>
                <c:pt idx="1215">
                  <c:v>1994.65</c:v>
                </c:pt>
                <c:pt idx="1216">
                  <c:v>2018.05</c:v>
                </c:pt>
                <c:pt idx="1217">
                  <c:v>2017.81</c:v>
                </c:pt>
                <c:pt idx="1218">
                  <c:v>2012.1</c:v>
                </c:pt>
                <c:pt idx="1219">
                  <c:v>2023.57</c:v>
                </c:pt>
                <c:pt idx="1220">
                  <c:v>2031.21</c:v>
                </c:pt>
                <c:pt idx="1221">
                  <c:v>2031.92</c:v>
                </c:pt>
                <c:pt idx="1222">
                  <c:v>2038.26</c:v>
                </c:pt>
                <c:pt idx="1223">
                  <c:v>2039.68</c:v>
                </c:pt>
                <c:pt idx="1224">
                  <c:v>2038.25</c:v>
                </c:pt>
                <c:pt idx="1225">
                  <c:v>2039.33</c:v>
                </c:pt>
                <c:pt idx="1226">
                  <c:v>2039.82</c:v>
                </c:pt>
                <c:pt idx="1227">
                  <c:v>2041.32</c:v>
                </c:pt>
                <c:pt idx="1228">
                  <c:v>2051.8000000000002</c:v>
                </c:pt>
                <c:pt idx="1229">
                  <c:v>2048.7199999999998</c:v>
                </c:pt>
                <c:pt idx="1230">
                  <c:v>2052.75</c:v>
                </c:pt>
                <c:pt idx="1231">
                  <c:v>2063.5</c:v>
                </c:pt>
                <c:pt idx="1232">
                  <c:v>2069.41</c:v>
                </c:pt>
                <c:pt idx="1233">
                  <c:v>2067.0300000000002</c:v>
                </c:pt>
                <c:pt idx="1234">
                  <c:v>2072.83</c:v>
                </c:pt>
                <c:pt idx="1235">
                  <c:v>2067.56</c:v>
                </c:pt>
                <c:pt idx="1236">
                  <c:v>2053.44</c:v>
                </c:pt>
                <c:pt idx="1237">
                  <c:v>2066.5500000000002</c:v>
                </c:pt>
                <c:pt idx="1238">
                  <c:v>2074.33</c:v>
                </c:pt>
                <c:pt idx="1239">
                  <c:v>2071.92</c:v>
                </c:pt>
                <c:pt idx="1240">
                  <c:v>2075.37</c:v>
                </c:pt>
                <c:pt idx="1241">
                  <c:v>2060.31</c:v>
                </c:pt>
                <c:pt idx="1242">
                  <c:v>2059.8200000000002</c:v>
                </c:pt>
                <c:pt idx="1243">
                  <c:v>2026.14</c:v>
                </c:pt>
                <c:pt idx="1244">
                  <c:v>2035.33</c:v>
                </c:pt>
                <c:pt idx="1245">
                  <c:v>2002.33</c:v>
                </c:pt>
                <c:pt idx="1246">
                  <c:v>1989.63</c:v>
                </c:pt>
                <c:pt idx="1247">
                  <c:v>1972.74</c:v>
                </c:pt>
                <c:pt idx="1248">
                  <c:v>2012.89</c:v>
                </c:pt>
                <c:pt idx="1249">
                  <c:v>2061.23</c:v>
                </c:pt>
                <c:pt idx="1250">
                  <c:v>2070.65</c:v>
                </c:pt>
                <c:pt idx="1251">
                  <c:v>2078.54</c:v>
                </c:pt>
                <c:pt idx="1252">
                  <c:v>2082.17</c:v>
                </c:pt>
                <c:pt idx="1253">
                  <c:v>2081.88</c:v>
                </c:pt>
                <c:pt idx="1254">
                  <c:v>2088.77</c:v>
                </c:pt>
                <c:pt idx="1255">
                  <c:v>2090.5700000000002</c:v>
                </c:pt>
                <c:pt idx="1256">
                  <c:v>2080.35</c:v>
                </c:pt>
                <c:pt idx="1257">
                  <c:v>2058.9</c:v>
                </c:pt>
                <c:pt idx="1258">
                  <c:v>2058.1999999999998</c:v>
                </c:pt>
                <c:pt idx="1259">
                  <c:v>2020.58</c:v>
                </c:pt>
                <c:pt idx="1260">
                  <c:v>2002.61</c:v>
                </c:pt>
                <c:pt idx="1261">
                  <c:v>2025.9</c:v>
                </c:pt>
                <c:pt idx="1262">
                  <c:v>2062.14</c:v>
                </c:pt>
                <c:pt idx="1263">
                  <c:v>2044.81</c:v>
                </c:pt>
                <c:pt idx="1264">
                  <c:v>2028.26</c:v>
                </c:pt>
                <c:pt idx="1265">
                  <c:v>2023.03</c:v>
                </c:pt>
                <c:pt idx="1266">
                  <c:v>2011.27</c:v>
                </c:pt>
                <c:pt idx="1267">
                  <c:v>1992.67</c:v>
                </c:pt>
                <c:pt idx="1268">
                  <c:v>2019.42</c:v>
                </c:pt>
                <c:pt idx="1269">
                  <c:v>2022.55</c:v>
                </c:pt>
                <c:pt idx="1270">
                  <c:v>2032.12</c:v>
                </c:pt>
                <c:pt idx="1271">
                  <c:v>2063.15</c:v>
                </c:pt>
                <c:pt idx="1272">
                  <c:v>2051.8200000000002</c:v>
                </c:pt>
                <c:pt idx="1273">
                  <c:v>2057.09</c:v>
                </c:pt>
                <c:pt idx="1274">
                  <c:v>2029.55</c:v>
                </c:pt>
                <c:pt idx="1275">
                  <c:v>2002.16</c:v>
                </c:pt>
                <c:pt idx="1276">
                  <c:v>2021.25</c:v>
                </c:pt>
                <c:pt idx="1277">
                  <c:v>1994.99</c:v>
                </c:pt>
                <c:pt idx="1278">
                  <c:v>2020.85</c:v>
                </c:pt>
                <c:pt idx="1279">
                  <c:v>2050.0300000000002</c:v>
                </c:pt>
                <c:pt idx="1280">
                  <c:v>2041.51</c:v>
                </c:pt>
                <c:pt idx="1281">
                  <c:v>2062.52</c:v>
                </c:pt>
                <c:pt idx="1282">
                  <c:v>2055.4699999999998</c:v>
                </c:pt>
                <c:pt idx="1283">
                  <c:v>2046.74</c:v>
                </c:pt>
                <c:pt idx="1284">
                  <c:v>2068.59</c:v>
                </c:pt>
                <c:pt idx="1285">
                  <c:v>2068.5300000000002</c:v>
                </c:pt>
                <c:pt idx="1286">
                  <c:v>2088.48</c:v>
                </c:pt>
                <c:pt idx="1287">
                  <c:v>2096.9899999999998</c:v>
                </c:pt>
                <c:pt idx="1288">
                  <c:v>2100.34</c:v>
                </c:pt>
                <c:pt idx="1289">
                  <c:v>2099.6799999999998</c:v>
                </c:pt>
                <c:pt idx="1290">
                  <c:v>2097.4499999999998</c:v>
                </c:pt>
                <c:pt idx="1291">
                  <c:v>2110.3000000000002</c:v>
                </c:pt>
                <c:pt idx="1292">
                  <c:v>2109.66</c:v>
                </c:pt>
                <c:pt idx="1293">
                  <c:v>2115.48</c:v>
                </c:pt>
                <c:pt idx="1294">
                  <c:v>2113.86</c:v>
                </c:pt>
                <c:pt idx="1295">
                  <c:v>2110.7399999999998</c:v>
                </c:pt>
                <c:pt idx="1296">
                  <c:v>2104.5</c:v>
                </c:pt>
                <c:pt idx="1297">
                  <c:v>2117.39</c:v>
                </c:pt>
                <c:pt idx="1298">
                  <c:v>2107.7800000000002</c:v>
                </c:pt>
                <c:pt idx="1299">
                  <c:v>2098.5300000000002</c:v>
                </c:pt>
                <c:pt idx="1300">
                  <c:v>2101.04</c:v>
                </c:pt>
                <c:pt idx="1301">
                  <c:v>2071.2600000000002</c:v>
                </c:pt>
                <c:pt idx="1302">
                  <c:v>2079.4299999999998</c:v>
                </c:pt>
                <c:pt idx="1303">
                  <c:v>2044.16</c:v>
                </c:pt>
                <c:pt idx="1304">
                  <c:v>2040.24</c:v>
                </c:pt>
                <c:pt idx="1305">
                  <c:v>2065.9499999999998</c:v>
                </c:pt>
                <c:pt idx="1306">
                  <c:v>2053.4</c:v>
                </c:pt>
                <c:pt idx="1307">
                  <c:v>2081.19</c:v>
                </c:pt>
                <c:pt idx="1308">
                  <c:v>2074.2800000000002</c:v>
                </c:pt>
                <c:pt idx="1309">
                  <c:v>2099.5</c:v>
                </c:pt>
                <c:pt idx="1310">
                  <c:v>2089.27</c:v>
                </c:pt>
                <c:pt idx="1311">
                  <c:v>2108.1</c:v>
                </c:pt>
                <c:pt idx="1312">
                  <c:v>2104.42</c:v>
                </c:pt>
                <c:pt idx="1313">
                  <c:v>2091.5</c:v>
                </c:pt>
                <c:pt idx="1314">
                  <c:v>2061.0500000000002</c:v>
                </c:pt>
                <c:pt idx="1315">
                  <c:v>2056.15</c:v>
                </c:pt>
                <c:pt idx="1316">
                  <c:v>2061.02</c:v>
                </c:pt>
                <c:pt idx="1317">
                  <c:v>2086.2399999999998</c:v>
                </c:pt>
                <c:pt idx="1318">
                  <c:v>2067.89</c:v>
                </c:pt>
                <c:pt idx="1319">
                  <c:v>2059.69</c:v>
                </c:pt>
                <c:pt idx="1320">
                  <c:v>2066.96</c:v>
                </c:pt>
                <c:pt idx="1321">
                  <c:v>2080.62</c:v>
                </c:pt>
                <c:pt idx="1322">
                  <c:v>2076.33</c:v>
                </c:pt>
                <c:pt idx="1323">
                  <c:v>2081.9</c:v>
                </c:pt>
                <c:pt idx="1324">
                  <c:v>2091.1799999999998</c:v>
                </c:pt>
                <c:pt idx="1325">
                  <c:v>2102.06</c:v>
                </c:pt>
                <c:pt idx="1326">
                  <c:v>2092.4299999999998</c:v>
                </c:pt>
                <c:pt idx="1327">
                  <c:v>2095.84</c:v>
                </c:pt>
                <c:pt idx="1328">
                  <c:v>2106.63</c:v>
                </c:pt>
                <c:pt idx="1329">
                  <c:v>2104.9899999999998</c:v>
                </c:pt>
                <c:pt idx="1330">
                  <c:v>2081.1799999999998</c:v>
                </c:pt>
                <c:pt idx="1331">
                  <c:v>2100.4</c:v>
                </c:pt>
                <c:pt idx="1332">
                  <c:v>2097.29</c:v>
                </c:pt>
                <c:pt idx="1333">
                  <c:v>2107.96</c:v>
                </c:pt>
                <c:pt idx="1334">
                  <c:v>2112.9299999999998</c:v>
                </c:pt>
                <c:pt idx="1335">
                  <c:v>2117.69</c:v>
                </c:pt>
                <c:pt idx="1336">
                  <c:v>2108.92</c:v>
                </c:pt>
                <c:pt idx="1337">
                  <c:v>2114.7600000000002</c:v>
                </c:pt>
                <c:pt idx="1338">
                  <c:v>2106.85</c:v>
                </c:pt>
                <c:pt idx="1339">
                  <c:v>2085.5100000000002</c:v>
                </c:pt>
                <c:pt idx="1340">
                  <c:v>2108.29</c:v>
                </c:pt>
                <c:pt idx="1341">
                  <c:v>2114.4899999999998</c:v>
                </c:pt>
                <c:pt idx="1342">
                  <c:v>2089.46</c:v>
                </c:pt>
                <c:pt idx="1343">
                  <c:v>2080.15</c:v>
                </c:pt>
                <c:pt idx="1344">
                  <c:v>2088</c:v>
                </c:pt>
                <c:pt idx="1345">
                  <c:v>2116.1</c:v>
                </c:pt>
                <c:pt idx="1346">
                  <c:v>2105.33</c:v>
                </c:pt>
                <c:pt idx="1347">
                  <c:v>2099.12</c:v>
                </c:pt>
                <c:pt idx="1348">
                  <c:v>2098.48</c:v>
                </c:pt>
                <c:pt idx="1349">
                  <c:v>2121.1</c:v>
                </c:pt>
                <c:pt idx="1350">
                  <c:v>2122.73</c:v>
                </c:pt>
                <c:pt idx="1351">
                  <c:v>2129.1999999999998</c:v>
                </c:pt>
                <c:pt idx="1352">
                  <c:v>2127.83</c:v>
                </c:pt>
                <c:pt idx="1353">
                  <c:v>2125.85</c:v>
                </c:pt>
                <c:pt idx="1354">
                  <c:v>2130.8200000000002</c:v>
                </c:pt>
                <c:pt idx="1355">
                  <c:v>2126.06</c:v>
                </c:pt>
                <c:pt idx="1356">
                  <c:v>2104.1999999999998</c:v>
                </c:pt>
                <c:pt idx="1357">
                  <c:v>2123.48</c:v>
                </c:pt>
                <c:pt idx="1358">
                  <c:v>2120.79</c:v>
                </c:pt>
                <c:pt idx="1359">
                  <c:v>2107.39</c:v>
                </c:pt>
                <c:pt idx="1360">
                  <c:v>2111.73</c:v>
                </c:pt>
                <c:pt idx="1361">
                  <c:v>2109.6</c:v>
                </c:pt>
                <c:pt idx="1362">
                  <c:v>2114.0700000000002</c:v>
                </c:pt>
                <c:pt idx="1363">
                  <c:v>2095.84</c:v>
                </c:pt>
                <c:pt idx="1364">
                  <c:v>2092.83</c:v>
                </c:pt>
                <c:pt idx="1365">
                  <c:v>2079.2800000000002</c:v>
                </c:pt>
                <c:pt idx="1366">
                  <c:v>2080.15</c:v>
                </c:pt>
                <c:pt idx="1367">
                  <c:v>2105.1999999999998</c:v>
                </c:pt>
                <c:pt idx="1368">
                  <c:v>2108.86</c:v>
                </c:pt>
                <c:pt idx="1369">
                  <c:v>2094.11</c:v>
                </c:pt>
                <c:pt idx="1370">
                  <c:v>2084.4299999999998</c:v>
                </c:pt>
                <c:pt idx="1371">
                  <c:v>2096.29</c:v>
                </c:pt>
                <c:pt idx="1372">
                  <c:v>2100.44</c:v>
                </c:pt>
                <c:pt idx="1373">
                  <c:v>2121.2399999999998</c:v>
                </c:pt>
                <c:pt idx="1374">
                  <c:v>2109.9899999999998</c:v>
                </c:pt>
                <c:pt idx="1375">
                  <c:v>2122.85</c:v>
                </c:pt>
                <c:pt idx="1376">
                  <c:v>2124.1999999999998</c:v>
                </c:pt>
                <c:pt idx="1377">
                  <c:v>2108.58</c:v>
                </c:pt>
                <c:pt idx="1378">
                  <c:v>2102.31</c:v>
                </c:pt>
                <c:pt idx="1379">
                  <c:v>2101.4899999999998</c:v>
                </c:pt>
                <c:pt idx="1380">
                  <c:v>2057.64</c:v>
                </c:pt>
                <c:pt idx="1381">
                  <c:v>2063.11</c:v>
                </c:pt>
                <c:pt idx="1382">
                  <c:v>2077.42</c:v>
                </c:pt>
                <c:pt idx="1383">
                  <c:v>2076.7800000000002</c:v>
                </c:pt>
                <c:pt idx="1384">
                  <c:v>2068.7600000000002</c:v>
                </c:pt>
                <c:pt idx="1385">
                  <c:v>2081.34</c:v>
                </c:pt>
                <c:pt idx="1386">
                  <c:v>2046.68</c:v>
                </c:pt>
                <c:pt idx="1387">
                  <c:v>2051.31</c:v>
                </c:pt>
                <c:pt idx="1388">
                  <c:v>2076.62</c:v>
                </c:pt>
                <c:pt idx="1389">
                  <c:v>2099.6</c:v>
                </c:pt>
                <c:pt idx="1390">
                  <c:v>2108.9499999999998</c:v>
                </c:pt>
                <c:pt idx="1391">
                  <c:v>2107.4</c:v>
                </c:pt>
                <c:pt idx="1392">
                  <c:v>2124.29</c:v>
                </c:pt>
                <c:pt idx="1393">
                  <c:v>2126.64</c:v>
                </c:pt>
                <c:pt idx="1394">
                  <c:v>2128.2800000000002</c:v>
                </c:pt>
                <c:pt idx="1395">
                  <c:v>2119.21</c:v>
                </c:pt>
                <c:pt idx="1396">
                  <c:v>2114.15</c:v>
                </c:pt>
                <c:pt idx="1397">
                  <c:v>2102.15</c:v>
                </c:pt>
                <c:pt idx="1398">
                  <c:v>2079.65</c:v>
                </c:pt>
                <c:pt idx="1399">
                  <c:v>2067.64</c:v>
                </c:pt>
                <c:pt idx="1400">
                  <c:v>2093.25</c:v>
                </c:pt>
                <c:pt idx="1401">
                  <c:v>2108.5700000000002</c:v>
                </c:pt>
                <c:pt idx="1402">
                  <c:v>2108.63</c:v>
                </c:pt>
                <c:pt idx="1403">
                  <c:v>2103.84</c:v>
                </c:pt>
                <c:pt idx="1404">
                  <c:v>2098.04</c:v>
                </c:pt>
                <c:pt idx="1405">
                  <c:v>2093.3200000000002</c:v>
                </c:pt>
                <c:pt idx="1406">
                  <c:v>2099.84</c:v>
                </c:pt>
                <c:pt idx="1407">
                  <c:v>2083.56</c:v>
                </c:pt>
                <c:pt idx="1408">
                  <c:v>2077.5700000000002</c:v>
                </c:pt>
                <c:pt idx="1409">
                  <c:v>2104.1799999999998</c:v>
                </c:pt>
                <c:pt idx="1410">
                  <c:v>2084.0700000000002</c:v>
                </c:pt>
                <c:pt idx="1411">
                  <c:v>2086.0500000000002</c:v>
                </c:pt>
                <c:pt idx="1412">
                  <c:v>2083.39</c:v>
                </c:pt>
                <c:pt idx="1413">
                  <c:v>2091.54</c:v>
                </c:pt>
                <c:pt idx="1414">
                  <c:v>2102.44</c:v>
                </c:pt>
                <c:pt idx="1415">
                  <c:v>2096.92</c:v>
                </c:pt>
                <c:pt idx="1416">
                  <c:v>2079.61</c:v>
                </c:pt>
                <c:pt idx="1417">
                  <c:v>2035.73</c:v>
                </c:pt>
                <c:pt idx="1418">
                  <c:v>1970.89</c:v>
                </c:pt>
                <c:pt idx="1419">
                  <c:v>1893.21</c:v>
                </c:pt>
                <c:pt idx="1420">
                  <c:v>1867.61</c:v>
                </c:pt>
                <c:pt idx="1421">
                  <c:v>1940.51</c:v>
                </c:pt>
                <c:pt idx="1422">
                  <c:v>1987.66</c:v>
                </c:pt>
                <c:pt idx="1423">
                  <c:v>1988.87</c:v>
                </c:pt>
                <c:pt idx="1424">
                  <c:v>1972.18</c:v>
                </c:pt>
                <c:pt idx="1425">
                  <c:v>1913.85</c:v>
                </c:pt>
                <c:pt idx="1426">
                  <c:v>1948.86</c:v>
                </c:pt>
                <c:pt idx="1427">
                  <c:v>1951.13</c:v>
                </c:pt>
                <c:pt idx="1428">
                  <c:v>1921.22</c:v>
                </c:pt>
                <c:pt idx="1429">
                  <c:v>1969.41</c:v>
                </c:pt>
                <c:pt idx="1430">
                  <c:v>1942.04</c:v>
                </c:pt>
                <c:pt idx="1431">
                  <c:v>1952.29</c:v>
                </c:pt>
                <c:pt idx="1432">
                  <c:v>1961.05</c:v>
                </c:pt>
                <c:pt idx="1433">
                  <c:v>1953.03</c:v>
                </c:pt>
                <c:pt idx="1434">
                  <c:v>1978.09</c:v>
                </c:pt>
                <c:pt idx="1435">
                  <c:v>1995.31</c:v>
                </c:pt>
                <c:pt idx="1436">
                  <c:v>1990.2</c:v>
                </c:pt>
                <c:pt idx="1437">
                  <c:v>1958.03</c:v>
                </c:pt>
                <c:pt idx="1438">
                  <c:v>1966.97</c:v>
                </c:pt>
                <c:pt idx="1439">
                  <c:v>1942.74</c:v>
                </c:pt>
                <c:pt idx="1440">
                  <c:v>1938.76</c:v>
                </c:pt>
                <c:pt idx="1441">
                  <c:v>1932.24</c:v>
                </c:pt>
                <c:pt idx="1442">
                  <c:v>1931.34</c:v>
                </c:pt>
                <c:pt idx="1443">
                  <c:v>1881.77</c:v>
                </c:pt>
                <c:pt idx="1444">
                  <c:v>1884.09</c:v>
                </c:pt>
                <c:pt idx="1445">
                  <c:v>1920.03</c:v>
                </c:pt>
                <c:pt idx="1446">
                  <c:v>1923.82</c:v>
                </c:pt>
                <c:pt idx="1447">
                  <c:v>1951.36</c:v>
                </c:pt>
                <c:pt idx="1448">
                  <c:v>1987.05</c:v>
                </c:pt>
                <c:pt idx="1449">
                  <c:v>1979.92</c:v>
                </c:pt>
                <c:pt idx="1450">
                  <c:v>1995.83</c:v>
                </c:pt>
                <c:pt idx="1451">
                  <c:v>2013.43</c:v>
                </c:pt>
                <c:pt idx="1452">
                  <c:v>2014.89</c:v>
                </c:pt>
                <c:pt idx="1453">
                  <c:v>2017.46</c:v>
                </c:pt>
                <c:pt idx="1454">
                  <c:v>2003.69</c:v>
                </c:pt>
                <c:pt idx="1455">
                  <c:v>1994.24</c:v>
                </c:pt>
                <c:pt idx="1456">
                  <c:v>2023.86</c:v>
                </c:pt>
                <c:pt idx="1457">
                  <c:v>2033.11</c:v>
                </c:pt>
                <c:pt idx="1458">
                  <c:v>2033.66</c:v>
                </c:pt>
                <c:pt idx="1459">
                  <c:v>2030.77</c:v>
                </c:pt>
                <c:pt idx="1460">
                  <c:v>2018.94</c:v>
                </c:pt>
                <c:pt idx="1461">
                  <c:v>2052.5100000000002</c:v>
                </c:pt>
                <c:pt idx="1462">
                  <c:v>2075.15</c:v>
                </c:pt>
                <c:pt idx="1463">
                  <c:v>2071.1799999999998</c:v>
                </c:pt>
                <c:pt idx="1464">
                  <c:v>2065.89</c:v>
                </c:pt>
                <c:pt idx="1465">
                  <c:v>2090.35</c:v>
                </c:pt>
                <c:pt idx="1466">
                  <c:v>2089.41</c:v>
                </c:pt>
                <c:pt idx="1467">
                  <c:v>2079.36</c:v>
                </c:pt>
                <c:pt idx="1468">
                  <c:v>2104.0500000000002</c:v>
                </c:pt>
                <c:pt idx="1469">
                  <c:v>2109.79</c:v>
                </c:pt>
                <c:pt idx="1470">
                  <c:v>2102.31</c:v>
                </c:pt>
                <c:pt idx="1471">
                  <c:v>2099.9299999999998</c:v>
                </c:pt>
                <c:pt idx="1472">
                  <c:v>2099.1999999999998</c:v>
                </c:pt>
                <c:pt idx="1473">
                  <c:v>2078.58</c:v>
                </c:pt>
                <c:pt idx="1474">
                  <c:v>2081.7199999999998</c:v>
                </c:pt>
                <c:pt idx="1475">
                  <c:v>2075</c:v>
                </c:pt>
                <c:pt idx="1476">
                  <c:v>2045.97</c:v>
                </c:pt>
                <c:pt idx="1477">
                  <c:v>2023.04</c:v>
                </c:pt>
                <c:pt idx="1478">
                  <c:v>2053.19</c:v>
                </c:pt>
                <c:pt idx="1479">
                  <c:v>2050.44</c:v>
                </c:pt>
                <c:pt idx="1480">
                  <c:v>2083.58</c:v>
                </c:pt>
                <c:pt idx="1481">
                  <c:v>2081.2399999999998</c:v>
                </c:pt>
                <c:pt idx="1482">
                  <c:v>2089.17</c:v>
                </c:pt>
                <c:pt idx="1483">
                  <c:v>2086.59</c:v>
                </c:pt>
                <c:pt idx="1484">
                  <c:v>2089.14</c:v>
                </c:pt>
                <c:pt idx="1485">
                  <c:v>2088.87</c:v>
                </c:pt>
                <c:pt idx="1486">
                  <c:v>2090.11</c:v>
                </c:pt>
                <c:pt idx="1487">
                  <c:v>2080.41</c:v>
                </c:pt>
                <c:pt idx="1488">
                  <c:v>2102.63</c:v>
                </c:pt>
                <c:pt idx="1489">
                  <c:v>2079.5100000000002</c:v>
                </c:pt>
                <c:pt idx="1490">
                  <c:v>2049.62</c:v>
                </c:pt>
                <c:pt idx="1491">
                  <c:v>2091.69</c:v>
                </c:pt>
                <c:pt idx="1492">
                  <c:v>2077.0700000000002</c:v>
                </c:pt>
                <c:pt idx="1493">
                  <c:v>2063.59</c:v>
                </c:pt>
                <c:pt idx="1494">
                  <c:v>2047.62</c:v>
                </c:pt>
                <c:pt idx="1495">
                  <c:v>2052.23</c:v>
                </c:pt>
                <c:pt idx="1496">
                  <c:v>2012.37</c:v>
                </c:pt>
                <c:pt idx="1497">
                  <c:v>2021.94</c:v>
                </c:pt>
                <c:pt idx="1498">
                  <c:v>2043.41</c:v>
                </c:pt>
                <c:pt idx="1499">
                  <c:v>2073.0700000000002</c:v>
                </c:pt>
                <c:pt idx="1500">
                  <c:v>2041.89</c:v>
                </c:pt>
                <c:pt idx="1501">
                  <c:v>2005.55</c:v>
                </c:pt>
                <c:pt idx="1502">
                  <c:v>2021.15</c:v>
                </c:pt>
                <c:pt idx="1503">
                  <c:v>2038.97</c:v>
                </c:pt>
                <c:pt idx="1504">
                  <c:v>2064.29</c:v>
                </c:pt>
                <c:pt idx="1505">
                  <c:v>2060.9899999999998</c:v>
                </c:pt>
                <c:pt idx="1506">
                  <c:v>2056.5</c:v>
                </c:pt>
                <c:pt idx="1507">
                  <c:v>2078.36</c:v>
                </c:pt>
                <c:pt idx="1508">
                  <c:v>2063.36</c:v>
                </c:pt>
                <c:pt idx="1509">
                  <c:v>2043.94</c:v>
                </c:pt>
                <c:pt idx="1510">
                  <c:v>2012.66</c:v>
                </c:pt>
                <c:pt idx="1511">
                  <c:v>2016.71</c:v>
                </c:pt>
                <c:pt idx="1512">
                  <c:v>1990.26</c:v>
                </c:pt>
                <c:pt idx="1513">
                  <c:v>1943.09</c:v>
                </c:pt>
                <c:pt idx="1514">
                  <c:v>1922.03</c:v>
                </c:pt>
                <c:pt idx="1515">
                  <c:v>1923.67</c:v>
                </c:pt>
                <c:pt idx="1516">
                  <c:v>1938.68</c:v>
                </c:pt>
                <c:pt idx="1517">
                  <c:v>1890.28</c:v>
                </c:pt>
                <c:pt idx="1518">
                  <c:v>1921.84</c:v>
                </c:pt>
                <c:pt idx="1519">
                  <c:v>1880.33</c:v>
                </c:pt>
                <c:pt idx="1520">
                  <c:v>1881.33</c:v>
                </c:pt>
                <c:pt idx="1521">
                  <c:v>1859.33</c:v>
                </c:pt>
                <c:pt idx="1522">
                  <c:v>1868.99</c:v>
                </c:pt>
                <c:pt idx="1523">
                  <c:v>1906.9</c:v>
                </c:pt>
                <c:pt idx="1524">
                  <c:v>1877.08</c:v>
                </c:pt>
                <c:pt idx="1525">
                  <c:v>1903.63</c:v>
                </c:pt>
                <c:pt idx="1526">
                  <c:v>1882.95</c:v>
                </c:pt>
                <c:pt idx="1527">
                  <c:v>1893.36</c:v>
                </c:pt>
                <c:pt idx="1528">
                  <c:v>1940.24</c:v>
                </c:pt>
                <c:pt idx="1529">
                  <c:v>1939.38</c:v>
                </c:pt>
                <c:pt idx="1530">
                  <c:v>1903.03</c:v>
                </c:pt>
                <c:pt idx="1531">
                  <c:v>1912.53</c:v>
                </c:pt>
                <c:pt idx="1532">
                  <c:v>1915.45</c:v>
                </c:pt>
                <c:pt idx="1533">
                  <c:v>1880.05</c:v>
                </c:pt>
                <c:pt idx="1534">
                  <c:v>1853.44</c:v>
                </c:pt>
                <c:pt idx="1535">
                  <c:v>1852.21</c:v>
                </c:pt>
                <c:pt idx="1536">
                  <c:v>1851.86</c:v>
                </c:pt>
                <c:pt idx="1537">
                  <c:v>1829.08</c:v>
                </c:pt>
                <c:pt idx="1538">
                  <c:v>1864.78</c:v>
                </c:pt>
                <c:pt idx="1539">
                  <c:v>1895.58</c:v>
                </c:pt>
                <c:pt idx="1540">
                  <c:v>1926.83</c:v>
                </c:pt>
                <c:pt idx="1541">
                  <c:v>1917.83</c:v>
                </c:pt>
                <c:pt idx="1542">
                  <c:v>1917.78</c:v>
                </c:pt>
                <c:pt idx="1543">
                  <c:v>1945.5</c:v>
                </c:pt>
                <c:pt idx="1544">
                  <c:v>1921.27</c:v>
                </c:pt>
                <c:pt idx="1545">
                  <c:v>1929.8</c:v>
                </c:pt>
                <c:pt idx="1546">
                  <c:v>1951.7</c:v>
                </c:pt>
                <c:pt idx="1547">
                  <c:v>1948.05</c:v>
                </c:pt>
                <c:pt idx="1548">
                  <c:v>1932.23</c:v>
                </c:pt>
                <c:pt idx="1549">
                  <c:v>1978.35</c:v>
                </c:pt>
                <c:pt idx="1550">
                  <c:v>1986.45</c:v>
                </c:pt>
                <c:pt idx="1551">
                  <c:v>1993.4</c:v>
                </c:pt>
                <c:pt idx="1552">
                  <c:v>1999.99</c:v>
                </c:pt>
                <c:pt idx="1553">
                  <c:v>2001.76</c:v>
                </c:pt>
                <c:pt idx="1554">
                  <c:v>1979.26</c:v>
                </c:pt>
                <c:pt idx="1555">
                  <c:v>1989.27</c:v>
                </c:pt>
                <c:pt idx="1556">
                  <c:v>1989.57</c:v>
                </c:pt>
                <c:pt idx="1557">
                  <c:v>2022.19</c:v>
                </c:pt>
                <c:pt idx="1558">
                  <c:v>2019.64</c:v>
                </c:pt>
                <c:pt idx="1559">
                  <c:v>2015.93</c:v>
                </c:pt>
                <c:pt idx="1560">
                  <c:v>2027.22</c:v>
                </c:pt>
                <c:pt idx="1561">
                  <c:v>2040.59</c:v>
                </c:pt>
                <c:pt idx="1562">
                  <c:v>2049.58</c:v>
                </c:pt>
                <c:pt idx="1563">
                  <c:v>2051.6</c:v>
                </c:pt>
                <c:pt idx="1564">
                  <c:v>2049.8000000000002</c:v>
                </c:pt>
                <c:pt idx="1565">
                  <c:v>2036.71</c:v>
                </c:pt>
                <c:pt idx="1566">
                  <c:v>2035.94</c:v>
                </c:pt>
                <c:pt idx="1567">
                  <c:v>2037.05</c:v>
                </c:pt>
                <c:pt idx="1568">
                  <c:v>2055.0100000000002</c:v>
                </c:pt>
                <c:pt idx="1569">
                  <c:v>2063.9499999999998</c:v>
                </c:pt>
                <c:pt idx="1570">
                  <c:v>2059.7399999999998</c:v>
                </c:pt>
                <c:pt idx="1571">
                  <c:v>2072.7800000000002</c:v>
                </c:pt>
                <c:pt idx="1572">
                  <c:v>2066.13</c:v>
                </c:pt>
                <c:pt idx="1573">
                  <c:v>2045.17</c:v>
                </c:pt>
                <c:pt idx="1574">
                  <c:v>2066.66</c:v>
                </c:pt>
                <c:pt idx="1575">
                  <c:v>2041.91</c:v>
                </c:pt>
                <c:pt idx="1576">
                  <c:v>2047.6</c:v>
                </c:pt>
                <c:pt idx="1577">
                  <c:v>2041.99</c:v>
                </c:pt>
                <c:pt idx="1578">
                  <c:v>2061.7199999999998</c:v>
                </c:pt>
                <c:pt idx="1579">
                  <c:v>2082.42</c:v>
                </c:pt>
                <c:pt idx="1580">
                  <c:v>2082.7800000000002</c:v>
                </c:pt>
                <c:pt idx="1581">
                  <c:v>2080.73</c:v>
                </c:pt>
                <c:pt idx="1582">
                  <c:v>2094.34</c:v>
                </c:pt>
                <c:pt idx="1583">
                  <c:v>2100.8000000000002</c:v>
                </c:pt>
                <c:pt idx="1584">
                  <c:v>2102.4</c:v>
                </c:pt>
                <c:pt idx="1585">
                  <c:v>2091.48</c:v>
                </c:pt>
                <c:pt idx="1586">
                  <c:v>2091.58</c:v>
                </c:pt>
                <c:pt idx="1587">
                  <c:v>2087.79</c:v>
                </c:pt>
                <c:pt idx="1588">
                  <c:v>2091.6999999999998</c:v>
                </c:pt>
                <c:pt idx="1589">
                  <c:v>2095.15</c:v>
                </c:pt>
                <c:pt idx="1590">
                  <c:v>2075.81</c:v>
                </c:pt>
                <c:pt idx="1591">
                  <c:v>2065.3000000000002</c:v>
                </c:pt>
                <c:pt idx="1592">
                  <c:v>2081.4299999999998</c:v>
                </c:pt>
                <c:pt idx="1593">
                  <c:v>2063.37</c:v>
                </c:pt>
                <c:pt idx="1594">
                  <c:v>2051.12</c:v>
                </c:pt>
                <c:pt idx="1595">
                  <c:v>2050.63</c:v>
                </c:pt>
                <c:pt idx="1596">
                  <c:v>2057.14</c:v>
                </c:pt>
                <c:pt idx="1597">
                  <c:v>2058.69</c:v>
                </c:pt>
                <c:pt idx="1598">
                  <c:v>2084.39</c:v>
                </c:pt>
                <c:pt idx="1599">
                  <c:v>2064.46</c:v>
                </c:pt>
                <c:pt idx="1600">
                  <c:v>2064.11</c:v>
                </c:pt>
                <c:pt idx="1601">
                  <c:v>2046.61</c:v>
                </c:pt>
                <c:pt idx="1602">
                  <c:v>2066.66</c:v>
                </c:pt>
                <c:pt idx="1603">
                  <c:v>2047.21</c:v>
                </c:pt>
                <c:pt idx="1604">
                  <c:v>2047.63</c:v>
                </c:pt>
                <c:pt idx="1605">
                  <c:v>2040.04</c:v>
                </c:pt>
                <c:pt idx="1606">
                  <c:v>2052.3200000000002</c:v>
                </c:pt>
                <c:pt idx="1607">
                  <c:v>2048.04</c:v>
                </c:pt>
                <c:pt idx="1608">
                  <c:v>2076.06</c:v>
                </c:pt>
                <c:pt idx="1609">
                  <c:v>2090.54</c:v>
                </c:pt>
                <c:pt idx="1610">
                  <c:v>2090.1</c:v>
                </c:pt>
                <c:pt idx="1611">
                  <c:v>2099.06</c:v>
                </c:pt>
                <c:pt idx="1612">
                  <c:v>2096.96</c:v>
                </c:pt>
                <c:pt idx="1613">
                  <c:v>2099.33</c:v>
                </c:pt>
                <c:pt idx="1614">
                  <c:v>2105.2600000000002</c:v>
                </c:pt>
                <c:pt idx="1615">
                  <c:v>2099.13</c:v>
                </c:pt>
                <c:pt idx="1616">
                  <c:v>2109.41</c:v>
                </c:pt>
                <c:pt idx="1617">
                  <c:v>2112.13</c:v>
                </c:pt>
                <c:pt idx="1618">
                  <c:v>2119.12</c:v>
                </c:pt>
                <c:pt idx="1619">
                  <c:v>2115.48</c:v>
                </c:pt>
                <c:pt idx="1620">
                  <c:v>2096.0700000000002</c:v>
                </c:pt>
                <c:pt idx="1621">
                  <c:v>2079.06</c:v>
                </c:pt>
                <c:pt idx="1622">
                  <c:v>2075.3200000000002</c:v>
                </c:pt>
                <c:pt idx="1623">
                  <c:v>2071.5</c:v>
                </c:pt>
                <c:pt idx="1624">
                  <c:v>2077.9899999999998</c:v>
                </c:pt>
                <c:pt idx="1625">
                  <c:v>2071.2199999999998</c:v>
                </c:pt>
                <c:pt idx="1626">
                  <c:v>2083.25</c:v>
                </c:pt>
                <c:pt idx="1627">
                  <c:v>2088.9</c:v>
                </c:pt>
                <c:pt idx="1628">
                  <c:v>2085.4499999999998</c:v>
                </c:pt>
                <c:pt idx="1629">
                  <c:v>2113.3200000000002</c:v>
                </c:pt>
                <c:pt idx="1630">
                  <c:v>2037.41</c:v>
                </c:pt>
                <c:pt idx="1631">
                  <c:v>2000.54</c:v>
                </c:pt>
                <c:pt idx="1632">
                  <c:v>2036.09</c:v>
                </c:pt>
                <c:pt idx="1633">
                  <c:v>2070.77</c:v>
                </c:pt>
                <c:pt idx="1634">
                  <c:v>2098.86</c:v>
                </c:pt>
                <c:pt idx="1635">
                  <c:v>2102.9499999999998</c:v>
                </c:pt>
                <c:pt idx="1636">
                  <c:v>2088.5500000000002</c:v>
                </c:pt>
                <c:pt idx="1637">
                  <c:v>2099.73</c:v>
                </c:pt>
                <c:pt idx="1638">
                  <c:v>2097.9</c:v>
                </c:pt>
                <c:pt idx="1639">
                  <c:v>2129.9</c:v>
                </c:pt>
                <c:pt idx="1640">
                  <c:v>2137.16</c:v>
                </c:pt>
                <c:pt idx="1641">
                  <c:v>2152.14</c:v>
                </c:pt>
                <c:pt idx="1642">
                  <c:v>2152.4299999999998</c:v>
                </c:pt>
                <c:pt idx="1643">
                  <c:v>2163.75</c:v>
                </c:pt>
                <c:pt idx="1644">
                  <c:v>2161.7399999999998</c:v>
                </c:pt>
                <c:pt idx="1645">
                  <c:v>2166.89</c:v>
                </c:pt>
                <c:pt idx="1646">
                  <c:v>2163.7800000000002</c:v>
                </c:pt>
                <c:pt idx="1647">
                  <c:v>2173.02</c:v>
                </c:pt>
                <c:pt idx="1648">
                  <c:v>2165.17</c:v>
                </c:pt>
                <c:pt idx="1649">
                  <c:v>2175.0300000000002</c:v>
                </c:pt>
                <c:pt idx="1650">
                  <c:v>2168.48</c:v>
                </c:pt>
                <c:pt idx="1651">
                  <c:v>2169.1799999999998</c:v>
                </c:pt>
                <c:pt idx="1652">
                  <c:v>2166.58</c:v>
                </c:pt>
                <c:pt idx="1653">
                  <c:v>2170.06</c:v>
                </c:pt>
                <c:pt idx="1654">
                  <c:v>2173.6</c:v>
                </c:pt>
                <c:pt idx="1655">
                  <c:v>2170.84</c:v>
                </c:pt>
                <c:pt idx="1656">
                  <c:v>2157.0300000000002</c:v>
                </c:pt>
                <c:pt idx="1657">
                  <c:v>2163.79</c:v>
                </c:pt>
                <c:pt idx="1658">
                  <c:v>2164.25</c:v>
                </c:pt>
                <c:pt idx="1659">
                  <c:v>2182.87</c:v>
                </c:pt>
                <c:pt idx="1660">
                  <c:v>2180.89</c:v>
                </c:pt>
                <c:pt idx="1661">
                  <c:v>2181.7399999999998</c:v>
                </c:pt>
                <c:pt idx="1662">
                  <c:v>2175.4899999999998</c:v>
                </c:pt>
                <c:pt idx="1663">
                  <c:v>2185.79</c:v>
                </c:pt>
                <c:pt idx="1664">
                  <c:v>2184.0500000000002</c:v>
                </c:pt>
                <c:pt idx="1665">
                  <c:v>2190.15</c:v>
                </c:pt>
                <c:pt idx="1666">
                  <c:v>2178.15</c:v>
                </c:pt>
                <c:pt idx="1667">
                  <c:v>2182.2199999999998</c:v>
                </c:pt>
                <c:pt idx="1668">
                  <c:v>2187.02</c:v>
                </c:pt>
                <c:pt idx="1669">
                  <c:v>2183.87</c:v>
                </c:pt>
                <c:pt idx="1670">
                  <c:v>2182.64</c:v>
                </c:pt>
                <c:pt idx="1671">
                  <c:v>2186.9</c:v>
                </c:pt>
                <c:pt idx="1672">
                  <c:v>2175.44</c:v>
                </c:pt>
                <c:pt idx="1673">
                  <c:v>2172.4699999999998</c:v>
                </c:pt>
                <c:pt idx="1674">
                  <c:v>2169.04</c:v>
                </c:pt>
                <c:pt idx="1675">
                  <c:v>2180.38</c:v>
                </c:pt>
                <c:pt idx="1676">
                  <c:v>2176.12</c:v>
                </c:pt>
                <c:pt idx="1677">
                  <c:v>2170.9499999999998</c:v>
                </c:pt>
                <c:pt idx="1678">
                  <c:v>2170.86</c:v>
                </c:pt>
                <c:pt idx="1679">
                  <c:v>2179.98</c:v>
                </c:pt>
                <c:pt idx="1680">
                  <c:v>2186.48</c:v>
                </c:pt>
                <c:pt idx="1681">
                  <c:v>2186.16</c:v>
                </c:pt>
                <c:pt idx="1682">
                  <c:v>2181.3000000000002</c:v>
                </c:pt>
                <c:pt idx="1683">
                  <c:v>2127.81</c:v>
                </c:pt>
                <c:pt idx="1684">
                  <c:v>2159.04</c:v>
                </c:pt>
                <c:pt idx="1685">
                  <c:v>2127.02</c:v>
                </c:pt>
                <c:pt idx="1686">
                  <c:v>2125.77</c:v>
                </c:pt>
                <c:pt idx="1687">
                  <c:v>2147.2600000000002</c:v>
                </c:pt>
                <c:pt idx="1688">
                  <c:v>2139.16</c:v>
                </c:pt>
                <c:pt idx="1689">
                  <c:v>2139.12</c:v>
                </c:pt>
                <c:pt idx="1690">
                  <c:v>2139.7600000000002</c:v>
                </c:pt>
                <c:pt idx="1691">
                  <c:v>2163.12</c:v>
                </c:pt>
                <c:pt idx="1692">
                  <c:v>2177.1799999999998</c:v>
                </c:pt>
                <c:pt idx="1693">
                  <c:v>2164.69</c:v>
                </c:pt>
                <c:pt idx="1694">
                  <c:v>2146.1</c:v>
                </c:pt>
                <c:pt idx="1695">
                  <c:v>2159.9299999999998</c:v>
                </c:pt>
                <c:pt idx="1696">
                  <c:v>2171.37</c:v>
                </c:pt>
                <c:pt idx="1697">
                  <c:v>2151.13</c:v>
                </c:pt>
                <c:pt idx="1698">
                  <c:v>2168.27</c:v>
                </c:pt>
                <c:pt idx="1699">
                  <c:v>2161.1999999999998</c:v>
                </c:pt>
                <c:pt idx="1700">
                  <c:v>2150.4899999999998</c:v>
                </c:pt>
                <c:pt idx="1701">
                  <c:v>2159.73</c:v>
                </c:pt>
                <c:pt idx="1702">
                  <c:v>2160.77</c:v>
                </c:pt>
                <c:pt idx="1703">
                  <c:v>2153.7399999999998</c:v>
                </c:pt>
                <c:pt idx="1704">
                  <c:v>2163.66</c:v>
                </c:pt>
                <c:pt idx="1705">
                  <c:v>2136.73</c:v>
                </c:pt>
                <c:pt idx="1706">
                  <c:v>2139.1799999999998</c:v>
                </c:pt>
                <c:pt idx="1707">
                  <c:v>2132.5500000000002</c:v>
                </c:pt>
                <c:pt idx="1708">
                  <c:v>2132.98</c:v>
                </c:pt>
                <c:pt idx="1709">
                  <c:v>2126.5</c:v>
                </c:pt>
                <c:pt idx="1710">
                  <c:v>2139.6</c:v>
                </c:pt>
                <c:pt idx="1711">
                  <c:v>2144.29</c:v>
                </c:pt>
                <c:pt idx="1712">
                  <c:v>2141.34</c:v>
                </c:pt>
                <c:pt idx="1713">
                  <c:v>2141.16</c:v>
                </c:pt>
                <c:pt idx="1714">
                  <c:v>2151.33</c:v>
                </c:pt>
                <c:pt idx="1715">
                  <c:v>2143.16</c:v>
                </c:pt>
                <c:pt idx="1716">
                  <c:v>2139.4299999999998</c:v>
                </c:pt>
                <c:pt idx="1717">
                  <c:v>2133.04</c:v>
                </c:pt>
                <c:pt idx="1718">
                  <c:v>2126.41</c:v>
                </c:pt>
                <c:pt idx="1719">
                  <c:v>2126.15</c:v>
                </c:pt>
                <c:pt idx="1720">
                  <c:v>2111.7199999999998</c:v>
                </c:pt>
                <c:pt idx="1721">
                  <c:v>2097.94</c:v>
                </c:pt>
                <c:pt idx="1722">
                  <c:v>2088.66</c:v>
                </c:pt>
                <c:pt idx="1723">
                  <c:v>2085.1799999999998</c:v>
                </c:pt>
                <c:pt idx="1724">
                  <c:v>2131.52</c:v>
                </c:pt>
                <c:pt idx="1725">
                  <c:v>2139.56</c:v>
                </c:pt>
                <c:pt idx="1726">
                  <c:v>2163.2600000000002</c:v>
                </c:pt>
                <c:pt idx="1727">
                  <c:v>2167.48</c:v>
                </c:pt>
                <c:pt idx="1728">
                  <c:v>2164.4499999999998</c:v>
                </c:pt>
                <c:pt idx="1729">
                  <c:v>2164.1999999999998</c:v>
                </c:pt>
                <c:pt idx="1730">
                  <c:v>2180.39</c:v>
                </c:pt>
                <c:pt idx="1731">
                  <c:v>2176.94</c:v>
                </c:pt>
                <c:pt idx="1732">
                  <c:v>2187.12</c:v>
                </c:pt>
                <c:pt idx="1733">
                  <c:v>2181.9</c:v>
                </c:pt>
                <c:pt idx="1734">
                  <c:v>2198.1799999999998</c:v>
                </c:pt>
                <c:pt idx="1735">
                  <c:v>2202.94</c:v>
                </c:pt>
                <c:pt idx="1736">
                  <c:v>2204.7199999999998</c:v>
                </c:pt>
                <c:pt idx="1737">
                  <c:v>2213.35</c:v>
                </c:pt>
                <c:pt idx="1738">
                  <c:v>2201.7199999999998</c:v>
                </c:pt>
                <c:pt idx="1739">
                  <c:v>2204.66</c:v>
                </c:pt>
                <c:pt idx="1740">
                  <c:v>2198.81</c:v>
                </c:pt>
                <c:pt idx="1741">
                  <c:v>2191.08</c:v>
                </c:pt>
                <c:pt idx="1742">
                  <c:v>2191.9499999999998</c:v>
                </c:pt>
                <c:pt idx="1743">
                  <c:v>2204.71</c:v>
                </c:pt>
                <c:pt idx="1744">
                  <c:v>2212.23</c:v>
                </c:pt>
                <c:pt idx="1745">
                  <c:v>2241.35</c:v>
                </c:pt>
                <c:pt idx="1746">
                  <c:v>2246.19</c:v>
                </c:pt>
                <c:pt idx="1747">
                  <c:v>2259.5300000000002</c:v>
                </c:pt>
                <c:pt idx="1748">
                  <c:v>2256.96</c:v>
                </c:pt>
                <c:pt idx="1749">
                  <c:v>2271.7199999999998</c:v>
                </c:pt>
                <c:pt idx="1750">
                  <c:v>2253.2800000000002</c:v>
                </c:pt>
                <c:pt idx="1751">
                  <c:v>2262.0300000000002</c:v>
                </c:pt>
                <c:pt idx="1752">
                  <c:v>2258.0700000000002</c:v>
                </c:pt>
                <c:pt idx="1753">
                  <c:v>2262.5300000000002</c:v>
                </c:pt>
                <c:pt idx="1754">
                  <c:v>2270.7600000000002</c:v>
                </c:pt>
                <c:pt idx="1755">
                  <c:v>2265.1799999999998</c:v>
                </c:pt>
                <c:pt idx="1756">
                  <c:v>2260.96</c:v>
                </c:pt>
                <c:pt idx="1757">
                  <c:v>2263.79</c:v>
                </c:pt>
                <c:pt idx="1758">
                  <c:v>2268.88</c:v>
                </c:pt>
                <c:pt idx="1759">
                  <c:v>2249.92</c:v>
                </c:pt>
                <c:pt idx="1760">
                  <c:v>2249.2600000000002</c:v>
                </c:pt>
                <c:pt idx="1761">
                  <c:v>2238.83</c:v>
                </c:pt>
                <c:pt idx="1762">
                  <c:v>2257.83</c:v>
                </c:pt>
                <c:pt idx="1763">
                  <c:v>2270.75</c:v>
                </c:pt>
                <c:pt idx="1764">
                  <c:v>2269</c:v>
                </c:pt>
                <c:pt idx="1765">
                  <c:v>2276.98</c:v>
                </c:pt>
                <c:pt idx="1766">
                  <c:v>2268.9</c:v>
                </c:pt>
                <c:pt idx="1767">
                  <c:v>2268.9</c:v>
                </c:pt>
                <c:pt idx="1768">
                  <c:v>2275.3200000000002</c:v>
                </c:pt>
                <c:pt idx="1769">
                  <c:v>2270.44</c:v>
                </c:pt>
                <c:pt idx="1770">
                  <c:v>2274.64</c:v>
                </c:pt>
                <c:pt idx="1771">
                  <c:v>2267.89</c:v>
                </c:pt>
                <c:pt idx="1772">
                  <c:v>2271.89</c:v>
                </c:pt>
                <c:pt idx="1773">
                  <c:v>2263.69</c:v>
                </c:pt>
                <c:pt idx="1774">
                  <c:v>2271.31</c:v>
                </c:pt>
                <c:pt idx="1775">
                  <c:v>2265.1999999999998</c:v>
                </c:pt>
                <c:pt idx="1776">
                  <c:v>2280.0700000000002</c:v>
                </c:pt>
                <c:pt idx="1777">
                  <c:v>2298.37</c:v>
                </c:pt>
                <c:pt idx="1778">
                  <c:v>2296.6799999999998</c:v>
                </c:pt>
                <c:pt idx="1779">
                  <c:v>2294.69</c:v>
                </c:pt>
                <c:pt idx="1780">
                  <c:v>2280.9</c:v>
                </c:pt>
                <c:pt idx="1781">
                  <c:v>2278.87</c:v>
                </c:pt>
                <c:pt idx="1782">
                  <c:v>2279.5500000000002</c:v>
                </c:pt>
                <c:pt idx="1783">
                  <c:v>2280.85</c:v>
                </c:pt>
                <c:pt idx="1784">
                  <c:v>2297.42</c:v>
                </c:pt>
                <c:pt idx="1785">
                  <c:v>2292.56</c:v>
                </c:pt>
                <c:pt idx="1786">
                  <c:v>2293.08</c:v>
                </c:pt>
                <c:pt idx="1787">
                  <c:v>2294.67</c:v>
                </c:pt>
                <c:pt idx="1788">
                  <c:v>2307.87</c:v>
                </c:pt>
                <c:pt idx="1789">
                  <c:v>2316.1</c:v>
                </c:pt>
                <c:pt idx="1790">
                  <c:v>2328.25</c:v>
                </c:pt>
                <c:pt idx="1791">
                  <c:v>2337.58</c:v>
                </c:pt>
                <c:pt idx="1792">
                  <c:v>2349.25</c:v>
                </c:pt>
                <c:pt idx="1793">
                  <c:v>2347.2199999999998</c:v>
                </c:pt>
                <c:pt idx="1794">
                  <c:v>2351.16</c:v>
                </c:pt>
                <c:pt idx="1795">
                  <c:v>2365.38</c:v>
                </c:pt>
                <c:pt idx="1796">
                  <c:v>2362.8200000000002</c:v>
                </c:pt>
                <c:pt idx="1797">
                  <c:v>2363.81</c:v>
                </c:pt>
                <c:pt idx="1798">
                  <c:v>2367.34</c:v>
                </c:pt>
                <c:pt idx="1799">
                  <c:v>2369.75</c:v>
                </c:pt>
                <c:pt idx="1800">
                  <c:v>2363.64</c:v>
                </c:pt>
                <c:pt idx="1801">
                  <c:v>2395.96</c:v>
                </c:pt>
                <c:pt idx="1802">
                  <c:v>2381.92</c:v>
                </c:pt>
                <c:pt idx="1803">
                  <c:v>2383.12</c:v>
                </c:pt>
                <c:pt idx="1804">
                  <c:v>2375.31</c:v>
                </c:pt>
                <c:pt idx="1805">
                  <c:v>2368.39</c:v>
                </c:pt>
                <c:pt idx="1806">
                  <c:v>2362.98</c:v>
                </c:pt>
                <c:pt idx="1807">
                  <c:v>2364.87</c:v>
                </c:pt>
                <c:pt idx="1808">
                  <c:v>2372.6</c:v>
                </c:pt>
                <c:pt idx="1809">
                  <c:v>2373.4699999999998</c:v>
                </c:pt>
                <c:pt idx="1810">
                  <c:v>2365.4499999999998</c:v>
                </c:pt>
                <c:pt idx="1811">
                  <c:v>2385.2600000000002</c:v>
                </c:pt>
                <c:pt idx="1812">
                  <c:v>2381.38</c:v>
                </c:pt>
                <c:pt idx="1813">
                  <c:v>2378.25</c:v>
                </c:pt>
                <c:pt idx="1814">
                  <c:v>2373.4699999999998</c:v>
                </c:pt>
                <c:pt idx="1815">
                  <c:v>2344.02</c:v>
                </c:pt>
                <c:pt idx="1816">
                  <c:v>2348.4499999999998</c:v>
                </c:pt>
                <c:pt idx="1817">
                  <c:v>2345.96</c:v>
                </c:pt>
                <c:pt idx="1818">
                  <c:v>2343.98</c:v>
                </c:pt>
                <c:pt idx="1819">
                  <c:v>2341.59</c:v>
                </c:pt>
                <c:pt idx="1820">
                  <c:v>2358.5700000000002</c:v>
                </c:pt>
                <c:pt idx="1821">
                  <c:v>2361.13</c:v>
                </c:pt>
                <c:pt idx="1822">
                  <c:v>2368.06</c:v>
                </c:pt>
                <c:pt idx="1823">
                  <c:v>2362.7199999999998</c:v>
                </c:pt>
                <c:pt idx="1824">
                  <c:v>2358.84</c:v>
                </c:pt>
                <c:pt idx="1825">
                  <c:v>2360.16</c:v>
                </c:pt>
                <c:pt idx="1826">
                  <c:v>2352.9499999999998</c:v>
                </c:pt>
                <c:pt idx="1827">
                  <c:v>2357.4899999999998</c:v>
                </c:pt>
                <c:pt idx="1828">
                  <c:v>2355.5500000000002</c:v>
                </c:pt>
                <c:pt idx="1829">
                  <c:v>2357.16</c:v>
                </c:pt>
                <c:pt idx="1830">
                  <c:v>2353.7800000000002</c:v>
                </c:pt>
                <c:pt idx="1831">
                  <c:v>2344.9299999999998</c:v>
                </c:pt>
                <c:pt idx="1832">
                  <c:v>2328.9499999999998</c:v>
                </c:pt>
                <c:pt idx="1833">
                  <c:v>2349.0100000000002</c:v>
                </c:pt>
                <c:pt idx="1834">
                  <c:v>2342.19</c:v>
                </c:pt>
                <c:pt idx="1835">
                  <c:v>2338.17</c:v>
                </c:pt>
                <c:pt idx="1836">
                  <c:v>2355.84</c:v>
                </c:pt>
                <c:pt idx="1837">
                  <c:v>2348.69</c:v>
                </c:pt>
                <c:pt idx="1838">
                  <c:v>2374.15</c:v>
                </c:pt>
                <c:pt idx="1839">
                  <c:v>2388.61</c:v>
                </c:pt>
                <c:pt idx="1840">
                  <c:v>2387.4499999999998</c:v>
                </c:pt>
                <c:pt idx="1841">
                  <c:v>2388.77</c:v>
                </c:pt>
                <c:pt idx="1842">
                  <c:v>2384.1999999999998</c:v>
                </c:pt>
                <c:pt idx="1843">
                  <c:v>2388.33</c:v>
                </c:pt>
                <c:pt idx="1844">
                  <c:v>2391.17</c:v>
                </c:pt>
                <c:pt idx="1845">
                  <c:v>2388.13</c:v>
                </c:pt>
                <c:pt idx="1846">
                  <c:v>2389.52</c:v>
                </c:pt>
                <c:pt idx="1847">
                  <c:v>2399.29</c:v>
                </c:pt>
                <c:pt idx="1848">
                  <c:v>2399.38</c:v>
                </c:pt>
                <c:pt idx="1849">
                  <c:v>2396.92</c:v>
                </c:pt>
                <c:pt idx="1850">
                  <c:v>2399.63</c:v>
                </c:pt>
                <c:pt idx="1851">
                  <c:v>2394.44</c:v>
                </c:pt>
                <c:pt idx="1852">
                  <c:v>2390.9</c:v>
                </c:pt>
                <c:pt idx="1853">
                  <c:v>2402.3200000000002</c:v>
                </c:pt>
                <c:pt idx="1854">
                  <c:v>2400.67</c:v>
                </c:pt>
                <c:pt idx="1855">
                  <c:v>2357.0300000000002</c:v>
                </c:pt>
                <c:pt idx="1856">
                  <c:v>2365.7199999999998</c:v>
                </c:pt>
                <c:pt idx="1857">
                  <c:v>2381.73</c:v>
                </c:pt>
                <c:pt idx="1858">
                  <c:v>2394.02</c:v>
                </c:pt>
                <c:pt idx="1859">
                  <c:v>2398.42</c:v>
                </c:pt>
                <c:pt idx="1860">
                  <c:v>2404.39</c:v>
                </c:pt>
                <c:pt idx="1861">
                  <c:v>2415.0700000000002</c:v>
                </c:pt>
                <c:pt idx="1862">
                  <c:v>2415.8200000000002</c:v>
                </c:pt>
                <c:pt idx="1863">
                  <c:v>2412.91</c:v>
                </c:pt>
                <c:pt idx="1864">
                  <c:v>2411.8000000000002</c:v>
                </c:pt>
                <c:pt idx="1865">
                  <c:v>2430.06</c:v>
                </c:pt>
                <c:pt idx="1866">
                  <c:v>2439.0700000000002</c:v>
                </c:pt>
                <c:pt idx="1867">
                  <c:v>2436.1</c:v>
                </c:pt>
                <c:pt idx="1868">
                  <c:v>2429.33</c:v>
                </c:pt>
                <c:pt idx="1869">
                  <c:v>2433.14</c:v>
                </c:pt>
                <c:pt idx="1870">
                  <c:v>2433.79</c:v>
                </c:pt>
                <c:pt idx="1871">
                  <c:v>2431.77</c:v>
                </c:pt>
                <c:pt idx="1872">
                  <c:v>2429.39</c:v>
                </c:pt>
                <c:pt idx="1873">
                  <c:v>2440.35</c:v>
                </c:pt>
                <c:pt idx="1874">
                  <c:v>2437.92</c:v>
                </c:pt>
                <c:pt idx="1875">
                  <c:v>2432.46</c:v>
                </c:pt>
                <c:pt idx="1876">
                  <c:v>2433.15</c:v>
                </c:pt>
                <c:pt idx="1877">
                  <c:v>2453.46</c:v>
                </c:pt>
                <c:pt idx="1878">
                  <c:v>2437.0300000000002</c:v>
                </c:pt>
                <c:pt idx="1879">
                  <c:v>2435.61</c:v>
                </c:pt>
                <c:pt idx="1880">
                  <c:v>2434.5</c:v>
                </c:pt>
                <c:pt idx="1881">
                  <c:v>2438.3000000000002</c:v>
                </c:pt>
                <c:pt idx="1882">
                  <c:v>2439.0700000000002</c:v>
                </c:pt>
                <c:pt idx="1883">
                  <c:v>2419.38</c:v>
                </c:pt>
                <c:pt idx="1884">
                  <c:v>2440.69</c:v>
                </c:pt>
                <c:pt idx="1885">
                  <c:v>2419.6999999999998</c:v>
                </c:pt>
                <c:pt idx="1886">
                  <c:v>2423.41</c:v>
                </c:pt>
                <c:pt idx="1887">
                  <c:v>2429.0100000000002</c:v>
                </c:pt>
                <c:pt idx="1888">
                  <c:v>2432.54</c:v>
                </c:pt>
                <c:pt idx="1889">
                  <c:v>2409.75</c:v>
                </c:pt>
                <c:pt idx="1890">
                  <c:v>2425.1799999999998</c:v>
                </c:pt>
                <c:pt idx="1891">
                  <c:v>2427.4299999999998</c:v>
                </c:pt>
                <c:pt idx="1892">
                  <c:v>2425.5300000000002</c:v>
                </c:pt>
                <c:pt idx="1893">
                  <c:v>2443.25</c:v>
                </c:pt>
                <c:pt idx="1894">
                  <c:v>2447.83</c:v>
                </c:pt>
                <c:pt idx="1895">
                  <c:v>2459.27</c:v>
                </c:pt>
                <c:pt idx="1896">
                  <c:v>2459.14</c:v>
                </c:pt>
                <c:pt idx="1897">
                  <c:v>2460.61</c:v>
                </c:pt>
                <c:pt idx="1898">
                  <c:v>2473.83</c:v>
                </c:pt>
                <c:pt idx="1899">
                  <c:v>2473.4499999999998</c:v>
                </c:pt>
                <c:pt idx="1900">
                  <c:v>2472.54</c:v>
                </c:pt>
                <c:pt idx="1901">
                  <c:v>2469.91</c:v>
                </c:pt>
                <c:pt idx="1902">
                  <c:v>2477.13</c:v>
                </c:pt>
                <c:pt idx="1903">
                  <c:v>2477.83</c:v>
                </c:pt>
                <c:pt idx="1904">
                  <c:v>2475.42</c:v>
                </c:pt>
                <c:pt idx="1905">
                  <c:v>2472.1</c:v>
                </c:pt>
                <c:pt idx="1906">
                  <c:v>2470.3000000000002</c:v>
                </c:pt>
                <c:pt idx="1907">
                  <c:v>2476.35</c:v>
                </c:pt>
                <c:pt idx="1908">
                  <c:v>2477.5700000000002</c:v>
                </c:pt>
                <c:pt idx="1909">
                  <c:v>2472.16</c:v>
                </c:pt>
                <c:pt idx="1910">
                  <c:v>2476.83</c:v>
                </c:pt>
                <c:pt idx="1911">
                  <c:v>2480.91</c:v>
                </c:pt>
                <c:pt idx="1912">
                  <c:v>2474.92</c:v>
                </c:pt>
                <c:pt idx="1913">
                  <c:v>2474.02</c:v>
                </c:pt>
                <c:pt idx="1914">
                  <c:v>2438.21</c:v>
                </c:pt>
                <c:pt idx="1915">
                  <c:v>2441.3200000000002</c:v>
                </c:pt>
                <c:pt idx="1916">
                  <c:v>2465.84</c:v>
                </c:pt>
                <c:pt idx="1917">
                  <c:v>2464.61</c:v>
                </c:pt>
                <c:pt idx="1918">
                  <c:v>2468.11</c:v>
                </c:pt>
                <c:pt idx="1919">
                  <c:v>2430.0100000000002</c:v>
                </c:pt>
                <c:pt idx="1920">
                  <c:v>2425.5500000000002</c:v>
                </c:pt>
                <c:pt idx="1921">
                  <c:v>2428.37</c:v>
                </c:pt>
                <c:pt idx="1922">
                  <c:v>2452.5100000000002</c:v>
                </c:pt>
                <c:pt idx="1923">
                  <c:v>2444.04</c:v>
                </c:pt>
                <c:pt idx="1924">
                  <c:v>2438.9699999999998</c:v>
                </c:pt>
                <c:pt idx="1925">
                  <c:v>2443.0500000000002</c:v>
                </c:pt>
                <c:pt idx="1926">
                  <c:v>2444.2399999999998</c:v>
                </c:pt>
                <c:pt idx="1927">
                  <c:v>2446.3000000000002</c:v>
                </c:pt>
                <c:pt idx="1928">
                  <c:v>2457.59</c:v>
                </c:pt>
                <c:pt idx="1929">
                  <c:v>2471.65</c:v>
                </c:pt>
                <c:pt idx="1930">
                  <c:v>2476.5500000000002</c:v>
                </c:pt>
                <c:pt idx="1931">
                  <c:v>2457.85</c:v>
                </c:pt>
                <c:pt idx="1932">
                  <c:v>2465.54</c:v>
                </c:pt>
                <c:pt idx="1933">
                  <c:v>2465.1</c:v>
                </c:pt>
                <c:pt idx="1934">
                  <c:v>2461.4299999999998</c:v>
                </c:pt>
                <c:pt idx="1935">
                  <c:v>2488.11</c:v>
                </c:pt>
                <c:pt idx="1936">
                  <c:v>2496.48</c:v>
                </c:pt>
                <c:pt idx="1937">
                  <c:v>2498.37</c:v>
                </c:pt>
                <c:pt idx="1938">
                  <c:v>2495.62</c:v>
                </c:pt>
                <c:pt idx="1939">
                  <c:v>2500.23</c:v>
                </c:pt>
                <c:pt idx="1940">
                  <c:v>2503.87</c:v>
                </c:pt>
                <c:pt idx="1941">
                  <c:v>2506.65</c:v>
                </c:pt>
                <c:pt idx="1942">
                  <c:v>2508.2399999999998</c:v>
                </c:pt>
                <c:pt idx="1943">
                  <c:v>2500.6</c:v>
                </c:pt>
                <c:pt idx="1944">
                  <c:v>2502.2199999999998</c:v>
                </c:pt>
                <c:pt idx="1945">
                  <c:v>2496.66</c:v>
                </c:pt>
                <c:pt idx="1946">
                  <c:v>2496.84</c:v>
                </c:pt>
                <c:pt idx="1947">
                  <c:v>2507.04</c:v>
                </c:pt>
                <c:pt idx="1948">
                  <c:v>2510.06</c:v>
                </c:pt>
                <c:pt idx="1949">
                  <c:v>2519.36</c:v>
                </c:pt>
                <c:pt idx="1950">
                  <c:v>2529.12</c:v>
                </c:pt>
                <c:pt idx="1951">
                  <c:v>2534.58</c:v>
                </c:pt>
                <c:pt idx="1952">
                  <c:v>2537.7399999999998</c:v>
                </c:pt>
                <c:pt idx="1953">
                  <c:v>2552.0700000000002</c:v>
                </c:pt>
                <c:pt idx="1954">
                  <c:v>2549.33</c:v>
                </c:pt>
                <c:pt idx="1955">
                  <c:v>2544.73</c:v>
                </c:pt>
                <c:pt idx="1956">
                  <c:v>2550.64</c:v>
                </c:pt>
                <c:pt idx="1957">
                  <c:v>2555.2399999999998</c:v>
                </c:pt>
                <c:pt idx="1958">
                  <c:v>2550.9299999999998</c:v>
                </c:pt>
                <c:pt idx="1959">
                  <c:v>2553.17</c:v>
                </c:pt>
                <c:pt idx="1960">
                  <c:v>2557.64</c:v>
                </c:pt>
                <c:pt idx="1961">
                  <c:v>2559.36</c:v>
                </c:pt>
                <c:pt idx="1962">
                  <c:v>2561.2600000000002</c:v>
                </c:pt>
                <c:pt idx="1963">
                  <c:v>2562.1</c:v>
                </c:pt>
                <c:pt idx="1964">
                  <c:v>2575.21</c:v>
                </c:pt>
                <c:pt idx="1965">
                  <c:v>2564.98</c:v>
                </c:pt>
                <c:pt idx="1966">
                  <c:v>2569.13</c:v>
                </c:pt>
                <c:pt idx="1967">
                  <c:v>2557.15</c:v>
                </c:pt>
                <c:pt idx="1968">
                  <c:v>2560.4</c:v>
                </c:pt>
                <c:pt idx="1969">
                  <c:v>2581.0700000000002</c:v>
                </c:pt>
                <c:pt idx="1970">
                  <c:v>2572.83</c:v>
                </c:pt>
                <c:pt idx="1971">
                  <c:v>2575.2600000000002</c:v>
                </c:pt>
                <c:pt idx="1972">
                  <c:v>2579.36</c:v>
                </c:pt>
                <c:pt idx="1973">
                  <c:v>2579.85</c:v>
                </c:pt>
                <c:pt idx="1974">
                  <c:v>2587.84</c:v>
                </c:pt>
                <c:pt idx="1975">
                  <c:v>2591.13</c:v>
                </c:pt>
                <c:pt idx="1976">
                  <c:v>2590.64</c:v>
                </c:pt>
                <c:pt idx="1977">
                  <c:v>2594.38</c:v>
                </c:pt>
                <c:pt idx="1978">
                  <c:v>2584.62</c:v>
                </c:pt>
                <c:pt idx="1979">
                  <c:v>2582.3000000000002</c:v>
                </c:pt>
                <c:pt idx="1980">
                  <c:v>2584.84</c:v>
                </c:pt>
                <c:pt idx="1981">
                  <c:v>2578.87</c:v>
                </c:pt>
                <c:pt idx="1982">
                  <c:v>2564.62</c:v>
                </c:pt>
                <c:pt idx="1983">
                  <c:v>2585.64</c:v>
                </c:pt>
                <c:pt idx="1984">
                  <c:v>2578.85</c:v>
                </c:pt>
                <c:pt idx="1985">
                  <c:v>2582.14</c:v>
                </c:pt>
                <c:pt idx="1986">
                  <c:v>2599.0300000000002</c:v>
                </c:pt>
                <c:pt idx="1987">
                  <c:v>2597.08</c:v>
                </c:pt>
                <c:pt idx="1988">
                  <c:v>2602.42</c:v>
                </c:pt>
                <c:pt idx="1989">
                  <c:v>2601.42</c:v>
                </c:pt>
                <c:pt idx="1990">
                  <c:v>2627.04</c:v>
                </c:pt>
                <c:pt idx="1991">
                  <c:v>2626.07</c:v>
                </c:pt>
                <c:pt idx="1992">
                  <c:v>2647.58</c:v>
                </c:pt>
                <c:pt idx="1993">
                  <c:v>2642.22</c:v>
                </c:pt>
                <c:pt idx="1994">
                  <c:v>2639.44</c:v>
                </c:pt>
                <c:pt idx="1995">
                  <c:v>2629.57</c:v>
                </c:pt>
                <c:pt idx="1996">
                  <c:v>2629.27</c:v>
                </c:pt>
                <c:pt idx="1997">
                  <c:v>2636.98</c:v>
                </c:pt>
                <c:pt idx="1998">
                  <c:v>2651.5</c:v>
                </c:pt>
                <c:pt idx="1999">
                  <c:v>2659.99</c:v>
                </c:pt>
                <c:pt idx="2000">
                  <c:v>2664.11</c:v>
                </c:pt>
                <c:pt idx="2001">
                  <c:v>2662.85</c:v>
                </c:pt>
                <c:pt idx="2002">
                  <c:v>2652.01</c:v>
                </c:pt>
                <c:pt idx="2003">
                  <c:v>2675.81</c:v>
                </c:pt>
                <c:pt idx="2004">
                  <c:v>2690.16</c:v>
                </c:pt>
                <c:pt idx="2005">
                  <c:v>2681.47</c:v>
                </c:pt>
                <c:pt idx="2006">
                  <c:v>2679.25</c:v>
                </c:pt>
                <c:pt idx="2007">
                  <c:v>2684.57</c:v>
                </c:pt>
                <c:pt idx="2008">
                  <c:v>2683.34</c:v>
                </c:pt>
                <c:pt idx="2009">
                  <c:v>2680.5</c:v>
                </c:pt>
                <c:pt idx="2010">
                  <c:v>2682.62</c:v>
                </c:pt>
                <c:pt idx="2011">
                  <c:v>2687.54</c:v>
                </c:pt>
                <c:pt idx="2012">
                  <c:v>2673.61</c:v>
                </c:pt>
                <c:pt idx="2013">
                  <c:v>2695.81</c:v>
                </c:pt>
                <c:pt idx="2014">
                  <c:v>2713.06</c:v>
                </c:pt>
                <c:pt idx="2015">
                  <c:v>2723.99</c:v>
                </c:pt>
                <c:pt idx="2016">
                  <c:v>2743.15</c:v>
                </c:pt>
                <c:pt idx="2017">
                  <c:v>2747.71</c:v>
                </c:pt>
                <c:pt idx="2018">
                  <c:v>2751.29</c:v>
                </c:pt>
                <c:pt idx="2019">
                  <c:v>2748.23</c:v>
                </c:pt>
                <c:pt idx="2020">
                  <c:v>2767.56</c:v>
                </c:pt>
                <c:pt idx="2021">
                  <c:v>2786.24</c:v>
                </c:pt>
                <c:pt idx="2022">
                  <c:v>2776.42</c:v>
                </c:pt>
                <c:pt idx="2023">
                  <c:v>2802.56</c:v>
                </c:pt>
                <c:pt idx="2024">
                  <c:v>2798.03</c:v>
                </c:pt>
                <c:pt idx="2025">
                  <c:v>2810.3</c:v>
                </c:pt>
                <c:pt idx="2026">
                  <c:v>2832.97</c:v>
                </c:pt>
                <c:pt idx="2027">
                  <c:v>2839.13</c:v>
                </c:pt>
                <c:pt idx="2028">
                  <c:v>2837.54</c:v>
                </c:pt>
                <c:pt idx="2029">
                  <c:v>2839.25</c:v>
                </c:pt>
                <c:pt idx="2030">
                  <c:v>2872.87</c:v>
                </c:pt>
                <c:pt idx="2031">
                  <c:v>2853.53</c:v>
                </c:pt>
                <c:pt idx="2032">
                  <c:v>2822.43</c:v>
                </c:pt>
                <c:pt idx="2033">
                  <c:v>2823.81</c:v>
                </c:pt>
                <c:pt idx="2034">
                  <c:v>2821.98</c:v>
                </c:pt>
                <c:pt idx="2035">
                  <c:v>2762.13</c:v>
                </c:pt>
                <c:pt idx="2036">
                  <c:v>2648.94</c:v>
                </c:pt>
                <c:pt idx="2037">
                  <c:v>2695.14</c:v>
                </c:pt>
                <c:pt idx="2038">
                  <c:v>2681.66</c:v>
                </c:pt>
                <c:pt idx="2039">
                  <c:v>2581</c:v>
                </c:pt>
                <c:pt idx="2040">
                  <c:v>2619.5500000000002</c:v>
                </c:pt>
                <c:pt idx="2041">
                  <c:v>2656</c:v>
                </c:pt>
                <c:pt idx="2042">
                  <c:v>2662.94</c:v>
                </c:pt>
                <c:pt idx="2043">
                  <c:v>2698.63</c:v>
                </c:pt>
                <c:pt idx="2044">
                  <c:v>2731.2</c:v>
                </c:pt>
                <c:pt idx="2045">
                  <c:v>2732.22</c:v>
                </c:pt>
                <c:pt idx="2046">
                  <c:v>2716.26</c:v>
                </c:pt>
                <c:pt idx="2047">
                  <c:v>2701.33</c:v>
                </c:pt>
                <c:pt idx="2048">
                  <c:v>2703.96</c:v>
                </c:pt>
                <c:pt idx="2049">
                  <c:v>2747.3</c:v>
                </c:pt>
                <c:pt idx="2050">
                  <c:v>2779.6</c:v>
                </c:pt>
                <c:pt idx="2051">
                  <c:v>2744.28</c:v>
                </c:pt>
                <c:pt idx="2052">
                  <c:v>2713.83</c:v>
                </c:pt>
                <c:pt idx="2053">
                  <c:v>2677.67</c:v>
                </c:pt>
                <c:pt idx="2054">
                  <c:v>2691.25</c:v>
                </c:pt>
                <c:pt idx="2055">
                  <c:v>2720.94</c:v>
                </c:pt>
                <c:pt idx="2056">
                  <c:v>2728.12</c:v>
                </c:pt>
                <c:pt idx="2057">
                  <c:v>2726.8</c:v>
                </c:pt>
                <c:pt idx="2058">
                  <c:v>2738.97</c:v>
                </c:pt>
                <c:pt idx="2059">
                  <c:v>2786.57</c:v>
                </c:pt>
                <c:pt idx="2060">
                  <c:v>2783.02</c:v>
                </c:pt>
                <c:pt idx="2061">
                  <c:v>2765.31</c:v>
                </c:pt>
                <c:pt idx="2062">
                  <c:v>2749.48</c:v>
                </c:pt>
                <c:pt idx="2063">
                  <c:v>2747.33</c:v>
                </c:pt>
                <c:pt idx="2064">
                  <c:v>2752.01</c:v>
                </c:pt>
                <c:pt idx="2065">
                  <c:v>2712.92</c:v>
                </c:pt>
                <c:pt idx="2066">
                  <c:v>2716.94</c:v>
                </c:pt>
                <c:pt idx="2067">
                  <c:v>2711.93</c:v>
                </c:pt>
                <c:pt idx="2068">
                  <c:v>2643.69</c:v>
                </c:pt>
                <c:pt idx="2069">
                  <c:v>2588.2600000000002</c:v>
                </c:pt>
                <c:pt idx="2070">
                  <c:v>2658.55</c:v>
                </c:pt>
                <c:pt idx="2071">
                  <c:v>2612.62</c:v>
                </c:pt>
                <c:pt idx="2072">
                  <c:v>2605</c:v>
                </c:pt>
                <c:pt idx="2073">
                  <c:v>2640.87</c:v>
                </c:pt>
                <c:pt idx="2074">
                  <c:v>2581.88</c:v>
                </c:pt>
                <c:pt idx="2075">
                  <c:v>2614.4499999999998</c:v>
                </c:pt>
                <c:pt idx="2076">
                  <c:v>2644.69</c:v>
                </c:pt>
                <c:pt idx="2077">
                  <c:v>2662.84</c:v>
                </c:pt>
                <c:pt idx="2078">
                  <c:v>2604.4699999999998</c:v>
                </c:pt>
                <c:pt idx="2079">
                  <c:v>2613.16</c:v>
                </c:pt>
                <c:pt idx="2080">
                  <c:v>2656.87</c:v>
                </c:pt>
                <c:pt idx="2081">
                  <c:v>2642.19</c:v>
                </c:pt>
                <c:pt idx="2082">
                  <c:v>2663.99</c:v>
                </c:pt>
                <c:pt idx="2083">
                  <c:v>2656.3</c:v>
                </c:pt>
                <c:pt idx="2084">
                  <c:v>2677.84</c:v>
                </c:pt>
                <c:pt idx="2085">
                  <c:v>2706.39</c:v>
                </c:pt>
                <c:pt idx="2086">
                  <c:v>2708.64</c:v>
                </c:pt>
                <c:pt idx="2087">
                  <c:v>2693.13</c:v>
                </c:pt>
                <c:pt idx="2088">
                  <c:v>2670.14</c:v>
                </c:pt>
                <c:pt idx="2089">
                  <c:v>2670.29</c:v>
                </c:pt>
                <c:pt idx="2090">
                  <c:v>2634.56</c:v>
                </c:pt>
                <c:pt idx="2091">
                  <c:v>2639.4</c:v>
                </c:pt>
                <c:pt idx="2092">
                  <c:v>2666.94</c:v>
                </c:pt>
                <c:pt idx="2093">
                  <c:v>2669.91</c:v>
                </c:pt>
                <c:pt idx="2094">
                  <c:v>2648.05</c:v>
                </c:pt>
                <c:pt idx="2095">
                  <c:v>2654.8</c:v>
                </c:pt>
                <c:pt idx="2096">
                  <c:v>2635.67</c:v>
                </c:pt>
                <c:pt idx="2097">
                  <c:v>2629.73</c:v>
                </c:pt>
                <c:pt idx="2098">
                  <c:v>2663.42</c:v>
                </c:pt>
                <c:pt idx="2099">
                  <c:v>2672.63</c:v>
                </c:pt>
                <c:pt idx="2100">
                  <c:v>2671.92</c:v>
                </c:pt>
                <c:pt idx="2101">
                  <c:v>2697.79</c:v>
                </c:pt>
                <c:pt idx="2102">
                  <c:v>2723.07</c:v>
                </c:pt>
                <c:pt idx="2103">
                  <c:v>2727.72</c:v>
                </c:pt>
                <c:pt idx="2104">
                  <c:v>2730.13</c:v>
                </c:pt>
                <c:pt idx="2105">
                  <c:v>2711.45</c:v>
                </c:pt>
                <c:pt idx="2106">
                  <c:v>2722.46</c:v>
                </c:pt>
                <c:pt idx="2107">
                  <c:v>2720.13</c:v>
                </c:pt>
                <c:pt idx="2108">
                  <c:v>2712.97</c:v>
                </c:pt>
                <c:pt idx="2109">
                  <c:v>2733.01</c:v>
                </c:pt>
                <c:pt idx="2110">
                  <c:v>2724.44</c:v>
                </c:pt>
                <c:pt idx="2111">
                  <c:v>2733.29</c:v>
                </c:pt>
                <c:pt idx="2112">
                  <c:v>2727.76</c:v>
                </c:pt>
                <c:pt idx="2113">
                  <c:v>2721.33</c:v>
                </c:pt>
                <c:pt idx="2114">
                  <c:v>2689.86</c:v>
                </c:pt>
                <c:pt idx="2115">
                  <c:v>2724.01</c:v>
                </c:pt>
                <c:pt idx="2116">
                  <c:v>2705.27</c:v>
                </c:pt>
                <c:pt idx="2117">
                  <c:v>2734.62</c:v>
                </c:pt>
                <c:pt idx="2118">
                  <c:v>2746.87</c:v>
                </c:pt>
                <c:pt idx="2119">
                  <c:v>2748.8</c:v>
                </c:pt>
                <c:pt idx="2120">
                  <c:v>2772.35</c:v>
                </c:pt>
                <c:pt idx="2121">
                  <c:v>2770.37</c:v>
                </c:pt>
                <c:pt idx="2122">
                  <c:v>2779.03</c:v>
                </c:pt>
                <c:pt idx="2123">
                  <c:v>2782</c:v>
                </c:pt>
                <c:pt idx="2124">
                  <c:v>2786.85</c:v>
                </c:pt>
                <c:pt idx="2125">
                  <c:v>2775.63</c:v>
                </c:pt>
                <c:pt idx="2126">
                  <c:v>2782.49</c:v>
                </c:pt>
                <c:pt idx="2127">
                  <c:v>2779.66</c:v>
                </c:pt>
                <c:pt idx="2128">
                  <c:v>2773.75</c:v>
                </c:pt>
                <c:pt idx="2129">
                  <c:v>2762.59</c:v>
                </c:pt>
                <c:pt idx="2130">
                  <c:v>2767.32</c:v>
                </c:pt>
                <c:pt idx="2131">
                  <c:v>2749.76</c:v>
                </c:pt>
                <c:pt idx="2132">
                  <c:v>2754.88</c:v>
                </c:pt>
                <c:pt idx="2133">
                  <c:v>2717.07</c:v>
                </c:pt>
                <c:pt idx="2134">
                  <c:v>2723.06</c:v>
                </c:pt>
                <c:pt idx="2135">
                  <c:v>2699.63</c:v>
                </c:pt>
                <c:pt idx="2136">
                  <c:v>2716.31</c:v>
                </c:pt>
                <c:pt idx="2137">
                  <c:v>2718.37</c:v>
                </c:pt>
                <c:pt idx="2138">
                  <c:v>2726.71</c:v>
                </c:pt>
                <c:pt idx="2139">
                  <c:v>2713.22</c:v>
                </c:pt>
                <c:pt idx="2140">
                  <c:v>2736.61</c:v>
                </c:pt>
                <c:pt idx="2141">
                  <c:v>2759.82</c:v>
                </c:pt>
                <c:pt idx="2142">
                  <c:v>2784.17</c:v>
                </c:pt>
                <c:pt idx="2143">
                  <c:v>2793.84</c:v>
                </c:pt>
                <c:pt idx="2144">
                  <c:v>2774.02</c:v>
                </c:pt>
                <c:pt idx="2145">
                  <c:v>2798.29</c:v>
                </c:pt>
                <c:pt idx="2146">
                  <c:v>2801.31</c:v>
                </c:pt>
                <c:pt idx="2147">
                  <c:v>2798.43</c:v>
                </c:pt>
                <c:pt idx="2148">
                  <c:v>2809.55</c:v>
                </c:pt>
                <c:pt idx="2149">
                  <c:v>2815.62</c:v>
                </c:pt>
                <c:pt idx="2150">
                  <c:v>2804.49</c:v>
                </c:pt>
                <c:pt idx="2151">
                  <c:v>2801.83</c:v>
                </c:pt>
                <c:pt idx="2152">
                  <c:v>2806.98</c:v>
                </c:pt>
                <c:pt idx="2153">
                  <c:v>2820.4</c:v>
                </c:pt>
                <c:pt idx="2154">
                  <c:v>2846.07</c:v>
                </c:pt>
                <c:pt idx="2155">
                  <c:v>2837.44</c:v>
                </c:pt>
                <c:pt idx="2156">
                  <c:v>2818.82</c:v>
                </c:pt>
                <c:pt idx="2157">
                  <c:v>2802.6</c:v>
                </c:pt>
                <c:pt idx="2158">
                  <c:v>2816.29</c:v>
                </c:pt>
                <c:pt idx="2159">
                  <c:v>2813.36</c:v>
                </c:pt>
                <c:pt idx="2160">
                  <c:v>2827.22</c:v>
                </c:pt>
                <c:pt idx="2161">
                  <c:v>2840.35</c:v>
                </c:pt>
                <c:pt idx="2162">
                  <c:v>2850.4</c:v>
                </c:pt>
                <c:pt idx="2163">
                  <c:v>2858.45</c:v>
                </c:pt>
                <c:pt idx="2164">
                  <c:v>2857.7</c:v>
                </c:pt>
                <c:pt idx="2165">
                  <c:v>2853.58</c:v>
                </c:pt>
                <c:pt idx="2166">
                  <c:v>2833.28</c:v>
                </c:pt>
                <c:pt idx="2167">
                  <c:v>2821.93</c:v>
                </c:pt>
                <c:pt idx="2168">
                  <c:v>2839.96</c:v>
                </c:pt>
                <c:pt idx="2169">
                  <c:v>2818.37</c:v>
                </c:pt>
                <c:pt idx="2170">
                  <c:v>2840.69</c:v>
                </c:pt>
                <c:pt idx="2171">
                  <c:v>2850.13</c:v>
                </c:pt>
                <c:pt idx="2172">
                  <c:v>2857.05</c:v>
                </c:pt>
                <c:pt idx="2173">
                  <c:v>2862.96</c:v>
                </c:pt>
                <c:pt idx="2174">
                  <c:v>2861.82</c:v>
                </c:pt>
                <c:pt idx="2175">
                  <c:v>2856.98</c:v>
                </c:pt>
                <c:pt idx="2176">
                  <c:v>2874.69</c:v>
                </c:pt>
                <c:pt idx="2177">
                  <c:v>2896.74</c:v>
                </c:pt>
                <c:pt idx="2178">
                  <c:v>2897.52</c:v>
                </c:pt>
                <c:pt idx="2179">
                  <c:v>2914.04</c:v>
                </c:pt>
                <c:pt idx="2180">
                  <c:v>2901.13</c:v>
                </c:pt>
                <c:pt idx="2181">
                  <c:v>2901.52</c:v>
                </c:pt>
                <c:pt idx="2182">
                  <c:v>2896.72</c:v>
                </c:pt>
                <c:pt idx="2183">
                  <c:v>2888.6</c:v>
                </c:pt>
                <c:pt idx="2184">
                  <c:v>2878.05</c:v>
                </c:pt>
                <c:pt idx="2185">
                  <c:v>2871.68</c:v>
                </c:pt>
                <c:pt idx="2186">
                  <c:v>2877.13</c:v>
                </c:pt>
                <c:pt idx="2187">
                  <c:v>2887.89</c:v>
                </c:pt>
                <c:pt idx="2188">
                  <c:v>2888.92</c:v>
                </c:pt>
                <c:pt idx="2189">
                  <c:v>2904.18</c:v>
                </c:pt>
                <c:pt idx="2190">
                  <c:v>2904.98</c:v>
                </c:pt>
                <c:pt idx="2191">
                  <c:v>2888.8</c:v>
                </c:pt>
                <c:pt idx="2192">
                  <c:v>2904.31</c:v>
                </c:pt>
                <c:pt idx="2193">
                  <c:v>2907.95</c:v>
                </c:pt>
                <c:pt idx="2194">
                  <c:v>2930.75</c:v>
                </c:pt>
                <c:pt idx="2195">
                  <c:v>2929.67</c:v>
                </c:pt>
                <c:pt idx="2196">
                  <c:v>2919.37</c:v>
                </c:pt>
                <c:pt idx="2197">
                  <c:v>2915.56</c:v>
                </c:pt>
                <c:pt idx="2198">
                  <c:v>2905.97</c:v>
                </c:pt>
                <c:pt idx="2199">
                  <c:v>2914</c:v>
                </c:pt>
                <c:pt idx="2200">
                  <c:v>2913.98</c:v>
                </c:pt>
                <c:pt idx="2201">
                  <c:v>2924.59</c:v>
                </c:pt>
                <c:pt idx="2202">
                  <c:v>2923.43</c:v>
                </c:pt>
                <c:pt idx="2203">
                  <c:v>2925.51</c:v>
                </c:pt>
                <c:pt idx="2204">
                  <c:v>2901.61</c:v>
                </c:pt>
                <c:pt idx="2205">
                  <c:v>2885.57</c:v>
                </c:pt>
                <c:pt idx="2206">
                  <c:v>2884.43</c:v>
                </c:pt>
                <c:pt idx="2207">
                  <c:v>2880.34</c:v>
                </c:pt>
                <c:pt idx="2208">
                  <c:v>2785.68</c:v>
                </c:pt>
                <c:pt idx="2209">
                  <c:v>2728.37</c:v>
                </c:pt>
                <c:pt idx="2210">
                  <c:v>2767.13</c:v>
                </c:pt>
                <c:pt idx="2211">
                  <c:v>2750.79</c:v>
                </c:pt>
                <c:pt idx="2212">
                  <c:v>2809.92</c:v>
                </c:pt>
                <c:pt idx="2213">
                  <c:v>2809.21</c:v>
                </c:pt>
                <c:pt idx="2214">
                  <c:v>2768.78</c:v>
                </c:pt>
                <c:pt idx="2215">
                  <c:v>2767.78</c:v>
                </c:pt>
                <c:pt idx="2216">
                  <c:v>2755.88</c:v>
                </c:pt>
                <c:pt idx="2217">
                  <c:v>2740.69</c:v>
                </c:pt>
                <c:pt idx="2218">
                  <c:v>2656.1</c:v>
                </c:pt>
                <c:pt idx="2219">
                  <c:v>2705.57</c:v>
                </c:pt>
                <c:pt idx="2220">
                  <c:v>2658.69</c:v>
                </c:pt>
                <c:pt idx="2221">
                  <c:v>2641.25</c:v>
                </c:pt>
                <c:pt idx="2222">
                  <c:v>2682.63</c:v>
                </c:pt>
                <c:pt idx="2223">
                  <c:v>2711.74</c:v>
                </c:pt>
                <c:pt idx="2224">
                  <c:v>2740.37</c:v>
                </c:pt>
                <c:pt idx="2225">
                  <c:v>2723.06</c:v>
                </c:pt>
                <c:pt idx="2226">
                  <c:v>2738.31</c:v>
                </c:pt>
                <c:pt idx="2227">
                  <c:v>2755.45</c:v>
                </c:pt>
                <c:pt idx="2228">
                  <c:v>2813.89</c:v>
                </c:pt>
                <c:pt idx="2229">
                  <c:v>2806.83</c:v>
                </c:pt>
                <c:pt idx="2230">
                  <c:v>2781.01</c:v>
                </c:pt>
                <c:pt idx="2231">
                  <c:v>2726.22</c:v>
                </c:pt>
                <c:pt idx="2232">
                  <c:v>2722.18</c:v>
                </c:pt>
                <c:pt idx="2233">
                  <c:v>2701.58</c:v>
                </c:pt>
                <c:pt idx="2234">
                  <c:v>2730.2</c:v>
                </c:pt>
                <c:pt idx="2235">
                  <c:v>2736.27</c:v>
                </c:pt>
                <c:pt idx="2236">
                  <c:v>2690.73</c:v>
                </c:pt>
                <c:pt idx="2237">
                  <c:v>2641.89</c:v>
                </c:pt>
                <c:pt idx="2238">
                  <c:v>2649.93</c:v>
                </c:pt>
                <c:pt idx="2239">
                  <c:v>2632.56</c:v>
                </c:pt>
                <c:pt idx="2240">
                  <c:v>2673.45</c:v>
                </c:pt>
                <c:pt idx="2241">
                  <c:v>2682.17</c:v>
                </c:pt>
                <c:pt idx="2242">
                  <c:v>2743.79</c:v>
                </c:pt>
                <c:pt idx="2243">
                  <c:v>2737.76</c:v>
                </c:pt>
                <c:pt idx="2244">
                  <c:v>2760.17</c:v>
                </c:pt>
                <c:pt idx="2245">
                  <c:v>2790.37</c:v>
                </c:pt>
                <c:pt idx="2246">
                  <c:v>2700.06</c:v>
                </c:pt>
                <c:pt idx="2247">
                  <c:v>2695.95</c:v>
                </c:pt>
                <c:pt idx="2248">
                  <c:v>2633.08</c:v>
                </c:pt>
                <c:pt idx="2249">
                  <c:v>2637.72</c:v>
                </c:pt>
                <c:pt idx="2250">
                  <c:v>2636.78</c:v>
                </c:pt>
                <c:pt idx="2251">
                  <c:v>2651.07</c:v>
                </c:pt>
                <c:pt idx="2252">
                  <c:v>2650.54</c:v>
                </c:pt>
                <c:pt idx="2253">
                  <c:v>2599.9499999999998</c:v>
                </c:pt>
                <c:pt idx="2254">
                  <c:v>2545.94</c:v>
                </c:pt>
                <c:pt idx="2255">
                  <c:v>2546.16</c:v>
                </c:pt>
                <c:pt idx="2256">
                  <c:v>2506.96</c:v>
                </c:pt>
                <c:pt idx="2257">
                  <c:v>2467.42</c:v>
                </c:pt>
                <c:pt idx="2258">
                  <c:v>2416.62</c:v>
                </c:pt>
                <c:pt idx="2259">
                  <c:v>2351.1</c:v>
                </c:pt>
                <c:pt idx="2260">
                  <c:v>2467.6999999999998</c:v>
                </c:pt>
                <c:pt idx="2261">
                  <c:v>2488.83</c:v>
                </c:pt>
                <c:pt idx="2262">
                  <c:v>2485.7399999999998</c:v>
                </c:pt>
                <c:pt idx="2263">
                  <c:v>2506.85</c:v>
                </c:pt>
                <c:pt idx="2264">
                  <c:v>2510.0300000000002</c:v>
                </c:pt>
                <c:pt idx="2265">
                  <c:v>2447.89</c:v>
                </c:pt>
                <c:pt idx="2266">
                  <c:v>2531.94</c:v>
                </c:pt>
                <c:pt idx="2267">
                  <c:v>2549.69</c:v>
                </c:pt>
                <c:pt idx="2268">
                  <c:v>2574.41</c:v>
                </c:pt>
                <c:pt idx="2269">
                  <c:v>2584.96</c:v>
                </c:pt>
                <c:pt idx="2270">
                  <c:v>2596.64</c:v>
                </c:pt>
                <c:pt idx="2271">
                  <c:v>2596.2600000000002</c:v>
                </c:pt>
                <c:pt idx="2272">
                  <c:v>2582.61</c:v>
                </c:pt>
                <c:pt idx="2273">
                  <c:v>2610.3000000000002</c:v>
                </c:pt>
                <c:pt idx="2274">
                  <c:v>2616.1</c:v>
                </c:pt>
                <c:pt idx="2275">
                  <c:v>2635.96</c:v>
                </c:pt>
                <c:pt idx="2276">
                  <c:v>2670.71</c:v>
                </c:pt>
                <c:pt idx="2277">
                  <c:v>2632.9</c:v>
                </c:pt>
                <c:pt idx="2278">
                  <c:v>2638.7</c:v>
                </c:pt>
                <c:pt idx="2279">
                  <c:v>2642.33</c:v>
                </c:pt>
                <c:pt idx="2280">
                  <c:v>2664.76</c:v>
                </c:pt>
                <c:pt idx="2281">
                  <c:v>2643.85</c:v>
                </c:pt>
                <c:pt idx="2282">
                  <c:v>2640</c:v>
                </c:pt>
                <c:pt idx="2283">
                  <c:v>2681.05</c:v>
                </c:pt>
                <c:pt idx="2284">
                  <c:v>2704.1</c:v>
                </c:pt>
                <c:pt idx="2285">
                  <c:v>2706.53</c:v>
                </c:pt>
                <c:pt idx="2286">
                  <c:v>2724.87</c:v>
                </c:pt>
                <c:pt idx="2287">
                  <c:v>2737.7</c:v>
                </c:pt>
                <c:pt idx="2288">
                  <c:v>2731.61</c:v>
                </c:pt>
                <c:pt idx="2289">
                  <c:v>2706.05</c:v>
                </c:pt>
                <c:pt idx="2290">
                  <c:v>2707.88</c:v>
                </c:pt>
                <c:pt idx="2291">
                  <c:v>2709.8</c:v>
                </c:pt>
                <c:pt idx="2292">
                  <c:v>2744.73</c:v>
                </c:pt>
                <c:pt idx="2293">
                  <c:v>2753.03</c:v>
                </c:pt>
                <c:pt idx="2294">
                  <c:v>2745.73</c:v>
                </c:pt>
                <c:pt idx="2295">
                  <c:v>2775.6</c:v>
                </c:pt>
                <c:pt idx="2296">
                  <c:v>2779.76</c:v>
                </c:pt>
                <c:pt idx="2297">
                  <c:v>2784.7</c:v>
                </c:pt>
                <c:pt idx="2298">
                  <c:v>2774.88</c:v>
                </c:pt>
                <c:pt idx="2299">
                  <c:v>2792.67</c:v>
                </c:pt>
                <c:pt idx="2300">
                  <c:v>2796.11</c:v>
                </c:pt>
                <c:pt idx="2301">
                  <c:v>2793.9</c:v>
                </c:pt>
                <c:pt idx="2302">
                  <c:v>2792.38</c:v>
                </c:pt>
                <c:pt idx="2303">
                  <c:v>2784.49</c:v>
                </c:pt>
                <c:pt idx="2304">
                  <c:v>2803.69</c:v>
                </c:pt>
                <c:pt idx="2305">
                  <c:v>2792.81</c:v>
                </c:pt>
                <c:pt idx="2306">
                  <c:v>2789.65</c:v>
                </c:pt>
                <c:pt idx="2307">
                  <c:v>2771.45</c:v>
                </c:pt>
                <c:pt idx="2308">
                  <c:v>2748.93</c:v>
                </c:pt>
                <c:pt idx="2309">
                  <c:v>2743.07</c:v>
                </c:pt>
                <c:pt idx="2310">
                  <c:v>2783.3</c:v>
                </c:pt>
                <c:pt idx="2311">
                  <c:v>2791.52</c:v>
                </c:pt>
                <c:pt idx="2312">
                  <c:v>2810.92</c:v>
                </c:pt>
                <c:pt idx="2313">
                  <c:v>2808.48</c:v>
                </c:pt>
                <c:pt idx="2314">
                  <c:v>2822.48</c:v>
                </c:pt>
                <c:pt idx="2315">
                  <c:v>2832.94</c:v>
                </c:pt>
                <c:pt idx="2316">
                  <c:v>2832.57</c:v>
                </c:pt>
                <c:pt idx="2317">
                  <c:v>2824.23</c:v>
                </c:pt>
                <c:pt idx="2318">
                  <c:v>2854.88</c:v>
                </c:pt>
                <c:pt idx="2319">
                  <c:v>2800.71</c:v>
                </c:pt>
                <c:pt idx="2320">
                  <c:v>2798.36</c:v>
                </c:pt>
                <c:pt idx="2321">
                  <c:v>2818.46</c:v>
                </c:pt>
                <c:pt idx="2322">
                  <c:v>2805.37</c:v>
                </c:pt>
                <c:pt idx="2323">
                  <c:v>2815.44</c:v>
                </c:pt>
                <c:pt idx="2324">
                  <c:v>2834.4</c:v>
                </c:pt>
                <c:pt idx="2325">
                  <c:v>2867.19</c:v>
                </c:pt>
                <c:pt idx="2326">
                  <c:v>2867.24</c:v>
                </c:pt>
                <c:pt idx="2327">
                  <c:v>2873.4</c:v>
                </c:pt>
                <c:pt idx="2328">
                  <c:v>2879.39</c:v>
                </c:pt>
                <c:pt idx="2329">
                  <c:v>2892.74</c:v>
                </c:pt>
                <c:pt idx="2330">
                  <c:v>2895.77</c:v>
                </c:pt>
                <c:pt idx="2331">
                  <c:v>2878.2</c:v>
                </c:pt>
                <c:pt idx="2332">
                  <c:v>2888.21</c:v>
                </c:pt>
                <c:pt idx="2333">
                  <c:v>2888.32</c:v>
                </c:pt>
                <c:pt idx="2334">
                  <c:v>2907.41</c:v>
                </c:pt>
                <c:pt idx="2335">
                  <c:v>2905.58</c:v>
                </c:pt>
                <c:pt idx="2336">
                  <c:v>2907.06</c:v>
                </c:pt>
                <c:pt idx="2337">
                  <c:v>2900.45</c:v>
                </c:pt>
                <c:pt idx="2338">
                  <c:v>2905.03</c:v>
                </c:pt>
                <c:pt idx="2339">
                  <c:v>2907.97</c:v>
                </c:pt>
                <c:pt idx="2340">
                  <c:v>2933.68</c:v>
                </c:pt>
                <c:pt idx="2341">
                  <c:v>2927.25</c:v>
                </c:pt>
                <c:pt idx="2342">
                  <c:v>2926.17</c:v>
                </c:pt>
                <c:pt idx="2343">
                  <c:v>2939.88</c:v>
                </c:pt>
                <c:pt idx="2344">
                  <c:v>2943.03</c:v>
                </c:pt>
                <c:pt idx="2345">
                  <c:v>2945.83</c:v>
                </c:pt>
                <c:pt idx="2346">
                  <c:v>2923.73</c:v>
                </c:pt>
                <c:pt idx="2347">
                  <c:v>2917.52</c:v>
                </c:pt>
                <c:pt idx="2348">
                  <c:v>2945.64</c:v>
                </c:pt>
                <c:pt idx="2349">
                  <c:v>2932.47</c:v>
                </c:pt>
                <c:pt idx="2350">
                  <c:v>2884.05</c:v>
                </c:pt>
                <c:pt idx="2351">
                  <c:v>2879.42</c:v>
                </c:pt>
                <c:pt idx="2352">
                  <c:v>2870.72</c:v>
                </c:pt>
                <c:pt idx="2353">
                  <c:v>2881.4</c:v>
                </c:pt>
                <c:pt idx="2354">
                  <c:v>2811.87</c:v>
                </c:pt>
                <c:pt idx="2355">
                  <c:v>2834.41</c:v>
                </c:pt>
                <c:pt idx="2356">
                  <c:v>2850.96</c:v>
                </c:pt>
                <c:pt idx="2357">
                  <c:v>2876.32</c:v>
                </c:pt>
                <c:pt idx="2358">
                  <c:v>2859.53</c:v>
                </c:pt>
                <c:pt idx="2359">
                  <c:v>2840.23</c:v>
                </c:pt>
                <c:pt idx="2360">
                  <c:v>2864.36</c:v>
                </c:pt>
                <c:pt idx="2361">
                  <c:v>2856.27</c:v>
                </c:pt>
                <c:pt idx="2362">
                  <c:v>2822.24</c:v>
                </c:pt>
                <c:pt idx="2363">
                  <c:v>2826.06</c:v>
                </c:pt>
                <c:pt idx="2364">
                  <c:v>2802.39</c:v>
                </c:pt>
                <c:pt idx="2365">
                  <c:v>2783.02</c:v>
                </c:pt>
                <c:pt idx="2366">
                  <c:v>2788.86</c:v>
                </c:pt>
                <c:pt idx="2367">
                  <c:v>2752.06</c:v>
                </c:pt>
                <c:pt idx="2368">
                  <c:v>2744.45</c:v>
                </c:pt>
                <c:pt idx="2369">
                  <c:v>2803.27</c:v>
                </c:pt>
                <c:pt idx="2370">
                  <c:v>2826.15</c:v>
                </c:pt>
                <c:pt idx="2371">
                  <c:v>2843.49</c:v>
                </c:pt>
                <c:pt idx="2372">
                  <c:v>2873.34</c:v>
                </c:pt>
                <c:pt idx="2373">
                  <c:v>2886.73</c:v>
                </c:pt>
                <c:pt idx="2374">
                  <c:v>2885.72</c:v>
                </c:pt>
                <c:pt idx="2375">
                  <c:v>2879.84</c:v>
                </c:pt>
                <c:pt idx="2376">
                  <c:v>2891.64</c:v>
                </c:pt>
                <c:pt idx="2377">
                  <c:v>2886.98</c:v>
                </c:pt>
                <c:pt idx="2378">
                  <c:v>2889.67</c:v>
                </c:pt>
                <c:pt idx="2379">
                  <c:v>2917.75</c:v>
                </c:pt>
                <c:pt idx="2380">
                  <c:v>2926.46</c:v>
                </c:pt>
                <c:pt idx="2381">
                  <c:v>2954.18</c:v>
                </c:pt>
                <c:pt idx="2382">
                  <c:v>2950.46</c:v>
                </c:pt>
                <c:pt idx="2383">
                  <c:v>2945.35</c:v>
                </c:pt>
                <c:pt idx="2384">
                  <c:v>2917.38</c:v>
                </c:pt>
                <c:pt idx="2385">
                  <c:v>2913.78</c:v>
                </c:pt>
                <c:pt idx="2386">
                  <c:v>2924.92</c:v>
                </c:pt>
                <c:pt idx="2387">
                  <c:v>2941.76</c:v>
                </c:pt>
                <c:pt idx="2388">
                  <c:v>2964.33</c:v>
                </c:pt>
                <c:pt idx="2389">
                  <c:v>2973.01</c:v>
                </c:pt>
                <c:pt idx="2390">
                  <c:v>2995.82</c:v>
                </c:pt>
                <c:pt idx="2391">
                  <c:v>2990.41</c:v>
                </c:pt>
                <c:pt idx="2392">
                  <c:v>2975.95</c:v>
                </c:pt>
                <c:pt idx="2393">
                  <c:v>2979.63</c:v>
                </c:pt>
                <c:pt idx="2394">
                  <c:v>2993.07</c:v>
                </c:pt>
                <c:pt idx="2395">
                  <c:v>2999.91</c:v>
                </c:pt>
                <c:pt idx="2396">
                  <c:v>3013.77</c:v>
                </c:pt>
                <c:pt idx="2397">
                  <c:v>3014.3</c:v>
                </c:pt>
                <c:pt idx="2398">
                  <c:v>3004.04</c:v>
                </c:pt>
                <c:pt idx="2399">
                  <c:v>2984.42</c:v>
                </c:pt>
                <c:pt idx="2400">
                  <c:v>2995.11</c:v>
                </c:pt>
                <c:pt idx="2401">
                  <c:v>2976.61</c:v>
                </c:pt>
                <c:pt idx="2402">
                  <c:v>2985.03</c:v>
                </c:pt>
                <c:pt idx="2403">
                  <c:v>3005.47</c:v>
                </c:pt>
                <c:pt idx="2404">
                  <c:v>3019.56</c:v>
                </c:pt>
                <c:pt idx="2405">
                  <c:v>3003.67</c:v>
                </c:pt>
                <c:pt idx="2406">
                  <c:v>3025.86</c:v>
                </c:pt>
                <c:pt idx="2407">
                  <c:v>3020.97</c:v>
                </c:pt>
                <c:pt idx="2408">
                  <c:v>3013.18</c:v>
                </c:pt>
                <c:pt idx="2409">
                  <c:v>2980.38</c:v>
                </c:pt>
                <c:pt idx="2410">
                  <c:v>2953.56</c:v>
                </c:pt>
                <c:pt idx="2411">
                  <c:v>2932.05</c:v>
                </c:pt>
                <c:pt idx="2412">
                  <c:v>2844.74</c:v>
                </c:pt>
                <c:pt idx="2413">
                  <c:v>2881.77</c:v>
                </c:pt>
                <c:pt idx="2414">
                  <c:v>2883.98</c:v>
                </c:pt>
                <c:pt idx="2415">
                  <c:v>2938.09</c:v>
                </c:pt>
                <c:pt idx="2416">
                  <c:v>2918.65</c:v>
                </c:pt>
                <c:pt idx="2417">
                  <c:v>2883.75</c:v>
                </c:pt>
                <c:pt idx="2418">
                  <c:v>2926.32</c:v>
                </c:pt>
                <c:pt idx="2419">
                  <c:v>2840.6</c:v>
                </c:pt>
                <c:pt idx="2420">
                  <c:v>2847.6</c:v>
                </c:pt>
                <c:pt idx="2421">
                  <c:v>2888.68</c:v>
                </c:pt>
                <c:pt idx="2422">
                  <c:v>2923.65</c:v>
                </c:pt>
                <c:pt idx="2423">
                  <c:v>2900.51</c:v>
                </c:pt>
                <c:pt idx="2424">
                  <c:v>2924.43</c:v>
                </c:pt>
                <c:pt idx="2425">
                  <c:v>2922.95</c:v>
                </c:pt>
                <c:pt idx="2426">
                  <c:v>2847.11</c:v>
                </c:pt>
                <c:pt idx="2427">
                  <c:v>2878.38</c:v>
                </c:pt>
                <c:pt idx="2428">
                  <c:v>2869.16</c:v>
                </c:pt>
                <c:pt idx="2429">
                  <c:v>2887.94</c:v>
                </c:pt>
                <c:pt idx="2430">
                  <c:v>2924.58</c:v>
                </c:pt>
                <c:pt idx="2431">
                  <c:v>2926.46</c:v>
                </c:pt>
                <c:pt idx="2432">
                  <c:v>2906.27</c:v>
                </c:pt>
                <c:pt idx="2433">
                  <c:v>2937.78</c:v>
                </c:pt>
                <c:pt idx="2434">
                  <c:v>2976</c:v>
                </c:pt>
                <c:pt idx="2435">
                  <c:v>2978.71</c:v>
                </c:pt>
                <c:pt idx="2436">
                  <c:v>2978.43</c:v>
                </c:pt>
                <c:pt idx="2437">
                  <c:v>2979.39</c:v>
                </c:pt>
                <c:pt idx="2438">
                  <c:v>3000.93</c:v>
                </c:pt>
                <c:pt idx="2439">
                  <c:v>3009.57</c:v>
                </c:pt>
                <c:pt idx="2440">
                  <c:v>3007.39</c:v>
                </c:pt>
                <c:pt idx="2441">
                  <c:v>2997.96</c:v>
                </c:pt>
                <c:pt idx="2442">
                  <c:v>3005.7</c:v>
                </c:pt>
                <c:pt idx="2443">
                  <c:v>3006.73</c:v>
                </c:pt>
                <c:pt idx="2444">
                  <c:v>3006.79</c:v>
                </c:pt>
                <c:pt idx="2445">
                  <c:v>2992.07</c:v>
                </c:pt>
                <c:pt idx="2446">
                  <c:v>2991.78</c:v>
                </c:pt>
                <c:pt idx="2447">
                  <c:v>2966.6</c:v>
                </c:pt>
                <c:pt idx="2448">
                  <c:v>2984.87</c:v>
                </c:pt>
                <c:pt idx="2449">
                  <c:v>2977.62</c:v>
                </c:pt>
                <c:pt idx="2450">
                  <c:v>2961.79</c:v>
                </c:pt>
                <c:pt idx="2451">
                  <c:v>2976.74</c:v>
                </c:pt>
                <c:pt idx="2452">
                  <c:v>2940.25</c:v>
                </c:pt>
                <c:pt idx="2453">
                  <c:v>2887.61</c:v>
                </c:pt>
                <c:pt idx="2454">
                  <c:v>2910.63</c:v>
                </c:pt>
                <c:pt idx="2455">
                  <c:v>2952.01</c:v>
                </c:pt>
                <c:pt idx="2456">
                  <c:v>2938.79</c:v>
                </c:pt>
                <c:pt idx="2457">
                  <c:v>2893.06</c:v>
                </c:pt>
                <c:pt idx="2458">
                  <c:v>2919.4</c:v>
                </c:pt>
                <c:pt idx="2459">
                  <c:v>2938.13</c:v>
                </c:pt>
                <c:pt idx="2460">
                  <c:v>2970.27</c:v>
                </c:pt>
                <c:pt idx="2461">
                  <c:v>2966.15</c:v>
                </c:pt>
                <c:pt idx="2462">
                  <c:v>2995.68</c:v>
                </c:pt>
                <c:pt idx="2463">
                  <c:v>2989.69</c:v>
                </c:pt>
                <c:pt idx="2464">
                  <c:v>2997.95</c:v>
                </c:pt>
                <c:pt idx="2465">
                  <c:v>2986.2</c:v>
                </c:pt>
                <c:pt idx="2466">
                  <c:v>3006.72</c:v>
                </c:pt>
                <c:pt idx="2467">
                  <c:v>2995.99</c:v>
                </c:pt>
                <c:pt idx="2468">
                  <c:v>3004.52</c:v>
                </c:pt>
                <c:pt idx="2469">
                  <c:v>3010.29</c:v>
                </c:pt>
                <c:pt idx="2470">
                  <c:v>3022.55</c:v>
                </c:pt>
                <c:pt idx="2471">
                  <c:v>3039.42</c:v>
                </c:pt>
                <c:pt idx="2472">
                  <c:v>3036.89</c:v>
                </c:pt>
                <c:pt idx="2473">
                  <c:v>3046.77</c:v>
                </c:pt>
                <c:pt idx="2474">
                  <c:v>3037.56</c:v>
                </c:pt>
                <c:pt idx="2475">
                  <c:v>3066.91</c:v>
                </c:pt>
                <c:pt idx="2476">
                  <c:v>3078.27</c:v>
                </c:pt>
                <c:pt idx="2477">
                  <c:v>3074.62</c:v>
                </c:pt>
                <c:pt idx="2478">
                  <c:v>3076.78</c:v>
                </c:pt>
                <c:pt idx="2479">
                  <c:v>3085.18</c:v>
                </c:pt>
                <c:pt idx="2480">
                  <c:v>3093.08</c:v>
                </c:pt>
                <c:pt idx="2481">
                  <c:v>3087.01</c:v>
                </c:pt>
                <c:pt idx="2482">
                  <c:v>3091.84</c:v>
                </c:pt>
                <c:pt idx="2483">
                  <c:v>3094.04</c:v>
                </c:pt>
                <c:pt idx="2484">
                  <c:v>3096.63</c:v>
                </c:pt>
                <c:pt idx="2485">
                  <c:v>3120.46</c:v>
                </c:pt>
                <c:pt idx="2486">
                  <c:v>3122.03</c:v>
                </c:pt>
                <c:pt idx="2487">
                  <c:v>3120.18</c:v>
                </c:pt>
                <c:pt idx="2488">
                  <c:v>3108.46</c:v>
                </c:pt>
                <c:pt idx="2489">
                  <c:v>3103.54</c:v>
                </c:pt>
                <c:pt idx="2490">
                  <c:v>3110.29</c:v>
                </c:pt>
                <c:pt idx="2491">
                  <c:v>3133.64</c:v>
                </c:pt>
                <c:pt idx="2492">
                  <c:v>3140.52</c:v>
                </c:pt>
                <c:pt idx="2493">
                  <c:v>3153.63</c:v>
                </c:pt>
                <c:pt idx="2494">
                  <c:v>3140.98</c:v>
                </c:pt>
                <c:pt idx="2495">
                  <c:v>3113.87</c:v>
                </c:pt>
                <c:pt idx="2496">
                  <c:v>3093.2</c:v>
                </c:pt>
                <c:pt idx="2497">
                  <c:v>3112.76</c:v>
                </c:pt>
                <c:pt idx="2498">
                  <c:v>3117.43</c:v>
                </c:pt>
                <c:pt idx="2499">
                  <c:v>3145.91</c:v>
                </c:pt>
                <c:pt idx="2500">
                  <c:v>3135.96</c:v>
                </c:pt>
                <c:pt idx="2501">
                  <c:v>3132.52</c:v>
                </c:pt>
                <c:pt idx="2502">
                  <c:v>3141.63</c:v>
                </c:pt>
                <c:pt idx="2503">
                  <c:v>3168.57</c:v>
                </c:pt>
                <c:pt idx="2504">
                  <c:v>3168.8</c:v>
                </c:pt>
                <c:pt idx="2505">
                  <c:v>3191.45</c:v>
                </c:pt>
                <c:pt idx="2506">
                  <c:v>3192.52</c:v>
                </c:pt>
                <c:pt idx="2507">
                  <c:v>3191.14</c:v>
                </c:pt>
                <c:pt idx="2508">
                  <c:v>3205.37</c:v>
                </c:pt>
                <c:pt idx="2509">
                  <c:v>3221.22</c:v>
                </c:pt>
                <c:pt idx="2510">
                  <c:v>3224.01</c:v>
                </c:pt>
                <c:pt idx="2511">
                  <c:v>3223.38</c:v>
                </c:pt>
                <c:pt idx="2512">
                  <c:v>3239.91</c:v>
                </c:pt>
                <c:pt idx="2513">
                  <c:v>3240.02</c:v>
                </c:pt>
                <c:pt idx="2514">
                  <c:v>3221.29</c:v>
                </c:pt>
                <c:pt idx="2515">
                  <c:v>3230.78</c:v>
                </c:pt>
                <c:pt idx="2516">
                  <c:v>3257.85</c:v>
                </c:pt>
                <c:pt idx="2517">
                  <c:v>3234.85</c:v>
                </c:pt>
                <c:pt idx="2518">
                  <c:v>3246.28</c:v>
                </c:pt>
                <c:pt idx="2519">
                  <c:v>3237.18</c:v>
                </c:pt>
                <c:pt idx="2520">
                  <c:v>3253.05</c:v>
                </c:pt>
                <c:pt idx="2521">
                  <c:v>3274.7</c:v>
                </c:pt>
                <c:pt idx="2522">
                  <c:v>3265.35</c:v>
                </c:pt>
                <c:pt idx="2523">
                  <c:v>3288.13</c:v>
                </c:pt>
                <c:pt idx="2524">
                  <c:v>3283.15</c:v>
                </c:pt>
                <c:pt idx="2525">
                  <c:v>3289.29</c:v>
                </c:pt>
                <c:pt idx="2526">
                  <c:v>3316.81</c:v>
                </c:pt>
                <c:pt idx="2527">
                  <c:v>3329.62</c:v>
                </c:pt>
                <c:pt idx="2528">
                  <c:v>3320.79</c:v>
                </c:pt>
                <c:pt idx="2529">
                  <c:v>3321.75</c:v>
                </c:pt>
                <c:pt idx="2530">
                  <c:v>3325.54</c:v>
                </c:pt>
                <c:pt idx="2531">
                  <c:v>3295.47</c:v>
                </c:pt>
                <c:pt idx="2532">
                  <c:v>3243.63</c:v>
                </c:pt>
                <c:pt idx="2533">
                  <c:v>3276.24</c:v>
                </c:pt>
                <c:pt idx="2534">
                  <c:v>3273.4</c:v>
                </c:pt>
                <c:pt idx="2535">
                  <c:v>3283.66</c:v>
                </c:pt>
                <c:pt idx="2536">
                  <c:v>3225.52</c:v>
                </c:pt>
                <c:pt idx="2537">
                  <c:v>3248.92</c:v>
                </c:pt>
                <c:pt idx="2538">
                  <c:v>3297.59</c:v>
                </c:pt>
                <c:pt idx="2539">
                  <c:v>3334.69</c:v>
                </c:pt>
                <c:pt idx="2540">
                  <c:v>3345.78</c:v>
                </c:pt>
                <c:pt idx="2541">
                  <c:v>3327.71</c:v>
                </c:pt>
                <c:pt idx="2542">
                  <c:v>3352.09</c:v>
                </c:pt>
                <c:pt idx="2543">
                  <c:v>3357.75</c:v>
                </c:pt>
                <c:pt idx="2544">
                  <c:v>3379.45</c:v>
                </c:pt>
                <c:pt idx="2545">
                  <c:v>3373.94</c:v>
                </c:pt>
                <c:pt idx="2546">
                  <c:v>3380.16</c:v>
                </c:pt>
                <c:pt idx="2547">
                  <c:v>3370.29</c:v>
                </c:pt>
                <c:pt idx="2548">
                  <c:v>3386.15</c:v>
                </c:pt>
                <c:pt idx="2549">
                  <c:v>3373.23</c:v>
                </c:pt>
                <c:pt idx="2550">
                  <c:v>3337.75</c:v>
                </c:pt>
                <c:pt idx="2551">
                  <c:v>3225.89</c:v>
                </c:pt>
                <c:pt idx="2552">
                  <c:v>3128.21</c:v>
                </c:pt>
                <c:pt idx="2553">
                  <c:v>3116.39</c:v>
                </c:pt>
                <c:pt idx="2554">
                  <c:v>2978.76</c:v>
                </c:pt>
                <c:pt idx="2555">
                  <c:v>2954.22</c:v>
                </c:pt>
                <c:pt idx="2556">
                  <c:v>3090.23</c:v>
                </c:pt>
                <c:pt idx="2557">
                  <c:v>3003.37</c:v>
                </c:pt>
                <c:pt idx="2558">
                  <c:v>3130.12</c:v>
                </c:pt>
                <c:pt idx="2559">
                  <c:v>3023.94</c:v>
                </c:pt>
                <c:pt idx="2560">
                  <c:v>2972.37</c:v>
                </c:pt>
                <c:pt idx="2561">
                  <c:v>2746.56</c:v>
                </c:pt>
                <c:pt idx="2562">
                  <c:v>2882.23</c:v>
                </c:pt>
                <c:pt idx="2563">
                  <c:v>2741.38</c:v>
                </c:pt>
                <c:pt idx="2564">
                  <c:v>2480.64</c:v>
                </c:pt>
                <c:pt idx="2565">
                  <c:v>2711.02</c:v>
                </c:pt>
                <c:pt idx="2566">
                  <c:v>2386.13</c:v>
                </c:pt>
                <c:pt idx="2567">
                  <c:v>2529.19</c:v>
                </c:pt>
                <c:pt idx="2568">
                  <c:v>2398.1</c:v>
                </c:pt>
                <c:pt idx="2569">
                  <c:v>2409.39</c:v>
                </c:pt>
                <c:pt idx="2570">
                  <c:v>2304.92</c:v>
                </c:pt>
                <c:pt idx="2571">
                  <c:v>2237.4</c:v>
                </c:pt>
                <c:pt idx="2572">
                  <c:v>2447.33</c:v>
                </c:pt>
                <c:pt idx="2573">
                  <c:v>2475.56</c:v>
                </c:pt>
                <c:pt idx="2574">
                  <c:v>2630.07</c:v>
                </c:pt>
                <c:pt idx="2575">
                  <c:v>2541.4699999999998</c:v>
                </c:pt>
                <c:pt idx="2576">
                  <c:v>2626.65</c:v>
                </c:pt>
                <c:pt idx="2577">
                  <c:v>2584.59</c:v>
                </c:pt>
                <c:pt idx="2578">
                  <c:v>2470.5</c:v>
                </c:pt>
                <c:pt idx="2579">
                  <c:v>2526.9</c:v>
                </c:pt>
                <c:pt idx="2580">
                  <c:v>2488.65</c:v>
                </c:pt>
                <c:pt idx="2581">
                  <c:v>2663.68</c:v>
                </c:pt>
                <c:pt idx="2582">
                  <c:v>2659.41</c:v>
                </c:pt>
                <c:pt idx="2583">
                  <c:v>2749.98</c:v>
                </c:pt>
                <c:pt idx="2584">
                  <c:v>2789.82</c:v>
                </c:pt>
                <c:pt idx="2585">
                  <c:v>2761.63</c:v>
                </c:pt>
                <c:pt idx="2586">
                  <c:v>2846.06</c:v>
                </c:pt>
                <c:pt idx="2587">
                  <c:v>2783.36</c:v>
                </c:pt>
                <c:pt idx="2588">
                  <c:v>2799.55</c:v>
                </c:pt>
                <c:pt idx="2589">
                  <c:v>2874.56</c:v>
                </c:pt>
                <c:pt idx="2590">
                  <c:v>2823.16</c:v>
                </c:pt>
                <c:pt idx="2591">
                  <c:v>2736.56</c:v>
                </c:pt>
                <c:pt idx="2592">
                  <c:v>2799.31</c:v>
                </c:pt>
                <c:pt idx="2593">
                  <c:v>2797.8</c:v>
                </c:pt>
                <c:pt idx="2594">
                  <c:v>2836.74</c:v>
                </c:pt>
                <c:pt idx="2595">
                  <c:v>2878.48</c:v>
                </c:pt>
                <c:pt idx="2596">
                  <c:v>2863.39</c:v>
                </c:pt>
                <c:pt idx="2597">
                  <c:v>2939.51</c:v>
                </c:pt>
                <c:pt idx="2598">
                  <c:v>2912.43</c:v>
                </c:pt>
                <c:pt idx="2599">
                  <c:v>2830.71</c:v>
                </c:pt>
                <c:pt idx="2600">
                  <c:v>2842.74</c:v>
                </c:pt>
                <c:pt idx="2601">
                  <c:v>2868.44</c:v>
                </c:pt>
                <c:pt idx="2602">
                  <c:v>2848.42</c:v>
                </c:pt>
                <c:pt idx="2603">
                  <c:v>2881.19</c:v>
                </c:pt>
                <c:pt idx="2604">
                  <c:v>2929.8</c:v>
                </c:pt>
                <c:pt idx="2605">
                  <c:v>2930.32</c:v>
                </c:pt>
                <c:pt idx="2606">
                  <c:v>2870.12</c:v>
                </c:pt>
                <c:pt idx="2607">
                  <c:v>2820</c:v>
                </c:pt>
                <c:pt idx="2608">
                  <c:v>2852.5</c:v>
                </c:pt>
                <c:pt idx="2609">
                  <c:v>2863.7</c:v>
                </c:pt>
                <c:pt idx="2610">
                  <c:v>2953.91</c:v>
                </c:pt>
                <c:pt idx="2611">
                  <c:v>2922.94</c:v>
                </c:pt>
                <c:pt idx="2612">
                  <c:v>2971.61</c:v>
                </c:pt>
                <c:pt idx="2613">
                  <c:v>2948.51</c:v>
                </c:pt>
                <c:pt idx="2614">
                  <c:v>2955.45</c:v>
                </c:pt>
                <c:pt idx="2615">
                  <c:v>2991.77</c:v>
                </c:pt>
                <c:pt idx="2616">
                  <c:v>3036.13</c:v>
                </c:pt>
                <c:pt idx="2617">
                  <c:v>3029.73</c:v>
                </c:pt>
                <c:pt idx="2618">
                  <c:v>3044.31</c:v>
                </c:pt>
                <c:pt idx="2619">
                  <c:v>3055.73</c:v>
                </c:pt>
                <c:pt idx="2620">
                  <c:v>3080.82</c:v>
                </c:pt>
                <c:pt idx="2621">
                  <c:v>3122.87</c:v>
                </c:pt>
                <c:pt idx="2622">
                  <c:v>3112.35</c:v>
                </c:pt>
                <c:pt idx="2623">
                  <c:v>3193.93</c:v>
                </c:pt>
                <c:pt idx="2624">
                  <c:v>3232.39</c:v>
                </c:pt>
                <c:pt idx="2625">
                  <c:v>3207.18</c:v>
                </c:pt>
                <c:pt idx="2626">
                  <c:v>3190.14</c:v>
                </c:pt>
                <c:pt idx="2627">
                  <c:v>3002.1</c:v>
                </c:pt>
                <c:pt idx="2628">
                  <c:v>3041.31</c:v>
                </c:pt>
                <c:pt idx="2629">
                  <c:v>3066.59</c:v>
                </c:pt>
                <c:pt idx="2630">
                  <c:v>3124.74</c:v>
                </c:pt>
                <c:pt idx="2631">
                  <c:v>3113.49</c:v>
                </c:pt>
                <c:pt idx="2632">
                  <c:v>3115.34</c:v>
                </c:pt>
                <c:pt idx="2633">
                  <c:v>3097.74</c:v>
                </c:pt>
                <c:pt idx="2634">
                  <c:v>3117.86</c:v>
                </c:pt>
                <c:pt idx="2635">
                  <c:v>3131.29</c:v>
                </c:pt>
                <c:pt idx="2636">
                  <c:v>3050.33</c:v>
                </c:pt>
                <c:pt idx="2637">
                  <c:v>3083.76</c:v>
                </c:pt>
                <c:pt idx="2638">
                  <c:v>3009.05</c:v>
                </c:pt>
                <c:pt idx="2639">
                  <c:v>3053.24</c:v>
                </c:pt>
                <c:pt idx="2640">
                  <c:v>3100.29</c:v>
                </c:pt>
                <c:pt idx="2641">
                  <c:v>3115.86</c:v>
                </c:pt>
                <c:pt idx="2642">
                  <c:v>3130.01</c:v>
                </c:pt>
                <c:pt idx="2643">
                  <c:v>3179.72</c:v>
                </c:pt>
                <c:pt idx="2644">
                  <c:v>3145.32</c:v>
                </c:pt>
                <c:pt idx="2645">
                  <c:v>3169.94</c:v>
                </c:pt>
                <c:pt idx="2646">
                  <c:v>3152.05</c:v>
                </c:pt>
                <c:pt idx="2647">
                  <c:v>3185.04</c:v>
                </c:pt>
                <c:pt idx="2648">
                  <c:v>3155.22</c:v>
                </c:pt>
                <c:pt idx="2649">
                  <c:v>3197.52</c:v>
                </c:pt>
                <c:pt idx="2650">
                  <c:v>3226.56</c:v>
                </c:pt>
                <c:pt idx="2651">
                  <c:v>3215.57</c:v>
                </c:pt>
                <c:pt idx="2652">
                  <c:v>3224.73</c:v>
                </c:pt>
                <c:pt idx="2653">
                  <c:v>3251.84</c:v>
                </c:pt>
                <c:pt idx="2654">
                  <c:v>3257.3</c:v>
                </c:pt>
                <c:pt idx="2655">
                  <c:v>3276.02</c:v>
                </c:pt>
                <c:pt idx="2656">
                  <c:v>3235.66</c:v>
                </c:pt>
                <c:pt idx="2657">
                  <c:v>3215.63</c:v>
                </c:pt>
                <c:pt idx="2658">
                  <c:v>3239.41</c:v>
                </c:pt>
                <c:pt idx="2659">
                  <c:v>3218.44</c:v>
                </c:pt>
                <c:pt idx="2660">
                  <c:v>3258.44</c:v>
                </c:pt>
                <c:pt idx="2661">
                  <c:v>3246.22</c:v>
                </c:pt>
                <c:pt idx="2662">
                  <c:v>3271.12</c:v>
                </c:pt>
                <c:pt idx="2663">
                  <c:v>3294.61</c:v>
                </c:pt>
                <c:pt idx="2664">
                  <c:v>3306.51</c:v>
                </c:pt>
                <c:pt idx="2665">
                  <c:v>3327.77</c:v>
                </c:pt>
                <c:pt idx="2666">
                  <c:v>3349.16</c:v>
                </c:pt>
                <c:pt idx="2667">
                  <c:v>3351.28</c:v>
                </c:pt>
                <c:pt idx="2668">
                  <c:v>3360.47</c:v>
                </c:pt>
                <c:pt idx="2669">
                  <c:v>3333.69</c:v>
                </c:pt>
                <c:pt idx="2670">
                  <c:v>3380.35</c:v>
                </c:pt>
                <c:pt idx="2671">
                  <c:v>3373.43</c:v>
                </c:pt>
                <c:pt idx="2672">
                  <c:v>3372.85</c:v>
                </c:pt>
                <c:pt idx="2673">
                  <c:v>3381.99</c:v>
                </c:pt>
                <c:pt idx="2674">
                  <c:v>3389.78</c:v>
                </c:pt>
                <c:pt idx="2675">
                  <c:v>3374.85</c:v>
                </c:pt>
                <c:pt idx="2676">
                  <c:v>3385.51</c:v>
                </c:pt>
                <c:pt idx="2677">
                  <c:v>3397.16</c:v>
                </c:pt>
                <c:pt idx="2678">
                  <c:v>3431.28</c:v>
                </c:pt>
                <c:pt idx="2679">
                  <c:v>3443.62</c:v>
                </c:pt>
                <c:pt idx="2680">
                  <c:v>3478.73</c:v>
                </c:pt>
                <c:pt idx="2681">
                  <c:v>3484.55</c:v>
                </c:pt>
                <c:pt idx="2682">
                  <c:v>3508.01</c:v>
                </c:pt>
                <c:pt idx="2683">
                  <c:v>3500.31</c:v>
                </c:pt>
                <c:pt idx="2684">
                  <c:v>3526.65</c:v>
                </c:pt>
                <c:pt idx="2685">
                  <c:v>3580.84</c:v>
                </c:pt>
                <c:pt idx="2686">
                  <c:v>3455.06</c:v>
                </c:pt>
                <c:pt idx="2687">
                  <c:v>3426.96</c:v>
                </c:pt>
                <c:pt idx="2688">
                  <c:v>3331.84</c:v>
                </c:pt>
                <c:pt idx="2689">
                  <c:v>3398.96</c:v>
                </c:pt>
                <c:pt idx="2690">
                  <c:v>3339.19</c:v>
                </c:pt>
                <c:pt idx="2691">
                  <c:v>3340.97</c:v>
                </c:pt>
                <c:pt idx="2692">
                  <c:v>3383.54</c:v>
                </c:pt>
                <c:pt idx="2693">
                  <c:v>3401.2</c:v>
                </c:pt>
                <c:pt idx="2694">
                  <c:v>3385.49</c:v>
                </c:pt>
                <c:pt idx="2695">
                  <c:v>3357.01</c:v>
                </c:pt>
                <c:pt idx="2696">
                  <c:v>3319.47</c:v>
                </c:pt>
                <c:pt idx="2697">
                  <c:v>3281.06</c:v>
                </c:pt>
                <c:pt idx="2698">
                  <c:v>3315.57</c:v>
                </c:pt>
                <c:pt idx="2699">
                  <c:v>3236.92</c:v>
                </c:pt>
                <c:pt idx="2700">
                  <c:v>3246.59</c:v>
                </c:pt>
                <c:pt idx="2701">
                  <c:v>3298.46</c:v>
                </c:pt>
                <c:pt idx="2702">
                  <c:v>3351.6</c:v>
                </c:pt>
                <c:pt idx="2703">
                  <c:v>3335.47</c:v>
                </c:pt>
                <c:pt idx="2704">
                  <c:v>3363</c:v>
                </c:pt>
                <c:pt idx="2705">
                  <c:v>3380.8</c:v>
                </c:pt>
                <c:pt idx="2706">
                  <c:v>3348.44</c:v>
                </c:pt>
                <c:pt idx="2707">
                  <c:v>3408.63</c:v>
                </c:pt>
                <c:pt idx="2708">
                  <c:v>3360.95</c:v>
                </c:pt>
                <c:pt idx="2709">
                  <c:v>3419.45</c:v>
                </c:pt>
                <c:pt idx="2710">
                  <c:v>3446.83</c:v>
                </c:pt>
                <c:pt idx="2711">
                  <c:v>3477.13</c:v>
                </c:pt>
                <c:pt idx="2712">
                  <c:v>3534.22</c:v>
                </c:pt>
                <c:pt idx="2713">
                  <c:v>3511.93</c:v>
                </c:pt>
                <c:pt idx="2714">
                  <c:v>3488.67</c:v>
                </c:pt>
                <c:pt idx="2715">
                  <c:v>3483.34</c:v>
                </c:pt>
                <c:pt idx="2716">
                  <c:v>3483.81</c:v>
                </c:pt>
                <c:pt idx="2717">
                  <c:v>3426.92</c:v>
                </c:pt>
                <c:pt idx="2718">
                  <c:v>3443.12</c:v>
                </c:pt>
                <c:pt idx="2719">
                  <c:v>3435.56</c:v>
                </c:pt>
                <c:pt idx="2720">
                  <c:v>3453.49</c:v>
                </c:pt>
                <c:pt idx="2721">
                  <c:v>3465.39</c:v>
                </c:pt>
                <c:pt idx="2722">
                  <c:v>3400.97</c:v>
                </c:pt>
                <c:pt idx="2723">
                  <c:v>3390.68</c:v>
                </c:pt>
                <c:pt idx="2724">
                  <c:v>3271.03</c:v>
                </c:pt>
                <c:pt idx="2725">
                  <c:v>3310.11</c:v>
                </c:pt>
                <c:pt idx="2726">
                  <c:v>3269.96</c:v>
                </c:pt>
                <c:pt idx="2727">
                  <c:v>3310.24</c:v>
                </c:pt>
                <c:pt idx="2728">
                  <c:v>3369.16</c:v>
                </c:pt>
                <c:pt idx="2729">
                  <c:v>3443.44</c:v>
                </c:pt>
                <c:pt idx="2730">
                  <c:v>3510.45</c:v>
                </c:pt>
                <c:pt idx="2731">
                  <c:v>3509.44</c:v>
                </c:pt>
                <c:pt idx="2732">
                  <c:v>3550.5</c:v>
                </c:pt>
                <c:pt idx="2733">
                  <c:v>3545.53</c:v>
                </c:pt>
                <c:pt idx="2734">
                  <c:v>3572.66</c:v>
                </c:pt>
                <c:pt idx="2735">
                  <c:v>3537.01</c:v>
                </c:pt>
                <c:pt idx="2736">
                  <c:v>3585.15</c:v>
                </c:pt>
                <c:pt idx="2737">
                  <c:v>3626.91</c:v>
                </c:pt>
                <c:pt idx="2738">
                  <c:v>3609.53</c:v>
                </c:pt>
                <c:pt idx="2739">
                  <c:v>3567.79</c:v>
                </c:pt>
                <c:pt idx="2740">
                  <c:v>3581.87</c:v>
                </c:pt>
                <c:pt idx="2741">
                  <c:v>3557.54</c:v>
                </c:pt>
                <c:pt idx="2742">
                  <c:v>3577.59</c:v>
                </c:pt>
                <c:pt idx="2743">
                  <c:v>3635.41</c:v>
                </c:pt>
                <c:pt idx="2744">
                  <c:v>3629.65</c:v>
                </c:pt>
                <c:pt idx="2745">
                  <c:v>3638.35</c:v>
                </c:pt>
                <c:pt idx="2746">
                  <c:v>3621.63</c:v>
                </c:pt>
                <c:pt idx="2747">
                  <c:v>3662.45</c:v>
                </c:pt>
                <c:pt idx="2748">
                  <c:v>3669.01</c:v>
                </c:pt>
                <c:pt idx="2749">
                  <c:v>3666.72</c:v>
                </c:pt>
                <c:pt idx="2750">
                  <c:v>3699.12</c:v>
                </c:pt>
                <c:pt idx="2751">
                  <c:v>3691.96</c:v>
                </c:pt>
                <c:pt idx="2752">
                  <c:v>3702.25</c:v>
                </c:pt>
                <c:pt idx="2753">
                  <c:v>3672.82</c:v>
                </c:pt>
                <c:pt idx="2754">
                  <c:v>3668.1</c:v>
                </c:pt>
                <c:pt idx="2755">
                  <c:v>3663.46</c:v>
                </c:pt>
                <c:pt idx="2756">
                  <c:v>3647.49</c:v>
                </c:pt>
                <c:pt idx="2757">
                  <c:v>3694.62</c:v>
                </c:pt>
                <c:pt idx="2758">
                  <c:v>3701.17</c:v>
                </c:pt>
                <c:pt idx="2759">
                  <c:v>3722.48</c:v>
                </c:pt>
                <c:pt idx="2760">
                  <c:v>3709.41</c:v>
                </c:pt>
                <c:pt idx="2761">
                  <c:v>3694.92</c:v>
                </c:pt>
                <c:pt idx="2762">
                  <c:v>3687.26</c:v>
                </c:pt>
                <c:pt idx="2763">
                  <c:v>3690.01</c:v>
                </c:pt>
                <c:pt idx="2764">
                  <c:v>3703.06</c:v>
                </c:pt>
                <c:pt idx="2765">
                  <c:v>3735.36</c:v>
                </c:pt>
                <c:pt idx="2766">
                  <c:v>3727.04</c:v>
                </c:pt>
                <c:pt idx="2767">
                  <c:v>3732.04</c:v>
                </c:pt>
                <c:pt idx="2768">
                  <c:v>3756.07</c:v>
                </c:pt>
                <c:pt idx="2769">
                  <c:v>3700.65</c:v>
                </c:pt>
                <c:pt idx="2770">
                  <c:v>3726.86</c:v>
                </c:pt>
                <c:pt idx="2771">
                  <c:v>3748.14</c:v>
                </c:pt>
                <c:pt idx="2772">
                  <c:v>3803.79</c:v>
                </c:pt>
                <c:pt idx="2773">
                  <c:v>3824.68</c:v>
                </c:pt>
                <c:pt idx="2774">
                  <c:v>3799.61</c:v>
                </c:pt>
                <c:pt idx="2775">
                  <c:v>3801.19</c:v>
                </c:pt>
                <c:pt idx="2776">
                  <c:v>3809.84</c:v>
                </c:pt>
                <c:pt idx="2777">
                  <c:v>3795.54</c:v>
                </c:pt>
                <c:pt idx="2778">
                  <c:v>3768.25</c:v>
                </c:pt>
                <c:pt idx="2779">
                  <c:v>3798.91</c:v>
                </c:pt>
                <c:pt idx="2780">
                  <c:v>3851.85</c:v>
                </c:pt>
                <c:pt idx="2781">
                  <c:v>3853.07</c:v>
                </c:pt>
                <c:pt idx="2782">
                  <c:v>3841.47</c:v>
                </c:pt>
                <c:pt idx="2783">
                  <c:v>3855.36</c:v>
                </c:pt>
                <c:pt idx="2784">
                  <c:v>3849.62</c:v>
                </c:pt>
                <c:pt idx="2785">
                  <c:v>3750.77</c:v>
                </c:pt>
                <c:pt idx="2786">
                  <c:v>3787.38</c:v>
                </c:pt>
                <c:pt idx="2787">
                  <c:v>3714.24</c:v>
                </c:pt>
                <c:pt idx="2788">
                  <c:v>3773.86</c:v>
                </c:pt>
                <c:pt idx="2789">
                  <c:v>3826.31</c:v>
                </c:pt>
                <c:pt idx="2790">
                  <c:v>3830.17</c:v>
                </c:pt>
                <c:pt idx="2791">
                  <c:v>3871.74</c:v>
                </c:pt>
                <c:pt idx="2792">
                  <c:v>3886.83</c:v>
                </c:pt>
                <c:pt idx="2793">
                  <c:v>3915.59</c:v>
                </c:pt>
                <c:pt idx="2794">
                  <c:v>3911.23</c:v>
                </c:pt>
                <c:pt idx="2795">
                  <c:v>3909.88</c:v>
                </c:pt>
                <c:pt idx="2796">
                  <c:v>3916.38</c:v>
                </c:pt>
                <c:pt idx="2797">
                  <c:v>3934.83</c:v>
                </c:pt>
                <c:pt idx="2798">
                  <c:v>3932.59</c:v>
                </c:pt>
                <c:pt idx="2799">
                  <c:v>3931.33</c:v>
                </c:pt>
                <c:pt idx="2800">
                  <c:v>3913.97</c:v>
                </c:pt>
                <c:pt idx="2801">
                  <c:v>3906.71</c:v>
                </c:pt>
                <c:pt idx="2802">
                  <c:v>3876.5</c:v>
                </c:pt>
                <c:pt idx="2803">
                  <c:v>3881.37</c:v>
                </c:pt>
                <c:pt idx="2804">
                  <c:v>3925.43</c:v>
                </c:pt>
                <c:pt idx="2805">
                  <c:v>3829.34</c:v>
                </c:pt>
                <c:pt idx="2806">
                  <c:v>3811.15</c:v>
                </c:pt>
                <c:pt idx="2807">
                  <c:v>3901.82</c:v>
                </c:pt>
                <c:pt idx="2808">
                  <c:v>3870.29</c:v>
                </c:pt>
                <c:pt idx="2809">
                  <c:v>3819.72</c:v>
                </c:pt>
                <c:pt idx="2810">
                  <c:v>3768.47</c:v>
                </c:pt>
                <c:pt idx="2811">
                  <c:v>3841.94</c:v>
                </c:pt>
                <c:pt idx="2812">
                  <c:v>3821.35</c:v>
                </c:pt>
                <c:pt idx="2813">
                  <c:v>3875.44</c:v>
                </c:pt>
                <c:pt idx="2814">
                  <c:v>3898.81</c:v>
                </c:pt>
                <c:pt idx="2815">
                  <c:v>3939.34</c:v>
                </c:pt>
                <c:pt idx="2816">
                  <c:v>3943.34</c:v>
                </c:pt>
                <c:pt idx="2817">
                  <c:v>3968.94</c:v>
                </c:pt>
                <c:pt idx="2818">
                  <c:v>3962.71</c:v>
                </c:pt>
                <c:pt idx="2819">
                  <c:v>3974.12</c:v>
                </c:pt>
                <c:pt idx="2820">
                  <c:v>3915.46</c:v>
                </c:pt>
                <c:pt idx="2821">
                  <c:v>3913.1</c:v>
                </c:pt>
                <c:pt idx="2822">
                  <c:v>3940.59</c:v>
                </c:pt>
                <c:pt idx="2823">
                  <c:v>3910.52</c:v>
                </c:pt>
                <c:pt idx="2824">
                  <c:v>3889.14</c:v>
                </c:pt>
                <c:pt idx="2825">
                  <c:v>3909.52</c:v>
                </c:pt>
                <c:pt idx="2826">
                  <c:v>3974.54</c:v>
                </c:pt>
                <c:pt idx="2827">
                  <c:v>3971.09</c:v>
                </c:pt>
                <c:pt idx="2828">
                  <c:v>3958.55</c:v>
                </c:pt>
                <c:pt idx="2829">
                  <c:v>3972.89</c:v>
                </c:pt>
                <c:pt idx="2830">
                  <c:v>4019.87</c:v>
                </c:pt>
                <c:pt idx="2831">
                  <c:v>4077.91</c:v>
                </c:pt>
                <c:pt idx="2832">
                  <c:v>4073.94</c:v>
                </c:pt>
                <c:pt idx="2833">
                  <c:v>4079.95</c:v>
                </c:pt>
                <c:pt idx="2834">
                  <c:v>4097.17</c:v>
                </c:pt>
                <c:pt idx="2835">
                  <c:v>4128.8</c:v>
                </c:pt>
                <c:pt idx="2836">
                  <c:v>4127.99</c:v>
                </c:pt>
                <c:pt idx="2837">
                  <c:v>4141.59</c:v>
                </c:pt>
                <c:pt idx="2838">
                  <c:v>4124.66</c:v>
                </c:pt>
                <c:pt idx="2839">
                  <c:v>4170.42</c:v>
                </c:pt>
                <c:pt idx="2840">
                  <c:v>4185.47</c:v>
                </c:pt>
                <c:pt idx="2841">
                  <c:v>4163.26</c:v>
                </c:pt>
                <c:pt idx="2842">
                  <c:v>4134.9399999999996</c:v>
                </c:pt>
                <c:pt idx="2843">
                  <c:v>4173.42</c:v>
                </c:pt>
                <c:pt idx="2844">
                  <c:v>4134.9799999999996</c:v>
                </c:pt>
                <c:pt idx="2845">
                  <c:v>4180.17</c:v>
                </c:pt>
                <c:pt idx="2846">
                  <c:v>4187.62</c:v>
                </c:pt>
                <c:pt idx="2847">
                  <c:v>4186.72</c:v>
                </c:pt>
                <c:pt idx="2848">
                  <c:v>4183.18</c:v>
                </c:pt>
                <c:pt idx="2849">
                  <c:v>4211.47</c:v>
                </c:pt>
                <c:pt idx="2850">
                  <c:v>4181.17</c:v>
                </c:pt>
                <c:pt idx="2851">
                  <c:v>4192.66</c:v>
                </c:pt>
                <c:pt idx="2852">
                  <c:v>4164.66</c:v>
                </c:pt>
                <c:pt idx="2853">
                  <c:v>4167.59</c:v>
                </c:pt>
                <c:pt idx="2854">
                  <c:v>4201.62</c:v>
                </c:pt>
                <c:pt idx="2855">
                  <c:v>4232.6000000000004</c:v>
                </c:pt>
                <c:pt idx="2856">
                  <c:v>4188.43</c:v>
                </c:pt>
                <c:pt idx="2857">
                  <c:v>4152.1000000000004</c:v>
                </c:pt>
                <c:pt idx="2858">
                  <c:v>4063.04</c:v>
                </c:pt>
                <c:pt idx="2859">
                  <c:v>4112.5</c:v>
                </c:pt>
                <c:pt idx="2860">
                  <c:v>4173.8500000000004</c:v>
                </c:pt>
                <c:pt idx="2861">
                  <c:v>4163.29</c:v>
                </c:pt>
                <c:pt idx="2862">
                  <c:v>4127.83</c:v>
                </c:pt>
                <c:pt idx="2863">
                  <c:v>4115.68</c:v>
                </c:pt>
                <c:pt idx="2864">
                  <c:v>4159.12</c:v>
                </c:pt>
                <c:pt idx="2865">
                  <c:v>4155.8599999999997</c:v>
                </c:pt>
                <c:pt idx="2866">
                  <c:v>4197.05</c:v>
                </c:pt>
                <c:pt idx="2867">
                  <c:v>4188.13</c:v>
                </c:pt>
                <c:pt idx="2868">
                  <c:v>4195.99</c:v>
                </c:pt>
                <c:pt idx="2869">
                  <c:v>4200.88</c:v>
                </c:pt>
                <c:pt idx="2870">
                  <c:v>4204.1099999999997</c:v>
                </c:pt>
                <c:pt idx="2871">
                  <c:v>4202.04</c:v>
                </c:pt>
                <c:pt idx="2872">
                  <c:v>4208.12</c:v>
                </c:pt>
                <c:pt idx="2873">
                  <c:v>4192.8500000000004</c:v>
                </c:pt>
                <c:pt idx="2874">
                  <c:v>4229.8900000000003</c:v>
                </c:pt>
                <c:pt idx="2875">
                  <c:v>4226.5200000000004</c:v>
                </c:pt>
                <c:pt idx="2876">
                  <c:v>4227.26</c:v>
                </c:pt>
                <c:pt idx="2877">
                  <c:v>4219.55</c:v>
                </c:pt>
                <c:pt idx="2878">
                  <c:v>4239.18</c:v>
                </c:pt>
                <c:pt idx="2879">
                  <c:v>4247.4399999999996</c:v>
                </c:pt>
                <c:pt idx="2880">
                  <c:v>4255.1499999999996</c:v>
                </c:pt>
                <c:pt idx="2881">
                  <c:v>4246.59</c:v>
                </c:pt>
                <c:pt idx="2882">
                  <c:v>4223.7</c:v>
                </c:pt>
                <c:pt idx="2883">
                  <c:v>4221.8599999999997</c:v>
                </c:pt>
                <c:pt idx="2884">
                  <c:v>4166.45</c:v>
                </c:pt>
                <c:pt idx="2885">
                  <c:v>4224.79</c:v>
                </c:pt>
                <c:pt idx="2886">
                  <c:v>4246.4399999999996</c:v>
                </c:pt>
                <c:pt idx="2887">
                  <c:v>4241.84</c:v>
                </c:pt>
                <c:pt idx="2888">
                  <c:v>4266.49</c:v>
                </c:pt>
                <c:pt idx="2889">
                  <c:v>4280.7</c:v>
                </c:pt>
                <c:pt idx="2890">
                  <c:v>4290.6099999999997</c:v>
                </c:pt>
                <c:pt idx="2891">
                  <c:v>4291.8</c:v>
                </c:pt>
                <c:pt idx="2892">
                  <c:v>4297.5</c:v>
                </c:pt>
                <c:pt idx="2893">
                  <c:v>4319.9399999999996</c:v>
                </c:pt>
                <c:pt idx="2894">
                  <c:v>4352.34</c:v>
                </c:pt>
                <c:pt idx="2895">
                  <c:v>4343.54</c:v>
                </c:pt>
                <c:pt idx="2896">
                  <c:v>4358.13</c:v>
                </c:pt>
                <c:pt idx="2897">
                  <c:v>4320.82</c:v>
                </c:pt>
                <c:pt idx="2898">
                  <c:v>4369.55</c:v>
                </c:pt>
                <c:pt idx="2899">
                  <c:v>4384.63</c:v>
                </c:pt>
                <c:pt idx="2900">
                  <c:v>4369.21</c:v>
                </c:pt>
                <c:pt idx="2901">
                  <c:v>4374.3</c:v>
                </c:pt>
                <c:pt idx="2902">
                  <c:v>4360.03</c:v>
                </c:pt>
                <c:pt idx="2903">
                  <c:v>4327.16</c:v>
                </c:pt>
                <c:pt idx="2904">
                  <c:v>4258.49</c:v>
                </c:pt>
                <c:pt idx="2905">
                  <c:v>4323.0600000000004</c:v>
                </c:pt>
                <c:pt idx="2906">
                  <c:v>4358.6899999999996</c:v>
                </c:pt>
                <c:pt idx="2907">
                  <c:v>4367.4799999999996</c:v>
                </c:pt>
                <c:pt idx="2908">
                  <c:v>4411.79</c:v>
                </c:pt>
                <c:pt idx="2909">
                  <c:v>4422.3</c:v>
                </c:pt>
                <c:pt idx="2910">
                  <c:v>4401.46</c:v>
                </c:pt>
                <c:pt idx="2911">
                  <c:v>4400.6400000000003</c:v>
                </c:pt>
                <c:pt idx="2912">
                  <c:v>4419.1499999999996</c:v>
                </c:pt>
                <c:pt idx="2913">
                  <c:v>4395.26</c:v>
                </c:pt>
                <c:pt idx="2914">
                  <c:v>4387.16</c:v>
                </c:pt>
                <c:pt idx="2915">
                  <c:v>4423.1499999999996</c:v>
                </c:pt>
                <c:pt idx="2916">
                  <c:v>4402.66</c:v>
                </c:pt>
                <c:pt idx="2917">
                  <c:v>4429.1000000000004</c:v>
                </c:pt>
                <c:pt idx="2918">
                  <c:v>4436.5200000000004</c:v>
                </c:pt>
                <c:pt idx="2919">
                  <c:v>4432.3500000000004</c:v>
                </c:pt>
                <c:pt idx="2920">
                  <c:v>4436.75</c:v>
                </c:pt>
                <c:pt idx="2921">
                  <c:v>4447.7</c:v>
                </c:pt>
                <c:pt idx="2922">
                  <c:v>4460.83</c:v>
                </c:pt>
                <c:pt idx="2923">
                  <c:v>4468</c:v>
                </c:pt>
                <c:pt idx="2924">
                  <c:v>4479.71</c:v>
                </c:pt>
                <c:pt idx="2925">
                  <c:v>4448.08</c:v>
                </c:pt>
                <c:pt idx="2926">
                  <c:v>4400.2700000000004</c:v>
                </c:pt>
                <c:pt idx="2927">
                  <c:v>4405.8</c:v>
                </c:pt>
                <c:pt idx="2928">
                  <c:v>4441.67</c:v>
                </c:pt>
                <c:pt idx="2929">
                  <c:v>4479.53</c:v>
                </c:pt>
                <c:pt idx="2930">
                  <c:v>4486.2299999999996</c:v>
                </c:pt>
                <c:pt idx="2931">
                  <c:v>4496.1899999999996</c:v>
                </c:pt>
                <c:pt idx="2932">
                  <c:v>4470</c:v>
                </c:pt>
                <c:pt idx="2933">
                  <c:v>4509.37</c:v>
                </c:pt>
                <c:pt idx="2934">
                  <c:v>4528.79</c:v>
                </c:pt>
                <c:pt idx="2935">
                  <c:v>4522.68</c:v>
                </c:pt>
                <c:pt idx="2936">
                  <c:v>4524.09</c:v>
                </c:pt>
                <c:pt idx="2937">
                  <c:v>4536.95</c:v>
                </c:pt>
                <c:pt idx="2938">
                  <c:v>4535.43</c:v>
                </c:pt>
                <c:pt idx="2939">
                  <c:v>4520.03</c:v>
                </c:pt>
                <c:pt idx="2940">
                  <c:v>4514.07</c:v>
                </c:pt>
                <c:pt idx="2941">
                  <c:v>4493.28</c:v>
                </c:pt>
                <c:pt idx="2942">
                  <c:v>4458.58</c:v>
                </c:pt>
                <c:pt idx="2943">
                  <c:v>4468.7299999999996</c:v>
                </c:pt>
                <c:pt idx="2944">
                  <c:v>4443.05</c:v>
                </c:pt>
                <c:pt idx="2945">
                  <c:v>4480.7</c:v>
                </c:pt>
                <c:pt idx="2946">
                  <c:v>4473.75</c:v>
                </c:pt>
                <c:pt idx="2947">
                  <c:v>4432.99</c:v>
                </c:pt>
                <c:pt idx="2948">
                  <c:v>4357.7299999999996</c:v>
                </c:pt>
                <c:pt idx="2949">
                  <c:v>4354.1899999999996</c:v>
                </c:pt>
                <c:pt idx="2950">
                  <c:v>4395.6400000000003</c:v>
                </c:pt>
                <c:pt idx="2951">
                  <c:v>4448.9799999999996</c:v>
                </c:pt>
                <c:pt idx="2952">
                  <c:v>4455.4799999999996</c:v>
                </c:pt>
                <c:pt idx="2953">
                  <c:v>4443.1099999999997</c:v>
                </c:pt>
                <c:pt idx="2954">
                  <c:v>4352.63</c:v>
                </c:pt>
                <c:pt idx="2955">
                  <c:v>4359.46</c:v>
                </c:pt>
                <c:pt idx="2956">
                  <c:v>4307.54</c:v>
                </c:pt>
                <c:pt idx="2957">
                  <c:v>4357.04</c:v>
                </c:pt>
                <c:pt idx="2958">
                  <c:v>4300.46</c:v>
                </c:pt>
                <c:pt idx="2959">
                  <c:v>4345.72</c:v>
                </c:pt>
                <c:pt idx="2960">
                  <c:v>4363.55</c:v>
                </c:pt>
                <c:pt idx="2961">
                  <c:v>4399.76</c:v>
                </c:pt>
                <c:pt idx="2962">
                  <c:v>4391.34</c:v>
                </c:pt>
                <c:pt idx="2963">
                  <c:v>4361.1899999999996</c:v>
                </c:pt>
                <c:pt idx="2964">
                  <c:v>4350.6499999999996</c:v>
                </c:pt>
                <c:pt idx="2965">
                  <c:v>4363.8</c:v>
                </c:pt>
                <c:pt idx="2966">
                  <c:v>4438.26</c:v>
                </c:pt>
                <c:pt idx="2967">
                  <c:v>4471.37</c:v>
                </c:pt>
                <c:pt idx="2968">
                  <c:v>4486.46</c:v>
                </c:pt>
                <c:pt idx="2969">
                  <c:v>4519.63</c:v>
                </c:pt>
                <c:pt idx="2970">
                  <c:v>4536.1899999999996</c:v>
                </c:pt>
                <c:pt idx="2971">
                  <c:v>4549.78</c:v>
                </c:pt>
                <c:pt idx="2972">
                  <c:v>4544.8999999999996</c:v>
                </c:pt>
                <c:pt idx="2973">
                  <c:v>4566.4799999999996</c:v>
                </c:pt>
                <c:pt idx="2974">
                  <c:v>4574.79</c:v>
                </c:pt>
                <c:pt idx="2975">
                  <c:v>4551.68</c:v>
                </c:pt>
                <c:pt idx="2976">
                  <c:v>4596.42</c:v>
                </c:pt>
                <c:pt idx="2977">
                  <c:v>4605.38</c:v>
                </c:pt>
                <c:pt idx="2978">
                  <c:v>4613.67</c:v>
                </c:pt>
                <c:pt idx="2979">
                  <c:v>4630.6499999999996</c:v>
                </c:pt>
                <c:pt idx="2980">
                  <c:v>4660.57</c:v>
                </c:pt>
                <c:pt idx="2981">
                  <c:v>4680.0600000000004</c:v>
                </c:pt>
                <c:pt idx="2982">
                  <c:v>4697.53</c:v>
                </c:pt>
                <c:pt idx="2983">
                  <c:v>4701.7</c:v>
                </c:pt>
                <c:pt idx="2984">
                  <c:v>4685.25</c:v>
                </c:pt>
                <c:pt idx="2985">
                  <c:v>4646.71</c:v>
                </c:pt>
                <c:pt idx="2986">
                  <c:v>4649.2700000000004</c:v>
                </c:pt>
                <c:pt idx="2987">
                  <c:v>4682.8500000000004</c:v>
                </c:pt>
                <c:pt idx="2988">
                  <c:v>4682.8</c:v>
                </c:pt>
                <c:pt idx="2989">
                  <c:v>4700.8999999999996</c:v>
                </c:pt>
                <c:pt idx="2990">
                  <c:v>4688.67</c:v>
                </c:pt>
                <c:pt idx="2991">
                  <c:v>4704.54</c:v>
                </c:pt>
                <c:pt idx="2992">
                  <c:v>4697.96</c:v>
                </c:pt>
                <c:pt idx="2993">
                  <c:v>4682.9399999999996</c:v>
                </c:pt>
                <c:pt idx="2994">
                  <c:v>4690.7</c:v>
                </c:pt>
                <c:pt idx="2995">
                  <c:v>4701.46</c:v>
                </c:pt>
                <c:pt idx="2996">
                  <c:v>4594.62</c:v>
                </c:pt>
                <c:pt idx="2997">
                  <c:v>4655.2700000000004</c:v>
                </c:pt>
                <c:pt idx="2998">
                  <c:v>4567</c:v>
                </c:pt>
                <c:pt idx="2999">
                  <c:v>4513.04</c:v>
                </c:pt>
                <c:pt idx="3000">
                  <c:v>4577.1000000000004</c:v>
                </c:pt>
                <c:pt idx="3001">
                  <c:v>4538.43</c:v>
                </c:pt>
                <c:pt idx="3002">
                  <c:v>4591.67</c:v>
                </c:pt>
                <c:pt idx="3003">
                  <c:v>4686.75</c:v>
                </c:pt>
                <c:pt idx="3004">
                  <c:v>4701.21</c:v>
                </c:pt>
                <c:pt idx="3005">
                  <c:v>4667.45</c:v>
                </c:pt>
                <c:pt idx="3006">
                  <c:v>4712.0200000000004</c:v>
                </c:pt>
                <c:pt idx="3007">
                  <c:v>4668.97</c:v>
                </c:pt>
                <c:pt idx="3008">
                  <c:v>4634.09</c:v>
                </c:pt>
                <c:pt idx="3009">
                  <c:v>4709.8500000000004</c:v>
                </c:pt>
                <c:pt idx="3010">
                  <c:v>4668.67</c:v>
                </c:pt>
                <c:pt idx="3011">
                  <c:v>4620.6400000000003</c:v>
                </c:pt>
                <c:pt idx="3012">
                  <c:v>4568.0200000000004</c:v>
                </c:pt>
                <c:pt idx="3013">
                  <c:v>4649.2299999999996</c:v>
                </c:pt>
                <c:pt idx="3014">
                  <c:v>4696.5600000000004</c:v>
                </c:pt>
                <c:pt idx="3015">
                  <c:v>4725.79</c:v>
                </c:pt>
                <c:pt idx="3016">
                  <c:v>4791.1899999999996</c:v>
                </c:pt>
                <c:pt idx="3017">
                  <c:v>4786.3500000000004</c:v>
                </c:pt>
                <c:pt idx="3018">
                  <c:v>4793.0600000000004</c:v>
                </c:pt>
                <c:pt idx="3019">
                  <c:v>4778.7299999999996</c:v>
                </c:pt>
                <c:pt idx="3020">
                  <c:v>4766.18</c:v>
                </c:pt>
                <c:pt idx="3021">
                  <c:v>4796.5600000000004</c:v>
                </c:pt>
                <c:pt idx="3022">
                  <c:v>4793.54</c:v>
                </c:pt>
                <c:pt idx="3023">
                  <c:v>4700.58</c:v>
                </c:pt>
                <c:pt idx="3024">
                  <c:v>4696.05</c:v>
                </c:pt>
                <c:pt idx="3025">
                  <c:v>4677.03</c:v>
                </c:pt>
                <c:pt idx="3026">
                  <c:v>4670.29</c:v>
                </c:pt>
                <c:pt idx="3027">
                  <c:v>4713.07</c:v>
                </c:pt>
                <c:pt idx="3028">
                  <c:v>4726.3500000000004</c:v>
                </c:pt>
                <c:pt idx="3029">
                  <c:v>4659.03</c:v>
                </c:pt>
                <c:pt idx="3030">
                  <c:v>4662.8500000000004</c:v>
                </c:pt>
                <c:pt idx="3031">
                  <c:v>4577.1099999999997</c:v>
                </c:pt>
                <c:pt idx="3032">
                  <c:v>4532.76</c:v>
                </c:pt>
                <c:pt idx="3033">
                  <c:v>4482.7299999999996</c:v>
                </c:pt>
                <c:pt idx="3034">
                  <c:v>4397.9399999999996</c:v>
                </c:pt>
                <c:pt idx="3035">
                  <c:v>4410.13</c:v>
                </c:pt>
                <c:pt idx="3036">
                  <c:v>4356.45</c:v>
                </c:pt>
                <c:pt idx="3037">
                  <c:v>4349.93</c:v>
                </c:pt>
                <c:pt idx="3038">
                  <c:v>4326.51</c:v>
                </c:pt>
                <c:pt idx="3039">
                  <c:v>4431.8500000000004</c:v>
                </c:pt>
                <c:pt idx="3040">
                  <c:v>4515.55</c:v>
                </c:pt>
                <c:pt idx="3041">
                  <c:v>4546.54</c:v>
                </c:pt>
                <c:pt idx="3042">
                  <c:v>4589.38</c:v>
                </c:pt>
                <c:pt idx="3043">
                  <c:v>4477.4399999999996</c:v>
                </c:pt>
                <c:pt idx="3044">
                  <c:v>4500.53</c:v>
                </c:pt>
                <c:pt idx="3045">
                  <c:v>4483.87</c:v>
                </c:pt>
                <c:pt idx="3046">
                  <c:v>4521.54</c:v>
                </c:pt>
                <c:pt idx="3047">
                  <c:v>4587.18</c:v>
                </c:pt>
                <c:pt idx="3048">
                  <c:v>4504.08</c:v>
                </c:pt>
                <c:pt idx="3049">
                  <c:v>4418.6400000000003</c:v>
                </c:pt>
                <c:pt idx="3050">
                  <c:v>4401.67</c:v>
                </c:pt>
                <c:pt idx="3051">
                  <c:v>4471.07</c:v>
                </c:pt>
                <c:pt idx="3052">
                  <c:v>4475.01</c:v>
                </c:pt>
                <c:pt idx="3053">
                  <c:v>4380.26</c:v>
                </c:pt>
                <c:pt idx="3054">
                  <c:v>4348.87</c:v>
                </c:pt>
                <c:pt idx="3055">
                  <c:v>4304.76</c:v>
                </c:pt>
                <c:pt idx="3056">
                  <c:v>4225.5</c:v>
                </c:pt>
                <c:pt idx="3057">
                  <c:v>4288.7</c:v>
                </c:pt>
                <c:pt idx="3058">
                  <c:v>4384.6499999999996</c:v>
                </c:pt>
                <c:pt idx="3059">
                  <c:v>4373.9399999999996</c:v>
                </c:pt>
                <c:pt idx="3060">
                  <c:v>4306.26</c:v>
                </c:pt>
                <c:pt idx="3061">
                  <c:v>4386.54</c:v>
                </c:pt>
                <c:pt idx="3062">
                  <c:v>4363.49</c:v>
                </c:pt>
                <c:pt idx="3063">
                  <c:v>4328.87</c:v>
                </c:pt>
                <c:pt idx="3064">
                  <c:v>4201.09</c:v>
                </c:pt>
                <c:pt idx="3065">
                  <c:v>4170.7</c:v>
                </c:pt>
                <c:pt idx="3066">
                  <c:v>4277.88</c:v>
                </c:pt>
                <c:pt idx="3067">
                  <c:v>4259.5200000000004</c:v>
                </c:pt>
                <c:pt idx="3068">
                  <c:v>4204.3100000000004</c:v>
                </c:pt>
                <c:pt idx="3069">
                  <c:v>4173.1099999999997</c:v>
                </c:pt>
                <c:pt idx="3070">
                  <c:v>4262.45</c:v>
                </c:pt>
                <c:pt idx="3071">
                  <c:v>4357.8599999999997</c:v>
                </c:pt>
                <c:pt idx="3072">
                  <c:v>4411.67</c:v>
                </c:pt>
                <c:pt idx="3073">
                  <c:v>4463.12</c:v>
                </c:pt>
                <c:pt idx="3074">
                  <c:v>4461.18</c:v>
                </c:pt>
                <c:pt idx="3075">
                  <c:v>4511.6099999999997</c:v>
                </c:pt>
                <c:pt idx="3076">
                  <c:v>4456.24</c:v>
                </c:pt>
                <c:pt idx="3077">
                  <c:v>4520.16</c:v>
                </c:pt>
                <c:pt idx="3078">
                  <c:v>4543.0600000000004</c:v>
                </c:pt>
              </c:numCache>
            </c:numRef>
          </c:val>
          <c:smooth val="0"/>
          <c:extLst>
            <c:ext xmlns:c16="http://schemas.microsoft.com/office/drawing/2014/chart" uri="{C3380CC4-5D6E-409C-BE32-E72D297353CC}">
              <c16:uniqueId val="{00000000-9524-4EED-B3D3-5D9BD92F89F1}"/>
            </c:ext>
          </c:extLst>
        </c:ser>
        <c:dLbls>
          <c:showLegendKey val="0"/>
          <c:showVal val="0"/>
          <c:showCatName val="0"/>
          <c:showSerName val="0"/>
          <c:showPercent val="0"/>
          <c:showBubbleSize val="0"/>
        </c:dLbls>
        <c:smooth val="0"/>
        <c:axId val="508225535"/>
        <c:axId val="323700127"/>
      </c:lineChart>
      <c:catAx>
        <c:axId val="5082255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323700127"/>
        <c:crosses val="autoZero"/>
        <c:auto val="1"/>
        <c:lblAlgn val="ctr"/>
        <c:lblOffset val="100"/>
        <c:noMultiLvlLbl val="0"/>
      </c:catAx>
      <c:valAx>
        <c:axId val="32370012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50822553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CN"/>
              <a:t>Stock, Bond, and Oil Prices (2020.1-20204)</a:t>
            </a:r>
            <a:endParaRPr lang="zh-CN" alt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0"/>
          <c:order val="0"/>
          <c:tx>
            <c:strRef>
              <c:f>Sheet1!$O$1</c:f>
              <c:strCache>
                <c:ptCount val="1"/>
                <c:pt idx="0">
                  <c:v>S&amp;P 500</c:v>
                </c:pt>
              </c:strCache>
            </c:strRef>
          </c:tx>
          <c:spPr>
            <a:ln w="28575" cap="rnd">
              <a:solidFill>
                <a:schemeClr val="accent1"/>
              </a:solidFill>
              <a:round/>
            </a:ln>
            <a:effectLst/>
          </c:spPr>
          <c:marker>
            <c:symbol val="none"/>
          </c:marker>
          <c:cat>
            <c:numRef>
              <c:f>Sheet1!$J$2:$J$84</c:f>
              <c:numCache>
                <c:formatCode>m/d/yyyy</c:formatCode>
                <c:ptCount val="83"/>
                <c:pt idx="0">
                  <c:v>43832</c:v>
                </c:pt>
                <c:pt idx="1">
                  <c:v>43833</c:v>
                </c:pt>
                <c:pt idx="2">
                  <c:v>43836</c:v>
                </c:pt>
                <c:pt idx="3">
                  <c:v>43837</c:v>
                </c:pt>
                <c:pt idx="4">
                  <c:v>43838</c:v>
                </c:pt>
                <c:pt idx="5">
                  <c:v>43839</c:v>
                </c:pt>
                <c:pt idx="6">
                  <c:v>43840</c:v>
                </c:pt>
                <c:pt idx="7">
                  <c:v>43843</c:v>
                </c:pt>
                <c:pt idx="8">
                  <c:v>43844</c:v>
                </c:pt>
                <c:pt idx="9">
                  <c:v>43845</c:v>
                </c:pt>
                <c:pt idx="10">
                  <c:v>43846</c:v>
                </c:pt>
                <c:pt idx="11">
                  <c:v>43847</c:v>
                </c:pt>
                <c:pt idx="12">
                  <c:v>43851</c:v>
                </c:pt>
                <c:pt idx="13">
                  <c:v>43852</c:v>
                </c:pt>
                <c:pt idx="14">
                  <c:v>43853</c:v>
                </c:pt>
                <c:pt idx="15">
                  <c:v>43854</c:v>
                </c:pt>
                <c:pt idx="16">
                  <c:v>43857</c:v>
                </c:pt>
                <c:pt idx="17">
                  <c:v>43858</c:v>
                </c:pt>
                <c:pt idx="18">
                  <c:v>43859</c:v>
                </c:pt>
                <c:pt idx="19">
                  <c:v>43860</c:v>
                </c:pt>
                <c:pt idx="20">
                  <c:v>43861</c:v>
                </c:pt>
                <c:pt idx="21">
                  <c:v>43864</c:v>
                </c:pt>
                <c:pt idx="22">
                  <c:v>43865</c:v>
                </c:pt>
                <c:pt idx="23">
                  <c:v>43866</c:v>
                </c:pt>
                <c:pt idx="24">
                  <c:v>43867</c:v>
                </c:pt>
                <c:pt idx="25">
                  <c:v>43868</c:v>
                </c:pt>
                <c:pt idx="26">
                  <c:v>43871</c:v>
                </c:pt>
                <c:pt idx="27">
                  <c:v>43872</c:v>
                </c:pt>
                <c:pt idx="28">
                  <c:v>43873</c:v>
                </c:pt>
                <c:pt idx="29">
                  <c:v>43874</c:v>
                </c:pt>
                <c:pt idx="30">
                  <c:v>43875</c:v>
                </c:pt>
                <c:pt idx="31">
                  <c:v>43879</c:v>
                </c:pt>
                <c:pt idx="32">
                  <c:v>43880</c:v>
                </c:pt>
                <c:pt idx="33">
                  <c:v>43881</c:v>
                </c:pt>
                <c:pt idx="34">
                  <c:v>43882</c:v>
                </c:pt>
                <c:pt idx="35">
                  <c:v>43885</c:v>
                </c:pt>
                <c:pt idx="36">
                  <c:v>43886</c:v>
                </c:pt>
                <c:pt idx="37">
                  <c:v>43887</c:v>
                </c:pt>
                <c:pt idx="38">
                  <c:v>43888</c:v>
                </c:pt>
                <c:pt idx="39">
                  <c:v>43889</c:v>
                </c:pt>
                <c:pt idx="40">
                  <c:v>43892</c:v>
                </c:pt>
                <c:pt idx="41">
                  <c:v>43893</c:v>
                </c:pt>
                <c:pt idx="42">
                  <c:v>43894</c:v>
                </c:pt>
                <c:pt idx="43">
                  <c:v>43895</c:v>
                </c:pt>
                <c:pt idx="44">
                  <c:v>43896</c:v>
                </c:pt>
                <c:pt idx="45">
                  <c:v>43899</c:v>
                </c:pt>
                <c:pt idx="46">
                  <c:v>43900</c:v>
                </c:pt>
                <c:pt idx="47">
                  <c:v>43901</c:v>
                </c:pt>
                <c:pt idx="48">
                  <c:v>43902</c:v>
                </c:pt>
                <c:pt idx="49">
                  <c:v>43903</c:v>
                </c:pt>
                <c:pt idx="50">
                  <c:v>43906</c:v>
                </c:pt>
                <c:pt idx="51">
                  <c:v>43907</c:v>
                </c:pt>
                <c:pt idx="52">
                  <c:v>43908</c:v>
                </c:pt>
                <c:pt idx="53">
                  <c:v>43909</c:v>
                </c:pt>
                <c:pt idx="54">
                  <c:v>43910</c:v>
                </c:pt>
                <c:pt idx="55">
                  <c:v>43913</c:v>
                </c:pt>
                <c:pt idx="56">
                  <c:v>43914</c:v>
                </c:pt>
                <c:pt idx="57">
                  <c:v>43915</c:v>
                </c:pt>
                <c:pt idx="58">
                  <c:v>43916</c:v>
                </c:pt>
                <c:pt idx="59">
                  <c:v>43917</c:v>
                </c:pt>
                <c:pt idx="60">
                  <c:v>43920</c:v>
                </c:pt>
                <c:pt idx="61">
                  <c:v>43921</c:v>
                </c:pt>
                <c:pt idx="62">
                  <c:v>43922</c:v>
                </c:pt>
                <c:pt idx="63">
                  <c:v>43923</c:v>
                </c:pt>
                <c:pt idx="64">
                  <c:v>43924</c:v>
                </c:pt>
                <c:pt idx="65">
                  <c:v>43927</c:v>
                </c:pt>
                <c:pt idx="66">
                  <c:v>43928</c:v>
                </c:pt>
                <c:pt idx="67">
                  <c:v>43929</c:v>
                </c:pt>
                <c:pt idx="68">
                  <c:v>43930</c:v>
                </c:pt>
                <c:pt idx="69">
                  <c:v>43934</c:v>
                </c:pt>
                <c:pt idx="70">
                  <c:v>43935</c:v>
                </c:pt>
                <c:pt idx="71">
                  <c:v>43936</c:v>
                </c:pt>
                <c:pt idx="72">
                  <c:v>43937</c:v>
                </c:pt>
                <c:pt idx="73">
                  <c:v>43938</c:v>
                </c:pt>
                <c:pt idx="74">
                  <c:v>43941</c:v>
                </c:pt>
                <c:pt idx="75">
                  <c:v>43942</c:v>
                </c:pt>
                <c:pt idx="76">
                  <c:v>43943</c:v>
                </c:pt>
                <c:pt idx="77">
                  <c:v>43944</c:v>
                </c:pt>
                <c:pt idx="78">
                  <c:v>43945</c:v>
                </c:pt>
                <c:pt idx="79">
                  <c:v>43948</c:v>
                </c:pt>
                <c:pt idx="80">
                  <c:v>43949</c:v>
                </c:pt>
                <c:pt idx="81">
                  <c:v>43950</c:v>
                </c:pt>
                <c:pt idx="82">
                  <c:v>43951</c:v>
                </c:pt>
              </c:numCache>
            </c:numRef>
          </c:cat>
          <c:val>
            <c:numRef>
              <c:f>Sheet1!$O$2:$O$84</c:f>
              <c:numCache>
                <c:formatCode>General</c:formatCode>
                <c:ptCount val="83"/>
                <c:pt idx="0">
                  <c:v>100</c:v>
                </c:pt>
                <c:pt idx="1">
                  <c:v>99.29401292263303</c:v>
                </c:pt>
                <c:pt idx="2">
                  <c:v>99.644857804994103</c:v>
                </c:pt>
                <c:pt idx="3">
                  <c:v>99.365532483079335</c:v>
                </c:pt>
                <c:pt idx="4">
                  <c:v>99.852663566462553</c:v>
                </c:pt>
                <c:pt idx="5">
                  <c:v>100.51721227189712</c:v>
                </c:pt>
                <c:pt idx="6">
                  <c:v>100.23021317740228</c:v>
                </c:pt>
                <c:pt idx="7">
                  <c:v>100.9294473348988</c:v>
                </c:pt>
                <c:pt idx="8">
                  <c:v>100.77658578510366</c:v>
                </c:pt>
                <c:pt idx="9">
                  <c:v>100.96505363967034</c:v>
                </c:pt>
                <c:pt idx="10">
                  <c:v>101.80978252528507</c:v>
                </c:pt>
                <c:pt idx="11">
                  <c:v>102.20298663228817</c:v>
                </c:pt>
                <c:pt idx="12">
                  <c:v>101.93194898475988</c:v>
                </c:pt>
                <c:pt idx="13">
                  <c:v>101.96141627146737</c:v>
                </c:pt>
                <c:pt idx="14">
                  <c:v>102.07775066378133</c:v>
                </c:pt>
                <c:pt idx="15">
                  <c:v>101.1547492978498</c:v>
                </c:pt>
                <c:pt idx="16">
                  <c:v>99.563515815645303</c:v>
                </c:pt>
                <c:pt idx="17">
                  <c:v>100.56448271099036</c:v>
                </c:pt>
                <c:pt idx="18">
                  <c:v>100.47730865448072</c:v>
                </c:pt>
                <c:pt idx="19">
                  <c:v>100.79224028116703</c:v>
                </c:pt>
                <c:pt idx="20">
                  <c:v>99.007627729944602</c:v>
                </c:pt>
                <c:pt idx="21">
                  <c:v>99.725892843439695</c:v>
                </c:pt>
                <c:pt idx="22">
                  <c:v>101.21982288932887</c:v>
                </c:pt>
                <c:pt idx="23">
                  <c:v>102.35861074021211</c:v>
                </c:pt>
                <c:pt idx="24">
                  <c:v>102.69901929186427</c:v>
                </c:pt>
                <c:pt idx="25">
                  <c:v>102.14435900977638</c:v>
                </c:pt>
                <c:pt idx="26">
                  <c:v>102.89270531178538</c:v>
                </c:pt>
                <c:pt idx="27">
                  <c:v>103.06643952299829</c:v>
                </c:pt>
                <c:pt idx="28">
                  <c:v>103.73252298294888</c:v>
                </c:pt>
                <c:pt idx="29">
                  <c:v>103.56339303528401</c:v>
                </c:pt>
                <c:pt idx="30">
                  <c:v>103.75431649707629</c:v>
                </c:pt>
                <c:pt idx="31">
                  <c:v>103.4513559556149</c:v>
                </c:pt>
                <c:pt idx="32">
                  <c:v>103.93818008809492</c:v>
                </c:pt>
                <c:pt idx="33">
                  <c:v>103.5415995211566</c:v>
                </c:pt>
                <c:pt idx="34">
                  <c:v>102.45253771659225</c:v>
                </c:pt>
                <c:pt idx="35">
                  <c:v>99.018984913363113</c:v>
                </c:pt>
                <c:pt idx="36">
                  <c:v>96.020688490875884</c:v>
                </c:pt>
                <c:pt idx="37">
                  <c:v>95.657872523289896</c:v>
                </c:pt>
                <c:pt idx="38">
                  <c:v>91.433307242506572</c:v>
                </c:pt>
                <c:pt idx="39">
                  <c:v>90.68004972604632</c:v>
                </c:pt>
                <c:pt idx="40">
                  <c:v>94.854888960510777</c:v>
                </c:pt>
                <c:pt idx="41">
                  <c:v>92.188713415289229</c:v>
                </c:pt>
                <c:pt idx="42">
                  <c:v>96.079316113387662</c:v>
                </c:pt>
                <c:pt idx="43">
                  <c:v>92.820111423177863</c:v>
                </c:pt>
                <c:pt idx="44">
                  <c:v>91.237165615359828</c:v>
                </c:pt>
                <c:pt idx="45">
                  <c:v>84.305907270132138</c:v>
                </c:pt>
                <c:pt idx="46">
                  <c:v>88.470310173887697</c:v>
                </c:pt>
                <c:pt idx="47">
                  <c:v>84.146906702272972</c:v>
                </c:pt>
                <c:pt idx="48">
                  <c:v>76.143468852157099</c:v>
                </c:pt>
                <c:pt idx="49">
                  <c:v>83.215003760148562</c:v>
                </c:pt>
                <c:pt idx="50">
                  <c:v>73.242475865985242</c:v>
                </c:pt>
                <c:pt idx="51">
                  <c:v>77.633715487207823</c:v>
                </c:pt>
                <c:pt idx="52">
                  <c:v>73.609896097119261</c:v>
                </c:pt>
                <c:pt idx="53">
                  <c:v>73.956443666835497</c:v>
                </c:pt>
                <c:pt idx="54">
                  <c:v>70.749727581073401</c:v>
                </c:pt>
                <c:pt idx="55">
                  <c:v>68.677195082646534</c:v>
                </c:pt>
                <c:pt idx="56">
                  <c:v>75.121015393587797</c:v>
                </c:pt>
                <c:pt idx="57">
                  <c:v>75.987537793329963</c:v>
                </c:pt>
                <c:pt idx="58">
                  <c:v>80.730236198720021</c:v>
                </c:pt>
                <c:pt idx="59">
                  <c:v>78.010651196341144</c:v>
                </c:pt>
                <c:pt idx="60">
                  <c:v>80.625258989824573</c:v>
                </c:pt>
                <c:pt idx="61">
                  <c:v>79.334223490952624</c:v>
                </c:pt>
                <c:pt idx="62">
                  <c:v>75.832220636309216</c:v>
                </c:pt>
                <c:pt idx="63">
                  <c:v>77.563423730374339</c:v>
                </c:pt>
                <c:pt idx="64">
                  <c:v>76.389336525622724</c:v>
                </c:pt>
                <c:pt idx="65">
                  <c:v>81.761898184385402</c:v>
                </c:pt>
                <c:pt idx="66">
                  <c:v>81.63083014871772</c:v>
                </c:pt>
                <c:pt idx="67">
                  <c:v>84.410884479027587</c:v>
                </c:pt>
                <c:pt idx="68">
                  <c:v>85.63377687738847</c:v>
                </c:pt>
                <c:pt idx="69">
                  <c:v>84.768482281259111</c:v>
                </c:pt>
                <c:pt idx="70">
                  <c:v>87.360068757002324</c:v>
                </c:pt>
                <c:pt idx="71">
                  <c:v>85.435486593919308</c:v>
                </c:pt>
                <c:pt idx="72">
                  <c:v>85.932440106205021</c:v>
                </c:pt>
                <c:pt idx="73">
                  <c:v>88.234878831130956</c:v>
                </c:pt>
                <c:pt idx="74">
                  <c:v>86.65715118866737</c:v>
                </c:pt>
                <c:pt idx="75">
                  <c:v>83.998956366929107</c:v>
                </c:pt>
                <c:pt idx="76">
                  <c:v>85.925073284528139</c:v>
                </c:pt>
                <c:pt idx="77">
                  <c:v>85.878723698144483</c:v>
                </c:pt>
                <c:pt idx="78">
                  <c:v>87.073990515217076</c:v>
                </c:pt>
                <c:pt idx="79">
                  <c:v>88.355203585186544</c:v>
                </c:pt>
                <c:pt idx="80">
                  <c:v>87.892014672253168</c:v>
                </c:pt>
                <c:pt idx="81">
                  <c:v>90.228524947434664</c:v>
                </c:pt>
                <c:pt idx="82">
                  <c:v>89.397301901560837</c:v>
                </c:pt>
              </c:numCache>
            </c:numRef>
          </c:val>
          <c:smooth val="0"/>
          <c:extLst>
            <c:ext xmlns:c16="http://schemas.microsoft.com/office/drawing/2014/chart" uri="{C3380CC4-5D6E-409C-BE32-E72D297353CC}">
              <c16:uniqueId val="{00000000-768A-48D6-9A9A-50142D38908E}"/>
            </c:ext>
          </c:extLst>
        </c:ser>
        <c:ser>
          <c:idx val="1"/>
          <c:order val="1"/>
          <c:tx>
            <c:strRef>
              <c:f>Sheet1!$P$1</c:f>
              <c:strCache>
                <c:ptCount val="1"/>
                <c:pt idx="0">
                  <c:v>HYG</c:v>
                </c:pt>
              </c:strCache>
            </c:strRef>
          </c:tx>
          <c:spPr>
            <a:ln w="28575" cap="rnd">
              <a:solidFill>
                <a:schemeClr val="accent2"/>
              </a:solidFill>
              <a:round/>
            </a:ln>
            <a:effectLst/>
          </c:spPr>
          <c:marker>
            <c:symbol val="none"/>
          </c:marker>
          <c:cat>
            <c:numRef>
              <c:f>Sheet1!$J$2:$J$84</c:f>
              <c:numCache>
                <c:formatCode>m/d/yyyy</c:formatCode>
                <c:ptCount val="83"/>
                <c:pt idx="0">
                  <c:v>43832</c:v>
                </c:pt>
                <c:pt idx="1">
                  <c:v>43833</c:v>
                </c:pt>
                <c:pt idx="2">
                  <c:v>43836</c:v>
                </c:pt>
                <c:pt idx="3">
                  <c:v>43837</c:v>
                </c:pt>
                <c:pt idx="4">
                  <c:v>43838</c:v>
                </c:pt>
                <c:pt idx="5">
                  <c:v>43839</c:v>
                </c:pt>
                <c:pt idx="6">
                  <c:v>43840</c:v>
                </c:pt>
                <c:pt idx="7">
                  <c:v>43843</c:v>
                </c:pt>
                <c:pt idx="8">
                  <c:v>43844</c:v>
                </c:pt>
                <c:pt idx="9">
                  <c:v>43845</c:v>
                </c:pt>
                <c:pt idx="10">
                  <c:v>43846</c:v>
                </c:pt>
                <c:pt idx="11">
                  <c:v>43847</c:v>
                </c:pt>
                <c:pt idx="12">
                  <c:v>43851</c:v>
                </c:pt>
                <c:pt idx="13">
                  <c:v>43852</c:v>
                </c:pt>
                <c:pt idx="14">
                  <c:v>43853</c:v>
                </c:pt>
                <c:pt idx="15">
                  <c:v>43854</c:v>
                </c:pt>
                <c:pt idx="16">
                  <c:v>43857</c:v>
                </c:pt>
                <c:pt idx="17">
                  <c:v>43858</c:v>
                </c:pt>
                <c:pt idx="18">
                  <c:v>43859</c:v>
                </c:pt>
                <c:pt idx="19">
                  <c:v>43860</c:v>
                </c:pt>
                <c:pt idx="20">
                  <c:v>43861</c:v>
                </c:pt>
                <c:pt idx="21">
                  <c:v>43864</c:v>
                </c:pt>
                <c:pt idx="22">
                  <c:v>43865</c:v>
                </c:pt>
                <c:pt idx="23">
                  <c:v>43866</c:v>
                </c:pt>
                <c:pt idx="24">
                  <c:v>43867</c:v>
                </c:pt>
                <c:pt idx="25">
                  <c:v>43868</c:v>
                </c:pt>
                <c:pt idx="26">
                  <c:v>43871</c:v>
                </c:pt>
                <c:pt idx="27">
                  <c:v>43872</c:v>
                </c:pt>
                <c:pt idx="28">
                  <c:v>43873</c:v>
                </c:pt>
                <c:pt idx="29">
                  <c:v>43874</c:v>
                </c:pt>
                <c:pt idx="30">
                  <c:v>43875</c:v>
                </c:pt>
                <c:pt idx="31">
                  <c:v>43879</c:v>
                </c:pt>
                <c:pt idx="32">
                  <c:v>43880</c:v>
                </c:pt>
                <c:pt idx="33">
                  <c:v>43881</c:v>
                </c:pt>
                <c:pt idx="34">
                  <c:v>43882</c:v>
                </c:pt>
                <c:pt idx="35">
                  <c:v>43885</c:v>
                </c:pt>
                <c:pt idx="36">
                  <c:v>43886</c:v>
                </c:pt>
                <c:pt idx="37">
                  <c:v>43887</c:v>
                </c:pt>
                <c:pt idx="38">
                  <c:v>43888</c:v>
                </c:pt>
                <c:pt idx="39">
                  <c:v>43889</c:v>
                </c:pt>
                <c:pt idx="40">
                  <c:v>43892</c:v>
                </c:pt>
                <c:pt idx="41">
                  <c:v>43893</c:v>
                </c:pt>
                <c:pt idx="42">
                  <c:v>43894</c:v>
                </c:pt>
                <c:pt idx="43">
                  <c:v>43895</c:v>
                </c:pt>
                <c:pt idx="44">
                  <c:v>43896</c:v>
                </c:pt>
                <c:pt idx="45">
                  <c:v>43899</c:v>
                </c:pt>
                <c:pt idx="46">
                  <c:v>43900</c:v>
                </c:pt>
                <c:pt idx="47">
                  <c:v>43901</c:v>
                </c:pt>
                <c:pt idx="48">
                  <c:v>43902</c:v>
                </c:pt>
                <c:pt idx="49">
                  <c:v>43903</c:v>
                </c:pt>
                <c:pt idx="50">
                  <c:v>43906</c:v>
                </c:pt>
                <c:pt idx="51">
                  <c:v>43907</c:v>
                </c:pt>
                <c:pt idx="52">
                  <c:v>43908</c:v>
                </c:pt>
                <c:pt idx="53">
                  <c:v>43909</c:v>
                </c:pt>
                <c:pt idx="54">
                  <c:v>43910</c:v>
                </c:pt>
                <c:pt idx="55">
                  <c:v>43913</c:v>
                </c:pt>
                <c:pt idx="56">
                  <c:v>43914</c:v>
                </c:pt>
                <c:pt idx="57">
                  <c:v>43915</c:v>
                </c:pt>
                <c:pt idx="58">
                  <c:v>43916</c:v>
                </c:pt>
                <c:pt idx="59">
                  <c:v>43917</c:v>
                </c:pt>
                <c:pt idx="60">
                  <c:v>43920</c:v>
                </c:pt>
                <c:pt idx="61">
                  <c:v>43921</c:v>
                </c:pt>
                <c:pt idx="62">
                  <c:v>43922</c:v>
                </c:pt>
                <c:pt idx="63">
                  <c:v>43923</c:v>
                </c:pt>
                <c:pt idx="64">
                  <c:v>43924</c:v>
                </c:pt>
                <c:pt idx="65">
                  <c:v>43927</c:v>
                </c:pt>
                <c:pt idx="66">
                  <c:v>43928</c:v>
                </c:pt>
                <c:pt idx="67">
                  <c:v>43929</c:v>
                </c:pt>
                <c:pt idx="68">
                  <c:v>43930</c:v>
                </c:pt>
                <c:pt idx="69">
                  <c:v>43934</c:v>
                </c:pt>
                <c:pt idx="70">
                  <c:v>43935</c:v>
                </c:pt>
                <c:pt idx="71">
                  <c:v>43936</c:v>
                </c:pt>
                <c:pt idx="72">
                  <c:v>43937</c:v>
                </c:pt>
                <c:pt idx="73">
                  <c:v>43938</c:v>
                </c:pt>
                <c:pt idx="74">
                  <c:v>43941</c:v>
                </c:pt>
                <c:pt idx="75">
                  <c:v>43942</c:v>
                </c:pt>
                <c:pt idx="76">
                  <c:v>43943</c:v>
                </c:pt>
                <c:pt idx="77">
                  <c:v>43944</c:v>
                </c:pt>
                <c:pt idx="78">
                  <c:v>43945</c:v>
                </c:pt>
                <c:pt idx="79">
                  <c:v>43948</c:v>
                </c:pt>
                <c:pt idx="80">
                  <c:v>43949</c:v>
                </c:pt>
                <c:pt idx="81">
                  <c:v>43950</c:v>
                </c:pt>
                <c:pt idx="82">
                  <c:v>43951</c:v>
                </c:pt>
              </c:numCache>
            </c:numRef>
          </c:cat>
          <c:val>
            <c:numRef>
              <c:f>Sheet1!$P$2:$P$84</c:f>
              <c:numCache>
                <c:formatCode>General</c:formatCode>
                <c:ptCount val="83"/>
                <c:pt idx="0">
                  <c:v>100</c:v>
                </c:pt>
                <c:pt idx="1">
                  <c:v>103.05655442955212</c:v>
                </c:pt>
                <c:pt idx="2">
                  <c:v>103.41614906832299</c:v>
                </c:pt>
                <c:pt idx="3">
                  <c:v>102.48447204968944</c:v>
                </c:pt>
                <c:pt idx="4">
                  <c:v>97.433801896044457</c:v>
                </c:pt>
                <c:pt idx="5">
                  <c:v>97.352075841778358</c:v>
                </c:pt>
                <c:pt idx="6">
                  <c:v>96.502124877410921</c:v>
                </c:pt>
                <c:pt idx="7">
                  <c:v>94.932984635501796</c:v>
                </c:pt>
                <c:pt idx="8">
                  <c:v>95.178162798300093</c:v>
                </c:pt>
                <c:pt idx="9">
                  <c:v>94.491663942464868</c:v>
                </c:pt>
                <c:pt idx="10">
                  <c:v>95.652173913043484</c:v>
                </c:pt>
                <c:pt idx="11">
                  <c:v>95.684864334749918</c:v>
                </c:pt>
                <c:pt idx="12">
                  <c:v>95.357960117685522</c:v>
                </c:pt>
                <c:pt idx="13">
                  <c:v>92.742726381170328</c:v>
                </c:pt>
                <c:pt idx="14">
                  <c:v>90.863027133050025</c:v>
                </c:pt>
                <c:pt idx="15">
                  <c:v>88.574697613599213</c:v>
                </c:pt>
                <c:pt idx="16">
                  <c:v>86.858450474011121</c:v>
                </c:pt>
                <c:pt idx="17">
                  <c:v>87.414187643020597</c:v>
                </c:pt>
                <c:pt idx="18">
                  <c:v>87.169009480222286</c:v>
                </c:pt>
                <c:pt idx="19">
                  <c:v>85.223929388689115</c:v>
                </c:pt>
                <c:pt idx="20">
                  <c:v>84.275907159202362</c:v>
                </c:pt>
                <c:pt idx="21">
                  <c:v>81.905851585485451</c:v>
                </c:pt>
                <c:pt idx="22">
                  <c:v>81.088591042824447</c:v>
                </c:pt>
                <c:pt idx="23">
                  <c:v>82.951945080091534</c:v>
                </c:pt>
                <c:pt idx="24">
                  <c:v>83.278849297155944</c:v>
                </c:pt>
                <c:pt idx="25">
                  <c:v>82.249101013403063</c:v>
                </c:pt>
                <c:pt idx="26">
                  <c:v>81.023210199411579</c:v>
                </c:pt>
                <c:pt idx="27">
                  <c:v>81.627983000980706</c:v>
                </c:pt>
                <c:pt idx="28">
                  <c:v>83.638443935926773</c:v>
                </c:pt>
                <c:pt idx="29">
                  <c:v>84.047074207257282</c:v>
                </c:pt>
                <c:pt idx="30">
                  <c:v>85.076822491010134</c:v>
                </c:pt>
                <c:pt idx="31">
                  <c:v>85.076822491010134</c:v>
                </c:pt>
                <c:pt idx="32">
                  <c:v>87.103628636809418</c:v>
                </c:pt>
                <c:pt idx="33">
                  <c:v>87.904543968617205</c:v>
                </c:pt>
                <c:pt idx="34">
                  <c:v>87.250735534488399</c:v>
                </c:pt>
                <c:pt idx="35">
                  <c:v>84.063419418110499</c:v>
                </c:pt>
                <c:pt idx="36">
                  <c:v>81.562602157567838</c:v>
                </c:pt>
                <c:pt idx="37">
                  <c:v>79.650212487741086</c:v>
                </c:pt>
                <c:pt idx="38">
                  <c:v>76.969597907813011</c:v>
                </c:pt>
                <c:pt idx="39">
                  <c:v>73.161163779012753</c:v>
                </c:pt>
                <c:pt idx="40">
                  <c:v>76.413860738803535</c:v>
                </c:pt>
                <c:pt idx="41">
                  <c:v>77.116704805491992</c:v>
                </c:pt>
                <c:pt idx="42">
                  <c:v>76.4628963713632</c:v>
                </c:pt>
                <c:pt idx="43">
                  <c:v>75.024517816279825</c:v>
                </c:pt>
                <c:pt idx="44">
                  <c:v>67.473030402092192</c:v>
                </c:pt>
                <c:pt idx="45">
                  <c:v>50.882641386073878</c:v>
                </c:pt>
                <c:pt idx="46">
                  <c:v>56.162144491663945</c:v>
                </c:pt>
                <c:pt idx="47">
                  <c:v>53.906505393919581</c:v>
                </c:pt>
                <c:pt idx="48">
                  <c:v>51.487414187643019</c:v>
                </c:pt>
                <c:pt idx="49">
                  <c:v>51.863354037267086</c:v>
                </c:pt>
                <c:pt idx="50">
                  <c:v>46.910755148741416</c:v>
                </c:pt>
                <c:pt idx="51">
                  <c:v>44.050343249427911</c:v>
                </c:pt>
                <c:pt idx="52">
                  <c:v>33.29519450800916</c:v>
                </c:pt>
                <c:pt idx="53">
                  <c:v>41.222621771820855</c:v>
                </c:pt>
                <c:pt idx="54">
                  <c:v>36.662307943772475</c:v>
                </c:pt>
                <c:pt idx="55">
                  <c:v>38.182412553121935</c:v>
                </c:pt>
                <c:pt idx="56">
                  <c:v>39.244851258581235</c:v>
                </c:pt>
                <c:pt idx="57">
                  <c:v>40.029421379535798</c:v>
                </c:pt>
                <c:pt idx="58">
                  <c:v>36.94017652827722</c:v>
                </c:pt>
                <c:pt idx="59">
                  <c:v>35.158548545276233</c:v>
                </c:pt>
                <c:pt idx="60">
                  <c:v>32.837528604118994</c:v>
                </c:pt>
                <c:pt idx="61">
                  <c:v>33.474991827394575</c:v>
                </c:pt>
                <c:pt idx="62">
                  <c:v>33.19712324288983</c:v>
                </c:pt>
                <c:pt idx="63">
                  <c:v>41.386073880353059</c:v>
                </c:pt>
                <c:pt idx="64">
                  <c:v>46.322327558025499</c:v>
                </c:pt>
                <c:pt idx="65">
                  <c:v>42.628309905197774</c:v>
                </c:pt>
                <c:pt idx="66">
                  <c:v>38.623733246158878</c:v>
                </c:pt>
                <c:pt idx="67">
                  <c:v>41.010134030728992</c:v>
                </c:pt>
                <c:pt idx="68">
                  <c:v>37.201699901928734</c:v>
                </c:pt>
                <c:pt idx="69">
                  <c:v>36.629617522066034</c:v>
                </c:pt>
                <c:pt idx="70">
                  <c:v>32.870219025825435</c:v>
                </c:pt>
                <c:pt idx="71">
                  <c:v>32.477933965348157</c:v>
                </c:pt>
                <c:pt idx="72">
                  <c:v>32.477933965348157</c:v>
                </c:pt>
                <c:pt idx="73">
                  <c:v>29.862700228832949</c:v>
                </c:pt>
                <c:pt idx="74">
                  <c:v>23.112128146453088</c:v>
                </c:pt>
                <c:pt idx="75">
                  <c:v>16.361556064073227</c:v>
                </c:pt>
                <c:pt idx="76">
                  <c:v>22.523700555737168</c:v>
                </c:pt>
                <c:pt idx="77">
                  <c:v>26.969597907813007</c:v>
                </c:pt>
                <c:pt idx="78">
                  <c:v>27.688787185354691</c:v>
                </c:pt>
                <c:pt idx="79">
                  <c:v>20.889179470415169</c:v>
                </c:pt>
                <c:pt idx="80">
                  <c:v>20.169990192873488</c:v>
                </c:pt>
                <c:pt idx="81">
                  <c:v>24.615887544949331</c:v>
                </c:pt>
                <c:pt idx="82">
                  <c:v>30.794377247466493</c:v>
                </c:pt>
              </c:numCache>
            </c:numRef>
          </c:val>
          <c:smooth val="0"/>
          <c:extLst>
            <c:ext xmlns:c16="http://schemas.microsoft.com/office/drawing/2014/chart" uri="{C3380CC4-5D6E-409C-BE32-E72D297353CC}">
              <c16:uniqueId val="{00000001-768A-48D6-9A9A-50142D38908E}"/>
            </c:ext>
          </c:extLst>
        </c:ser>
        <c:dLbls>
          <c:showLegendKey val="0"/>
          <c:showVal val="0"/>
          <c:showCatName val="0"/>
          <c:showSerName val="0"/>
          <c:showPercent val="0"/>
          <c:showBubbleSize val="0"/>
        </c:dLbls>
        <c:smooth val="0"/>
        <c:axId val="1373583583"/>
        <c:axId val="1317016271"/>
      </c:lineChart>
      <c:dateAx>
        <c:axId val="1373583583"/>
        <c:scaling>
          <c:orientation val="minMax"/>
        </c:scaling>
        <c:delete val="0"/>
        <c:axPos val="b"/>
        <c:numFmt formatCode="m/d/yy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317016271"/>
        <c:crosses val="autoZero"/>
        <c:auto val="1"/>
        <c:lblOffset val="100"/>
        <c:baseTimeUnit val="days"/>
      </c:dateAx>
      <c:valAx>
        <c:axId val="131701627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37358358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0"/>
          <c:order val="0"/>
          <c:tx>
            <c:strRef>
              <c:f>Sheet2!$B$2</c:f>
              <c:strCache>
                <c:ptCount val="1"/>
                <c:pt idx="0">
                  <c:v>Effective yield on high-yield bonds</c:v>
                </c:pt>
              </c:strCache>
            </c:strRef>
          </c:tx>
          <c:spPr>
            <a:ln w="28575" cap="rnd">
              <a:solidFill>
                <a:schemeClr val="accent1"/>
              </a:solidFill>
              <a:round/>
            </a:ln>
            <a:effectLst/>
          </c:spPr>
          <c:marker>
            <c:symbol val="none"/>
          </c:marker>
          <c:cat>
            <c:numRef>
              <c:f>Sheet2!$A$3:$A$6847</c:f>
              <c:numCache>
                <c:formatCode>yyyy\-mm\-dd;@</c:formatCode>
                <c:ptCount val="6845"/>
                <c:pt idx="0">
                  <c:v>35430</c:v>
                </c:pt>
                <c:pt idx="1">
                  <c:v>35432</c:v>
                </c:pt>
                <c:pt idx="2">
                  <c:v>35433</c:v>
                </c:pt>
                <c:pt idx="3">
                  <c:v>35436</c:v>
                </c:pt>
                <c:pt idx="4">
                  <c:v>35437</c:v>
                </c:pt>
                <c:pt idx="5">
                  <c:v>35438</c:v>
                </c:pt>
                <c:pt idx="6">
                  <c:v>35439</c:v>
                </c:pt>
                <c:pt idx="7">
                  <c:v>35440</c:v>
                </c:pt>
                <c:pt idx="8">
                  <c:v>35443</c:v>
                </c:pt>
                <c:pt idx="9">
                  <c:v>35444</c:v>
                </c:pt>
                <c:pt idx="10">
                  <c:v>35445</c:v>
                </c:pt>
                <c:pt idx="11">
                  <c:v>35446</c:v>
                </c:pt>
                <c:pt idx="12">
                  <c:v>35447</c:v>
                </c:pt>
                <c:pt idx="13">
                  <c:v>35450</c:v>
                </c:pt>
                <c:pt idx="14">
                  <c:v>35451</c:v>
                </c:pt>
                <c:pt idx="15">
                  <c:v>35452</c:v>
                </c:pt>
                <c:pt idx="16">
                  <c:v>35453</c:v>
                </c:pt>
                <c:pt idx="17">
                  <c:v>35454</c:v>
                </c:pt>
                <c:pt idx="18">
                  <c:v>35457</c:v>
                </c:pt>
                <c:pt idx="19">
                  <c:v>35458</c:v>
                </c:pt>
                <c:pt idx="20">
                  <c:v>35459</c:v>
                </c:pt>
                <c:pt idx="21">
                  <c:v>35460</c:v>
                </c:pt>
                <c:pt idx="22">
                  <c:v>35461</c:v>
                </c:pt>
                <c:pt idx="23">
                  <c:v>35464</c:v>
                </c:pt>
                <c:pt idx="24">
                  <c:v>35465</c:v>
                </c:pt>
                <c:pt idx="25">
                  <c:v>35466</c:v>
                </c:pt>
                <c:pt idx="26">
                  <c:v>35467</c:v>
                </c:pt>
                <c:pt idx="27">
                  <c:v>35468</c:v>
                </c:pt>
                <c:pt idx="28">
                  <c:v>35471</c:v>
                </c:pt>
                <c:pt idx="29">
                  <c:v>35472</c:v>
                </c:pt>
                <c:pt idx="30">
                  <c:v>35473</c:v>
                </c:pt>
                <c:pt idx="31">
                  <c:v>35474</c:v>
                </c:pt>
                <c:pt idx="32">
                  <c:v>35475</c:v>
                </c:pt>
                <c:pt idx="33">
                  <c:v>35479</c:v>
                </c:pt>
                <c:pt idx="34">
                  <c:v>35480</c:v>
                </c:pt>
                <c:pt idx="35">
                  <c:v>35481</c:v>
                </c:pt>
                <c:pt idx="36">
                  <c:v>35482</c:v>
                </c:pt>
                <c:pt idx="37">
                  <c:v>35485</c:v>
                </c:pt>
                <c:pt idx="38">
                  <c:v>35486</c:v>
                </c:pt>
                <c:pt idx="39">
                  <c:v>35487</c:v>
                </c:pt>
                <c:pt idx="40">
                  <c:v>35488</c:v>
                </c:pt>
                <c:pt idx="41">
                  <c:v>35489</c:v>
                </c:pt>
                <c:pt idx="42">
                  <c:v>35492</c:v>
                </c:pt>
                <c:pt idx="43">
                  <c:v>35493</c:v>
                </c:pt>
                <c:pt idx="44">
                  <c:v>35494</c:v>
                </c:pt>
                <c:pt idx="45">
                  <c:v>35495</c:v>
                </c:pt>
                <c:pt idx="46">
                  <c:v>35496</c:v>
                </c:pt>
                <c:pt idx="47">
                  <c:v>35499</c:v>
                </c:pt>
                <c:pt idx="48">
                  <c:v>35500</c:v>
                </c:pt>
                <c:pt idx="49">
                  <c:v>35501</c:v>
                </c:pt>
                <c:pt idx="50">
                  <c:v>35502</c:v>
                </c:pt>
                <c:pt idx="51">
                  <c:v>35503</c:v>
                </c:pt>
                <c:pt idx="52">
                  <c:v>35506</c:v>
                </c:pt>
                <c:pt idx="53">
                  <c:v>35507</c:v>
                </c:pt>
                <c:pt idx="54">
                  <c:v>35508</c:v>
                </c:pt>
                <c:pt idx="55">
                  <c:v>35509</c:v>
                </c:pt>
                <c:pt idx="56">
                  <c:v>35510</c:v>
                </c:pt>
                <c:pt idx="57">
                  <c:v>35513</c:v>
                </c:pt>
                <c:pt idx="58">
                  <c:v>35514</c:v>
                </c:pt>
                <c:pt idx="59">
                  <c:v>35515</c:v>
                </c:pt>
                <c:pt idx="60">
                  <c:v>35516</c:v>
                </c:pt>
                <c:pt idx="61">
                  <c:v>35520</c:v>
                </c:pt>
                <c:pt idx="62">
                  <c:v>35521</c:v>
                </c:pt>
                <c:pt idx="63">
                  <c:v>35522</c:v>
                </c:pt>
                <c:pt idx="64">
                  <c:v>35523</c:v>
                </c:pt>
                <c:pt idx="65">
                  <c:v>35524</c:v>
                </c:pt>
                <c:pt idx="66">
                  <c:v>35527</c:v>
                </c:pt>
                <c:pt idx="67">
                  <c:v>35528</c:v>
                </c:pt>
                <c:pt idx="68">
                  <c:v>35529</c:v>
                </c:pt>
                <c:pt idx="69">
                  <c:v>35530</c:v>
                </c:pt>
                <c:pt idx="70">
                  <c:v>35531</c:v>
                </c:pt>
                <c:pt idx="71">
                  <c:v>35534</c:v>
                </c:pt>
                <c:pt idx="72">
                  <c:v>35535</c:v>
                </c:pt>
                <c:pt idx="73">
                  <c:v>35536</c:v>
                </c:pt>
                <c:pt idx="74">
                  <c:v>35537</c:v>
                </c:pt>
                <c:pt idx="75">
                  <c:v>35538</c:v>
                </c:pt>
                <c:pt idx="76">
                  <c:v>35541</c:v>
                </c:pt>
                <c:pt idx="77">
                  <c:v>35542</c:v>
                </c:pt>
                <c:pt idx="78">
                  <c:v>35543</c:v>
                </c:pt>
                <c:pt idx="79">
                  <c:v>35544</c:v>
                </c:pt>
                <c:pt idx="80">
                  <c:v>35545</c:v>
                </c:pt>
                <c:pt idx="81">
                  <c:v>35548</c:v>
                </c:pt>
                <c:pt idx="82">
                  <c:v>35549</c:v>
                </c:pt>
                <c:pt idx="83">
                  <c:v>35550</c:v>
                </c:pt>
                <c:pt idx="84">
                  <c:v>35551</c:v>
                </c:pt>
                <c:pt idx="85">
                  <c:v>35552</c:v>
                </c:pt>
                <c:pt idx="86">
                  <c:v>35555</c:v>
                </c:pt>
                <c:pt idx="87">
                  <c:v>35556</c:v>
                </c:pt>
                <c:pt idx="88">
                  <c:v>35557</c:v>
                </c:pt>
                <c:pt idx="89">
                  <c:v>35558</c:v>
                </c:pt>
                <c:pt idx="90">
                  <c:v>35559</c:v>
                </c:pt>
                <c:pt idx="91">
                  <c:v>35562</c:v>
                </c:pt>
                <c:pt idx="92">
                  <c:v>35563</c:v>
                </c:pt>
                <c:pt idx="93">
                  <c:v>35564</c:v>
                </c:pt>
                <c:pt idx="94">
                  <c:v>35565</c:v>
                </c:pt>
                <c:pt idx="95">
                  <c:v>35566</c:v>
                </c:pt>
                <c:pt idx="96">
                  <c:v>35569</c:v>
                </c:pt>
                <c:pt idx="97">
                  <c:v>35570</c:v>
                </c:pt>
                <c:pt idx="98">
                  <c:v>35571</c:v>
                </c:pt>
                <c:pt idx="99">
                  <c:v>35572</c:v>
                </c:pt>
                <c:pt idx="100">
                  <c:v>35573</c:v>
                </c:pt>
                <c:pt idx="101">
                  <c:v>35577</c:v>
                </c:pt>
                <c:pt idx="102">
                  <c:v>35578</c:v>
                </c:pt>
                <c:pt idx="103">
                  <c:v>35579</c:v>
                </c:pt>
                <c:pt idx="104">
                  <c:v>35580</c:v>
                </c:pt>
                <c:pt idx="105">
                  <c:v>35581</c:v>
                </c:pt>
                <c:pt idx="106">
                  <c:v>35583</c:v>
                </c:pt>
                <c:pt idx="107">
                  <c:v>35584</c:v>
                </c:pt>
                <c:pt idx="108">
                  <c:v>35585</c:v>
                </c:pt>
                <c:pt idx="109">
                  <c:v>35586</c:v>
                </c:pt>
                <c:pt idx="110">
                  <c:v>35587</c:v>
                </c:pt>
                <c:pt idx="111">
                  <c:v>35590</c:v>
                </c:pt>
                <c:pt idx="112">
                  <c:v>35591</c:v>
                </c:pt>
                <c:pt idx="113">
                  <c:v>35592</c:v>
                </c:pt>
                <c:pt idx="114">
                  <c:v>35593</c:v>
                </c:pt>
                <c:pt idx="115">
                  <c:v>35594</c:v>
                </c:pt>
                <c:pt idx="116">
                  <c:v>35597</c:v>
                </c:pt>
                <c:pt idx="117">
                  <c:v>35598</c:v>
                </c:pt>
                <c:pt idx="118">
                  <c:v>35599</c:v>
                </c:pt>
                <c:pt idx="119">
                  <c:v>35600</c:v>
                </c:pt>
                <c:pt idx="120">
                  <c:v>35601</c:v>
                </c:pt>
                <c:pt idx="121">
                  <c:v>35604</c:v>
                </c:pt>
                <c:pt idx="122">
                  <c:v>35605</c:v>
                </c:pt>
                <c:pt idx="123">
                  <c:v>35606</c:v>
                </c:pt>
                <c:pt idx="124">
                  <c:v>35607</c:v>
                </c:pt>
                <c:pt idx="125">
                  <c:v>35608</c:v>
                </c:pt>
                <c:pt idx="126">
                  <c:v>35611</c:v>
                </c:pt>
                <c:pt idx="127">
                  <c:v>35612</c:v>
                </c:pt>
                <c:pt idx="128">
                  <c:v>35613</c:v>
                </c:pt>
                <c:pt idx="129">
                  <c:v>35614</c:v>
                </c:pt>
                <c:pt idx="130">
                  <c:v>35618</c:v>
                </c:pt>
                <c:pt idx="131">
                  <c:v>35619</c:v>
                </c:pt>
                <c:pt idx="132">
                  <c:v>35620</c:v>
                </c:pt>
                <c:pt idx="133">
                  <c:v>35621</c:v>
                </c:pt>
                <c:pt idx="134">
                  <c:v>35622</c:v>
                </c:pt>
                <c:pt idx="135">
                  <c:v>35625</c:v>
                </c:pt>
                <c:pt idx="136">
                  <c:v>35626</c:v>
                </c:pt>
                <c:pt idx="137">
                  <c:v>35627</c:v>
                </c:pt>
                <c:pt idx="138">
                  <c:v>35628</c:v>
                </c:pt>
                <c:pt idx="139">
                  <c:v>35629</c:v>
                </c:pt>
                <c:pt idx="140">
                  <c:v>35632</c:v>
                </c:pt>
                <c:pt idx="141">
                  <c:v>35633</c:v>
                </c:pt>
                <c:pt idx="142">
                  <c:v>35634</c:v>
                </c:pt>
                <c:pt idx="143">
                  <c:v>35635</c:v>
                </c:pt>
                <c:pt idx="144">
                  <c:v>35636</c:v>
                </c:pt>
                <c:pt idx="145">
                  <c:v>35639</c:v>
                </c:pt>
                <c:pt idx="146">
                  <c:v>35640</c:v>
                </c:pt>
                <c:pt idx="147">
                  <c:v>35641</c:v>
                </c:pt>
                <c:pt idx="148">
                  <c:v>35642</c:v>
                </c:pt>
                <c:pt idx="149">
                  <c:v>35643</c:v>
                </c:pt>
                <c:pt idx="150">
                  <c:v>35646</c:v>
                </c:pt>
                <c:pt idx="151">
                  <c:v>35647</c:v>
                </c:pt>
                <c:pt idx="152">
                  <c:v>35648</c:v>
                </c:pt>
                <c:pt idx="153">
                  <c:v>35649</c:v>
                </c:pt>
                <c:pt idx="154">
                  <c:v>35650</c:v>
                </c:pt>
                <c:pt idx="155">
                  <c:v>35653</c:v>
                </c:pt>
                <c:pt idx="156">
                  <c:v>35654</c:v>
                </c:pt>
                <c:pt idx="157">
                  <c:v>35655</c:v>
                </c:pt>
                <c:pt idx="158">
                  <c:v>35656</c:v>
                </c:pt>
                <c:pt idx="159">
                  <c:v>35657</c:v>
                </c:pt>
                <c:pt idx="160">
                  <c:v>35660</c:v>
                </c:pt>
                <c:pt idx="161">
                  <c:v>35661</c:v>
                </c:pt>
                <c:pt idx="162">
                  <c:v>35662</c:v>
                </c:pt>
                <c:pt idx="163">
                  <c:v>35663</c:v>
                </c:pt>
                <c:pt idx="164">
                  <c:v>35664</c:v>
                </c:pt>
                <c:pt idx="165">
                  <c:v>35667</c:v>
                </c:pt>
                <c:pt idx="166">
                  <c:v>35668</c:v>
                </c:pt>
                <c:pt idx="167">
                  <c:v>35669</c:v>
                </c:pt>
                <c:pt idx="168">
                  <c:v>35670</c:v>
                </c:pt>
                <c:pt idx="169">
                  <c:v>35671</c:v>
                </c:pt>
                <c:pt idx="170">
                  <c:v>35673</c:v>
                </c:pt>
                <c:pt idx="171">
                  <c:v>35675</c:v>
                </c:pt>
                <c:pt idx="172">
                  <c:v>35676</c:v>
                </c:pt>
                <c:pt idx="173">
                  <c:v>35677</c:v>
                </c:pt>
                <c:pt idx="174">
                  <c:v>35678</c:v>
                </c:pt>
                <c:pt idx="175">
                  <c:v>35681</c:v>
                </c:pt>
                <c:pt idx="176">
                  <c:v>35682</c:v>
                </c:pt>
                <c:pt idx="177">
                  <c:v>35683</c:v>
                </c:pt>
                <c:pt idx="178">
                  <c:v>35684</c:v>
                </c:pt>
                <c:pt idx="179">
                  <c:v>35685</c:v>
                </c:pt>
                <c:pt idx="180">
                  <c:v>35688</c:v>
                </c:pt>
                <c:pt idx="181">
                  <c:v>35689</c:v>
                </c:pt>
                <c:pt idx="182">
                  <c:v>35690</c:v>
                </c:pt>
                <c:pt idx="183">
                  <c:v>35691</c:v>
                </c:pt>
                <c:pt idx="184">
                  <c:v>35692</c:v>
                </c:pt>
                <c:pt idx="185">
                  <c:v>35695</c:v>
                </c:pt>
                <c:pt idx="186">
                  <c:v>35696</c:v>
                </c:pt>
                <c:pt idx="187">
                  <c:v>35697</c:v>
                </c:pt>
                <c:pt idx="188">
                  <c:v>35698</c:v>
                </c:pt>
                <c:pt idx="189">
                  <c:v>35699</c:v>
                </c:pt>
                <c:pt idx="190">
                  <c:v>35702</c:v>
                </c:pt>
                <c:pt idx="191">
                  <c:v>35703</c:v>
                </c:pt>
                <c:pt idx="192">
                  <c:v>35704</c:v>
                </c:pt>
                <c:pt idx="193">
                  <c:v>35705</c:v>
                </c:pt>
                <c:pt idx="194">
                  <c:v>35706</c:v>
                </c:pt>
                <c:pt idx="195">
                  <c:v>35709</c:v>
                </c:pt>
                <c:pt idx="196">
                  <c:v>35710</c:v>
                </c:pt>
                <c:pt idx="197">
                  <c:v>35711</c:v>
                </c:pt>
                <c:pt idx="198">
                  <c:v>35712</c:v>
                </c:pt>
                <c:pt idx="199">
                  <c:v>35713</c:v>
                </c:pt>
                <c:pt idx="200">
                  <c:v>35716</c:v>
                </c:pt>
                <c:pt idx="201">
                  <c:v>35717</c:v>
                </c:pt>
                <c:pt idx="202">
                  <c:v>35718</c:v>
                </c:pt>
                <c:pt idx="203">
                  <c:v>35719</c:v>
                </c:pt>
                <c:pt idx="204">
                  <c:v>35720</c:v>
                </c:pt>
                <c:pt idx="205">
                  <c:v>35723</c:v>
                </c:pt>
                <c:pt idx="206">
                  <c:v>35724</c:v>
                </c:pt>
                <c:pt idx="207">
                  <c:v>35725</c:v>
                </c:pt>
                <c:pt idx="208">
                  <c:v>35726</c:v>
                </c:pt>
                <c:pt idx="209">
                  <c:v>35727</c:v>
                </c:pt>
                <c:pt idx="210">
                  <c:v>35730</c:v>
                </c:pt>
                <c:pt idx="211">
                  <c:v>35731</c:v>
                </c:pt>
                <c:pt idx="212">
                  <c:v>35732</c:v>
                </c:pt>
                <c:pt idx="213">
                  <c:v>35733</c:v>
                </c:pt>
                <c:pt idx="214">
                  <c:v>35734</c:v>
                </c:pt>
                <c:pt idx="215">
                  <c:v>35737</c:v>
                </c:pt>
                <c:pt idx="216">
                  <c:v>35738</c:v>
                </c:pt>
                <c:pt idx="217">
                  <c:v>35739</c:v>
                </c:pt>
                <c:pt idx="218">
                  <c:v>35740</c:v>
                </c:pt>
                <c:pt idx="219">
                  <c:v>35741</c:v>
                </c:pt>
                <c:pt idx="220">
                  <c:v>35744</c:v>
                </c:pt>
                <c:pt idx="221">
                  <c:v>35745</c:v>
                </c:pt>
                <c:pt idx="222">
                  <c:v>35746</c:v>
                </c:pt>
                <c:pt idx="223">
                  <c:v>35747</c:v>
                </c:pt>
                <c:pt idx="224">
                  <c:v>35748</c:v>
                </c:pt>
                <c:pt idx="225">
                  <c:v>35751</c:v>
                </c:pt>
                <c:pt idx="226">
                  <c:v>35752</c:v>
                </c:pt>
                <c:pt idx="227">
                  <c:v>35753</c:v>
                </c:pt>
                <c:pt idx="228">
                  <c:v>35754</c:v>
                </c:pt>
                <c:pt idx="229">
                  <c:v>35755</c:v>
                </c:pt>
                <c:pt idx="230">
                  <c:v>35758</c:v>
                </c:pt>
                <c:pt idx="231">
                  <c:v>35759</c:v>
                </c:pt>
                <c:pt idx="232">
                  <c:v>35760</c:v>
                </c:pt>
                <c:pt idx="233">
                  <c:v>35761</c:v>
                </c:pt>
                <c:pt idx="234">
                  <c:v>35762</c:v>
                </c:pt>
                <c:pt idx="235">
                  <c:v>35764</c:v>
                </c:pt>
                <c:pt idx="236">
                  <c:v>35765</c:v>
                </c:pt>
                <c:pt idx="237">
                  <c:v>35766</c:v>
                </c:pt>
                <c:pt idx="238">
                  <c:v>35767</c:v>
                </c:pt>
                <c:pt idx="239">
                  <c:v>35768</c:v>
                </c:pt>
                <c:pt idx="240">
                  <c:v>35769</c:v>
                </c:pt>
                <c:pt idx="241">
                  <c:v>35772</c:v>
                </c:pt>
                <c:pt idx="242">
                  <c:v>35773</c:v>
                </c:pt>
                <c:pt idx="243">
                  <c:v>35774</c:v>
                </c:pt>
                <c:pt idx="244">
                  <c:v>35775</c:v>
                </c:pt>
                <c:pt idx="245">
                  <c:v>35776</c:v>
                </c:pt>
                <c:pt idx="246">
                  <c:v>35779</c:v>
                </c:pt>
                <c:pt idx="247">
                  <c:v>35780</c:v>
                </c:pt>
                <c:pt idx="248">
                  <c:v>35781</c:v>
                </c:pt>
                <c:pt idx="249">
                  <c:v>35782</c:v>
                </c:pt>
                <c:pt idx="250">
                  <c:v>35783</c:v>
                </c:pt>
                <c:pt idx="251">
                  <c:v>35786</c:v>
                </c:pt>
                <c:pt idx="252">
                  <c:v>35787</c:v>
                </c:pt>
                <c:pt idx="253">
                  <c:v>35788</c:v>
                </c:pt>
                <c:pt idx="254">
                  <c:v>35790</c:v>
                </c:pt>
                <c:pt idx="255">
                  <c:v>35793</c:v>
                </c:pt>
                <c:pt idx="256">
                  <c:v>35794</c:v>
                </c:pt>
                <c:pt idx="257">
                  <c:v>35795</c:v>
                </c:pt>
                <c:pt idx="258">
                  <c:v>35797</c:v>
                </c:pt>
                <c:pt idx="259">
                  <c:v>35800</c:v>
                </c:pt>
                <c:pt idx="260">
                  <c:v>35801</c:v>
                </c:pt>
                <c:pt idx="261">
                  <c:v>35802</c:v>
                </c:pt>
                <c:pt idx="262">
                  <c:v>35803</c:v>
                </c:pt>
                <c:pt idx="263">
                  <c:v>35804</c:v>
                </c:pt>
                <c:pt idx="264">
                  <c:v>35807</c:v>
                </c:pt>
                <c:pt idx="265">
                  <c:v>35808</c:v>
                </c:pt>
                <c:pt idx="266">
                  <c:v>35809</c:v>
                </c:pt>
                <c:pt idx="267">
                  <c:v>35810</c:v>
                </c:pt>
                <c:pt idx="268">
                  <c:v>35811</c:v>
                </c:pt>
                <c:pt idx="269">
                  <c:v>35814</c:v>
                </c:pt>
                <c:pt idx="270">
                  <c:v>35815</c:v>
                </c:pt>
                <c:pt idx="271">
                  <c:v>35816</c:v>
                </c:pt>
                <c:pt idx="272">
                  <c:v>35817</c:v>
                </c:pt>
                <c:pt idx="273">
                  <c:v>35818</c:v>
                </c:pt>
                <c:pt idx="274">
                  <c:v>35821</c:v>
                </c:pt>
                <c:pt idx="275">
                  <c:v>35822</c:v>
                </c:pt>
                <c:pt idx="276">
                  <c:v>35823</c:v>
                </c:pt>
                <c:pt idx="277">
                  <c:v>35824</c:v>
                </c:pt>
                <c:pt idx="278">
                  <c:v>35825</c:v>
                </c:pt>
                <c:pt idx="279">
                  <c:v>35826</c:v>
                </c:pt>
                <c:pt idx="280">
                  <c:v>35828</c:v>
                </c:pt>
                <c:pt idx="281">
                  <c:v>35829</c:v>
                </c:pt>
                <c:pt idx="282">
                  <c:v>35830</c:v>
                </c:pt>
                <c:pt idx="283">
                  <c:v>35831</c:v>
                </c:pt>
                <c:pt idx="284">
                  <c:v>35832</c:v>
                </c:pt>
                <c:pt idx="285">
                  <c:v>35835</c:v>
                </c:pt>
                <c:pt idx="286">
                  <c:v>35836</c:v>
                </c:pt>
                <c:pt idx="287">
                  <c:v>35837</c:v>
                </c:pt>
                <c:pt idx="288">
                  <c:v>35838</c:v>
                </c:pt>
                <c:pt idx="289">
                  <c:v>35839</c:v>
                </c:pt>
                <c:pt idx="290">
                  <c:v>35842</c:v>
                </c:pt>
                <c:pt idx="291">
                  <c:v>35843</c:v>
                </c:pt>
                <c:pt idx="292">
                  <c:v>35844</c:v>
                </c:pt>
                <c:pt idx="293">
                  <c:v>35845</c:v>
                </c:pt>
                <c:pt idx="294">
                  <c:v>35846</c:v>
                </c:pt>
                <c:pt idx="295">
                  <c:v>35849</c:v>
                </c:pt>
                <c:pt idx="296">
                  <c:v>35850</c:v>
                </c:pt>
                <c:pt idx="297">
                  <c:v>35851</c:v>
                </c:pt>
                <c:pt idx="298">
                  <c:v>35852</c:v>
                </c:pt>
                <c:pt idx="299">
                  <c:v>35853</c:v>
                </c:pt>
                <c:pt idx="300">
                  <c:v>35854</c:v>
                </c:pt>
                <c:pt idx="301">
                  <c:v>35856</c:v>
                </c:pt>
                <c:pt idx="302">
                  <c:v>35857</c:v>
                </c:pt>
                <c:pt idx="303">
                  <c:v>35858</c:v>
                </c:pt>
                <c:pt idx="304">
                  <c:v>35859</c:v>
                </c:pt>
                <c:pt idx="305">
                  <c:v>35860</c:v>
                </c:pt>
                <c:pt idx="306">
                  <c:v>35863</c:v>
                </c:pt>
                <c:pt idx="307">
                  <c:v>35864</c:v>
                </c:pt>
                <c:pt idx="308">
                  <c:v>35865</c:v>
                </c:pt>
                <c:pt idx="309">
                  <c:v>35866</c:v>
                </c:pt>
                <c:pt idx="310">
                  <c:v>35867</c:v>
                </c:pt>
                <c:pt idx="311">
                  <c:v>35870</c:v>
                </c:pt>
                <c:pt idx="312">
                  <c:v>35871</c:v>
                </c:pt>
                <c:pt idx="313">
                  <c:v>35872</c:v>
                </c:pt>
                <c:pt idx="314">
                  <c:v>35873</c:v>
                </c:pt>
                <c:pt idx="315">
                  <c:v>35874</c:v>
                </c:pt>
                <c:pt idx="316">
                  <c:v>35877</c:v>
                </c:pt>
                <c:pt idx="317">
                  <c:v>35878</c:v>
                </c:pt>
                <c:pt idx="318">
                  <c:v>35879</c:v>
                </c:pt>
                <c:pt idx="319">
                  <c:v>35880</c:v>
                </c:pt>
                <c:pt idx="320">
                  <c:v>35881</c:v>
                </c:pt>
                <c:pt idx="321">
                  <c:v>35884</c:v>
                </c:pt>
                <c:pt idx="322">
                  <c:v>35885</c:v>
                </c:pt>
                <c:pt idx="323">
                  <c:v>35886</c:v>
                </c:pt>
                <c:pt idx="324">
                  <c:v>35887</c:v>
                </c:pt>
                <c:pt idx="325">
                  <c:v>35888</c:v>
                </c:pt>
                <c:pt idx="326">
                  <c:v>35891</c:v>
                </c:pt>
                <c:pt idx="327">
                  <c:v>35892</c:v>
                </c:pt>
                <c:pt idx="328">
                  <c:v>35893</c:v>
                </c:pt>
                <c:pt idx="329">
                  <c:v>35894</c:v>
                </c:pt>
                <c:pt idx="330">
                  <c:v>35898</c:v>
                </c:pt>
                <c:pt idx="331">
                  <c:v>35899</c:v>
                </c:pt>
                <c:pt idx="332">
                  <c:v>35900</c:v>
                </c:pt>
                <c:pt idx="333">
                  <c:v>35901</c:v>
                </c:pt>
                <c:pt idx="334">
                  <c:v>35902</c:v>
                </c:pt>
                <c:pt idx="335">
                  <c:v>35905</c:v>
                </c:pt>
                <c:pt idx="336">
                  <c:v>35906</c:v>
                </c:pt>
                <c:pt idx="337">
                  <c:v>35907</c:v>
                </c:pt>
                <c:pt idx="338">
                  <c:v>35908</c:v>
                </c:pt>
                <c:pt idx="339">
                  <c:v>35909</c:v>
                </c:pt>
                <c:pt idx="340">
                  <c:v>35912</c:v>
                </c:pt>
                <c:pt idx="341">
                  <c:v>35913</c:v>
                </c:pt>
                <c:pt idx="342">
                  <c:v>35914</c:v>
                </c:pt>
                <c:pt idx="343">
                  <c:v>35915</c:v>
                </c:pt>
                <c:pt idx="344">
                  <c:v>35916</c:v>
                </c:pt>
                <c:pt idx="345">
                  <c:v>35919</c:v>
                </c:pt>
                <c:pt idx="346">
                  <c:v>35920</c:v>
                </c:pt>
                <c:pt idx="347">
                  <c:v>35921</c:v>
                </c:pt>
                <c:pt idx="348">
                  <c:v>35922</c:v>
                </c:pt>
                <c:pt idx="349">
                  <c:v>35923</c:v>
                </c:pt>
                <c:pt idx="350">
                  <c:v>35926</c:v>
                </c:pt>
                <c:pt idx="351">
                  <c:v>35927</c:v>
                </c:pt>
                <c:pt idx="352">
                  <c:v>35928</c:v>
                </c:pt>
                <c:pt idx="353">
                  <c:v>35929</c:v>
                </c:pt>
                <c:pt idx="354">
                  <c:v>35930</c:v>
                </c:pt>
                <c:pt idx="355">
                  <c:v>35933</c:v>
                </c:pt>
                <c:pt idx="356">
                  <c:v>35934</c:v>
                </c:pt>
                <c:pt idx="357">
                  <c:v>35935</c:v>
                </c:pt>
                <c:pt idx="358">
                  <c:v>35936</c:v>
                </c:pt>
                <c:pt idx="359">
                  <c:v>35937</c:v>
                </c:pt>
                <c:pt idx="360">
                  <c:v>35940</c:v>
                </c:pt>
                <c:pt idx="361">
                  <c:v>35941</c:v>
                </c:pt>
                <c:pt idx="362">
                  <c:v>35942</c:v>
                </c:pt>
                <c:pt idx="363">
                  <c:v>35943</c:v>
                </c:pt>
                <c:pt idx="364">
                  <c:v>35944</c:v>
                </c:pt>
                <c:pt idx="365">
                  <c:v>35946</c:v>
                </c:pt>
                <c:pt idx="366">
                  <c:v>35947</c:v>
                </c:pt>
                <c:pt idx="367">
                  <c:v>35948</c:v>
                </c:pt>
                <c:pt idx="368">
                  <c:v>35949</c:v>
                </c:pt>
                <c:pt idx="369">
                  <c:v>35950</c:v>
                </c:pt>
                <c:pt idx="370">
                  <c:v>35951</c:v>
                </c:pt>
                <c:pt idx="371">
                  <c:v>35954</c:v>
                </c:pt>
                <c:pt idx="372">
                  <c:v>35955</c:v>
                </c:pt>
                <c:pt idx="373">
                  <c:v>35956</c:v>
                </c:pt>
                <c:pt idx="374">
                  <c:v>35957</c:v>
                </c:pt>
                <c:pt idx="375">
                  <c:v>35958</c:v>
                </c:pt>
                <c:pt idx="376">
                  <c:v>35961</c:v>
                </c:pt>
                <c:pt idx="377">
                  <c:v>35962</c:v>
                </c:pt>
                <c:pt idx="378">
                  <c:v>35963</c:v>
                </c:pt>
                <c:pt idx="379">
                  <c:v>35964</c:v>
                </c:pt>
                <c:pt idx="380">
                  <c:v>35965</c:v>
                </c:pt>
                <c:pt idx="381">
                  <c:v>35968</c:v>
                </c:pt>
                <c:pt idx="382">
                  <c:v>35969</c:v>
                </c:pt>
                <c:pt idx="383">
                  <c:v>35970</c:v>
                </c:pt>
                <c:pt idx="384">
                  <c:v>35971</c:v>
                </c:pt>
                <c:pt idx="385">
                  <c:v>35972</c:v>
                </c:pt>
                <c:pt idx="386">
                  <c:v>35975</c:v>
                </c:pt>
                <c:pt idx="387">
                  <c:v>35976</c:v>
                </c:pt>
                <c:pt idx="388">
                  <c:v>35977</c:v>
                </c:pt>
                <c:pt idx="389">
                  <c:v>35978</c:v>
                </c:pt>
                <c:pt idx="390">
                  <c:v>35979</c:v>
                </c:pt>
                <c:pt idx="391">
                  <c:v>35982</c:v>
                </c:pt>
                <c:pt idx="392">
                  <c:v>35983</c:v>
                </c:pt>
                <c:pt idx="393">
                  <c:v>35984</c:v>
                </c:pt>
                <c:pt idx="394">
                  <c:v>35985</c:v>
                </c:pt>
                <c:pt idx="395">
                  <c:v>35986</c:v>
                </c:pt>
                <c:pt idx="396">
                  <c:v>35989</c:v>
                </c:pt>
                <c:pt idx="397">
                  <c:v>35990</c:v>
                </c:pt>
                <c:pt idx="398">
                  <c:v>35991</c:v>
                </c:pt>
                <c:pt idx="399">
                  <c:v>35992</c:v>
                </c:pt>
                <c:pt idx="400">
                  <c:v>35993</c:v>
                </c:pt>
                <c:pt idx="401">
                  <c:v>35996</c:v>
                </c:pt>
                <c:pt idx="402">
                  <c:v>35997</c:v>
                </c:pt>
                <c:pt idx="403">
                  <c:v>35998</c:v>
                </c:pt>
                <c:pt idx="404">
                  <c:v>35999</c:v>
                </c:pt>
                <c:pt idx="405">
                  <c:v>36000</c:v>
                </c:pt>
                <c:pt idx="406">
                  <c:v>36003</c:v>
                </c:pt>
                <c:pt idx="407">
                  <c:v>36004</c:v>
                </c:pt>
                <c:pt idx="408">
                  <c:v>36005</c:v>
                </c:pt>
                <c:pt idx="409">
                  <c:v>36006</c:v>
                </c:pt>
                <c:pt idx="410">
                  <c:v>36007</c:v>
                </c:pt>
                <c:pt idx="411">
                  <c:v>36010</c:v>
                </c:pt>
                <c:pt idx="412">
                  <c:v>36011</c:v>
                </c:pt>
                <c:pt idx="413">
                  <c:v>36012</c:v>
                </c:pt>
                <c:pt idx="414">
                  <c:v>36013</c:v>
                </c:pt>
                <c:pt idx="415">
                  <c:v>36014</c:v>
                </c:pt>
                <c:pt idx="416">
                  <c:v>36017</c:v>
                </c:pt>
                <c:pt idx="417">
                  <c:v>36018</c:v>
                </c:pt>
                <c:pt idx="418">
                  <c:v>36019</c:v>
                </c:pt>
                <c:pt idx="419">
                  <c:v>36020</c:v>
                </c:pt>
                <c:pt idx="420">
                  <c:v>36021</c:v>
                </c:pt>
                <c:pt idx="421">
                  <c:v>36024</c:v>
                </c:pt>
                <c:pt idx="422">
                  <c:v>36025</c:v>
                </c:pt>
                <c:pt idx="423">
                  <c:v>36026</c:v>
                </c:pt>
                <c:pt idx="424">
                  <c:v>36027</c:v>
                </c:pt>
                <c:pt idx="425">
                  <c:v>36028</c:v>
                </c:pt>
                <c:pt idx="426">
                  <c:v>36031</c:v>
                </c:pt>
                <c:pt idx="427">
                  <c:v>36032</c:v>
                </c:pt>
                <c:pt idx="428">
                  <c:v>36033</c:v>
                </c:pt>
                <c:pt idx="429">
                  <c:v>36034</c:v>
                </c:pt>
                <c:pt idx="430">
                  <c:v>36035</c:v>
                </c:pt>
                <c:pt idx="431">
                  <c:v>36038</c:v>
                </c:pt>
                <c:pt idx="432">
                  <c:v>36039</c:v>
                </c:pt>
                <c:pt idx="433">
                  <c:v>36040</c:v>
                </c:pt>
                <c:pt idx="434">
                  <c:v>36041</c:v>
                </c:pt>
                <c:pt idx="435">
                  <c:v>36042</c:v>
                </c:pt>
                <c:pt idx="436">
                  <c:v>36045</c:v>
                </c:pt>
                <c:pt idx="437">
                  <c:v>36046</c:v>
                </c:pt>
                <c:pt idx="438">
                  <c:v>36047</c:v>
                </c:pt>
                <c:pt idx="439">
                  <c:v>36048</c:v>
                </c:pt>
                <c:pt idx="440">
                  <c:v>36049</c:v>
                </c:pt>
                <c:pt idx="441">
                  <c:v>36052</c:v>
                </c:pt>
                <c:pt idx="442">
                  <c:v>36053</c:v>
                </c:pt>
                <c:pt idx="443">
                  <c:v>36054</c:v>
                </c:pt>
                <c:pt idx="444">
                  <c:v>36055</c:v>
                </c:pt>
                <c:pt idx="445">
                  <c:v>36056</c:v>
                </c:pt>
                <c:pt idx="446">
                  <c:v>36059</c:v>
                </c:pt>
                <c:pt idx="447">
                  <c:v>36060</c:v>
                </c:pt>
                <c:pt idx="448">
                  <c:v>36061</c:v>
                </c:pt>
                <c:pt idx="449">
                  <c:v>36062</c:v>
                </c:pt>
                <c:pt idx="450">
                  <c:v>36063</c:v>
                </c:pt>
                <c:pt idx="451">
                  <c:v>36066</c:v>
                </c:pt>
                <c:pt idx="452">
                  <c:v>36067</c:v>
                </c:pt>
                <c:pt idx="453">
                  <c:v>36068</c:v>
                </c:pt>
                <c:pt idx="454">
                  <c:v>36069</c:v>
                </c:pt>
                <c:pt idx="455">
                  <c:v>36070</c:v>
                </c:pt>
                <c:pt idx="456">
                  <c:v>36073</c:v>
                </c:pt>
                <c:pt idx="457">
                  <c:v>36074</c:v>
                </c:pt>
                <c:pt idx="458">
                  <c:v>36075</c:v>
                </c:pt>
                <c:pt idx="459">
                  <c:v>36076</c:v>
                </c:pt>
                <c:pt idx="460">
                  <c:v>36077</c:v>
                </c:pt>
                <c:pt idx="461">
                  <c:v>36080</c:v>
                </c:pt>
                <c:pt idx="462">
                  <c:v>36081</c:v>
                </c:pt>
                <c:pt idx="463">
                  <c:v>36082</c:v>
                </c:pt>
                <c:pt idx="464">
                  <c:v>36083</c:v>
                </c:pt>
                <c:pt idx="465">
                  <c:v>36084</c:v>
                </c:pt>
                <c:pt idx="466">
                  <c:v>36087</c:v>
                </c:pt>
                <c:pt idx="467">
                  <c:v>36088</c:v>
                </c:pt>
                <c:pt idx="468">
                  <c:v>36089</c:v>
                </c:pt>
                <c:pt idx="469">
                  <c:v>36090</c:v>
                </c:pt>
                <c:pt idx="470">
                  <c:v>36091</c:v>
                </c:pt>
                <c:pt idx="471">
                  <c:v>36094</c:v>
                </c:pt>
                <c:pt idx="472">
                  <c:v>36095</c:v>
                </c:pt>
                <c:pt idx="473">
                  <c:v>36096</c:v>
                </c:pt>
                <c:pt idx="474">
                  <c:v>36097</c:v>
                </c:pt>
                <c:pt idx="475">
                  <c:v>36098</c:v>
                </c:pt>
                <c:pt idx="476">
                  <c:v>36099</c:v>
                </c:pt>
                <c:pt idx="477">
                  <c:v>36101</c:v>
                </c:pt>
                <c:pt idx="478">
                  <c:v>36102</c:v>
                </c:pt>
                <c:pt idx="479">
                  <c:v>36103</c:v>
                </c:pt>
                <c:pt idx="480">
                  <c:v>36104</c:v>
                </c:pt>
                <c:pt idx="481">
                  <c:v>36105</c:v>
                </c:pt>
                <c:pt idx="482">
                  <c:v>36108</c:v>
                </c:pt>
                <c:pt idx="483">
                  <c:v>36109</c:v>
                </c:pt>
                <c:pt idx="484">
                  <c:v>36110</c:v>
                </c:pt>
                <c:pt idx="485">
                  <c:v>36111</c:v>
                </c:pt>
                <c:pt idx="486">
                  <c:v>36112</c:v>
                </c:pt>
                <c:pt idx="487">
                  <c:v>36115</c:v>
                </c:pt>
                <c:pt idx="488">
                  <c:v>36116</c:v>
                </c:pt>
                <c:pt idx="489">
                  <c:v>36117</c:v>
                </c:pt>
                <c:pt idx="490">
                  <c:v>36118</c:v>
                </c:pt>
                <c:pt idx="491">
                  <c:v>36119</c:v>
                </c:pt>
                <c:pt idx="492">
                  <c:v>36122</c:v>
                </c:pt>
                <c:pt idx="493">
                  <c:v>36123</c:v>
                </c:pt>
                <c:pt idx="494">
                  <c:v>36124</c:v>
                </c:pt>
                <c:pt idx="495">
                  <c:v>36125</c:v>
                </c:pt>
                <c:pt idx="496">
                  <c:v>36126</c:v>
                </c:pt>
                <c:pt idx="497">
                  <c:v>36129</c:v>
                </c:pt>
                <c:pt idx="498">
                  <c:v>36130</c:v>
                </c:pt>
                <c:pt idx="499">
                  <c:v>36131</c:v>
                </c:pt>
                <c:pt idx="500">
                  <c:v>36132</c:v>
                </c:pt>
                <c:pt idx="501">
                  <c:v>36133</c:v>
                </c:pt>
                <c:pt idx="502">
                  <c:v>36136</c:v>
                </c:pt>
                <c:pt idx="503">
                  <c:v>36137</c:v>
                </c:pt>
                <c:pt idx="504">
                  <c:v>36138</c:v>
                </c:pt>
                <c:pt idx="505">
                  <c:v>36139</c:v>
                </c:pt>
                <c:pt idx="506">
                  <c:v>36140</c:v>
                </c:pt>
                <c:pt idx="507">
                  <c:v>36143</c:v>
                </c:pt>
                <c:pt idx="508">
                  <c:v>36144</c:v>
                </c:pt>
                <c:pt idx="509">
                  <c:v>36145</c:v>
                </c:pt>
                <c:pt idx="510">
                  <c:v>36146</c:v>
                </c:pt>
                <c:pt idx="511">
                  <c:v>36147</c:v>
                </c:pt>
                <c:pt idx="512">
                  <c:v>36150</c:v>
                </c:pt>
                <c:pt idx="513">
                  <c:v>36151</c:v>
                </c:pt>
                <c:pt idx="514">
                  <c:v>36152</c:v>
                </c:pt>
                <c:pt idx="515">
                  <c:v>36153</c:v>
                </c:pt>
                <c:pt idx="516">
                  <c:v>36157</c:v>
                </c:pt>
                <c:pt idx="517">
                  <c:v>36158</c:v>
                </c:pt>
                <c:pt idx="518">
                  <c:v>36159</c:v>
                </c:pt>
                <c:pt idx="519">
                  <c:v>36160</c:v>
                </c:pt>
                <c:pt idx="520">
                  <c:v>36164</c:v>
                </c:pt>
                <c:pt idx="521">
                  <c:v>36165</c:v>
                </c:pt>
                <c:pt idx="522">
                  <c:v>36166</c:v>
                </c:pt>
                <c:pt idx="523">
                  <c:v>36167</c:v>
                </c:pt>
                <c:pt idx="524">
                  <c:v>36168</c:v>
                </c:pt>
                <c:pt idx="525">
                  <c:v>36171</c:v>
                </c:pt>
                <c:pt idx="526">
                  <c:v>36172</c:v>
                </c:pt>
                <c:pt idx="527">
                  <c:v>36173</c:v>
                </c:pt>
                <c:pt idx="528">
                  <c:v>36174</c:v>
                </c:pt>
                <c:pt idx="529">
                  <c:v>36175</c:v>
                </c:pt>
                <c:pt idx="530">
                  <c:v>36178</c:v>
                </c:pt>
                <c:pt idx="531">
                  <c:v>36179</c:v>
                </c:pt>
                <c:pt idx="532">
                  <c:v>36180</c:v>
                </c:pt>
                <c:pt idx="533">
                  <c:v>36181</c:v>
                </c:pt>
                <c:pt idx="534">
                  <c:v>36182</c:v>
                </c:pt>
                <c:pt idx="535">
                  <c:v>36185</c:v>
                </c:pt>
                <c:pt idx="536">
                  <c:v>36186</c:v>
                </c:pt>
                <c:pt idx="537">
                  <c:v>36187</c:v>
                </c:pt>
                <c:pt idx="538">
                  <c:v>36188</c:v>
                </c:pt>
                <c:pt idx="539">
                  <c:v>36189</c:v>
                </c:pt>
                <c:pt idx="540">
                  <c:v>36191</c:v>
                </c:pt>
                <c:pt idx="541">
                  <c:v>36192</c:v>
                </c:pt>
                <c:pt idx="542">
                  <c:v>36193</c:v>
                </c:pt>
                <c:pt idx="543">
                  <c:v>36194</c:v>
                </c:pt>
                <c:pt idx="544">
                  <c:v>36195</c:v>
                </c:pt>
                <c:pt idx="545">
                  <c:v>36196</c:v>
                </c:pt>
                <c:pt idx="546">
                  <c:v>36199</c:v>
                </c:pt>
                <c:pt idx="547">
                  <c:v>36200</c:v>
                </c:pt>
                <c:pt idx="548">
                  <c:v>36201</c:v>
                </c:pt>
                <c:pt idx="549">
                  <c:v>36202</c:v>
                </c:pt>
                <c:pt idx="550">
                  <c:v>36203</c:v>
                </c:pt>
                <c:pt idx="551">
                  <c:v>36206</c:v>
                </c:pt>
                <c:pt idx="552">
                  <c:v>36207</c:v>
                </c:pt>
                <c:pt idx="553">
                  <c:v>36208</c:v>
                </c:pt>
                <c:pt idx="554">
                  <c:v>36209</c:v>
                </c:pt>
                <c:pt idx="555">
                  <c:v>36210</c:v>
                </c:pt>
                <c:pt idx="556">
                  <c:v>36213</c:v>
                </c:pt>
                <c:pt idx="557">
                  <c:v>36214</c:v>
                </c:pt>
                <c:pt idx="558">
                  <c:v>36215</c:v>
                </c:pt>
                <c:pt idx="559">
                  <c:v>36216</c:v>
                </c:pt>
                <c:pt idx="560">
                  <c:v>36217</c:v>
                </c:pt>
                <c:pt idx="561">
                  <c:v>36219</c:v>
                </c:pt>
                <c:pt idx="562">
                  <c:v>36220</c:v>
                </c:pt>
                <c:pt idx="563">
                  <c:v>36221</c:v>
                </c:pt>
                <c:pt idx="564">
                  <c:v>36222</c:v>
                </c:pt>
                <c:pt idx="565">
                  <c:v>36223</c:v>
                </c:pt>
                <c:pt idx="566">
                  <c:v>36224</c:v>
                </c:pt>
                <c:pt idx="567">
                  <c:v>36227</c:v>
                </c:pt>
                <c:pt idx="568">
                  <c:v>36228</c:v>
                </c:pt>
                <c:pt idx="569">
                  <c:v>36229</c:v>
                </c:pt>
                <c:pt idx="570">
                  <c:v>36230</c:v>
                </c:pt>
                <c:pt idx="571">
                  <c:v>36231</c:v>
                </c:pt>
                <c:pt idx="572">
                  <c:v>36234</c:v>
                </c:pt>
                <c:pt idx="573">
                  <c:v>36235</c:v>
                </c:pt>
                <c:pt idx="574">
                  <c:v>36236</c:v>
                </c:pt>
                <c:pt idx="575">
                  <c:v>36237</c:v>
                </c:pt>
                <c:pt idx="576">
                  <c:v>36238</c:v>
                </c:pt>
                <c:pt idx="577">
                  <c:v>36241</c:v>
                </c:pt>
                <c:pt idx="578">
                  <c:v>36242</c:v>
                </c:pt>
                <c:pt idx="579">
                  <c:v>36243</c:v>
                </c:pt>
                <c:pt idx="580">
                  <c:v>36244</c:v>
                </c:pt>
                <c:pt idx="581">
                  <c:v>36245</c:v>
                </c:pt>
                <c:pt idx="582">
                  <c:v>36248</c:v>
                </c:pt>
                <c:pt idx="583">
                  <c:v>36249</c:v>
                </c:pt>
                <c:pt idx="584">
                  <c:v>36250</c:v>
                </c:pt>
                <c:pt idx="585">
                  <c:v>36251</c:v>
                </c:pt>
                <c:pt idx="586">
                  <c:v>36252</c:v>
                </c:pt>
                <c:pt idx="587">
                  <c:v>36255</c:v>
                </c:pt>
                <c:pt idx="588">
                  <c:v>36256</c:v>
                </c:pt>
                <c:pt idx="589">
                  <c:v>36257</c:v>
                </c:pt>
                <c:pt idx="590">
                  <c:v>36258</c:v>
                </c:pt>
                <c:pt idx="591">
                  <c:v>36259</c:v>
                </c:pt>
                <c:pt idx="592">
                  <c:v>36262</c:v>
                </c:pt>
                <c:pt idx="593">
                  <c:v>36263</c:v>
                </c:pt>
                <c:pt idx="594">
                  <c:v>36264</c:v>
                </c:pt>
                <c:pt idx="595">
                  <c:v>36265</c:v>
                </c:pt>
                <c:pt idx="596">
                  <c:v>36266</c:v>
                </c:pt>
                <c:pt idx="597">
                  <c:v>36269</c:v>
                </c:pt>
                <c:pt idx="598">
                  <c:v>36270</c:v>
                </c:pt>
                <c:pt idx="599">
                  <c:v>36271</c:v>
                </c:pt>
                <c:pt idx="600">
                  <c:v>36272</c:v>
                </c:pt>
                <c:pt idx="601">
                  <c:v>36273</c:v>
                </c:pt>
                <c:pt idx="602">
                  <c:v>36276</c:v>
                </c:pt>
                <c:pt idx="603">
                  <c:v>36277</c:v>
                </c:pt>
                <c:pt idx="604">
                  <c:v>36278</c:v>
                </c:pt>
                <c:pt idx="605">
                  <c:v>36279</c:v>
                </c:pt>
                <c:pt idx="606">
                  <c:v>36280</c:v>
                </c:pt>
                <c:pt idx="607">
                  <c:v>36283</c:v>
                </c:pt>
                <c:pt idx="608">
                  <c:v>36284</c:v>
                </c:pt>
                <c:pt idx="609">
                  <c:v>36285</c:v>
                </c:pt>
                <c:pt idx="610">
                  <c:v>36286</c:v>
                </c:pt>
                <c:pt idx="611">
                  <c:v>36287</c:v>
                </c:pt>
                <c:pt idx="612">
                  <c:v>36290</c:v>
                </c:pt>
                <c:pt idx="613">
                  <c:v>36291</c:v>
                </c:pt>
                <c:pt idx="614">
                  <c:v>36292</c:v>
                </c:pt>
                <c:pt idx="615">
                  <c:v>36293</c:v>
                </c:pt>
                <c:pt idx="616">
                  <c:v>36294</c:v>
                </c:pt>
                <c:pt idx="617">
                  <c:v>36297</c:v>
                </c:pt>
                <c:pt idx="618">
                  <c:v>36298</c:v>
                </c:pt>
                <c:pt idx="619">
                  <c:v>36299</c:v>
                </c:pt>
                <c:pt idx="620">
                  <c:v>36300</c:v>
                </c:pt>
                <c:pt idx="621">
                  <c:v>36301</c:v>
                </c:pt>
                <c:pt idx="622">
                  <c:v>36304</c:v>
                </c:pt>
                <c:pt idx="623">
                  <c:v>36305</c:v>
                </c:pt>
                <c:pt idx="624">
                  <c:v>36306</c:v>
                </c:pt>
                <c:pt idx="625">
                  <c:v>36307</c:v>
                </c:pt>
                <c:pt idx="626">
                  <c:v>36308</c:v>
                </c:pt>
                <c:pt idx="627">
                  <c:v>36311</c:v>
                </c:pt>
                <c:pt idx="628">
                  <c:v>36312</c:v>
                </c:pt>
                <c:pt idx="629">
                  <c:v>36313</c:v>
                </c:pt>
                <c:pt idx="630">
                  <c:v>36314</c:v>
                </c:pt>
                <c:pt idx="631">
                  <c:v>36315</c:v>
                </c:pt>
                <c:pt idx="632">
                  <c:v>36318</c:v>
                </c:pt>
                <c:pt idx="633">
                  <c:v>36319</c:v>
                </c:pt>
                <c:pt idx="634">
                  <c:v>36320</c:v>
                </c:pt>
                <c:pt idx="635">
                  <c:v>36321</c:v>
                </c:pt>
                <c:pt idx="636">
                  <c:v>36322</c:v>
                </c:pt>
                <c:pt idx="637">
                  <c:v>36325</c:v>
                </c:pt>
                <c:pt idx="638">
                  <c:v>36326</c:v>
                </c:pt>
                <c:pt idx="639">
                  <c:v>36327</c:v>
                </c:pt>
                <c:pt idx="640">
                  <c:v>36328</c:v>
                </c:pt>
                <c:pt idx="641">
                  <c:v>36329</c:v>
                </c:pt>
                <c:pt idx="642">
                  <c:v>36332</c:v>
                </c:pt>
                <c:pt idx="643">
                  <c:v>36333</c:v>
                </c:pt>
                <c:pt idx="644">
                  <c:v>36334</c:v>
                </c:pt>
                <c:pt idx="645">
                  <c:v>36335</c:v>
                </c:pt>
                <c:pt idx="646">
                  <c:v>36336</c:v>
                </c:pt>
                <c:pt idx="647">
                  <c:v>36339</c:v>
                </c:pt>
                <c:pt idx="648">
                  <c:v>36340</c:v>
                </c:pt>
                <c:pt idx="649">
                  <c:v>36341</c:v>
                </c:pt>
                <c:pt idx="650">
                  <c:v>36342</c:v>
                </c:pt>
                <c:pt idx="651">
                  <c:v>36343</c:v>
                </c:pt>
                <c:pt idx="652">
                  <c:v>36346</c:v>
                </c:pt>
                <c:pt idx="653">
                  <c:v>36347</c:v>
                </c:pt>
                <c:pt idx="654">
                  <c:v>36348</c:v>
                </c:pt>
                <c:pt idx="655">
                  <c:v>36349</c:v>
                </c:pt>
                <c:pt idx="656">
                  <c:v>36350</c:v>
                </c:pt>
                <c:pt idx="657">
                  <c:v>36353</c:v>
                </c:pt>
                <c:pt idx="658">
                  <c:v>36354</c:v>
                </c:pt>
                <c:pt idx="659">
                  <c:v>36355</c:v>
                </c:pt>
                <c:pt idx="660">
                  <c:v>36356</c:v>
                </c:pt>
                <c:pt idx="661">
                  <c:v>36357</c:v>
                </c:pt>
                <c:pt idx="662">
                  <c:v>36360</c:v>
                </c:pt>
                <c:pt idx="663">
                  <c:v>36361</c:v>
                </c:pt>
                <c:pt idx="664">
                  <c:v>36362</c:v>
                </c:pt>
                <c:pt idx="665">
                  <c:v>36363</c:v>
                </c:pt>
                <c:pt idx="666">
                  <c:v>36364</c:v>
                </c:pt>
                <c:pt idx="667">
                  <c:v>36367</c:v>
                </c:pt>
                <c:pt idx="668">
                  <c:v>36368</c:v>
                </c:pt>
                <c:pt idx="669">
                  <c:v>36369</c:v>
                </c:pt>
                <c:pt idx="670">
                  <c:v>36370</c:v>
                </c:pt>
                <c:pt idx="671">
                  <c:v>36371</c:v>
                </c:pt>
                <c:pt idx="672">
                  <c:v>36372</c:v>
                </c:pt>
                <c:pt idx="673">
                  <c:v>36374</c:v>
                </c:pt>
                <c:pt idx="674">
                  <c:v>36375</c:v>
                </c:pt>
                <c:pt idx="675">
                  <c:v>36376</c:v>
                </c:pt>
                <c:pt idx="676">
                  <c:v>36377</c:v>
                </c:pt>
                <c:pt idx="677">
                  <c:v>36378</c:v>
                </c:pt>
                <c:pt idx="678">
                  <c:v>36381</c:v>
                </c:pt>
                <c:pt idx="679">
                  <c:v>36382</c:v>
                </c:pt>
                <c:pt idx="680">
                  <c:v>36383</c:v>
                </c:pt>
                <c:pt idx="681">
                  <c:v>36384</c:v>
                </c:pt>
                <c:pt idx="682">
                  <c:v>36385</c:v>
                </c:pt>
                <c:pt idx="683">
                  <c:v>36388</c:v>
                </c:pt>
                <c:pt idx="684">
                  <c:v>36389</c:v>
                </c:pt>
                <c:pt idx="685">
                  <c:v>36390</c:v>
                </c:pt>
                <c:pt idx="686">
                  <c:v>36391</c:v>
                </c:pt>
                <c:pt idx="687">
                  <c:v>36392</c:v>
                </c:pt>
                <c:pt idx="688">
                  <c:v>36395</c:v>
                </c:pt>
                <c:pt idx="689">
                  <c:v>36396</c:v>
                </c:pt>
                <c:pt idx="690">
                  <c:v>36397</c:v>
                </c:pt>
                <c:pt idx="691">
                  <c:v>36398</c:v>
                </c:pt>
                <c:pt idx="692">
                  <c:v>36399</c:v>
                </c:pt>
                <c:pt idx="693">
                  <c:v>36402</c:v>
                </c:pt>
                <c:pt idx="694">
                  <c:v>36403</c:v>
                </c:pt>
                <c:pt idx="695">
                  <c:v>36404</c:v>
                </c:pt>
                <c:pt idx="696">
                  <c:v>36405</c:v>
                </c:pt>
                <c:pt idx="697">
                  <c:v>36406</c:v>
                </c:pt>
                <c:pt idx="698">
                  <c:v>36409</c:v>
                </c:pt>
                <c:pt idx="699">
                  <c:v>36410</c:v>
                </c:pt>
                <c:pt idx="700">
                  <c:v>36411</c:v>
                </c:pt>
                <c:pt idx="701">
                  <c:v>36412</c:v>
                </c:pt>
                <c:pt idx="702">
                  <c:v>36413</c:v>
                </c:pt>
                <c:pt idx="703">
                  <c:v>36416</c:v>
                </c:pt>
                <c:pt idx="704">
                  <c:v>36417</c:v>
                </c:pt>
                <c:pt idx="705">
                  <c:v>36418</c:v>
                </c:pt>
                <c:pt idx="706">
                  <c:v>36419</c:v>
                </c:pt>
                <c:pt idx="707">
                  <c:v>36420</c:v>
                </c:pt>
                <c:pt idx="708">
                  <c:v>36423</c:v>
                </c:pt>
                <c:pt idx="709">
                  <c:v>36424</c:v>
                </c:pt>
                <c:pt idx="710">
                  <c:v>36425</c:v>
                </c:pt>
                <c:pt idx="711">
                  <c:v>36426</c:v>
                </c:pt>
                <c:pt idx="712">
                  <c:v>36427</c:v>
                </c:pt>
                <c:pt idx="713">
                  <c:v>36430</c:v>
                </c:pt>
                <c:pt idx="714">
                  <c:v>36431</c:v>
                </c:pt>
                <c:pt idx="715">
                  <c:v>36432</c:v>
                </c:pt>
                <c:pt idx="716">
                  <c:v>36433</c:v>
                </c:pt>
                <c:pt idx="717">
                  <c:v>36434</c:v>
                </c:pt>
                <c:pt idx="718">
                  <c:v>36437</c:v>
                </c:pt>
                <c:pt idx="719">
                  <c:v>36438</c:v>
                </c:pt>
                <c:pt idx="720">
                  <c:v>36439</c:v>
                </c:pt>
                <c:pt idx="721">
                  <c:v>36440</c:v>
                </c:pt>
                <c:pt idx="722">
                  <c:v>36441</c:v>
                </c:pt>
                <c:pt idx="723">
                  <c:v>36444</c:v>
                </c:pt>
                <c:pt idx="724">
                  <c:v>36445</c:v>
                </c:pt>
                <c:pt idx="725">
                  <c:v>36446</c:v>
                </c:pt>
                <c:pt idx="726">
                  <c:v>36447</c:v>
                </c:pt>
                <c:pt idx="727">
                  <c:v>36448</c:v>
                </c:pt>
                <c:pt idx="728">
                  <c:v>36451</c:v>
                </c:pt>
                <c:pt idx="729">
                  <c:v>36452</c:v>
                </c:pt>
                <c:pt idx="730">
                  <c:v>36453</c:v>
                </c:pt>
                <c:pt idx="731">
                  <c:v>36454</c:v>
                </c:pt>
                <c:pt idx="732">
                  <c:v>36455</c:v>
                </c:pt>
                <c:pt idx="733">
                  <c:v>36458</c:v>
                </c:pt>
                <c:pt idx="734">
                  <c:v>36459</c:v>
                </c:pt>
                <c:pt idx="735">
                  <c:v>36460</c:v>
                </c:pt>
                <c:pt idx="736">
                  <c:v>36461</c:v>
                </c:pt>
                <c:pt idx="737">
                  <c:v>36462</c:v>
                </c:pt>
                <c:pt idx="738">
                  <c:v>36464</c:v>
                </c:pt>
                <c:pt idx="739">
                  <c:v>36465</c:v>
                </c:pt>
                <c:pt idx="740">
                  <c:v>36466</c:v>
                </c:pt>
                <c:pt idx="741">
                  <c:v>36467</c:v>
                </c:pt>
                <c:pt idx="742">
                  <c:v>36468</c:v>
                </c:pt>
                <c:pt idx="743">
                  <c:v>36469</c:v>
                </c:pt>
                <c:pt idx="744">
                  <c:v>36472</c:v>
                </c:pt>
                <c:pt idx="745">
                  <c:v>36473</c:v>
                </c:pt>
                <c:pt idx="746">
                  <c:v>36474</c:v>
                </c:pt>
                <c:pt idx="747">
                  <c:v>36475</c:v>
                </c:pt>
                <c:pt idx="748">
                  <c:v>36476</c:v>
                </c:pt>
                <c:pt idx="749">
                  <c:v>36479</c:v>
                </c:pt>
                <c:pt idx="750">
                  <c:v>36480</c:v>
                </c:pt>
                <c:pt idx="751">
                  <c:v>36481</c:v>
                </c:pt>
                <c:pt idx="752">
                  <c:v>36482</c:v>
                </c:pt>
                <c:pt idx="753">
                  <c:v>36483</c:v>
                </c:pt>
                <c:pt idx="754">
                  <c:v>36486</c:v>
                </c:pt>
                <c:pt idx="755">
                  <c:v>36487</c:v>
                </c:pt>
                <c:pt idx="756">
                  <c:v>36488</c:v>
                </c:pt>
                <c:pt idx="757">
                  <c:v>36489</c:v>
                </c:pt>
                <c:pt idx="758">
                  <c:v>36490</c:v>
                </c:pt>
                <c:pt idx="759">
                  <c:v>36493</c:v>
                </c:pt>
                <c:pt idx="760">
                  <c:v>36494</c:v>
                </c:pt>
                <c:pt idx="761">
                  <c:v>36495</c:v>
                </c:pt>
                <c:pt idx="762">
                  <c:v>36496</c:v>
                </c:pt>
                <c:pt idx="763">
                  <c:v>36497</c:v>
                </c:pt>
                <c:pt idx="764">
                  <c:v>36500</c:v>
                </c:pt>
                <c:pt idx="765">
                  <c:v>36501</c:v>
                </c:pt>
                <c:pt idx="766">
                  <c:v>36502</c:v>
                </c:pt>
                <c:pt idx="767">
                  <c:v>36503</c:v>
                </c:pt>
                <c:pt idx="768">
                  <c:v>36504</c:v>
                </c:pt>
                <c:pt idx="769">
                  <c:v>36507</c:v>
                </c:pt>
                <c:pt idx="770">
                  <c:v>36508</c:v>
                </c:pt>
                <c:pt idx="771">
                  <c:v>36509</c:v>
                </c:pt>
                <c:pt idx="772">
                  <c:v>36510</c:v>
                </c:pt>
                <c:pt idx="773">
                  <c:v>36511</c:v>
                </c:pt>
                <c:pt idx="774">
                  <c:v>36514</c:v>
                </c:pt>
                <c:pt idx="775">
                  <c:v>36515</c:v>
                </c:pt>
                <c:pt idx="776">
                  <c:v>36516</c:v>
                </c:pt>
                <c:pt idx="777">
                  <c:v>36517</c:v>
                </c:pt>
                <c:pt idx="778">
                  <c:v>36518</c:v>
                </c:pt>
                <c:pt idx="779">
                  <c:v>36521</c:v>
                </c:pt>
                <c:pt idx="780">
                  <c:v>36522</c:v>
                </c:pt>
                <c:pt idx="781">
                  <c:v>36523</c:v>
                </c:pt>
                <c:pt idx="782">
                  <c:v>36524</c:v>
                </c:pt>
                <c:pt idx="783">
                  <c:v>36525</c:v>
                </c:pt>
                <c:pt idx="784">
                  <c:v>36528</c:v>
                </c:pt>
                <c:pt idx="785">
                  <c:v>36529</c:v>
                </c:pt>
                <c:pt idx="786">
                  <c:v>36530</c:v>
                </c:pt>
                <c:pt idx="787">
                  <c:v>36531</c:v>
                </c:pt>
                <c:pt idx="788">
                  <c:v>36532</c:v>
                </c:pt>
                <c:pt idx="789">
                  <c:v>36535</c:v>
                </c:pt>
                <c:pt idx="790">
                  <c:v>36536</c:v>
                </c:pt>
                <c:pt idx="791">
                  <c:v>36537</c:v>
                </c:pt>
                <c:pt idx="792">
                  <c:v>36538</c:v>
                </c:pt>
                <c:pt idx="793">
                  <c:v>36539</c:v>
                </c:pt>
                <c:pt idx="794">
                  <c:v>36542</c:v>
                </c:pt>
                <c:pt idx="795">
                  <c:v>36543</c:v>
                </c:pt>
                <c:pt idx="796">
                  <c:v>36544</c:v>
                </c:pt>
                <c:pt idx="797">
                  <c:v>36545</c:v>
                </c:pt>
                <c:pt idx="798">
                  <c:v>36546</c:v>
                </c:pt>
                <c:pt idx="799">
                  <c:v>36549</c:v>
                </c:pt>
                <c:pt idx="800">
                  <c:v>36550</c:v>
                </c:pt>
                <c:pt idx="801">
                  <c:v>36551</c:v>
                </c:pt>
                <c:pt idx="802">
                  <c:v>36552</c:v>
                </c:pt>
                <c:pt idx="803">
                  <c:v>36553</c:v>
                </c:pt>
                <c:pt idx="804">
                  <c:v>36556</c:v>
                </c:pt>
                <c:pt idx="805">
                  <c:v>36557</c:v>
                </c:pt>
                <c:pt idx="806">
                  <c:v>36558</c:v>
                </c:pt>
                <c:pt idx="807">
                  <c:v>36559</c:v>
                </c:pt>
                <c:pt idx="808">
                  <c:v>36560</c:v>
                </c:pt>
                <c:pt idx="809">
                  <c:v>36563</c:v>
                </c:pt>
                <c:pt idx="810">
                  <c:v>36564</c:v>
                </c:pt>
                <c:pt idx="811">
                  <c:v>36565</c:v>
                </c:pt>
                <c:pt idx="812">
                  <c:v>36566</c:v>
                </c:pt>
                <c:pt idx="813">
                  <c:v>36567</c:v>
                </c:pt>
                <c:pt idx="814">
                  <c:v>36570</c:v>
                </c:pt>
                <c:pt idx="815">
                  <c:v>36571</c:v>
                </c:pt>
                <c:pt idx="816">
                  <c:v>36572</c:v>
                </c:pt>
                <c:pt idx="817">
                  <c:v>36573</c:v>
                </c:pt>
                <c:pt idx="818">
                  <c:v>36574</c:v>
                </c:pt>
                <c:pt idx="819">
                  <c:v>36577</c:v>
                </c:pt>
                <c:pt idx="820">
                  <c:v>36578</c:v>
                </c:pt>
                <c:pt idx="821">
                  <c:v>36579</c:v>
                </c:pt>
                <c:pt idx="822">
                  <c:v>36580</c:v>
                </c:pt>
                <c:pt idx="823">
                  <c:v>36581</c:v>
                </c:pt>
                <c:pt idx="824">
                  <c:v>36584</c:v>
                </c:pt>
                <c:pt idx="825">
                  <c:v>36585</c:v>
                </c:pt>
                <c:pt idx="826">
                  <c:v>36586</c:v>
                </c:pt>
                <c:pt idx="827">
                  <c:v>36587</c:v>
                </c:pt>
                <c:pt idx="828">
                  <c:v>36588</c:v>
                </c:pt>
                <c:pt idx="829">
                  <c:v>36591</c:v>
                </c:pt>
                <c:pt idx="830">
                  <c:v>36592</c:v>
                </c:pt>
                <c:pt idx="831">
                  <c:v>36593</c:v>
                </c:pt>
                <c:pt idx="832">
                  <c:v>36594</c:v>
                </c:pt>
                <c:pt idx="833">
                  <c:v>36595</c:v>
                </c:pt>
                <c:pt idx="834">
                  <c:v>36598</c:v>
                </c:pt>
                <c:pt idx="835">
                  <c:v>36599</c:v>
                </c:pt>
                <c:pt idx="836">
                  <c:v>36600</c:v>
                </c:pt>
                <c:pt idx="837">
                  <c:v>36601</c:v>
                </c:pt>
                <c:pt idx="838">
                  <c:v>36602</c:v>
                </c:pt>
                <c:pt idx="839">
                  <c:v>36605</c:v>
                </c:pt>
                <c:pt idx="840">
                  <c:v>36606</c:v>
                </c:pt>
                <c:pt idx="841">
                  <c:v>36607</c:v>
                </c:pt>
                <c:pt idx="842">
                  <c:v>36608</c:v>
                </c:pt>
                <c:pt idx="843">
                  <c:v>36609</c:v>
                </c:pt>
                <c:pt idx="844">
                  <c:v>36612</c:v>
                </c:pt>
                <c:pt idx="845">
                  <c:v>36613</c:v>
                </c:pt>
                <c:pt idx="846">
                  <c:v>36614</c:v>
                </c:pt>
                <c:pt idx="847">
                  <c:v>36615</c:v>
                </c:pt>
                <c:pt idx="848">
                  <c:v>36616</c:v>
                </c:pt>
                <c:pt idx="849">
                  <c:v>36619</c:v>
                </c:pt>
                <c:pt idx="850">
                  <c:v>36620</c:v>
                </c:pt>
                <c:pt idx="851">
                  <c:v>36621</c:v>
                </c:pt>
                <c:pt idx="852">
                  <c:v>36622</c:v>
                </c:pt>
                <c:pt idx="853">
                  <c:v>36623</c:v>
                </c:pt>
                <c:pt idx="854">
                  <c:v>36626</c:v>
                </c:pt>
                <c:pt idx="855">
                  <c:v>36627</c:v>
                </c:pt>
                <c:pt idx="856">
                  <c:v>36628</c:v>
                </c:pt>
                <c:pt idx="857">
                  <c:v>36629</c:v>
                </c:pt>
                <c:pt idx="858">
                  <c:v>36630</c:v>
                </c:pt>
                <c:pt idx="859">
                  <c:v>36633</c:v>
                </c:pt>
                <c:pt idx="860">
                  <c:v>36634</c:v>
                </c:pt>
                <c:pt idx="861">
                  <c:v>36635</c:v>
                </c:pt>
                <c:pt idx="862">
                  <c:v>36636</c:v>
                </c:pt>
                <c:pt idx="863">
                  <c:v>36640</c:v>
                </c:pt>
                <c:pt idx="864">
                  <c:v>36641</c:v>
                </c:pt>
                <c:pt idx="865">
                  <c:v>36642</c:v>
                </c:pt>
                <c:pt idx="866">
                  <c:v>36643</c:v>
                </c:pt>
                <c:pt idx="867">
                  <c:v>36644</c:v>
                </c:pt>
                <c:pt idx="868">
                  <c:v>36646</c:v>
                </c:pt>
                <c:pt idx="869">
                  <c:v>36647</c:v>
                </c:pt>
                <c:pt idx="870">
                  <c:v>36648</c:v>
                </c:pt>
                <c:pt idx="871">
                  <c:v>36649</c:v>
                </c:pt>
                <c:pt idx="872">
                  <c:v>36650</c:v>
                </c:pt>
                <c:pt idx="873">
                  <c:v>36651</c:v>
                </c:pt>
                <c:pt idx="874">
                  <c:v>36654</c:v>
                </c:pt>
                <c:pt idx="875">
                  <c:v>36655</c:v>
                </c:pt>
                <c:pt idx="876">
                  <c:v>36656</c:v>
                </c:pt>
                <c:pt idx="877">
                  <c:v>36657</c:v>
                </c:pt>
                <c:pt idx="878">
                  <c:v>36658</c:v>
                </c:pt>
                <c:pt idx="879">
                  <c:v>36661</c:v>
                </c:pt>
                <c:pt idx="880">
                  <c:v>36662</c:v>
                </c:pt>
                <c:pt idx="881">
                  <c:v>36663</c:v>
                </c:pt>
                <c:pt idx="882">
                  <c:v>36664</c:v>
                </c:pt>
                <c:pt idx="883">
                  <c:v>36665</c:v>
                </c:pt>
                <c:pt idx="884">
                  <c:v>36668</c:v>
                </c:pt>
                <c:pt idx="885">
                  <c:v>36669</c:v>
                </c:pt>
                <c:pt idx="886">
                  <c:v>36670</c:v>
                </c:pt>
                <c:pt idx="887">
                  <c:v>36671</c:v>
                </c:pt>
                <c:pt idx="888">
                  <c:v>36672</c:v>
                </c:pt>
                <c:pt idx="889">
                  <c:v>36675</c:v>
                </c:pt>
                <c:pt idx="890">
                  <c:v>36676</c:v>
                </c:pt>
                <c:pt idx="891">
                  <c:v>36677</c:v>
                </c:pt>
                <c:pt idx="892">
                  <c:v>36678</c:v>
                </c:pt>
                <c:pt idx="893">
                  <c:v>36679</c:v>
                </c:pt>
                <c:pt idx="894">
                  <c:v>36682</c:v>
                </c:pt>
                <c:pt idx="895">
                  <c:v>36683</c:v>
                </c:pt>
                <c:pt idx="896">
                  <c:v>36684</c:v>
                </c:pt>
                <c:pt idx="897">
                  <c:v>36685</c:v>
                </c:pt>
                <c:pt idx="898">
                  <c:v>36686</c:v>
                </c:pt>
                <c:pt idx="899">
                  <c:v>36689</c:v>
                </c:pt>
                <c:pt idx="900">
                  <c:v>36690</c:v>
                </c:pt>
                <c:pt idx="901">
                  <c:v>36691</c:v>
                </c:pt>
                <c:pt idx="902">
                  <c:v>36692</c:v>
                </c:pt>
                <c:pt idx="903">
                  <c:v>36693</c:v>
                </c:pt>
                <c:pt idx="904">
                  <c:v>36696</c:v>
                </c:pt>
                <c:pt idx="905">
                  <c:v>36697</c:v>
                </c:pt>
                <c:pt idx="906">
                  <c:v>36698</c:v>
                </c:pt>
                <c:pt idx="907">
                  <c:v>36699</c:v>
                </c:pt>
                <c:pt idx="908">
                  <c:v>36700</c:v>
                </c:pt>
                <c:pt idx="909">
                  <c:v>36703</c:v>
                </c:pt>
                <c:pt idx="910">
                  <c:v>36704</c:v>
                </c:pt>
                <c:pt idx="911">
                  <c:v>36705</c:v>
                </c:pt>
                <c:pt idx="912">
                  <c:v>36706</c:v>
                </c:pt>
                <c:pt idx="913">
                  <c:v>36707</c:v>
                </c:pt>
                <c:pt idx="914">
                  <c:v>36710</c:v>
                </c:pt>
                <c:pt idx="915">
                  <c:v>36711</c:v>
                </c:pt>
                <c:pt idx="916">
                  <c:v>36712</c:v>
                </c:pt>
                <c:pt idx="917">
                  <c:v>36713</c:v>
                </c:pt>
                <c:pt idx="918">
                  <c:v>36714</c:v>
                </c:pt>
                <c:pt idx="919">
                  <c:v>36717</c:v>
                </c:pt>
                <c:pt idx="920">
                  <c:v>36718</c:v>
                </c:pt>
                <c:pt idx="921">
                  <c:v>36719</c:v>
                </c:pt>
                <c:pt idx="922">
                  <c:v>36720</c:v>
                </c:pt>
                <c:pt idx="923">
                  <c:v>36721</c:v>
                </c:pt>
                <c:pt idx="924">
                  <c:v>36724</c:v>
                </c:pt>
                <c:pt idx="925">
                  <c:v>36725</c:v>
                </c:pt>
                <c:pt idx="926">
                  <c:v>36726</c:v>
                </c:pt>
                <c:pt idx="927">
                  <c:v>36727</c:v>
                </c:pt>
                <c:pt idx="928">
                  <c:v>36728</c:v>
                </c:pt>
                <c:pt idx="929">
                  <c:v>36731</c:v>
                </c:pt>
                <c:pt idx="930">
                  <c:v>36732</c:v>
                </c:pt>
                <c:pt idx="931">
                  <c:v>36733</c:v>
                </c:pt>
                <c:pt idx="932">
                  <c:v>36734</c:v>
                </c:pt>
                <c:pt idx="933">
                  <c:v>36735</c:v>
                </c:pt>
                <c:pt idx="934">
                  <c:v>36738</c:v>
                </c:pt>
                <c:pt idx="935">
                  <c:v>36739</c:v>
                </c:pt>
                <c:pt idx="936">
                  <c:v>36740</c:v>
                </c:pt>
                <c:pt idx="937">
                  <c:v>36741</c:v>
                </c:pt>
                <c:pt idx="938">
                  <c:v>36742</c:v>
                </c:pt>
                <c:pt idx="939">
                  <c:v>36745</c:v>
                </c:pt>
                <c:pt idx="940">
                  <c:v>36746</c:v>
                </c:pt>
                <c:pt idx="941">
                  <c:v>36747</c:v>
                </c:pt>
                <c:pt idx="942">
                  <c:v>36748</c:v>
                </c:pt>
                <c:pt idx="943">
                  <c:v>36749</c:v>
                </c:pt>
                <c:pt idx="944">
                  <c:v>36752</c:v>
                </c:pt>
                <c:pt idx="945">
                  <c:v>36753</c:v>
                </c:pt>
                <c:pt idx="946">
                  <c:v>36754</c:v>
                </c:pt>
                <c:pt idx="947">
                  <c:v>36755</c:v>
                </c:pt>
                <c:pt idx="948">
                  <c:v>36756</c:v>
                </c:pt>
                <c:pt idx="949">
                  <c:v>36759</c:v>
                </c:pt>
                <c:pt idx="950">
                  <c:v>36760</c:v>
                </c:pt>
                <c:pt idx="951">
                  <c:v>36761</c:v>
                </c:pt>
                <c:pt idx="952">
                  <c:v>36762</c:v>
                </c:pt>
                <c:pt idx="953">
                  <c:v>36763</c:v>
                </c:pt>
                <c:pt idx="954">
                  <c:v>36766</c:v>
                </c:pt>
                <c:pt idx="955">
                  <c:v>36767</c:v>
                </c:pt>
                <c:pt idx="956">
                  <c:v>36768</c:v>
                </c:pt>
                <c:pt idx="957">
                  <c:v>36769</c:v>
                </c:pt>
                <c:pt idx="958">
                  <c:v>36770</c:v>
                </c:pt>
                <c:pt idx="959">
                  <c:v>36773</c:v>
                </c:pt>
                <c:pt idx="960">
                  <c:v>36774</c:v>
                </c:pt>
                <c:pt idx="961">
                  <c:v>36775</c:v>
                </c:pt>
                <c:pt idx="962">
                  <c:v>36776</c:v>
                </c:pt>
                <c:pt idx="963">
                  <c:v>36777</c:v>
                </c:pt>
                <c:pt idx="964">
                  <c:v>36780</c:v>
                </c:pt>
                <c:pt idx="965">
                  <c:v>36781</c:v>
                </c:pt>
                <c:pt idx="966">
                  <c:v>36782</c:v>
                </c:pt>
                <c:pt idx="967">
                  <c:v>36783</c:v>
                </c:pt>
                <c:pt idx="968">
                  <c:v>36784</c:v>
                </c:pt>
                <c:pt idx="969">
                  <c:v>36787</c:v>
                </c:pt>
                <c:pt idx="970">
                  <c:v>36788</c:v>
                </c:pt>
                <c:pt idx="971">
                  <c:v>36789</c:v>
                </c:pt>
                <c:pt idx="972">
                  <c:v>36790</c:v>
                </c:pt>
                <c:pt idx="973">
                  <c:v>36791</c:v>
                </c:pt>
                <c:pt idx="974">
                  <c:v>36794</c:v>
                </c:pt>
                <c:pt idx="975">
                  <c:v>36795</c:v>
                </c:pt>
                <c:pt idx="976">
                  <c:v>36796</c:v>
                </c:pt>
                <c:pt idx="977">
                  <c:v>36797</c:v>
                </c:pt>
                <c:pt idx="978">
                  <c:v>36798</c:v>
                </c:pt>
                <c:pt idx="979">
                  <c:v>36799</c:v>
                </c:pt>
                <c:pt idx="980">
                  <c:v>36801</c:v>
                </c:pt>
                <c:pt idx="981">
                  <c:v>36802</c:v>
                </c:pt>
                <c:pt idx="982">
                  <c:v>36803</c:v>
                </c:pt>
                <c:pt idx="983">
                  <c:v>36804</c:v>
                </c:pt>
                <c:pt idx="984">
                  <c:v>36805</c:v>
                </c:pt>
                <c:pt idx="985">
                  <c:v>36808</c:v>
                </c:pt>
                <c:pt idx="986">
                  <c:v>36809</c:v>
                </c:pt>
                <c:pt idx="987">
                  <c:v>36810</c:v>
                </c:pt>
                <c:pt idx="988">
                  <c:v>36811</c:v>
                </c:pt>
                <c:pt idx="989">
                  <c:v>36812</c:v>
                </c:pt>
                <c:pt idx="990">
                  <c:v>36815</c:v>
                </c:pt>
                <c:pt idx="991">
                  <c:v>36816</c:v>
                </c:pt>
                <c:pt idx="992">
                  <c:v>36817</c:v>
                </c:pt>
                <c:pt idx="993">
                  <c:v>36818</c:v>
                </c:pt>
                <c:pt idx="994">
                  <c:v>36819</c:v>
                </c:pt>
                <c:pt idx="995">
                  <c:v>36822</c:v>
                </c:pt>
                <c:pt idx="996">
                  <c:v>36823</c:v>
                </c:pt>
                <c:pt idx="997">
                  <c:v>36824</c:v>
                </c:pt>
                <c:pt idx="998">
                  <c:v>36825</c:v>
                </c:pt>
                <c:pt idx="999">
                  <c:v>36826</c:v>
                </c:pt>
                <c:pt idx="1000">
                  <c:v>36829</c:v>
                </c:pt>
                <c:pt idx="1001">
                  <c:v>36830</c:v>
                </c:pt>
                <c:pt idx="1002">
                  <c:v>36831</c:v>
                </c:pt>
                <c:pt idx="1003">
                  <c:v>36832</c:v>
                </c:pt>
                <c:pt idx="1004">
                  <c:v>36833</c:v>
                </c:pt>
                <c:pt idx="1005">
                  <c:v>36836</c:v>
                </c:pt>
                <c:pt idx="1006">
                  <c:v>36837</c:v>
                </c:pt>
                <c:pt idx="1007">
                  <c:v>36838</c:v>
                </c:pt>
                <c:pt idx="1008">
                  <c:v>36839</c:v>
                </c:pt>
                <c:pt idx="1009">
                  <c:v>36840</c:v>
                </c:pt>
                <c:pt idx="1010">
                  <c:v>36843</c:v>
                </c:pt>
                <c:pt idx="1011">
                  <c:v>36844</c:v>
                </c:pt>
                <c:pt idx="1012">
                  <c:v>36845</c:v>
                </c:pt>
                <c:pt idx="1013">
                  <c:v>36846</c:v>
                </c:pt>
                <c:pt idx="1014">
                  <c:v>36847</c:v>
                </c:pt>
                <c:pt idx="1015">
                  <c:v>36850</c:v>
                </c:pt>
                <c:pt idx="1016">
                  <c:v>36851</c:v>
                </c:pt>
                <c:pt idx="1017">
                  <c:v>36852</c:v>
                </c:pt>
                <c:pt idx="1018">
                  <c:v>36853</c:v>
                </c:pt>
                <c:pt idx="1019">
                  <c:v>36854</c:v>
                </c:pt>
                <c:pt idx="1020">
                  <c:v>36857</c:v>
                </c:pt>
                <c:pt idx="1021">
                  <c:v>36858</c:v>
                </c:pt>
                <c:pt idx="1022">
                  <c:v>36859</c:v>
                </c:pt>
                <c:pt idx="1023">
                  <c:v>36860</c:v>
                </c:pt>
                <c:pt idx="1024">
                  <c:v>36861</c:v>
                </c:pt>
                <c:pt idx="1025">
                  <c:v>36864</c:v>
                </c:pt>
                <c:pt idx="1026">
                  <c:v>36865</c:v>
                </c:pt>
                <c:pt idx="1027">
                  <c:v>36866</c:v>
                </c:pt>
                <c:pt idx="1028">
                  <c:v>36867</c:v>
                </c:pt>
                <c:pt idx="1029">
                  <c:v>36868</c:v>
                </c:pt>
                <c:pt idx="1030">
                  <c:v>36871</c:v>
                </c:pt>
                <c:pt idx="1031">
                  <c:v>36872</c:v>
                </c:pt>
                <c:pt idx="1032">
                  <c:v>36873</c:v>
                </c:pt>
                <c:pt idx="1033">
                  <c:v>36874</c:v>
                </c:pt>
                <c:pt idx="1034">
                  <c:v>36875</c:v>
                </c:pt>
                <c:pt idx="1035">
                  <c:v>36878</c:v>
                </c:pt>
                <c:pt idx="1036">
                  <c:v>36879</c:v>
                </c:pt>
                <c:pt idx="1037">
                  <c:v>36880</c:v>
                </c:pt>
                <c:pt idx="1038">
                  <c:v>36881</c:v>
                </c:pt>
                <c:pt idx="1039">
                  <c:v>36882</c:v>
                </c:pt>
                <c:pt idx="1040">
                  <c:v>36886</c:v>
                </c:pt>
                <c:pt idx="1041">
                  <c:v>36887</c:v>
                </c:pt>
                <c:pt idx="1042">
                  <c:v>36888</c:v>
                </c:pt>
                <c:pt idx="1043">
                  <c:v>36889</c:v>
                </c:pt>
                <c:pt idx="1044">
                  <c:v>36891</c:v>
                </c:pt>
                <c:pt idx="1045">
                  <c:v>36893</c:v>
                </c:pt>
                <c:pt idx="1046">
                  <c:v>36894</c:v>
                </c:pt>
                <c:pt idx="1047">
                  <c:v>36895</c:v>
                </c:pt>
                <c:pt idx="1048">
                  <c:v>36896</c:v>
                </c:pt>
                <c:pt idx="1049">
                  <c:v>36899</c:v>
                </c:pt>
                <c:pt idx="1050">
                  <c:v>36900</c:v>
                </c:pt>
                <c:pt idx="1051">
                  <c:v>36901</c:v>
                </c:pt>
                <c:pt idx="1052">
                  <c:v>36902</c:v>
                </c:pt>
                <c:pt idx="1053">
                  <c:v>36903</c:v>
                </c:pt>
                <c:pt idx="1054">
                  <c:v>36906</c:v>
                </c:pt>
                <c:pt idx="1055">
                  <c:v>36907</c:v>
                </c:pt>
                <c:pt idx="1056">
                  <c:v>36908</c:v>
                </c:pt>
                <c:pt idx="1057">
                  <c:v>36909</c:v>
                </c:pt>
                <c:pt idx="1058">
                  <c:v>36910</c:v>
                </c:pt>
                <c:pt idx="1059">
                  <c:v>36913</c:v>
                </c:pt>
                <c:pt idx="1060">
                  <c:v>36914</c:v>
                </c:pt>
                <c:pt idx="1061">
                  <c:v>36915</c:v>
                </c:pt>
                <c:pt idx="1062">
                  <c:v>36916</c:v>
                </c:pt>
                <c:pt idx="1063">
                  <c:v>36917</c:v>
                </c:pt>
                <c:pt idx="1064">
                  <c:v>36920</c:v>
                </c:pt>
                <c:pt idx="1065">
                  <c:v>36921</c:v>
                </c:pt>
                <c:pt idx="1066">
                  <c:v>36922</c:v>
                </c:pt>
                <c:pt idx="1067">
                  <c:v>36923</c:v>
                </c:pt>
                <c:pt idx="1068">
                  <c:v>36924</c:v>
                </c:pt>
                <c:pt idx="1069">
                  <c:v>36927</c:v>
                </c:pt>
                <c:pt idx="1070">
                  <c:v>36928</c:v>
                </c:pt>
                <c:pt idx="1071">
                  <c:v>36929</c:v>
                </c:pt>
                <c:pt idx="1072">
                  <c:v>36930</c:v>
                </c:pt>
                <c:pt idx="1073">
                  <c:v>36931</c:v>
                </c:pt>
                <c:pt idx="1074">
                  <c:v>36934</c:v>
                </c:pt>
                <c:pt idx="1075">
                  <c:v>36935</c:v>
                </c:pt>
                <c:pt idx="1076">
                  <c:v>36936</c:v>
                </c:pt>
                <c:pt idx="1077">
                  <c:v>36937</c:v>
                </c:pt>
                <c:pt idx="1078">
                  <c:v>36938</c:v>
                </c:pt>
                <c:pt idx="1079">
                  <c:v>36941</c:v>
                </c:pt>
                <c:pt idx="1080">
                  <c:v>36942</c:v>
                </c:pt>
                <c:pt idx="1081">
                  <c:v>36943</c:v>
                </c:pt>
                <c:pt idx="1082">
                  <c:v>36944</c:v>
                </c:pt>
                <c:pt idx="1083">
                  <c:v>36945</c:v>
                </c:pt>
                <c:pt idx="1084">
                  <c:v>36948</c:v>
                </c:pt>
                <c:pt idx="1085">
                  <c:v>36949</c:v>
                </c:pt>
                <c:pt idx="1086">
                  <c:v>36950</c:v>
                </c:pt>
                <c:pt idx="1087">
                  <c:v>36951</c:v>
                </c:pt>
                <c:pt idx="1088">
                  <c:v>36952</c:v>
                </c:pt>
                <c:pt idx="1089">
                  <c:v>36955</c:v>
                </c:pt>
                <c:pt idx="1090">
                  <c:v>36956</c:v>
                </c:pt>
                <c:pt idx="1091">
                  <c:v>36957</c:v>
                </c:pt>
                <c:pt idx="1092">
                  <c:v>36958</c:v>
                </c:pt>
                <c:pt idx="1093">
                  <c:v>36959</c:v>
                </c:pt>
                <c:pt idx="1094">
                  <c:v>36962</c:v>
                </c:pt>
                <c:pt idx="1095">
                  <c:v>36963</c:v>
                </c:pt>
                <c:pt idx="1096">
                  <c:v>36964</c:v>
                </c:pt>
                <c:pt idx="1097">
                  <c:v>36965</c:v>
                </c:pt>
                <c:pt idx="1098">
                  <c:v>36966</c:v>
                </c:pt>
                <c:pt idx="1099">
                  <c:v>36969</c:v>
                </c:pt>
                <c:pt idx="1100">
                  <c:v>36970</c:v>
                </c:pt>
                <c:pt idx="1101">
                  <c:v>36971</c:v>
                </c:pt>
                <c:pt idx="1102">
                  <c:v>36972</c:v>
                </c:pt>
                <c:pt idx="1103">
                  <c:v>36973</c:v>
                </c:pt>
                <c:pt idx="1104">
                  <c:v>36976</c:v>
                </c:pt>
                <c:pt idx="1105">
                  <c:v>36977</c:v>
                </c:pt>
                <c:pt idx="1106">
                  <c:v>36978</c:v>
                </c:pt>
                <c:pt idx="1107">
                  <c:v>36979</c:v>
                </c:pt>
                <c:pt idx="1108">
                  <c:v>36980</c:v>
                </c:pt>
                <c:pt idx="1109">
                  <c:v>36981</c:v>
                </c:pt>
                <c:pt idx="1110">
                  <c:v>36983</c:v>
                </c:pt>
                <c:pt idx="1111">
                  <c:v>36984</c:v>
                </c:pt>
                <c:pt idx="1112">
                  <c:v>36985</c:v>
                </c:pt>
                <c:pt idx="1113">
                  <c:v>36986</c:v>
                </c:pt>
                <c:pt idx="1114">
                  <c:v>36987</c:v>
                </c:pt>
                <c:pt idx="1115">
                  <c:v>36990</c:v>
                </c:pt>
                <c:pt idx="1116">
                  <c:v>36991</c:v>
                </c:pt>
                <c:pt idx="1117">
                  <c:v>36992</c:v>
                </c:pt>
                <c:pt idx="1118">
                  <c:v>36993</c:v>
                </c:pt>
                <c:pt idx="1119">
                  <c:v>36997</c:v>
                </c:pt>
                <c:pt idx="1120">
                  <c:v>36998</c:v>
                </c:pt>
                <c:pt idx="1121">
                  <c:v>36999</c:v>
                </c:pt>
                <c:pt idx="1122">
                  <c:v>37000</c:v>
                </c:pt>
                <c:pt idx="1123">
                  <c:v>37001</c:v>
                </c:pt>
                <c:pt idx="1124">
                  <c:v>37004</c:v>
                </c:pt>
                <c:pt idx="1125">
                  <c:v>37005</c:v>
                </c:pt>
                <c:pt idx="1126">
                  <c:v>37006</c:v>
                </c:pt>
                <c:pt idx="1127">
                  <c:v>37007</c:v>
                </c:pt>
                <c:pt idx="1128">
                  <c:v>37008</c:v>
                </c:pt>
                <c:pt idx="1129">
                  <c:v>37011</c:v>
                </c:pt>
                <c:pt idx="1130">
                  <c:v>37012</c:v>
                </c:pt>
                <c:pt idx="1131">
                  <c:v>37013</c:v>
                </c:pt>
                <c:pt idx="1132">
                  <c:v>37014</c:v>
                </c:pt>
                <c:pt idx="1133">
                  <c:v>37015</c:v>
                </c:pt>
                <c:pt idx="1134">
                  <c:v>37018</c:v>
                </c:pt>
                <c:pt idx="1135">
                  <c:v>37019</c:v>
                </c:pt>
                <c:pt idx="1136">
                  <c:v>37020</c:v>
                </c:pt>
                <c:pt idx="1137">
                  <c:v>37021</c:v>
                </c:pt>
                <c:pt idx="1138">
                  <c:v>37022</c:v>
                </c:pt>
                <c:pt idx="1139">
                  <c:v>37025</c:v>
                </c:pt>
                <c:pt idx="1140">
                  <c:v>37026</c:v>
                </c:pt>
                <c:pt idx="1141">
                  <c:v>37027</c:v>
                </c:pt>
                <c:pt idx="1142">
                  <c:v>37028</c:v>
                </c:pt>
                <c:pt idx="1143">
                  <c:v>37029</c:v>
                </c:pt>
                <c:pt idx="1144">
                  <c:v>37032</c:v>
                </c:pt>
                <c:pt idx="1145">
                  <c:v>37033</c:v>
                </c:pt>
                <c:pt idx="1146">
                  <c:v>37034</c:v>
                </c:pt>
                <c:pt idx="1147">
                  <c:v>37035</c:v>
                </c:pt>
                <c:pt idx="1148">
                  <c:v>37036</c:v>
                </c:pt>
                <c:pt idx="1149">
                  <c:v>37039</c:v>
                </c:pt>
                <c:pt idx="1150">
                  <c:v>37040</c:v>
                </c:pt>
                <c:pt idx="1151">
                  <c:v>37041</c:v>
                </c:pt>
                <c:pt idx="1152">
                  <c:v>37042</c:v>
                </c:pt>
                <c:pt idx="1153">
                  <c:v>37043</c:v>
                </c:pt>
                <c:pt idx="1154">
                  <c:v>37046</c:v>
                </c:pt>
                <c:pt idx="1155">
                  <c:v>37047</c:v>
                </c:pt>
                <c:pt idx="1156">
                  <c:v>37048</c:v>
                </c:pt>
                <c:pt idx="1157">
                  <c:v>37049</c:v>
                </c:pt>
                <c:pt idx="1158">
                  <c:v>37050</c:v>
                </c:pt>
                <c:pt idx="1159">
                  <c:v>37053</c:v>
                </c:pt>
                <c:pt idx="1160">
                  <c:v>37054</c:v>
                </c:pt>
                <c:pt idx="1161">
                  <c:v>37055</c:v>
                </c:pt>
                <c:pt idx="1162">
                  <c:v>37056</c:v>
                </c:pt>
                <c:pt idx="1163">
                  <c:v>37057</c:v>
                </c:pt>
                <c:pt idx="1164">
                  <c:v>37060</c:v>
                </c:pt>
                <c:pt idx="1165">
                  <c:v>37061</c:v>
                </c:pt>
                <c:pt idx="1166">
                  <c:v>37062</c:v>
                </c:pt>
                <c:pt idx="1167">
                  <c:v>37063</c:v>
                </c:pt>
                <c:pt idx="1168">
                  <c:v>37064</c:v>
                </c:pt>
                <c:pt idx="1169">
                  <c:v>37067</c:v>
                </c:pt>
                <c:pt idx="1170">
                  <c:v>37068</c:v>
                </c:pt>
                <c:pt idx="1171">
                  <c:v>37069</c:v>
                </c:pt>
                <c:pt idx="1172">
                  <c:v>37070</c:v>
                </c:pt>
                <c:pt idx="1173">
                  <c:v>37071</c:v>
                </c:pt>
                <c:pt idx="1174">
                  <c:v>37072</c:v>
                </c:pt>
                <c:pt idx="1175">
                  <c:v>37074</c:v>
                </c:pt>
                <c:pt idx="1176">
                  <c:v>37075</c:v>
                </c:pt>
                <c:pt idx="1177">
                  <c:v>37076</c:v>
                </c:pt>
                <c:pt idx="1178">
                  <c:v>37077</c:v>
                </c:pt>
                <c:pt idx="1179">
                  <c:v>37078</c:v>
                </c:pt>
                <c:pt idx="1180">
                  <c:v>37081</c:v>
                </c:pt>
                <c:pt idx="1181">
                  <c:v>37082</c:v>
                </c:pt>
                <c:pt idx="1182">
                  <c:v>37083</c:v>
                </c:pt>
                <c:pt idx="1183">
                  <c:v>37084</c:v>
                </c:pt>
                <c:pt idx="1184">
                  <c:v>37085</c:v>
                </c:pt>
                <c:pt idx="1185">
                  <c:v>37088</c:v>
                </c:pt>
                <c:pt idx="1186">
                  <c:v>37089</c:v>
                </c:pt>
                <c:pt idx="1187">
                  <c:v>37090</c:v>
                </c:pt>
                <c:pt idx="1188">
                  <c:v>37091</c:v>
                </c:pt>
                <c:pt idx="1189">
                  <c:v>37092</c:v>
                </c:pt>
                <c:pt idx="1190">
                  <c:v>37095</c:v>
                </c:pt>
                <c:pt idx="1191">
                  <c:v>37096</c:v>
                </c:pt>
                <c:pt idx="1192">
                  <c:v>37097</c:v>
                </c:pt>
                <c:pt idx="1193">
                  <c:v>37098</c:v>
                </c:pt>
                <c:pt idx="1194">
                  <c:v>37099</c:v>
                </c:pt>
                <c:pt idx="1195">
                  <c:v>37102</c:v>
                </c:pt>
                <c:pt idx="1196">
                  <c:v>37103</c:v>
                </c:pt>
                <c:pt idx="1197">
                  <c:v>37104</c:v>
                </c:pt>
                <c:pt idx="1198">
                  <c:v>37105</c:v>
                </c:pt>
                <c:pt idx="1199">
                  <c:v>37106</c:v>
                </c:pt>
                <c:pt idx="1200">
                  <c:v>37109</c:v>
                </c:pt>
                <c:pt idx="1201">
                  <c:v>37110</c:v>
                </c:pt>
                <c:pt idx="1202">
                  <c:v>37111</c:v>
                </c:pt>
                <c:pt idx="1203">
                  <c:v>37112</c:v>
                </c:pt>
                <c:pt idx="1204">
                  <c:v>37113</c:v>
                </c:pt>
                <c:pt idx="1205">
                  <c:v>37116</c:v>
                </c:pt>
                <c:pt idx="1206">
                  <c:v>37117</c:v>
                </c:pt>
                <c:pt idx="1207">
                  <c:v>37118</c:v>
                </c:pt>
                <c:pt idx="1208">
                  <c:v>37119</c:v>
                </c:pt>
                <c:pt idx="1209">
                  <c:v>37120</c:v>
                </c:pt>
                <c:pt idx="1210">
                  <c:v>37123</c:v>
                </c:pt>
                <c:pt idx="1211">
                  <c:v>37124</c:v>
                </c:pt>
                <c:pt idx="1212">
                  <c:v>37125</c:v>
                </c:pt>
                <c:pt idx="1213">
                  <c:v>37126</c:v>
                </c:pt>
                <c:pt idx="1214">
                  <c:v>37127</c:v>
                </c:pt>
                <c:pt idx="1215">
                  <c:v>37130</c:v>
                </c:pt>
                <c:pt idx="1216">
                  <c:v>37131</c:v>
                </c:pt>
                <c:pt idx="1217">
                  <c:v>37132</c:v>
                </c:pt>
                <c:pt idx="1218">
                  <c:v>37133</c:v>
                </c:pt>
                <c:pt idx="1219">
                  <c:v>37134</c:v>
                </c:pt>
                <c:pt idx="1220">
                  <c:v>37137</c:v>
                </c:pt>
                <c:pt idx="1221">
                  <c:v>37138</c:v>
                </c:pt>
                <c:pt idx="1222">
                  <c:v>37139</c:v>
                </c:pt>
                <c:pt idx="1223">
                  <c:v>37140</c:v>
                </c:pt>
                <c:pt idx="1224">
                  <c:v>37141</c:v>
                </c:pt>
                <c:pt idx="1225">
                  <c:v>37144</c:v>
                </c:pt>
                <c:pt idx="1226">
                  <c:v>37148</c:v>
                </c:pt>
                <c:pt idx="1227">
                  <c:v>37151</c:v>
                </c:pt>
                <c:pt idx="1228">
                  <c:v>37152</c:v>
                </c:pt>
                <c:pt idx="1229">
                  <c:v>37153</c:v>
                </c:pt>
                <c:pt idx="1230">
                  <c:v>37154</c:v>
                </c:pt>
                <c:pt idx="1231">
                  <c:v>37155</c:v>
                </c:pt>
                <c:pt idx="1232">
                  <c:v>37158</c:v>
                </c:pt>
                <c:pt idx="1233">
                  <c:v>37159</c:v>
                </c:pt>
                <c:pt idx="1234">
                  <c:v>37160</c:v>
                </c:pt>
                <c:pt idx="1235">
                  <c:v>37161</c:v>
                </c:pt>
                <c:pt idx="1236">
                  <c:v>37162</c:v>
                </c:pt>
                <c:pt idx="1237">
                  <c:v>37164</c:v>
                </c:pt>
                <c:pt idx="1238">
                  <c:v>37165</c:v>
                </c:pt>
                <c:pt idx="1239">
                  <c:v>37166</c:v>
                </c:pt>
                <c:pt idx="1240">
                  <c:v>37167</c:v>
                </c:pt>
                <c:pt idx="1241">
                  <c:v>37168</c:v>
                </c:pt>
                <c:pt idx="1242">
                  <c:v>37169</c:v>
                </c:pt>
                <c:pt idx="1243">
                  <c:v>37172</c:v>
                </c:pt>
                <c:pt idx="1244">
                  <c:v>37173</c:v>
                </c:pt>
                <c:pt idx="1245">
                  <c:v>37174</c:v>
                </c:pt>
                <c:pt idx="1246">
                  <c:v>37175</c:v>
                </c:pt>
                <c:pt idx="1247">
                  <c:v>37176</c:v>
                </c:pt>
                <c:pt idx="1248">
                  <c:v>37179</c:v>
                </c:pt>
                <c:pt idx="1249">
                  <c:v>37180</c:v>
                </c:pt>
                <c:pt idx="1250">
                  <c:v>37181</c:v>
                </c:pt>
                <c:pt idx="1251">
                  <c:v>37182</c:v>
                </c:pt>
                <c:pt idx="1252">
                  <c:v>37183</c:v>
                </c:pt>
                <c:pt idx="1253">
                  <c:v>37186</c:v>
                </c:pt>
                <c:pt idx="1254">
                  <c:v>37187</c:v>
                </c:pt>
                <c:pt idx="1255">
                  <c:v>37188</c:v>
                </c:pt>
                <c:pt idx="1256">
                  <c:v>37189</c:v>
                </c:pt>
                <c:pt idx="1257">
                  <c:v>37190</c:v>
                </c:pt>
                <c:pt idx="1258">
                  <c:v>37193</c:v>
                </c:pt>
                <c:pt idx="1259">
                  <c:v>37194</c:v>
                </c:pt>
                <c:pt idx="1260">
                  <c:v>37195</c:v>
                </c:pt>
                <c:pt idx="1261">
                  <c:v>37196</c:v>
                </c:pt>
                <c:pt idx="1262">
                  <c:v>37197</c:v>
                </c:pt>
                <c:pt idx="1263">
                  <c:v>37200</c:v>
                </c:pt>
                <c:pt idx="1264">
                  <c:v>37201</c:v>
                </c:pt>
                <c:pt idx="1265">
                  <c:v>37202</c:v>
                </c:pt>
                <c:pt idx="1266">
                  <c:v>37203</c:v>
                </c:pt>
                <c:pt idx="1267">
                  <c:v>37204</c:v>
                </c:pt>
                <c:pt idx="1268">
                  <c:v>37207</c:v>
                </c:pt>
                <c:pt idx="1269">
                  <c:v>37208</c:v>
                </c:pt>
                <c:pt idx="1270">
                  <c:v>37209</c:v>
                </c:pt>
                <c:pt idx="1271">
                  <c:v>37210</c:v>
                </c:pt>
                <c:pt idx="1272">
                  <c:v>37211</c:v>
                </c:pt>
                <c:pt idx="1273">
                  <c:v>37214</c:v>
                </c:pt>
                <c:pt idx="1274">
                  <c:v>37215</c:v>
                </c:pt>
                <c:pt idx="1275">
                  <c:v>37216</c:v>
                </c:pt>
                <c:pt idx="1276">
                  <c:v>37217</c:v>
                </c:pt>
                <c:pt idx="1277">
                  <c:v>37218</c:v>
                </c:pt>
                <c:pt idx="1278">
                  <c:v>37221</c:v>
                </c:pt>
                <c:pt idx="1279">
                  <c:v>37222</c:v>
                </c:pt>
                <c:pt idx="1280">
                  <c:v>37223</c:v>
                </c:pt>
                <c:pt idx="1281">
                  <c:v>37224</c:v>
                </c:pt>
                <c:pt idx="1282">
                  <c:v>37225</c:v>
                </c:pt>
                <c:pt idx="1283">
                  <c:v>37228</c:v>
                </c:pt>
                <c:pt idx="1284">
                  <c:v>37229</c:v>
                </c:pt>
                <c:pt idx="1285">
                  <c:v>37230</c:v>
                </c:pt>
                <c:pt idx="1286">
                  <c:v>37231</c:v>
                </c:pt>
                <c:pt idx="1287">
                  <c:v>37232</c:v>
                </c:pt>
                <c:pt idx="1288">
                  <c:v>37235</c:v>
                </c:pt>
                <c:pt idx="1289">
                  <c:v>37236</c:v>
                </c:pt>
                <c:pt idx="1290">
                  <c:v>37237</c:v>
                </c:pt>
                <c:pt idx="1291">
                  <c:v>37238</c:v>
                </c:pt>
                <c:pt idx="1292">
                  <c:v>37239</c:v>
                </c:pt>
                <c:pt idx="1293">
                  <c:v>37242</c:v>
                </c:pt>
                <c:pt idx="1294">
                  <c:v>37243</c:v>
                </c:pt>
                <c:pt idx="1295">
                  <c:v>37244</c:v>
                </c:pt>
                <c:pt idx="1296">
                  <c:v>37245</c:v>
                </c:pt>
                <c:pt idx="1297">
                  <c:v>37246</c:v>
                </c:pt>
                <c:pt idx="1298">
                  <c:v>37249</c:v>
                </c:pt>
                <c:pt idx="1299">
                  <c:v>37251</c:v>
                </c:pt>
                <c:pt idx="1300">
                  <c:v>37252</c:v>
                </c:pt>
                <c:pt idx="1301">
                  <c:v>37253</c:v>
                </c:pt>
                <c:pt idx="1302">
                  <c:v>37256</c:v>
                </c:pt>
                <c:pt idx="1303">
                  <c:v>37258</c:v>
                </c:pt>
                <c:pt idx="1304">
                  <c:v>37259</c:v>
                </c:pt>
                <c:pt idx="1305">
                  <c:v>37260</c:v>
                </c:pt>
                <c:pt idx="1306">
                  <c:v>37263</c:v>
                </c:pt>
                <c:pt idx="1307">
                  <c:v>37264</c:v>
                </c:pt>
                <c:pt idx="1308">
                  <c:v>37265</c:v>
                </c:pt>
                <c:pt idx="1309">
                  <c:v>37266</c:v>
                </c:pt>
                <c:pt idx="1310">
                  <c:v>37267</c:v>
                </c:pt>
                <c:pt idx="1311">
                  <c:v>37270</c:v>
                </c:pt>
                <c:pt idx="1312">
                  <c:v>37271</c:v>
                </c:pt>
                <c:pt idx="1313">
                  <c:v>37272</c:v>
                </c:pt>
                <c:pt idx="1314">
                  <c:v>37273</c:v>
                </c:pt>
                <c:pt idx="1315">
                  <c:v>37274</c:v>
                </c:pt>
                <c:pt idx="1316">
                  <c:v>37277</c:v>
                </c:pt>
                <c:pt idx="1317">
                  <c:v>37278</c:v>
                </c:pt>
                <c:pt idx="1318">
                  <c:v>37279</c:v>
                </c:pt>
                <c:pt idx="1319">
                  <c:v>37280</c:v>
                </c:pt>
                <c:pt idx="1320">
                  <c:v>37281</c:v>
                </c:pt>
                <c:pt idx="1321">
                  <c:v>37284</c:v>
                </c:pt>
                <c:pt idx="1322">
                  <c:v>37285</c:v>
                </c:pt>
                <c:pt idx="1323">
                  <c:v>37286</c:v>
                </c:pt>
                <c:pt idx="1324">
                  <c:v>37287</c:v>
                </c:pt>
                <c:pt idx="1325">
                  <c:v>37288</c:v>
                </c:pt>
                <c:pt idx="1326">
                  <c:v>37291</c:v>
                </c:pt>
                <c:pt idx="1327">
                  <c:v>37292</c:v>
                </c:pt>
                <c:pt idx="1328">
                  <c:v>37293</c:v>
                </c:pt>
                <c:pt idx="1329">
                  <c:v>37294</c:v>
                </c:pt>
                <c:pt idx="1330">
                  <c:v>37295</c:v>
                </c:pt>
                <c:pt idx="1331">
                  <c:v>37298</c:v>
                </c:pt>
                <c:pt idx="1332">
                  <c:v>37299</c:v>
                </c:pt>
                <c:pt idx="1333">
                  <c:v>37300</c:v>
                </c:pt>
                <c:pt idx="1334">
                  <c:v>37301</c:v>
                </c:pt>
                <c:pt idx="1335">
                  <c:v>37302</c:v>
                </c:pt>
                <c:pt idx="1336">
                  <c:v>37305</c:v>
                </c:pt>
                <c:pt idx="1337">
                  <c:v>37306</c:v>
                </c:pt>
                <c:pt idx="1338">
                  <c:v>37307</c:v>
                </c:pt>
                <c:pt idx="1339">
                  <c:v>37308</c:v>
                </c:pt>
                <c:pt idx="1340">
                  <c:v>37309</c:v>
                </c:pt>
                <c:pt idx="1341">
                  <c:v>37312</c:v>
                </c:pt>
                <c:pt idx="1342">
                  <c:v>37313</c:v>
                </c:pt>
                <c:pt idx="1343">
                  <c:v>37314</c:v>
                </c:pt>
                <c:pt idx="1344">
                  <c:v>37315</c:v>
                </c:pt>
                <c:pt idx="1345">
                  <c:v>37316</c:v>
                </c:pt>
                <c:pt idx="1346">
                  <c:v>37319</c:v>
                </c:pt>
                <c:pt idx="1347">
                  <c:v>37320</c:v>
                </c:pt>
                <c:pt idx="1348">
                  <c:v>37321</c:v>
                </c:pt>
                <c:pt idx="1349">
                  <c:v>37322</c:v>
                </c:pt>
                <c:pt idx="1350">
                  <c:v>37323</c:v>
                </c:pt>
                <c:pt idx="1351">
                  <c:v>37326</c:v>
                </c:pt>
                <c:pt idx="1352">
                  <c:v>37327</c:v>
                </c:pt>
                <c:pt idx="1353">
                  <c:v>37328</c:v>
                </c:pt>
                <c:pt idx="1354">
                  <c:v>37329</c:v>
                </c:pt>
                <c:pt idx="1355">
                  <c:v>37330</c:v>
                </c:pt>
                <c:pt idx="1356">
                  <c:v>37333</c:v>
                </c:pt>
                <c:pt idx="1357">
                  <c:v>37334</c:v>
                </c:pt>
                <c:pt idx="1358">
                  <c:v>37335</c:v>
                </c:pt>
                <c:pt idx="1359">
                  <c:v>37336</c:v>
                </c:pt>
                <c:pt idx="1360">
                  <c:v>37337</c:v>
                </c:pt>
                <c:pt idx="1361">
                  <c:v>37340</c:v>
                </c:pt>
                <c:pt idx="1362">
                  <c:v>37341</c:v>
                </c:pt>
                <c:pt idx="1363">
                  <c:v>37342</c:v>
                </c:pt>
                <c:pt idx="1364">
                  <c:v>37343</c:v>
                </c:pt>
                <c:pt idx="1365">
                  <c:v>37346</c:v>
                </c:pt>
                <c:pt idx="1366">
                  <c:v>37347</c:v>
                </c:pt>
                <c:pt idx="1367">
                  <c:v>37348</c:v>
                </c:pt>
                <c:pt idx="1368">
                  <c:v>37349</c:v>
                </c:pt>
                <c:pt idx="1369">
                  <c:v>37350</c:v>
                </c:pt>
                <c:pt idx="1370">
                  <c:v>37351</c:v>
                </c:pt>
                <c:pt idx="1371">
                  <c:v>37354</c:v>
                </c:pt>
                <c:pt idx="1372">
                  <c:v>37355</c:v>
                </c:pt>
                <c:pt idx="1373">
                  <c:v>37356</c:v>
                </c:pt>
                <c:pt idx="1374">
                  <c:v>37357</c:v>
                </c:pt>
                <c:pt idx="1375">
                  <c:v>37358</c:v>
                </c:pt>
                <c:pt idx="1376">
                  <c:v>37361</c:v>
                </c:pt>
                <c:pt idx="1377">
                  <c:v>37362</c:v>
                </c:pt>
                <c:pt idx="1378">
                  <c:v>37363</c:v>
                </c:pt>
                <c:pt idx="1379">
                  <c:v>37364</c:v>
                </c:pt>
                <c:pt idx="1380">
                  <c:v>37365</c:v>
                </c:pt>
                <c:pt idx="1381">
                  <c:v>37368</c:v>
                </c:pt>
                <c:pt idx="1382">
                  <c:v>37369</c:v>
                </c:pt>
                <c:pt idx="1383">
                  <c:v>37370</c:v>
                </c:pt>
                <c:pt idx="1384">
                  <c:v>37371</c:v>
                </c:pt>
                <c:pt idx="1385">
                  <c:v>37372</c:v>
                </c:pt>
                <c:pt idx="1386">
                  <c:v>37375</c:v>
                </c:pt>
                <c:pt idx="1387">
                  <c:v>37376</c:v>
                </c:pt>
                <c:pt idx="1388">
                  <c:v>37377</c:v>
                </c:pt>
                <c:pt idx="1389">
                  <c:v>37378</c:v>
                </c:pt>
                <c:pt idx="1390">
                  <c:v>37379</c:v>
                </c:pt>
                <c:pt idx="1391">
                  <c:v>37382</c:v>
                </c:pt>
                <c:pt idx="1392">
                  <c:v>37383</c:v>
                </c:pt>
                <c:pt idx="1393">
                  <c:v>37384</c:v>
                </c:pt>
                <c:pt idx="1394">
                  <c:v>37385</c:v>
                </c:pt>
                <c:pt idx="1395">
                  <c:v>37386</c:v>
                </c:pt>
                <c:pt idx="1396">
                  <c:v>37389</c:v>
                </c:pt>
                <c:pt idx="1397">
                  <c:v>37390</c:v>
                </c:pt>
                <c:pt idx="1398">
                  <c:v>37391</c:v>
                </c:pt>
                <c:pt idx="1399">
                  <c:v>37392</c:v>
                </c:pt>
                <c:pt idx="1400">
                  <c:v>37393</c:v>
                </c:pt>
                <c:pt idx="1401">
                  <c:v>37396</c:v>
                </c:pt>
                <c:pt idx="1402">
                  <c:v>37397</c:v>
                </c:pt>
                <c:pt idx="1403">
                  <c:v>37398</c:v>
                </c:pt>
                <c:pt idx="1404">
                  <c:v>37399</c:v>
                </c:pt>
                <c:pt idx="1405">
                  <c:v>37400</c:v>
                </c:pt>
                <c:pt idx="1406">
                  <c:v>37403</c:v>
                </c:pt>
                <c:pt idx="1407">
                  <c:v>37404</c:v>
                </c:pt>
                <c:pt idx="1408">
                  <c:v>37405</c:v>
                </c:pt>
                <c:pt idx="1409">
                  <c:v>37406</c:v>
                </c:pt>
                <c:pt idx="1410">
                  <c:v>37407</c:v>
                </c:pt>
                <c:pt idx="1411">
                  <c:v>37410</c:v>
                </c:pt>
                <c:pt idx="1412">
                  <c:v>37411</c:v>
                </c:pt>
                <c:pt idx="1413">
                  <c:v>37412</c:v>
                </c:pt>
                <c:pt idx="1414">
                  <c:v>37413</c:v>
                </c:pt>
                <c:pt idx="1415">
                  <c:v>37414</c:v>
                </c:pt>
                <c:pt idx="1416">
                  <c:v>37417</c:v>
                </c:pt>
                <c:pt idx="1417">
                  <c:v>37418</c:v>
                </c:pt>
                <c:pt idx="1418">
                  <c:v>37419</c:v>
                </c:pt>
                <c:pt idx="1419">
                  <c:v>37420</c:v>
                </c:pt>
                <c:pt idx="1420">
                  <c:v>37421</c:v>
                </c:pt>
                <c:pt idx="1421">
                  <c:v>37424</c:v>
                </c:pt>
                <c:pt idx="1422">
                  <c:v>37425</c:v>
                </c:pt>
                <c:pt idx="1423">
                  <c:v>37426</c:v>
                </c:pt>
                <c:pt idx="1424">
                  <c:v>37427</c:v>
                </c:pt>
                <c:pt idx="1425">
                  <c:v>37428</c:v>
                </c:pt>
                <c:pt idx="1426">
                  <c:v>37431</c:v>
                </c:pt>
                <c:pt idx="1427">
                  <c:v>37432</c:v>
                </c:pt>
                <c:pt idx="1428">
                  <c:v>37433</c:v>
                </c:pt>
                <c:pt idx="1429">
                  <c:v>37434</c:v>
                </c:pt>
                <c:pt idx="1430">
                  <c:v>37435</c:v>
                </c:pt>
                <c:pt idx="1431">
                  <c:v>37437</c:v>
                </c:pt>
                <c:pt idx="1432">
                  <c:v>37438</c:v>
                </c:pt>
                <c:pt idx="1433">
                  <c:v>37439</c:v>
                </c:pt>
                <c:pt idx="1434">
                  <c:v>37440</c:v>
                </c:pt>
                <c:pt idx="1435">
                  <c:v>37441</c:v>
                </c:pt>
                <c:pt idx="1436">
                  <c:v>37442</c:v>
                </c:pt>
                <c:pt idx="1437">
                  <c:v>37445</c:v>
                </c:pt>
                <c:pt idx="1438">
                  <c:v>37446</c:v>
                </c:pt>
                <c:pt idx="1439">
                  <c:v>37447</c:v>
                </c:pt>
                <c:pt idx="1440">
                  <c:v>37448</c:v>
                </c:pt>
                <c:pt idx="1441">
                  <c:v>37449</c:v>
                </c:pt>
                <c:pt idx="1442">
                  <c:v>37452</c:v>
                </c:pt>
                <c:pt idx="1443">
                  <c:v>37453</c:v>
                </c:pt>
                <c:pt idx="1444">
                  <c:v>37454</c:v>
                </c:pt>
                <c:pt idx="1445">
                  <c:v>37455</c:v>
                </c:pt>
                <c:pt idx="1446">
                  <c:v>37456</c:v>
                </c:pt>
                <c:pt idx="1447">
                  <c:v>37459</c:v>
                </c:pt>
                <c:pt idx="1448">
                  <c:v>37460</c:v>
                </c:pt>
                <c:pt idx="1449">
                  <c:v>37461</c:v>
                </c:pt>
                <c:pt idx="1450">
                  <c:v>37462</c:v>
                </c:pt>
                <c:pt idx="1451">
                  <c:v>37463</c:v>
                </c:pt>
                <c:pt idx="1452">
                  <c:v>37466</c:v>
                </c:pt>
                <c:pt idx="1453">
                  <c:v>37467</c:v>
                </c:pt>
                <c:pt idx="1454">
                  <c:v>37468</c:v>
                </c:pt>
                <c:pt idx="1455">
                  <c:v>37469</c:v>
                </c:pt>
                <c:pt idx="1456">
                  <c:v>37470</c:v>
                </c:pt>
                <c:pt idx="1457">
                  <c:v>37473</c:v>
                </c:pt>
                <c:pt idx="1458">
                  <c:v>37474</c:v>
                </c:pt>
                <c:pt idx="1459">
                  <c:v>37475</c:v>
                </c:pt>
                <c:pt idx="1460">
                  <c:v>37476</c:v>
                </c:pt>
                <c:pt idx="1461">
                  <c:v>37477</c:v>
                </c:pt>
                <c:pt idx="1462">
                  <c:v>37480</c:v>
                </c:pt>
                <c:pt idx="1463">
                  <c:v>37481</c:v>
                </c:pt>
                <c:pt idx="1464">
                  <c:v>37482</c:v>
                </c:pt>
                <c:pt idx="1465">
                  <c:v>37483</c:v>
                </c:pt>
                <c:pt idx="1466">
                  <c:v>37484</c:v>
                </c:pt>
                <c:pt idx="1467">
                  <c:v>37487</c:v>
                </c:pt>
                <c:pt idx="1468">
                  <c:v>37488</c:v>
                </c:pt>
                <c:pt idx="1469">
                  <c:v>37489</c:v>
                </c:pt>
                <c:pt idx="1470">
                  <c:v>37490</c:v>
                </c:pt>
                <c:pt idx="1471">
                  <c:v>37491</c:v>
                </c:pt>
                <c:pt idx="1472">
                  <c:v>37494</c:v>
                </c:pt>
                <c:pt idx="1473">
                  <c:v>37495</c:v>
                </c:pt>
                <c:pt idx="1474">
                  <c:v>37496</c:v>
                </c:pt>
                <c:pt idx="1475">
                  <c:v>37497</c:v>
                </c:pt>
                <c:pt idx="1476">
                  <c:v>37498</c:v>
                </c:pt>
                <c:pt idx="1477">
                  <c:v>37499</c:v>
                </c:pt>
                <c:pt idx="1478">
                  <c:v>37501</c:v>
                </c:pt>
                <c:pt idx="1479">
                  <c:v>37502</c:v>
                </c:pt>
                <c:pt idx="1480">
                  <c:v>37503</c:v>
                </c:pt>
                <c:pt idx="1481">
                  <c:v>37504</c:v>
                </c:pt>
                <c:pt idx="1482">
                  <c:v>37505</c:v>
                </c:pt>
                <c:pt idx="1483">
                  <c:v>37508</c:v>
                </c:pt>
                <c:pt idx="1484">
                  <c:v>37509</c:v>
                </c:pt>
                <c:pt idx="1485">
                  <c:v>37510</c:v>
                </c:pt>
                <c:pt idx="1486">
                  <c:v>37511</c:v>
                </c:pt>
                <c:pt idx="1487">
                  <c:v>37512</c:v>
                </c:pt>
                <c:pt idx="1488">
                  <c:v>37515</c:v>
                </c:pt>
                <c:pt idx="1489">
                  <c:v>37516</c:v>
                </c:pt>
                <c:pt idx="1490">
                  <c:v>37517</c:v>
                </c:pt>
                <c:pt idx="1491">
                  <c:v>37518</c:v>
                </c:pt>
                <c:pt idx="1492">
                  <c:v>37519</c:v>
                </c:pt>
                <c:pt idx="1493">
                  <c:v>37522</c:v>
                </c:pt>
                <c:pt idx="1494">
                  <c:v>37523</c:v>
                </c:pt>
                <c:pt idx="1495">
                  <c:v>37524</c:v>
                </c:pt>
                <c:pt idx="1496">
                  <c:v>37525</c:v>
                </c:pt>
                <c:pt idx="1497">
                  <c:v>37526</c:v>
                </c:pt>
                <c:pt idx="1498">
                  <c:v>37529</c:v>
                </c:pt>
                <c:pt idx="1499">
                  <c:v>37530</c:v>
                </c:pt>
                <c:pt idx="1500">
                  <c:v>37531</c:v>
                </c:pt>
                <c:pt idx="1501">
                  <c:v>37532</c:v>
                </c:pt>
                <c:pt idx="1502">
                  <c:v>37533</c:v>
                </c:pt>
                <c:pt idx="1503">
                  <c:v>37536</c:v>
                </c:pt>
                <c:pt idx="1504">
                  <c:v>37537</c:v>
                </c:pt>
                <c:pt idx="1505">
                  <c:v>37538</c:v>
                </c:pt>
                <c:pt idx="1506">
                  <c:v>37539</c:v>
                </c:pt>
                <c:pt idx="1507">
                  <c:v>37540</c:v>
                </c:pt>
                <c:pt idx="1508">
                  <c:v>37543</c:v>
                </c:pt>
                <c:pt idx="1509">
                  <c:v>37544</c:v>
                </c:pt>
                <c:pt idx="1510">
                  <c:v>37545</c:v>
                </c:pt>
                <c:pt idx="1511">
                  <c:v>37546</c:v>
                </c:pt>
                <c:pt idx="1512">
                  <c:v>37547</c:v>
                </c:pt>
                <c:pt idx="1513">
                  <c:v>37550</c:v>
                </c:pt>
                <c:pt idx="1514">
                  <c:v>37551</c:v>
                </c:pt>
                <c:pt idx="1515">
                  <c:v>37552</c:v>
                </c:pt>
                <c:pt idx="1516">
                  <c:v>37553</c:v>
                </c:pt>
                <c:pt idx="1517">
                  <c:v>37554</c:v>
                </c:pt>
                <c:pt idx="1518">
                  <c:v>37557</c:v>
                </c:pt>
                <c:pt idx="1519">
                  <c:v>37558</c:v>
                </c:pt>
                <c:pt idx="1520">
                  <c:v>37559</c:v>
                </c:pt>
                <c:pt idx="1521">
                  <c:v>37560</c:v>
                </c:pt>
                <c:pt idx="1522">
                  <c:v>37561</c:v>
                </c:pt>
                <c:pt idx="1523">
                  <c:v>37564</c:v>
                </c:pt>
                <c:pt idx="1524">
                  <c:v>37565</c:v>
                </c:pt>
                <c:pt idx="1525">
                  <c:v>37566</c:v>
                </c:pt>
                <c:pt idx="1526">
                  <c:v>37567</c:v>
                </c:pt>
                <c:pt idx="1527">
                  <c:v>37568</c:v>
                </c:pt>
                <c:pt idx="1528">
                  <c:v>37571</c:v>
                </c:pt>
                <c:pt idx="1529">
                  <c:v>37572</c:v>
                </c:pt>
                <c:pt idx="1530">
                  <c:v>37573</c:v>
                </c:pt>
                <c:pt idx="1531">
                  <c:v>37574</c:v>
                </c:pt>
                <c:pt idx="1532">
                  <c:v>37575</c:v>
                </c:pt>
                <c:pt idx="1533">
                  <c:v>37578</c:v>
                </c:pt>
                <c:pt idx="1534">
                  <c:v>37579</c:v>
                </c:pt>
                <c:pt idx="1535">
                  <c:v>37580</c:v>
                </c:pt>
                <c:pt idx="1536">
                  <c:v>37581</c:v>
                </c:pt>
                <c:pt idx="1537">
                  <c:v>37582</c:v>
                </c:pt>
                <c:pt idx="1538">
                  <c:v>37585</c:v>
                </c:pt>
                <c:pt idx="1539">
                  <c:v>37586</c:v>
                </c:pt>
                <c:pt idx="1540">
                  <c:v>37587</c:v>
                </c:pt>
                <c:pt idx="1541">
                  <c:v>37588</c:v>
                </c:pt>
                <c:pt idx="1542">
                  <c:v>37589</c:v>
                </c:pt>
                <c:pt idx="1543">
                  <c:v>37590</c:v>
                </c:pt>
                <c:pt idx="1544">
                  <c:v>37592</c:v>
                </c:pt>
                <c:pt idx="1545">
                  <c:v>37593</c:v>
                </c:pt>
                <c:pt idx="1546">
                  <c:v>37594</c:v>
                </c:pt>
                <c:pt idx="1547">
                  <c:v>37595</c:v>
                </c:pt>
                <c:pt idx="1548">
                  <c:v>37596</c:v>
                </c:pt>
                <c:pt idx="1549">
                  <c:v>37599</c:v>
                </c:pt>
                <c:pt idx="1550">
                  <c:v>37600</c:v>
                </c:pt>
                <c:pt idx="1551">
                  <c:v>37601</c:v>
                </c:pt>
                <c:pt idx="1552">
                  <c:v>37602</c:v>
                </c:pt>
                <c:pt idx="1553">
                  <c:v>37603</c:v>
                </c:pt>
                <c:pt idx="1554">
                  <c:v>37606</c:v>
                </c:pt>
                <c:pt idx="1555">
                  <c:v>37607</c:v>
                </c:pt>
                <c:pt idx="1556">
                  <c:v>37608</c:v>
                </c:pt>
                <c:pt idx="1557">
                  <c:v>37609</c:v>
                </c:pt>
                <c:pt idx="1558">
                  <c:v>37610</c:v>
                </c:pt>
                <c:pt idx="1559">
                  <c:v>37613</c:v>
                </c:pt>
                <c:pt idx="1560">
                  <c:v>37614</c:v>
                </c:pt>
                <c:pt idx="1561">
                  <c:v>37616</c:v>
                </c:pt>
                <c:pt idx="1562">
                  <c:v>37617</c:v>
                </c:pt>
                <c:pt idx="1563">
                  <c:v>37620</c:v>
                </c:pt>
                <c:pt idx="1564">
                  <c:v>37621</c:v>
                </c:pt>
                <c:pt idx="1565">
                  <c:v>37623</c:v>
                </c:pt>
                <c:pt idx="1566">
                  <c:v>37624</c:v>
                </c:pt>
                <c:pt idx="1567">
                  <c:v>37627</c:v>
                </c:pt>
                <c:pt idx="1568">
                  <c:v>37628</c:v>
                </c:pt>
                <c:pt idx="1569">
                  <c:v>37629</c:v>
                </c:pt>
                <c:pt idx="1570">
                  <c:v>37630</c:v>
                </c:pt>
                <c:pt idx="1571">
                  <c:v>37631</c:v>
                </c:pt>
                <c:pt idx="1572">
                  <c:v>37634</c:v>
                </c:pt>
                <c:pt idx="1573">
                  <c:v>37635</c:v>
                </c:pt>
                <c:pt idx="1574">
                  <c:v>37636</c:v>
                </c:pt>
                <c:pt idx="1575">
                  <c:v>37637</c:v>
                </c:pt>
                <c:pt idx="1576">
                  <c:v>37638</c:v>
                </c:pt>
                <c:pt idx="1577">
                  <c:v>37641</c:v>
                </c:pt>
                <c:pt idx="1578">
                  <c:v>37642</c:v>
                </c:pt>
                <c:pt idx="1579">
                  <c:v>37643</c:v>
                </c:pt>
                <c:pt idx="1580">
                  <c:v>37644</c:v>
                </c:pt>
                <c:pt idx="1581">
                  <c:v>37645</c:v>
                </c:pt>
                <c:pt idx="1582">
                  <c:v>37648</c:v>
                </c:pt>
                <c:pt idx="1583">
                  <c:v>37649</c:v>
                </c:pt>
                <c:pt idx="1584">
                  <c:v>37650</c:v>
                </c:pt>
                <c:pt idx="1585">
                  <c:v>37651</c:v>
                </c:pt>
                <c:pt idx="1586">
                  <c:v>37652</c:v>
                </c:pt>
                <c:pt idx="1587">
                  <c:v>37655</c:v>
                </c:pt>
                <c:pt idx="1588">
                  <c:v>37656</c:v>
                </c:pt>
                <c:pt idx="1589">
                  <c:v>37657</c:v>
                </c:pt>
                <c:pt idx="1590">
                  <c:v>37658</c:v>
                </c:pt>
                <c:pt idx="1591">
                  <c:v>37659</c:v>
                </c:pt>
                <c:pt idx="1592">
                  <c:v>37662</c:v>
                </c:pt>
                <c:pt idx="1593">
                  <c:v>37663</c:v>
                </c:pt>
                <c:pt idx="1594">
                  <c:v>37664</c:v>
                </c:pt>
                <c:pt idx="1595">
                  <c:v>37665</c:v>
                </c:pt>
                <c:pt idx="1596">
                  <c:v>37666</c:v>
                </c:pt>
                <c:pt idx="1597">
                  <c:v>37669</c:v>
                </c:pt>
                <c:pt idx="1598">
                  <c:v>37670</c:v>
                </c:pt>
                <c:pt idx="1599">
                  <c:v>37671</c:v>
                </c:pt>
                <c:pt idx="1600">
                  <c:v>37672</c:v>
                </c:pt>
                <c:pt idx="1601">
                  <c:v>37673</c:v>
                </c:pt>
                <c:pt idx="1602">
                  <c:v>37676</c:v>
                </c:pt>
                <c:pt idx="1603">
                  <c:v>37677</c:v>
                </c:pt>
                <c:pt idx="1604">
                  <c:v>37678</c:v>
                </c:pt>
                <c:pt idx="1605">
                  <c:v>37679</c:v>
                </c:pt>
                <c:pt idx="1606">
                  <c:v>37680</c:v>
                </c:pt>
                <c:pt idx="1607">
                  <c:v>37683</c:v>
                </c:pt>
                <c:pt idx="1608">
                  <c:v>37684</c:v>
                </c:pt>
                <c:pt idx="1609">
                  <c:v>37685</c:v>
                </c:pt>
                <c:pt idx="1610">
                  <c:v>37686</c:v>
                </c:pt>
                <c:pt idx="1611">
                  <c:v>37687</c:v>
                </c:pt>
                <c:pt idx="1612">
                  <c:v>37690</c:v>
                </c:pt>
                <c:pt idx="1613">
                  <c:v>37691</c:v>
                </c:pt>
                <c:pt idx="1614">
                  <c:v>37692</c:v>
                </c:pt>
                <c:pt idx="1615">
                  <c:v>37693</c:v>
                </c:pt>
                <c:pt idx="1616">
                  <c:v>37694</c:v>
                </c:pt>
                <c:pt idx="1617">
                  <c:v>37697</c:v>
                </c:pt>
                <c:pt idx="1618">
                  <c:v>37698</c:v>
                </c:pt>
                <c:pt idx="1619">
                  <c:v>37699</c:v>
                </c:pt>
                <c:pt idx="1620">
                  <c:v>37700</c:v>
                </c:pt>
                <c:pt idx="1621">
                  <c:v>37701</c:v>
                </c:pt>
                <c:pt idx="1622">
                  <c:v>37704</c:v>
                </c:pt>
                <c:pt idx="1623">
                  <c:v>37705</c:v>
                </c:pt>
                <c:pt idx="1624">
                  <c:v>37706</c:v>
                </c:pt>
                <c:pt idx="1625">
                  <c:v>37707</c:v>
                </c:pt>
                <c:pt idx="1626">
                  <c:v>37708</c:v>
                </c:pt>
                <c:pt idx="1627">
                  <c:v>37711</c:v>
                </c:pt>
                <c:pt idx="1628">
                  <c:v>37712</c:v>
                </c:pt>
                <c:pt idx="1629">
                  <c:v>37713</c:v>
                </c:pt>
                <c:pt idx="1630">
                  <c:v>37714</c:v>
                </c:pt>
                <c:pt idx="1631">
                  <c:v>37715</c:v>
                </c:pt>
                <c:pt idx="1632">
                  <c:v>37718</c:v>
                </c:pt>
                <c:pt idx="1633">
                  <c:v>37719</c:v>
                </c:pt>
                <c:pt idx="1634">
                  <c:v>37720</c:v>
                </c:pt>
                <c:pt idx="1635">
                  <c:v>37721</c:v>
                </c:pt>
                <c:pt idx="1636">
                  <c:v>37722</c:v>
                </c:pt>
                <c:pt idx="1637">
                  <c:v>37725</c:v>
                </c:pt>
                <c:pt idx="1638">
                  <c:v>37726</c:v>
                </c:pt>
                <c:pt idx="1639">
                  <c:v>37727</c:v>
                </c:pt>
                <c:pt idx="1640">
                  <c:v>37728</c:v>
                </c:pt>
                <c:pt idx="1641">
                  <c:v>37732</c:v>
                </c:pt>
                <c:pt idx="1642">
                  <c:v>37733</c:v>
                </c:pt>
                <c:pt idx="1643">
                  <c:v>37734</c:v>
                </c:pt>
                <c:pt idx="1644">
                  <c:v>37735</c:v>
                </c:pt>
                <c:pt idx="1645">
                  <c:v>37736</c:v>
                </c:pt>
                <c:pt idx="1646">
                  <c:v>37739</c:v>
                </c:pt>
                <c:pt idx="1647">
                  <c:v>37740</c:v>
                </c:pt>
                <c:pt idx="1648">
                  <c:v>37741</c:v>
                </c:pt>
                <c:pt idx="1649">
                  <c:v>37742</c:v>
                </c:pt>
                <c:pt idx="1650">
                  <c:v>37743</c:v>
                </c:pt>
                <c:pt idx="1651">
                  <c:v>37746</c:v>
                </c:pt>
                <c:pt idx="1652">
                  <c:v>37747</c:v>
                </c:pt>
                <c:pt idx="1653">
                  <c:v>37748</c:v>
                </c:pt>
                <c:pt idx="1654">
                  <c:v>37749</c:v>
                </c:pt>
                <c:pt idx="1655">
                  <c:v>37750</c:v>
                </c:pt>
                <c:pt idx="1656">
                  <c:v>37753</c:v>
                </c:pt>
                <c:pt idx="1657">
                  <c:v>37754</c:v>
                </c:pt>
                <c:pt idx="1658">
                  <c:v>37755</c:v>
                </c:pt>
                <c:pt idx="1659">
                  <c:v>37756</c:v>
                </c:pt>
                <c:pt idx="1660">
                  <c:v>37757</c:v>
                </c:pt>
                <c:pt idx="1661">
                  <c:v>37760</c:v>
                </c:pt>
                <c:pt idx="1662">
                  <c:v>37761</c:v>
                </c:pt>
                <c:pt idx="1663">
                  <c:v>37762</c:v>
                </c:pt>
                <c:pt idx="1664">
                  <c:v>37763</c:v>
                </c:pt>
                <c:pt idx="1665">
                  <c:v>37764</c:v>
                </c:pt>
                <c:pt idx="1666">
                  <c:v>37767</c:v>
                </c:pt>
                <c:pt idx="1667">
                  <c:v>37768</c:v>
                </c:pt>
                <c:pt idx="1668">
                  <c:v>37769</c:v>
                </c:pt>
                <c:pt idx="1669">
                  <c:v>37770</c:v>
                </c:pt>
                <c:pt idx="1670">
                  <c:v>37771</c:v>
                </c:pt>
                <c:pt idx="1671">
                  <c:v>37772</c:v>
                </c:pt>
                <c:pt idx="1672">
                  <c:v>37774</c:v>
                </c:pt>
                <c:pt idx="1673">
                  <c:v>37775</c:v>
                </c:pt>
                <c:pt idx="1674">
                  <c:v>37776</c:v>
                </c:pt>
                <c:pt idx="1675">
                  <c:v>37777</c:v>
                </c:pt>
                <c:pt idx="1676">
                  <c:v>37778</c:v>
                </c:pt>
                <c:pt idx="1677">
                  <c:v>37781</c:v>
                </c:pt>
                <c:pt idx="1678">
                  <c:v>37782</c:v>
                </c:pt>
                <c:pt idx="1679">
                  <c:v>37783</c:v>
                </c:pt>
                <c:pt idx="1680">
                  <c:v>37784</c:v>
                </c:pt>
                <c:pt idx="1681">
                  <c:v>37785</c:v>
                </c:pt>
                <c:pt idx="1682">
                  <c:v>37788</c:v>
                </c:pt>
                <c:pt idx="1683">
                  <c:v>37789</c:v>
                </c:pt>
                <c:pt idx="1684">
                  <c:v>37790</c:v>
                </c:pt>
                <c:pt idx="1685">
                  <c:v>37791</c:v>
                </c:pt>
                <c:pt idx="1686">
                  <c:v>37792</c:v>
                </c:pt>
                <c:pt idx="1687">
                  <c:v>37795</c:v>
                </c:pt>
                <c:pt idx="1688">
                  <c:v>37796</c:v>
                </c:pt>
                <c:pt idx="1689">
                  <c:v>37797</c:v>
                </c:pt>
                <c:pt idx="1690">
                  <c:v>37798</c:v>
                </c:pt>
                <c:pt idx="1691">
                  <c:v>37799</c:v>
                </c:pt>
                <c:pt idx="1692">
                  <c:v>37802</c:v>
                </c:pt>
                <c:pt idx="1693">
                  <c:v>37803</c:v>
                </c:pt>
                <c:pt idx="1694">
                  <c:v>37804</c:v>
                </c:pt>
                <c:pt idx="1695">
                  <c:v>37805</c:v>
                </c:pt>
                <c:pt idx="1696">
                  <c:v>37806</c:v>
                </c:pt>
                <c:pt idx="1697">
                  <c:v>37809</c:v>
                </c:pt>
                <c:pt idx="1698">
                  <c:v>37810</c:v>
                </c:pt>
                <c:pt idx="1699">
                  <c:v>37811</c:v>
                </c:pt>
                <c:pt idx="1700">
                  <c:v>37812</c:v>
                </c:pt>
                <c:pt idx="1701">
                  <c:v>37813</c:v>
                </c:pt>
                <c:pt idx="1702">
                  <c:v>37816</c:v>
                </c:pt>
                <c:pt idx="1703">
                  <c:v>37817</c:v>
                </c:pt>
                <c:pt idx="1704">
                  <c:v>37818</c:v>
                </c:pt>
                <c:pt idx="1705">
                  <c:v>37819</c:v>
                </c:pt>
                <c:pt idx="1706">
                  <c:v>37820</c:v>
                </c:pt>
                <c:pt idx="1707">
                  <c:v>37823</c:v>
                </c:pt>
                <c:pt idx="1708">
                  <c:v>37824</c:v>
                </c:pt>
                <c:pt idx="1709">
                  <c:v>37825</c:v>
                </c:pt>
                <c:pt idx="1710">
                  <c:v>37826</c:v>
                </c:pt>
                <c:pt idx="1711">
                  <c:v>37827</c:v>
                </c:pt>
                <c:pt idx="1712">
                  <c:v>37830</c:v>
                </c:pt>
                <c:pt idx="1713">
                  <c:v>37831</c:v>
                </c:pt>
                <c:pt idx="1714">
                  <c:v>37832</c:v>
                </c:pt>
                <c:pt idx="1715">
                  <c:v>37833</c:v>
                </c:pt>
                <c:pt idx="1716">
                  <c:v>37834</c:v>
                </c:pt>
                <c:pt idx="1717">
                  <c:v>37837</c:v>
                </c:pt>
                <c:pt idx="1718">
                  <c:v>37838</c:v>
                </c:pt>
                <c:pt idx="1719">
                  <c:v>37839</c:v>
                </c:pt>
                <c:pt idx="1720">
                  <c:v>37840</c:v>
                </c:pt>
                <c:pt idx="1721">
                  <c:v>37841</c:v>
                </c:pt>
                <c:pt idx="1722">
                  <c:v>37844</c:v>
                </c:pt>
                <c:pt idx="1723">
                  <c:v>37845</c:v>
                </c:pt>
                <c:pt idx="1724">
                  <c:v>37846</c:v>
                </c:pt>
                <c:pt idx="1725">
                  <c:v>37847</c:v>
                </c:pt>
                <c:pt idx="1726">
                  <c:v>37848</c:v>
                </c:pt>
                <c:pt idx="1727">
                  <c:v>37851</c:v>
                </c:pt>
                <c:pt idx="1728">
                  <c:v>37852</c:v>
                </c:pt>
                <c:pt idx="1729">
                  <c:v>37853</c:v>
                </c:pt>
                <c:pt idx="1730">
                  <c:v>37854</c:v>
                </c:pt>
                <c:pt idx="1731">
                  <c:v>37855</c:v>
                </c:pt>
                <c:pt idx="1732">
                  <c:v>37858</c:v>
                </c:pt>
                <c:pt idx="1733">
                  <c:v>37859</c:v>
                </c:pt>
                <c:pt idx="1734">
                  <c:v>37860</c:v>
                </c:pt>
                <c:pt idx="1735">
                  <c:v>37861</c:v>
                </c:pt>
                <c:pt idx="1736">
                  <c:v>37862</c:v>
                </c:pt>
                <c:pt idx="1737">
                  <c:v>37864</c:v>
                </c:pt>
                <c:pt idx="1738">
                  <c:v>37865</c:v>
                </c:pt>
                <c:pt idx="1739">
                  <c:v>37866</c:v>
                </c:pt>
                <c:pt idx="1740">
                  <c:v>37867</c:v>
                </c:pt>
                <c:pt idx="1741">
                  <c:v>37868</c:v>
                </c:pt>
                <c:pt idx="1742">
                  <c:v>37869</c:v>
                </c:pt>
                <c:pt idx="1743">
                  <c:v>37872</c:v>
                </c:pt>
                <c:pt idx="1744">
                  <c:v>37873</c:v>
                </c:pt>
                <c:pt idx="1745">
                  <c:v>37874</c:v>
                </c:pt>
                <c:pt idx="1746">
                  <c:v>37875</c:v>
                </c:pt>
                <c:pt idx="1747">
                  <c:v>37876</c:v>
                </c:pt>
                <c:pt idx="1748">
                  <c:v>37879</c:v>
                </c:pt>
                <c:pt idx="1749">
                  <c:v>37880</c:v>
                </c:pt>
                <c:pt idx="1750">
                  <c:v>37881</c:v>
                </c:pt>
                <c:pt idx="1751">
                  <c:v>37882</c:v>
                </c:pt>
                <c:pt idx="1752">
                  <c:v>37883</c:v>
                </c:pt>
                <c:pt idx="1753">
                  <c:v>37886</c:v>
                </c:pt>
                <c:pt idx="1754">
                  <c:v>37887</c:v>
                </c:pt>
                <c:pt idx="1755">
                  <c:v>37888</c:v>
                </c:pt>
                <c:pt idx="1756">
                  <c:v>37889</c:v>
                </c:pt>
                <c:pt idx="1757">
                  <c:v>37890</c:v>
                </c:pt>
                <c:pt idx="1758">
                  <c:v>37893</c:v>
                </c:pt>
                <c:pt idx="1759">
                  <c:v>37894</c:v>
                </c:pt>
                <c:pt idx="1760">
                  <c:v>37895</c:v>
                </c:pt>
                <c:pt idx="1761">
                  <c:v>37896</c:v>
                </c:pt>
                <c:pt idx="1762">
                  <c:v>37897</c:v>
                </c:pt>
                <c:pt idx="1763">
                  <c:v>37900</c:v>
                </c:pt>
                <c:pt idx="1764">
                  <c:v>37901</c:v>
                </c:pt>
                <c:pt idx="1765">
                  <c:v>37902</c:v>
                </c:pt>
                <c:pt idx="1766">
                  <c:v>37903</c:v>
                </c:pt>
                <c:pt idx="1767">
                  <c:v>37904</c:v>
                </c:pt>
                <c:pt idx="1768">
                  <c:v>37907</c:v>
                </c:pt>
                <c:pt idx="1769">
                  <c:v>37908</c:v>
                </c:pt>
                <c:pt idx="1770">
                  <c:v>37909</c:v>
                </c:pt>
                <c:pt idx="1771">
                  <c:v>37910</c:v>
                </c:pt>
                <c:pt idx="1772">
                  <c:v>37911</c:v>
                </c:pt>
                <c:pt idx="1773">
                  <c:v>37914</c:v>
                </c:pt>
                <c:pt idx="1774">
                  <c:v>37915</c:v>
                </c:pt>
                <c:pt idx="1775">
                  <c:v>37916</c:v>
                </c:pt>
                <c:pt idx="1776">
                  <c:v>37917</c:v>
                </c:pt>
                <c:pt idx="1777">
                  <c:v>37918</c:v>
                </c:pt>
                <c:pt idx="1778">
                  <c:v>37921</c:v>
                </c:pt>
                <c:pt idx="1779">
                  <c:v>37922</c:v>
                </c:pt>
                <c:pt idx="1780">
                  <c:v>37923</c:v>
                </c:pt>
                <c:pt idx="1781">
                  <c:v>37924</c:v>
                </c:pt>
                <c:pt idx="1782">
                  <c:v>37925</c:v>
                </c:pt>
                <c:pt idx="1783">
                  <c:v>37928</c:v>
                </c:pt>
                <c:pt idx="1784">
                  <c:v>37929</c:v>
                </c:pt>
                <c:pt idx="1785">
                  <c:v>37930</c:v>
                </c:pt>
                <c:pt idx="1786">
                  <c:v>37931</c:v>
                </c:pt>
                <c:pt idx="1787">
                  <c:v>37932</c:v>
                </c:pt>
                <c:pt idx="1788">
                  <c:v>37935</c:v>
                </c:pt>
                <c:pt idx="1789">
                  <c:v>37936</c:v>
                </c:pt>
                <c:pt idx="1790">
                  <c:v>37937</c:v>
                </c:pt>
                <c:pt idx="1791">
                  <c:v>37938</c:v>
                </c:pt>
                <c:pt idx="1792">
                  <c:v>37939</c:v>
                </c:pt>
                <c:pt idx="1793">
                  <c:v>37942</c:v>
                </c:pt>
                <c:pt idx="1794">
                  <c:v>37943</c:v>
                </c:pt>
                <c:pt idx="1795">
                  <c:v>37944</c:v>
                </c:pt>
                <c:pt idx="1796">
                  <c:v>37945</c:v>
                </c:pt>
                <c:pt idx="1797">
                  <c:v>37946</c:v>
                </c:pt>
                <c:pt idx="1798">
                  <c:v>37949</c:v>
                </c:pt>
                <c:pt idx="1799">
                  <c:v>37950</c:v>
                </c:pt>
                <c:pt idx="1800">
                  <c:v>37951</c:v>
                </c:pt>
                <c:pt idx="1801">
                  <c:v>37952</c:v>
                </c:pt>
                <c:pt idx="1802">
                  <c:v>37953</c:v>
                </c:pt>
                <c:pt idx="1803">
                  <c:v>37955</c:v>
                </c:pt>
                <c:pt idx="1804">
                  <c:v>37956</c:v>
                </c:pt>
                <c:pt idx="1805">
                  <c:v>37957</c:v>
                </c:pt>
                <c:pt idx="1806">
                  <c:v>37958</c:v>
                </c:pt>
                <c:pt idx="1807">
                  <c:v>37959</c:v>
                </c:pt>
                <c:pt idx="1808">
                  <c:v>37960</c:v>
                </c:pt>
                <c:pt idx="1809">
                  <c:v>37963</c:v>
                </c:pt>
                <c:pt idx="1810">
                  <c:v>37964</c:v>
                </c:pt>
                <c:pt idx="1811">
                  <c:v>37965</c:v>
                </c:pt>
                <c:pt idx="1812">
                  <c:v>37966</c:v>
                </c:pt>
                <c:pt idx="1813">
                  <c:v>37967</c:v>
                </c:pt>
                <c:pt idx="1814">
                  <c:v>37970</c:v>
                </c:pt>
                <c:pt idx="1815">
                  <c:v>37971</c:v>
                </c:pt>
                <c:pt idx="1816">
                  <c:v>37972</c:v>
                </c:pt>
                <c:pt idx="1817">
                  <c:v>37973</c:v>
                </c:pt>
                <c:pt idx="1818">
                  <c:v>37974</c:v>
                </c:pt>
                <c:pt idx="1819">
                  <c:v>37977</c:v>
                </c:pt>
                <c:pt idx="1820">
                  <c:v>37978</c:v>
                </c:pt>
                <c:pt idx="1821">
                  <c:v>37979</c:v>
                </c:pt>
                <c:pt idx="1822">
                  <c:v>37981</c:v>
                </c:pt>
                <c:pt idx="1823">
                  <c:v>37984</c:v>
                </c:pt>
                <c:pt idx="1824">
                  <c:v>37985</c:v>
                </c:pt>
                <c:pt idx="1825">
                  <c:v>37986</c:v>
                </c:pt>
                <c:pt idx="1826">
                  <c:v>37988</c:v>
                </c:pt>
                <c:pt idx="1827">
                  <c:v>37991</c:v>
                </c:pt>
                <c:pt idx="1828">
                  <c:v>37992</c:v>
                </c:pt>
                <c:pt idx="1829">
                  <c:v>37993</c:v>
                </c:pt>
                <c:pt idx="1830">
                  <c:v>37994</c:v>
                </c:pt>
                <c:pt idx="1831">
                  <c:v>37995</c:v>
                </c:pt>
                <c:pt idx="1832">
                  <c:v>37998</c:v>
                </c:pt>
                <c:pt idx="1833">
                  <c:v>37999</c:v>
                </c:pt>
                <c:pt idx="1834">
                  <c:v>38000</c:v>
                </c:pt>
                <c:pt idx="1835">
                  <c:v>38001</c:v>
                </c:pt>
                <c:pt idx="1836">
                  <c:v>38002</c:v>
                </c:pt>
                <c:pt idx="1837">
                  <c:v>38005</c:v>
                </c:pt>
                <c:pt idx="1838">
                  <c:v>38006</c:v>
                </c:pt>
                <c:pt idx="1839">
                  <c:v>38007</c:v>
                </c:pt>
                <c:pt idx="1840">
                  <c:v>38008</c:v>
                </c:pt>
                <c:pt idx="1841">
                  <c:v>38009</c:v>
                </c:pt>
                <c:pt idx="1842">
                  <c:v>38012</c:v>
                </c:pt>
                <c:pt idx="1843">
                  <c:v>38013</c:v>
                </c:pt>
                <c:pt idx="1844">
                  <c:v>38014</c:v>
                </c:pt>
                <c:pt idx="1845">
                  <c:v>38015</c:v>
                </c:pt>
                <c:pt idx="1846">
                  <c:v>38016</c:v>
                </c:pt>
                <c:pt idx="1847">
                  <c:v>38017</c:v>
                </c:pt>
                <c:pt idx="1848">
                  <c:v>38019</c:v>
                </c:pt>
                <c:pt idx="1849">
                  <c:v>38020</c:v>
                </c:pt>
                <c:pt idx="1850">
                  <c:v>38021</c:v>
                </c:pt>
                <c:pt idx="1851">
                  <c:v>38022</c:v>
                </c:pt>
                <c:pt idx="1852">
                  <c:v>38023</c:v>
                </c:pt>
                <c:pt idx="1853">
                  <c:v>38026</c:v>
                </c:pt>
                <c:pt idx="1854">
                  <c:v>38027</c:v>
                </c:pt>
                <c:pt idx="1855">
                  <c:v>38028</c:v>
                </c:pt>
                <c:pt idx="1856">
                  <c:v>38029</c:v>
                </c:pt>
                <c:pt idx="1857">
                  <c:v>38030</c:v>
                </c:pt>
                <c:pt idx="1858">
                  <c:v>38033</c:v>
                </c:pt>
                <c:pt idx="1859">
                  <c:v>38034</c:v>
                </c:pt>
                <c:pt idx="1860">
                  <c:v>38035</c:v>
                </c:pt>
                <c:pt idx="1861">
                  <c:v>38036</c:v>
                </c:pt>
                <c:pt idx="1862">
                  <c:v>38037</c:v>
                </c:pt>
                <c:pt idx="1863">
                  <c:v>38040</c:v>
                </c:pt>
                <c:pt idx="1864">
                  <c:v>38041</c:v>
                </c:pt>
                <c:pt idx="1865">
                  <c:v>38042</c:v>
                </c:pt>
                <c:pt idx="1866">
                  <c:v>38043</c:v>
                </c:pt>
                <c:pt idx="1867">
                  <c:v>38044</c:v>
                </c:pt>
                <c:pt idx="1868">
                  <c:v>38046</c:v>
                </c:pt>
                <c:pt idx="1869">
                  <c:v>38047</c:v>
                </c:pt>
                <c:pt idx="1870">
                  <c:v>38048</c:v>
                </c:pt>
                <c:pt idx="1871">
                  <c:v>38049</c:v>
                </c:pt>
                <c:pt idx="1872">
                  <c:v>38050</c:v>
                </c:pt>
                <c:pt idx="1873">
                  <c:v>38051</c:v>
                </c:pt>
                <c:pt idx="1874">
                  <c:v>38054</c:v>
                </c:pt>
                <c:pt idx="1875">
                  <c:v>38055</c:v>
                </c:pt>
                <c:pt idx="1876">
                  <c:v>38056</c:v>
                </c:pt>
                <c:pt idx="1877">
                  <c:v>38057</c:v>
                </c:pt>
                <c:pt idx="1878">
                  <c:v>38058</c:v>
                </c:pt>
                <c:pt idx="1879">
                  <c:v>38061</c:v>
                </c:pt>
                <c:pt idx="1880">
                  <c:v>38062</c:v>
                </c:pt>
                <c:pt idx="1881">
                  <c:v>38063</c:v>
                </c:pt>
                <c:pt idx="1882">
                  <c:v>38064</c:v>
                </c:pt>
                <c:pt idx="1883">
                  <c:v>38065</c:v>
                </c:pt>
                <c:pt idx="1884">
                  <c:v>38068</c:v>
                </c:pt>
                <c:pt idx="1885">
                  <c:v>38069</c:v>
                </c:pt>
                <c:pt idx="1886">
                  <c:v>38070</c:v>
                </c:pt>
                <c:pt idx="1887">
                  <c:v>38071</c:v>
                </c:pt>
                <c:pt idx="1888">
                  <c:v>38072</c:v>
                </c:pt>
                <c:pt idx="1889">
                  <c:v>38075</c:v>
                </c:pt>
                <c:pt idx="1890">
                  <c:v>38076</c:v>
                </c:pt>
                <c:pt idx="1891">
                  <c:v>38077</c:v>
                </c:pt>
                <c:pt idx="1892">
                  <c:v>38078</c:v>
                </c:pt>
                <c:pt idx="1893">
                  <c:v>38079</c:v>
                </c:pt>
                <c:pt idx="1894">
                  <c:v>38082</c:v>
                </c:pt>
                <c:pt idx="1895">
                  <c:v>38083</c:v>
                </c:pt>
                <c:pt idx="1896">
                  <c:v>38084</c:v>
                </c:pt>
                <c:pt idx="1897">
                  <c:v>38085</c:v>
                </c:pt>
                <c:pt idx="1898">
                  <c:v>38089</c:v>
                </c:pt>
                <c:pt idx="1899">
                  <c:v>38090</c:v>
                </c:pt>
                <c:pt idx="1900">
                  <c:v>38091</c:v>
                </c:pt>
                <c:pt idx="1901">
                  <c:v>38092</c:v>
                </c:pt>
                <c:pt idx="1902">
                  <c:v>38093</c:v>
                </c:pt>
                <c:pt idx="1903">
                  <c:v>38096</c:v>
                </c:pt>
                <c:pt idx="1904">
                  <c:v>38097</c:v>
                </c:pt>
                <c:pt idx="1905">
                  <c:v>38098</c:v>
                </c:pt>
                <c:pt idx="1906">
                  <c:v>38099</c:v>
                </c:pt>
                <c:pt idx="1907">
                  <c:v>38100</c:v>
                </c:pt>
                <c:pt idx="1908">
                  <c:v>38103</c:v>
                </c:pt>
                <c:pt idx="1909">
                  <c:v>38104</c:v>
                </c:pt>
                <c:pt idx="1910">
                  <c:v>38105</c:v>
                </c:pt>
                <c:pt idx="1911">
                  <c:v>38106</c:v>
                </c:pt>
                <c:pt idx="1912">
                  <c:v>38107</c:v>
                </c:pt>
                <c:pt idx="1913">
                  <c:v>38110</c:v>
                </c:pt>
                <c:pt idx="1914">
                  <c:v>38111</c:v>
                </c:pt>
                <c:pt idx="1915">
                  <c:v>38112</c:v>
                </c:pt>
                <c:pt idx="1916">
                  <c:v>38113</c:v>
                </c:pt>
                <c:pt idx="1917">
                  <c:v>38114</c:v>
                </c:pt>
                <c:pt idx="1918">
                  <c:v>38117</c:v>
                </c:pt>
                <c:pt idx="1919">
                  <c:v>38118</c:v>
                </c:pt>
                <c:pt idx="1920">
                  <c:v>38119</c:v>
                </c:pt>
                <c:pt idx="1921">
                  <c:v>38120</c:v>
                </c:pt>
                <c:pt idx="1922">
                  <c:v>38121</c:v>
                </c:pt>
                <c:pt idx="1923">
                  <c:v>38124</c:v>
                </c:pt>
                <c:pt idx="1924">
                  <c:v>38125</c:v>
                </c:pt>
                <c:pt idx="1925">
                  <c:v>38126</c:v>
                </c:pt>
                <c:pt idx="1926">
                  <c:v>38127</c:v>
                </c:pt>
                <c:pt idx="1927">
                  <c:v>38128</c:v>
                </c:pt>
                <c:pt idx="1928">
                  <c:v>38131</c:v>
                </c:pt>
                <c:pt idx="1929">
                  <c:v>38132</c:v>
                </c:pt>
                <c:pt idx="1930">
                  <c:v>38133</c:v>
                </c:pt>
                <c:pt idx="1931">
                  <c:v>38134</c:v>
                </c:pt>
                <c:pt idx="1932">
                  <c:v>38135</c:v>
                </c:pt>
                <c:pt idx="1933">
                  <c:v>38138</c:v>
                </c:pt>
                <c:pt idx="1934">
                  <c:v>38139</c:v>
                </c:pt>
                <c:pt idx="1935">
                  <c:v>38140</c:v>
                </c:pt>
                <c:pt idx="1936">
                  <c:v>38141</c:v>
                </c:pt>
                <c:pt idx="1937">
                  <c:v>38142</c:v>
                </c:pt>
                <c:pt idx="1938">
                  <c:v>38145</c:v>
                </c:pt>
                <c:pt idx="1939">
                  <c:v>38146</c:v>
                </c:pt>
                <c:pt idx="1940">
                  <c:v>38147</c:v>
                </c:pt>
                <c:pt idx="1941">
                  <c:v>38148</c:v>
                </c:pt>
                <c:pt idx="1942">
                  <c:v>38149</c:v>
                </c:pt>
                <c:pt idx="1943">
                  <c:v>38152</c:v>
                </c:pt>
                <c:pt idx="1944">
                  <c:v>38153</c:v>
                </c:pt>
                <c:pt idx="1945">
                  <c:v>38154</c:v>
                </c:pt>
                <c:pt idx="1946">
                  <c:v>38155</c:v>
                </c:pt>
                <c:pt idx="1947">
                  <c:v>38156</c:v>
                </c:pt>
                <c:pt idx="1948">
                  <c:v>38159</c:v>
                </c:pt>
                <c:pt idx="1949">
                  <c:v>38160</c:v>
                </c:pt>
                <c:pt idx="1950">
                  <c:v>38161</c:v>
                </c:pt>
                <c:pt idx="1951">
                  <c:v>38162</c:v>
                </c:pt>
                <c:pt idx="1952">
                  <c:v>38163</c:v>
                </c:pt>
                <c:pt idx="1953">
                  <c:v>38166</c:v>
                </c:pt>
                <c:pt idx="1954">
                  <c:v>38167</c:v>
                </c:pt>
                <c:pt idx="1955">
                  <c:v>38168</c:v>
                </c:pt>
                <c:pt idx="1956">
                  <c:v>38169</c:v>
                </c:pt>
                <c:pt idx="1957">
                  <c:v>38170</c:v>
                </c:pt>
                <c:pt idx="1958">
                  <c:v>38173</c:v>
                </c:pt>
                <c:pt idx="1959">
                  <c:v>38174</c:v>
                </c:pt>
                <c:pt idx="1960">
                  <c:v>38175</c:v>
                </c:pt>
                <c:pt idx="1961">
                  <c:v>38176</c:v>
                </c:pt>
                <c:pt idx="1962">
                  <c:v>38177</c:v>
                </c:pt>
                <c:pt idx="1963">
                  <c:v>38180</c:v>
                </c:pt>
                <c:pt idx="1964">
                  <c:v>38181</c:v>
                </c:pt>
                <c:pt idx="1965">
                  <c:v>38182</c:v>
                </c:pt>
                <c:pt idx="1966">
                  <c:v>38183</c:v>
                </c:pt>
                <c:pt idx="1967">
                  <c:v>38184</c:v>
                </c:pt>
                <c:pt idx="1968">
                  <c:v>38187</c:v>
                </c:pt>
                <c:pt idx="1969">
                  <c:v>38188</c:v>
                </c:pt>
                <c:pt idx="1970">
                  <c:v>38189</c:v>
                </c:pt>
                <c:pt idx="1971">
                  <c:v>38190</c:v>
                </c:pt>
                <c:pt idx="1972">
                  <c:v>38191</c:v>
                </c:pt>
                <c:pt idx="1973">
                  <c:v>38194</c:v>
                </c:pt>
                <c:pt idx="1974">
                  <c:v>38195</c:v>
                </c:pt>
                <c:pt idx="1975">
                  <c:v>38196</c:v>
                </c:pt>
                <c:pt idx="1976">
                  <c:v>38197</c:v>
                </c:pt>
                <c:pt idx="1977">
                  <c:v>38198</c:v>
                </c:pt>
                <c:pt idx="1978">
                  <c:v>38199</c:v>
                </c:pt>
                <c:pt idx="1979">
                  <c:v>38201</c:v>
                </c:pt>
                <c:pt idx="1980">
                  <c:v>38202</c:v>
                </c:pt>
                <c:pt idx="1981">
                  <c:v>38203</c:v>
                </c:pt>
                <c:pt idx="1982">
                  <c:v>38204</c:v>
                </c:pt>
                <c:pt idx="1983">
                  <c:v>38205</c:v>
                </c:pt>
                <c:pt idx="1984">
                  <c:v>38208</c:v>
                </c:pt>
                <c:pt idx="1985">
                  <c:v>38209</c:v>
                </c:pt>
                <c:pt idx="1986">
                  <c:v>38210</c:v>
                </c:pt>
                <c:pt idx="1987">
                  <c:v>38211</c:v>
                </c:pt>
                <c:pt idx="1988">
                  <c:v>38212</c:v>
                </c:pt>
                <c:pt idx="1989">
                  <c:v>38215</c:v>
                </c:pt>
                <c:pt idx="1990">
                  <c:v>38216</c:v>
                </c:pt>
                <c:pt idx="1991">
                  <c:v>38217</c:v>
                </c:pt>
                <c:pt idx="1992">
                  <c:v>38218</c:v>
                </c:pt>
                <c:pt idx="1993">
                  <c:v>38219</c:v>
                </c:pt>
                <c:pt idx="1994">
                  <c:v>38222</c:v>
                </c:pt>
                <c:pt idx="1995">
                  <c:v>38223</c:v>
                </c:pt>
                <c:pt idx="1996">
                  <c:v>38224</c:v>
                </c:pt>
                <c:pt idx="1997">
                  <c:v>38225</c:v>
                </c:pt>
                <c:pt idx="1998">
                  <c:v>38226</c:v>
                </c:pt>
                <c:pt idx="1999">
                  <c:v>38229</c:v>
                </c:pt>
                <c:pt idx="2000">
                  <c:v>38230</c:v>
                </c:pt>
                <c:pt idx="2001">
                  <c:v>38231</c:v>
                </c:pt>
                <c:pt idx="2002">
                  <c:v>38232</c:v>
                </c:pt>
                <c:pt idx="2003">
                  <c:v>38233</c:v>
                </c:pt>
                <c:pt idx="2004">
                  <c:v>38236</c:v>
                </c:pt>
                <c:pt idx="2005">
                  <c:v>38237</c:v>
                </c:pt>
                <c:pt idx="2006">
                  <c:v>38238</c:v>
                </c:pt>
                <c:pt idx="2007">
                  <c:v>38239</c:v>
                </c:pt>
                <c:pt idx="2008">
                  <c:v>38240</c:v>
                </c:pt>
                <c:pt idx="2009">
                  <c:v>38243</c:v>
                </c:pt>
                <c:pt idx="2010">
                  <c:v>38244</c:v>
                </c:pt>
                <c:pt idx="2011">
                  <c:v>38245</c:v>
                </c:pt>
                <c:pt idx="2012">
                  <c:v>38246</c:v>
                </c:pt>
                <c:pt idx="2013">
                  <c:v>38247</c:v>
                </c:pt>
                <c:pt idx="2014">
                  <c:v>38250</c:v>
                </c:pt>
                <c:pt idx="2015">
                  <c:v>38251</c:v>
                </c:pt>
                <c:pt idx="2016">
                  <c:v>38252</c:v>
                </c:pt>
                <c:pt idx="2017">
                  <c:v>38253</c:v>
                </c:pt>
                <c:pt idx="2018">
                  <c:v>38254</c:v>
                </c:pt>
                <c:pt idx="2019">
                  <c:v>38257</c:v>
                </c:pt>
                <c:pt idx="2020">
                  <c:v>38258</c:v>
                </c:pt>
                <c:pt idx="2021">
                  <c:v>38259</c:v>
                </c:pt>
                <c:pt idx="2022">
                  <c:v>38260</c:v>
                </c:pt>
                <c:pt idx="2023">
                  <c:v>38261</c:v>
                </c:pt>
                <c:pt idx="2024">
                  <c:v>38264</c:v>
                </c:pt>
                <c:pt idx="2025">
                  <c:v>38265</c:v>
                </c:pt>
                <c:pt idx="2026">
                  <c:v>38266</c:v>
                </c:pt>
                <c:pt idx="2027">
                  <c:v>38267</c:v>
                </c:pt>
                <c:pt idx="2028">
                  <c:v>38268</c:v>
                </c:pt>
                <c:pt idx="2029">
                  <c:v>38271</c:v>
                </c:pt>
                <c:pt idx="2030">
                  <c:v>38272</c:v>
                </c:pt>
                <c:pt idx="2031">
                  <c:v>38273</c:v>
                </c:pt>
                <c:pt idx="2032">
                  <c:v>38274</c:v>
                </c:pt>
                <c:pt idx="2033">
                  <c:v>38275</c:v>
                </c:pt>
                <c:pt idx="2034">
                  <c:v>38278</c:v>
                </c:pt>
                <c:pt idx="2035">
                  <c:v>38279</c:v>
                </c:pt>
                <c:pt idx="2036">
                  <c:v>38280</c:v>
                </c:pt>
                <c:pt idx="2037">
                  <c:v>38281</c:v>
                </c:pt>
                <c:pt idx="2038">
                  <c:v>38282</c:v>
                </c:pt>
                <c:pt idx="2039">
                  <c:v>38285</c:v>
                </c:pt>
                <c:pt idx="2040">
                  <c:v>38286</c:v>
                </c:pt>
                <c:pt idx="2041">
                  <c:v>38287</c:v>
                </c:pt>
                <c:pt idx="2042">
                  <c:v>38288</c:v>
                </c:pt>
                <c:pt idx="2043">
                  <c:v>38289</c:v>
                </c:pt>
                <c:pt idx="2044">
                  <c:v>38291</c:v>
                </c:pt>
                <c:pt idx="2045">
                  <c:v>38292</c:v>
                </c:pt>
                <c:pt idx="2046">
                  <c:v>38293</c:v>
                </c:pt>
                <c:pt idx="2047">
                  <c:v>38294</c:v>
                </c:pt>
                <c:pt idx="2048">
                  <c:v>38295</c:v>
                </c:pt>
                <c:pt idx="2049">
                  <c:v>38296</c:v>
                </c:pt>
                <c:pt idx="2050">
                  <c:v>38299</c:v>
                </c:pt>
                <c:pt idx="2051">
                  <c:v>38300</c:v>
                </c:pt>
                <c:pt idx="2052">
                  <c:v>38301</c:v>
                </c:pt>
                <c:pt idx="2053">
                  <c:v>38302</c:v>
                </c:pt>
                <c:pt idx="2054">
                  <c:v>38303</c:v>
                </c:pt>
                <c:pt idx="2055">
                  <c:v>38306</c:v>
                </c:pt>
                <c:pt idx="2056">
                  <c:v>38307</c:v>
                </c:pt>
                <c:pt idx="2057">
                  <c:v>38308</c:v>
                </c:pt>
                <c:pt idx="2058">
                  <c:v>38309</c:v>
                </c:pt>
                <c:pt idx="2059">
                  <c:v>38310</c:v>
                </c:pt>
                <c:pt idx="2060">
                  <c:v>38313</c:v>
                </c:pt>
                <c:pt idx="2061">
                  <c:v>38314</c:v>
                </c:pt>
                <c:pt idx="2062">
                  <c:v>38315</c:v>
                </c:pt>
                <c:pt idx="2063">
                  <c:v>38316</c:v>
                </c:pt>
                <c:pt idx="2064">
                  <c:v>38317</c:v>
                </c:pt>
                <c:pt idx="2065">
                  <c:v>38320</c:v>
                </c:pt>
                <c:pt idx="2066">
                  <c:v>38321</c:v>
                </c:pt>
                <c:pt idx="2067">
                  <c:v>38322</c:v>
                </c:pt>
                <c:pt idx="2068">
                  <c:v>38323</c:v>
                </c:pt>
                <c:pt idx="2069">
                  <c:v>38324</c:v>
                </c:pt>
                <c:pt idx="2070">
                  <c:v>38327</c:v>
                </c:pt>
                <c:pt idx="2071">
                  <c:v>38328</c:v>
                </c:pt>
                <c:pt idx="2072">
                  <c:v>38329</c:v>
                </c:pt>
                <c:pt idx="2073">
                  <c:v>38330</c:v>
                </c:pt>
                <c:pt idx="2074">
                  <c:v>38331</c:v>
                </c:pt>
                <c:pt idx="2075">
                  <c:v>38334</c:v>
                </c:pt>
                <c:pt idx="2076">
                  <c:v>38335</c:v>
                </c:pt>
                <c:pt idx="2077">
                  <c:v>38336</c:v>
                </c:pt>
                <c:pt idx="2078">
                  <c:v>38337</c:v>
                </c:pt>
                <c:pt idx="2079">
                  <c:v>38338</c:v>
                </c:pt>
                <c:pt idx="2080">
                  <c:v>38341</c:v>
                </c:pt>
                <c:pt idx="2081">
                  <c:v>38342</c:v>
                </c:pt>
                <c:pt idx="2082">
                  <c:v>38343</c:v>
                </c:pt>
                <c:pt idx="2083">
                  <c:v>38344</c:v>
                </c:pt>
                <c:pt idx="2084">
                  <c:v>38348</c:v>
                </c:pt>
                <c:pt idx="2085">
                  <c:v>38349</c:v>
                </c:pt>
                <c:pt idx="2086">
                  <c:v>38350</c:v>
                </c:pt>
                <c:pt idx="2087">
                  <c:v>38351</c:v>
                </c:pt>
                <c:pt idx="2088">
                  <c:v>38352</c:v>
                </c:pt>
                <c:pt idx="2089">
                  <c:v>38355</c:v>
                </c:pt>
                <c:pt idx="2090">
                  <c:v>38356</c:v>
                </c:pt>
                <c:pt idx="2091">
                  <c:v>38357</c:v>
                </c:pt>
                <c:pt idx="2092">
                  <c:v>38358</c:v>
                </c:pt>
                <c:pt idx="2093">
                  <c:v>38359</c:v>
                </c:pt>
                <c:pt idx="2094">
                  <c:v>38362</c:v>
                </c:pt>
                <c:pt idx="2095">
                  <c:v>38363</c:v>
                </c:pt>
                <c:pt idx="2096">
                  <c:v>38364</c:v>
                </c:pt>
                <c:pt idx="2097">
                  <c:v>38365</c:v>
                </c:pt>
                <c:pt idx="2098">
                  <c:v>38366</c:v>
                </c:pt>
                <c:pt idx="2099">
                  <c:v>38369</c:v>
                </c:pt>
                <c:pt idx="2100">
                  <c:v>38370</c:v>
                </c:pt>
                <c:pt idx="2101">
                  <c:v>38371</c:v>
                </c:pt>
                <c:pt idx="2102">
                  <c:v>38372</c:v>
                </c:pt>
                <c:pt idx="2103">
                  <c:v>38373</c:v>
                </c:pt>
                <c:pt idx="2104">
                  <c:v>38376</c:v>
                </c:pt>
                <c:pt idx="2105">
                  <c:v>38377</c:v>
                </c:pt>
                <c:pt idx="2106">
                  <c:v>38378</c:v>
                </c:pt>
                <c:pt idx="2107">
                  <c:v>38379</c:v>
                </c:pt>
                <c:pt idx="2108">
                  <c:v>38380</c:v>
                </c:pt>
                <c:pt idx="2109">
                  <c:v>38383</c:v>
                </c:pt>
                <c:pt idx="2110">
                  <c:v>38384</c:v>
                </c:pt>
                <c:pt idx="2111">
                  <c:v>38385</c:v>
                </c:pt>
                <c:pt idx="2112">
                  <c:v>38386</c:v>
                </c:pt>
                <c:pt idx="2113">
                  <c:v>38387</c:v>
                </c:pt>
                <c:pt idx="2114">
                  <c:v>38390</c:v>
                </c:pt>
                <c:pt idx="2115">
                  <c:v>38391</c:v>
                </c:pt>
                <c:pt idx="2116">
                  <c:v>38392</c:v>
                </c:pt>
                <c:pt idx="2117">
                  <c:v>38393</c:v>
                </c:pt>
                <c:pt idx="2118">
                  <c:v>38394</c:v>
                </c:pt>
                <c:pt idx="2119">
                  <c:v>38397</c:v>
                </c:pt>
                <c:pt idx="2120">
                  <c:v>38398</c:v>
                </c:pt>
                <c:pt idx="2121">
                  <c:v>38399</c:v>
                </c:pt>
                <c:pt idx="2122">
                  <c:v>38400</c:v>
                </c:pt>
                <c:pt idx="2123">
                  <c:v>38401</c:v>
                </c:pt>
                <c:pt idx="2124">
                  <c:v>38404</c:v>
                </c:pt>
                <c:pt idx="2125">
                  <c:v>38405</c:v>
                </c:pt>
                <c:pt idx="2126">
                  <c:v>38406</c:v>
                </c:pt>
                <c:pt idx="2127">
                  <c:v>38407</c:v>
                </c:pt>
                <c:pt idx="2128">
                  <c:v>38408</c:v>
                </c:pt>
                <c:pt idx="2129">
                  <c:v>38411</c:v>
                </c:pt>
                <c:pt idx="2130">
                  <c:v>38412</c:v>
                </c:pt>
                <c:pt idx="2131">
                  <c:v>38413</c:v>
                </c:pt>
                <c:pt idx="2132">
                  <c:v>38414</c:v>
                </c:pt>
                <c:pt idx="2133">
                  <c:v>38415</c:v>
                </c:pt>
                <c:pt idx="2134">
                  <c:v>38418</c:v>
                </c:pt>
                <c:pt idx="2135">
                  <c:v>38419</c:v>
                </c:pt>
                <c:pt idx="2136">
                  <c:v>38420</c:v>
                </c:pt>
                <c:pt idx="2137">
                  <c:v>38421</c:v>
                </c:pt>
                <c:pt idx="2138">
                  <c:v>38422</c:v>
                </c:pt>
                <c:pt idx="2139">
                  <c:v>38425</c:v>
                </c:pt>
                <c:pt idx="2140">
                  <c:v>38426</c:v>
                </c:pt>
                <c:pt idx="2141">
                  <c:v>38427</c:v>
                </c:pt>
                <c:pt idx="2142">
                  <c:v>38428</c:v>
                </c:pt>
                <c:pt idx="2143">
                  <c:v>38429</c:v>
                </c:pt>
                <c:pt idx="2144">
                  <c:v>38432</c:v>
                </c:pt>
                <c:pt idx="2145">
                  <c:v>38433</c:v>
                </c:pt>
                <c:pt idx="2146">
                  <c:v>38434</c:v>
                </c:pt>
                <c:pt idx="2147">
                  <c:v>38435</c:v>
                </c:pt>
                <c:pt idx="2148">
                  <c:v>38439</c:v>
                </c:pt>
                <c:pt idx="2149">
                  <c:v>38440</c:v>
                </c:pt>
                <c:pt idx="2150">
                  <c:v>38441</c:v>
                </c:pt>
                <c:pt idx="2151">
                  <c:v>38442</c:v>
                </c:pt>
                <c:pt idx="2152">
                  <c:v>38443</c:v>
                </c:pt>
                <c:pt idx="2153">
                  <c:v>38446</c:v>
                </c:pt>
                <c:pt idx="2154">
                  <c:v>38447</c:v>
                </c:pt>
                <c:pt idx="2155">
                  <c:v>38448</c:v>
                </c:pt>
                <c:pt idx="2156">
                  <c:v>38449</c:v>
                </c:pt>
                <c:pt idx="2157">
                  <c:v>38450</c:v>
                </c:pt>
                <c:pt idx="2158">
                  <c:v>38453</c:v>
                </c:pt>
                <c:pt idx="2159">
                  <c:v>38454</c:v>
                </c:pt>
                <c:pt idx="2160">
                  <c:v>38455</c:v>
                </c:pt>
                <c:pt idx="2161">
                  <c:v>38456</c:v>
                </c:pt>
                <c:pt idx="2162">
                  <c:v>38457</c:v>
                </c:pt>
                <c:pt idx="2163">
                  <c:v>38460</c:v>
                </c:pt>
                <c:pt idx="2164">
                  <c:v>38461</c:v>
                </c:pt>
                <c:pt idx="2165">
                  <c:v>38462</c:v>
                </c:pt>
                <c:pt idx="2166">
                  <c:v>38463</c:v>
                </c:pt>
                <c:pt idx="2167">
                  <c:v>38464</c:v>
                </c:pt>
                <c:pt idx="2168">
                  <c:v>38467</c:v>
                </c:pt>
                <c:pt idx="2169">
                  <c:v>38468</c:v>
                </c:pt>
                <c:pt idx="2170">
                  <c:v>38469</c:v>
                </c:pt>
                <c:pt idx="2171">
                  <c:v>38470</c:v>
                </c:pt>
                <c:pt idx="2172">
                  <c:v>38471</c:v>
                </c:pt>
                <c:pt idx="2173">
                  <c:v>38472</c:v>
                </c:pt>
                <c:pt idx="2174">
                  <c:v>38474</c:v>
                </c:pt>
                <c:pt idx="2175">
                  <c:v>38475</c:v>
                </c:pt>
                <c:pt idx="2176">
                  <c:v>38476</c:v>
                </c:pt>
                <c:pt idx="2177">
                  <c:v>38477</c:v>
                </c:pt>
                <c:pt idx="2178">
                  <c:v>38478</c:v>
                </c:pt>
                <c:pt idx="2179">
                  <c:v>38481</c:v>
                </c:pt>
                <c:pt idx="2180">
                  <c:v>38482</c:v>
                </c:pt>
                <c:pt idx="2181">
                  <c:v>38483</c:v>
                </c:pt>
                <c:pt idx="2182">
                  <c:v>38484</c:v>
                </c:pt>
                <c:pt idx="2183">
                  <c:v>38485</c:v>
                </c:pt>
                <c:pt idx="2184">
                  <c:v>38488</c:v>
                </c:pt>
                <c:pt idx="2185">
                  <c:v>38489</c:v>
                </c:pt>
                <c:pt idx="2186">
                  <c:v>38490</c:v>
                </c:pt>
                <c:pt idx="2187">
                  <c:v>38491</c:v>
                </c:pt>
                <c:pt idx="2188">
                  <c:v>38492</c:v>
                </c:pt>
                <c:pt idx="2189">
                  <c:v>38495</c:v>
                </c:pt>
                <c:pt idx="2190">
                  <c:v>38496</c:v>
                </c:pt>
                <c:pt idx="2191">
                  <c:v>38497</c:v>
                </c:pt>
                <c:pt idx="2192">
                  <c:v>38498</c:v>
                </c:pt>
                <c:pt idx="2193">
                  <c:v>38499</c:v>
                </c:pt>
                <c:pt idx="2194">
                  <c:v>38502</c:v>
                </c:pt>
                <c:pt idx="2195">
                  <c:v>38503</c:v>
                </c:pt>
                <c:pt idx="2196">
                  <c:v>38504</c:v>
                </c:pt>
                <c:pt idx="2197">
                  <c:v>38505</c:v>
                </c:pt>
                <c:pt idx="2198">
                  <c:v>38506</c:v>
                </c:pt>
                <c:pt idx="2199">
                  <c:v>38509</c:v>
                </c:pt>
                <c:pt idx="2200">
                  <c:v>38510</c:v>
                </c:pt>
                <c:pt idx="2201">
                  <c:v>38511</c:v>
                </c:pt>
                <c:pt idx="2202">
                  <c:v>38512</c:v>
                </c:pt>
                <c:pt idx="2203">
                  <c:v>38513</c:v>
                </c:pt>
                <c:pt idx="2204">
                  <c:v>38516</c:v>
                </c:pt>
                <c:pt idx="2205">
                  <c:v>38517</c:v>
                </c:pt>
                <c:pt idx="2206">
                  <c:v>38518</c:v>
                </c:pt>
                <c:pt idx="2207">
                  <c:v>38519</c:v>
                </c:pt>
                <c:pt idx="2208">
                  <c:v>38520</c:v>
                </c:pt>
                <c:pt idx="2209">
                  <c:v>38523</c:v>
                </c:pt>
                <c:pt idx="2210">
                  <c:v>38524</c:v>
                </c:pt>
                <c:pt idx="2211">
                  <c:v>38525</c:v>
                </c:pt>
                <c:pt idx="2212">
                  <c:v>38526</c:v>
                </c:pt>
                <c:pt idx="2213">
                  <c:v>38527</c:v>
                </c:pt>
                <c:pt idx="2214">
                  <c:v>38530</c:v>
                </c:pt>
                <c:pt idx="2215">
                  <c:v>38531</c:v>
                </c:pt>
                <c:pt idx="2216">
                  <c:v>38532</c:v>
                </c:pt>
                <c:pt idx="2217">
                  <c:v>38533</c:v>
                </c:pt>
                <c:pt idx="2218">
                  <c:v>38534</c:v>
                </c:pt>
                <c:pt idx="2219">
                  <c:v>38537</c:v>
                </c:pt>
                <c:pt idx="2220">
                  <c:v>38538</c:v>
                </c:pt>
                <c:pt idx="2221">
                  <c:v>38539</c:v>
                </c:pt>
                <c:pt idx="2222">
                  <c:v>38540</c:v>
                </c:pt>
                <c:pt idx="2223">
                  <c:v>38541</c:v>
                </c:pt>
                <c:pt idx="2224">
                  <c:v>38544</c:v>
                </c:pt>
                <c:pt idx="2225">
                  <c:v>38545</c:v>
                </c:pt>
                <c:pt idx="2226">
                  <c:v>38546</c:v>
                </c:pt>
                <c:pt idx="2227">
                  <c:v>38547</c:v>
                </c:pt>
                <c:pt idx="2228">
                  <c:v>38548</c:v>
                </c:pt>
                <c:pt idx="2229">
                  <c:v>38551</c:v>
                </c:pt>
                <c:pt idx="2230">
                  <c:v>38552</c:v>
                </c:pt>
                <c:pt idx="2231">
                  <c:v>38553</c:v>
                </c:pt>
                <c:pt idx="2232">
                  <c:v>38554</c:v>
                </c:pt>
                <c:pt idx="2233">
                  <c:v>38555</c:v>
                </c:pt>
                <c:pt idx="2234">
                  <c:v>38558</c:v>
                </c:pt>
                <c:pt idx="2235">
                  <c:v>38559</c:v>
                </c:pt>
                <c:pt idx="2236">
                  <c:v>38560</c:v>
                </c:pt>
                <c:pt idx="2237">
                  <c:v>38561</c:v>
                </c:pt>
                <c:pt idx="2238">
                  <c:v>38562</c:v>
                </c:pt>
                <c:pt idx="2239">
                  <c:v>38564</c:v>
                </c:pt>
                <c:pt idx="2240">
                  <c:v>38565</c:v>
                </c:pt>
                <c:pt idx="2241">
                  <c:v>38566</c:v>
                </c:pt>
                <c:pt idx="2242">
                  <c:v>38567</c:v>
                </c:pt>
                <c:pt idx="2243">
                  <c:v>38568</c:v>
                </c:pt>
                <c:pt idx="2244">
                  <c:v>38569</c:v>
                </c:pt>
                <c:pt idx="2245">
                  <c:v>38572</c:v>
                </c:pt>
                <c:pt idx="2246">
                  <c:v>38573</c:v>
                </c:pt>
                <c:pt idx="2247">
                  <c:v>38574</c:v>
                </c:pt>
                <c:pt idx="2248">
                  <c:v>38575</c:v>
                </c:pt>
                <c:pt idx="2249">
                  <c:v>38576</c:v>
                </c:pt>
                <c:pt idx="2250">
                  <c:v>38579</c:v>
                </c:pt>
                <c:pt idx="2251">
                  <c:v>38580</c:v>
                </c:pt>
                <c:pt idx="2252">
                  <c:v>38581</c:v>
                </c:pt>
                <c:pt idx="2253">
                  <c:v>38582</c:v>
                </c:pt>
                <c:pt idx="2254">
                  <c:v>38583</c:v>
                </c:pt>
                <c:pt idx="2255">
                  <c:v>38586</c:v>
                </c:pt>
                <c:pt idx="2256">
                  <c:v>38587</c:v>
                </c:pt>
                <c:pt idx="2257">
                  <c:v>38588</c:v>
                </c:pt>
                <c:pt idx="2258">
                  <c:v>38589</c:v>
                </c:pt>
                <c:pt idx="2259">
                  <c:v>38590</c:v>
                </c:pt>
                <c:pt idx="2260">
                  <c:v>38593</c:v>
                </c:pt>
                <c:pt idx="2261">
                  <c:v>38594</c:v>
                </c:pt>
                <c:pt idx="2262">
                  <c:v>38595</c:v>
                </c:pt>
                <c:pt idx="2263">
                  <c:v>38596</c:v>
                </c:pt>
                <c:pt idx="2264">
                  <c:v>38597</c:v>
                </c:pt>
                <c:pt idx="2265">
                  <c:v>38600</c:v>
                </c:pt>
                <c:pt idx="2266">
                  <c:v>38601</c:v>
                </c:pt>
                <c:pt idx="2267">
                  <c:v>38602</c:v>
                </c:pt>
                <c:pt idx="2268">
                  <c:v>38603</c:v>
                </c:pt>
                <c:pt idx="2269">
                  <c:v>38604</c:v>
                </c:pt>
                <c:pt idx="2270">
                  <c:v>38607</c:v>
                </c:pt>
                <c:pt idx="2271">
                  <c:v>38608</c:v>
                </c:pt>
                <c:pt idx="2272">
                  <c:v>38609</c:v>
                </c:pt>
                <c:pt idx="2273">
                  <c:v>38610</c:v>
                </c:pt>
                <c:pt idx="2274">
                  <c:v>38611</c:v>
                </c:pt>
                <c:pt idx="2275">
                  <c:v>38614</c:v>
                </c:pt>
                <c:pt idx="2276">
                  <c:v>38615</c:v>
                </c:pt>
                <c:pt idx="2277">
                  <c:v>38616</c:v>
                </c:pt>
                <c:pt idx="2278">
                  <c:v>38617</c:v>
                </c:pt>
                <c:pt idx="2279">
                  <c:v>38618</c:v>
                </c:pt>
                <c:pt idx="2280">
                  <c:v>38621</c:v>
                </c:pt>
                <c:pt idx="2281">
                  <c:v>38622</c:v>
                </c:pt>
                <c:pt idx="2282">
                  <c:v>38623</c:v>
                </c:pt>
                <c:pt idx="2283">
                  <c:v>38624</c:v>
                </c:pt>
                <c:pt idx="2284">
                  <c:v>38625</c:v>
                </c:pt>
                <c:pt idx="2285">
                  <c:v>38628</c:v>
                </c:pt>
                <c:pt idx="2286">
                  <c:v>38629</c:v>
                </c:pt>
                <c:pt idx="2287">
                  <c:v>38630</c:v>
                </c:pt>
                <c:pt idx="2288">
                  <c:v>38631</c:v>
                </c:pt>
                <c:pt idx="2289">
                  <c:v>38632</c:v>
                </c:pt>
                <c:pt idx="2290">
                  <c:v>38635</c:v>
                </c:pt>
                <c:pt idx="2291">
                  <c:v>38636</c:v>
                </c:pt>
                <c:pt idx="2292">
                  <c:v>38637</c:v>
                </c:pt>
                <c:pt idx="2293">
                  <c:v>38638</c:v>
                </c:pt>
                <c:pt idx="2294">
                  <c:v>38639</c:v>
                </c:pt>
                <c:pt idx="2295">
                  <c:v>38642</c:v>
                </c:pt>
                <c:pt idx="2296">
                  <c:v>38643</c:v>
                </c:pt>
                <c:pt idx="2297">
                  <c:v>38644</c:v>
                </c:pt>
                <c:pt idx="2298">
                  <c:v>38645</c:v>
                </c:pt>
                <c:pt idx="2299">
                  <c:v>38646</c:v>
                </c:pt>
                <c:pt idx="2300">
                  <c:v>38649</c:v>
                </c:pt>
                <c:pt idx="2301">
                  <c:v>38650</c:v>
                </c:pt>
                <c:pt idx="2302">
                  <c:v>38651</c:v>
                </c:pt>
                <c:pt idx="2303">
                  <c:v>38652</c:v>
                </c:pt>
                <c:pt idx="2304">
                  <c:v>38653</c:v>
                </c:pt>
                <c:pt idx="2305">
                  <c:v>38656</c:v>
                </c:pt>
                <c:pt idx="2306">
                  <c:v>38657</c:v>
                </c:pt>
                <c:pt idx="2307">
                  <c:v>38658</c:v>
                </c:pt>
                <c:pt idx="2308">
                  <c:v>38659</c:v>
                </c:pt>
                <c:pt idx="2309">
                  <c:v>38660</c:v>
                </c:pt>
                <c:pt idx="2310">
                  <c:v>38663</c:v>
                </c:pt>
                <c:pt idx="2311">
                  <c:v>38664</c:v>
                </c:pt>
                <c:pt idx="2312">
                  <c:v>38665</c:v>
                </c:pt>
                <c:pt idx="2313">
                  <c:v>38666</c:v>
                </c:pt>
                <c:pt idx="2314">
                  <c:v>38667</c:v>
                </c:pt>
                <c:pt idx="2315">
                  <c:v>38670</c:v>
                </c:pt>
                <c:pt idx="2316">
                  <c:v>38671</c:v>
                </c:pt>
                <c:pt idx="2317">
                  <c:v>38672</c:v>
                </c:pt>
                <c:pt idx="2318">
                  <c:v>38673</c:v>
                </c:pt>
                <c:pt idx="2319">
                  <c:v>38674</c:v>
                </c:pt>
                <c:pt idx="2320">
                  <c:v>38677</c:v>
                </c:pt>
                <c:pt idx="2321">
                  <c:v>38678</c:v>
                </c:pt>
                <c:pt idx="2322">
                  <c:v>38679</c:v>
                </c:pt>
                <c:pt idx="2323">
                  <c:v>38680</c:v>
                </c:pt>
                <c:pt idx="2324">
                  <c:v>38681</c:v>
                </c:pt>
                <c:pt idx="2325">
                  <c:v>38684</c:v>
                </c:pt>
                <c:pt idx="2326">
                  <c:v>38685</c:v>
                </c:pt>
                <c:pt idx="2327">
                  <c:v>38686</c:v>
                </c:pt>
                <c:pt idx="2328">
                  <c:v>38687</c:v>
                </c:pt>
                <c:pt idx="2329">
                  <c:v>38688</c:v>
                </c:pt>
                <c:pt idx="2330">
                  <c:v>38691</c:v>
                </c:pt>
                <c:pt idx="2331">
                  <c:v>38692</c:v>
                </c:pt>
                <c:pt idx="2332">
                  <c:v>38693</c:v>
                </c:pt>
                <c:pt idx="2333">
                  <c:v>38694</c:v>
                </c:pt>
                <c:pt idx="2334">
                  <c:v>38695</c:v>
                </c:pt>
                <c:pt idx="2335">
                  <c:v>38698</c:v>
                </c:pt>
                <c:pt idx="2336">
                  <c:v>38699</c:v>
                </c:pt>
                <c:pt idx="2337">
                  <c:v>38700</c:v>
                </c:pt>
                <c:pt idx="2338">
                  <c:v>38701</c:v>
                </c:pt>
                <c:pt idx="2339">
                  <c:v>38702</c:v>
                </c:pt>
                <c:pt idx="2340">
                  <c:v>38705</c:v>
                </c:pt>
                <c:pt idx="2341">
                  <c:v>38706</c:v>
                </c:pt>
                <c:pt idx="2342">
                  <c:v>38707</c:v>
                </c:pt>
                <c:pt idx="2343">
                  <c:v>38708</c:v>
                </c:pt>
                <c:pt idx="2344">
                  <c:v>38709</c:v>
                </c:pt>
                <c:pt idx="2345">
                  <c:v>38713</c:v>
                </c:pt>
                <c:pt idx="2346">
                  <c:v>38714</c:v>
                </c:pt>
                <c:pt idx="2347">
                  <c:v>38715</c:v>
                </c:pt>
                <c:pt idx="2348">
                  <c:v>38716</c:v>
                </c:pt>
                <c:pt idx="2349">
                  <c:v>38717</c:v>
                </c:pt>
                <c:pt idx="2350">
                  <c:v>38720</c:v>
                </c:pt>
                <c:pt idx="2351">
                  <c:v>38721</c:v>
                </c:pt>
                <c:pt idx="2352">
                  <c:v>38722</c:v>
                </c:pt>
                <c:pt idx="2353">
                  <c:v>38723</c:v>
                </c:pt>
                <c:pt idx="2354">
                  <c:v>38726</c:v>
                </c:pt>
                <c:pt idx="2355">
                  <c:v>38727</c:v>
                </c:pt>
                <c:pt idx="2356">
                  <c:v>38728</c:v>
                </c:pt>
                <c:pt idx="2357">
                  <c:v>38729</c:v>
                </c:pt>
                <c:pt idx="2358">
                  <c:v>38730</c:v>
                </c:pt>
                <c:pt idx="2359">
                  <c:v>38733</c:v>
                </c:pt>
                <c:pt idx="2360">
                  <c:v>38734</c:v>
                </c:pt>
                <c:pt idx="2361">
                  <c:v>38735</c:v>
                </c:pt>
                <c:pt idx="2362">
                  <c:v>38736</c:v>
                </c:pt>
                <c:pt idx="2363">
                  <c:v>38737</c:v>
                </c:pt>
                <c:pt idx="2364">
                  <c:v>38740</c:v>
                </c:pt>
                <c:pt idx="2365">
                  <c:v>38741</c:v>
                </c:pt>
                <c:pt idx="2366">
                  <c:v>38742</c:v>
                </c:pt>
                <c:pt idx="2367">
                  <c:v>38743</c:v>
                </c:pt>
                <c:pt idx="2368">
                  <c:v>38744</c:v>
                </c:pt>
                <c:pt idx="2369">
                  <c:v>38747</c:v>
                </c:pt>
                <c:pt idx="2370">
                  <c:v>38748</c:v>
                </c:pt>
                <c:pt idx="2371">
                  <c:v>38749</c:v>
                </c:pt>
                <c:pt idx="2372">
                  <c:v>38750</c:v>
                </c:pt>
                <c:pt idx="2373">
                  <c:v>38751</c:v>
                </c:pt>
                <c:pt idx="2374">
                  <c:v>38754</c:v>
                </c:pt>
                <c:pt idx="2375">
                  <c:v>38755</c:v>
                </c:pt>
                <c:pt idx="2376">
                  <c:v>38756</c:v>
                </c:pt>
                <c:pt idx="2377">
                  <c:v>38757</c:v>
                </c:pt>
                <c:pt idx="2378">
                  <c:v>38758</c:v>
                </c:pt>
                <c:pt idx="2379">
                  <c:v>38761</c:v>
                </c:pt>
                <c:pt idx="2380">
                  <c:v>38762</c:v>
                </c:pt>
                <c:pt idx="2381">
                  <c:v>38763</c:v>
                </c:pt>
                <c:pt idx="2382">
                  <c:v>38764</c:v>
                </c:pt>
                <c:pt idx="2383">
                  <c:v>38765</c:v>
                </c:pt>
                <c:pt idx="2384">
                  <c:v>38768</c:v>
                </c:pt>
                <c:pt idx="2385">
                  <c:v>38769</c:v>
                </c:pt>
                <c:pt idx="2386">
                  <c:v>38770</c:v>
                </c:pt>
                <c:pt idx="2387">
                  <c:v>38771</c:v>
                </c:pt>
                <c:pt idx="2388">
                  <c:v>38772</c:v>
                </c:pt>
                <c:pt idx="2389">
                  <c:v>38775</c:v>
                </c:pt>
                <c:pt idx="2390">
                  <c:v>38776</c:v>
                </c:pt>
                <c:pt idx="2391">
                  <c:v>38777</c:v>
                </c:pt>
                <c:pt idx="2392">
                  <c:v>38778</c:v>
                </c:pt>
                <c:pt idx="2393">
                  <c:v>38779</c:v>
                </c:pt>
                <c:pt idx="2394">
                  <c:v>38782</c:v>
                </c:pt>
                <c:pt idx="2395">
                  <c:v>38783</c:v>
                </c:pt>
                <c:pt idx="2396">
                  <c:v>38784</c:v>
                </c:pt>
                <c:pt idx="2397">
                  <c:v>38785</c:v>
                </c:pt>
                <c:pt idx="2398">
                  <c:v>38786</c:v>
                </c:pt>
                <c:pt idx="2399">
                  <c:v>38789</c:v>
                </c:pt>
                <c:pt idx="2400">
                  <c:v>38790</c:v>
                </c:pt>
                <c:pt idx="2401">
                  <c:v>38791</c:v>
                </c:pt>
                <c:pt idx="2402">
                  <c:v>38792</c:v>
                </c:pt>
                <c:pt idx="2403">
                  <c:v>38793</c:v>
                </c:pt>
                <c:pt idx="2404">
                  <c:v>38796</c:v>
                </c:pt>
                <c:pt idx="2405">
                  <c:v>38797</c:v>
                </c:pt>
                <c:pt idx="2406">
                  <c:v>38798</c:v>
                </c:pt>
                <c:pt idx="2407">
                  <c:v>38799</c:v>
                </c:pt>
                <c:pt idx="2408">
                  <c:v>38800</c:v>
                </c:pt>
                <c:pt idx="2409">
                  <c:v>38803</c:v>
                </c:pt>
                <c:pt idx="2410">
                  <c:v>38804</c:v>
                </c:pt>
                <c:pt idx="2411">
                  <c:v>38805</c:v>
                </c:pt>
                <c:pt idx="2412">
                  <c:v>38806</c:v>
                </c:pt>
                <c:pt idx="2413">
                  <c:v>38807</c:v>
                </c:pt>
                <c:pt idx="2414">
                  <c:v>38810</c:v>
                </c:pt>
                <c:pt idx="2415">
                  <c:v>38811</c:v>
                </c:pt>
                <c:pt idx="2416">
                  <c:v>38812</c:v>
                </c:pt>
                <c:pt idx="2417">
                  <c:v>38813</c:v>
                </c:pt>
                <c:pt idx="2418">
                  <c:v>38814</c:v>
                </c:pt>
                <c:pt idx="2419">
                  <c:v>38817</c:v>
                </c:pt>
                <c:pt idx="2420">
                  <c:v>38818</c:v>
                </c:pt>
                <c:pt idx="2421">
                  <c:v>38819</c:v>
                </c:pt>
                <c:pt idx="2422">
                  <c:v>38820</c:v>
                </c:pt>
                <c:pt idx="2423">
                  <c:v>38824</c:v>
                </c:pt>
                <c:pt idx="2424">
                  <c:v>38825</c:v>
                </c:pt>
                <c:pt idx="2425">
                  <c:v>38826</c:v>
                </c:pt>
                <c:pt idx="2426">
                  <c:v>38827</c:v>
                </c:pt>
                <c:pt idx="2427">
                  <c:v>38828</c:v>
                </c:pt>
                <c:pt idx="2428">
                  <c:v>38831</c:v>
                </c:pt>
                <c:pt idx="2429">
                  <c:v>38832</c:v>
                </c:pt>
                <c:pt idx="2430">
                  <c:v>38833</c:v>
                </c:pt>
                <c:pt idx="2431">
                  <c:v>38834</c:v>
                </c:pt>
                <c:pt idx="2432">
                  <c:v>38835</c:v>
                </c:pt>
                <c:pt idx="2433">
                  <c:v>38837</c:v>
                </c:pt>
                <c:pt idx="2434">
                  <c:v>38838</c:v>
                </c:pt>
                <c:pt idx="2435">
                  <c:v>38839</c:v>
                </c:pt>
                <c:pt idx="2436">
                  <c:v>38840</c:v>
                </c:pt>
                <c:pt idx="2437">
                  <c:v>38841</c:v>
                </c:pt>
                <c:pt idx="2438">
                  <c:v>38842</c:v>
                </c:pt>
                <c:pt idx="2439">
                  <c:v>38845</c:v>
                </c:pt>
                <c:pt idx="2440">
                  <c:v>38846</c:v>
                </c:pt>
                <c:pt idx="2441">
                  <c:v>38847</c:v>
                </c:pt>
                <c:pt idx="2442">
                  <c:v>38848</c:v>
                </c:pt>
                <c:pt idx="2443">
                  <c:v>38849</c:v>
                </c:pt>
                <c:pt idx="2444">
                  <c:v>38852</c:v>
                </c:pt>
                <c:pt idx="2445">
                  <c:v>38853</c:v>
                </c:pt>
                <c:pt idx="2446">
                  <c:v>38854</c:v>
                </c:pt>
                <c:pt idx="2447">
                  <c:v>38855</c:v>
                </c:pt>
                <c:pt idx="2448">
                  <c:v>38856</c:v>
                </c:pt>
                <c:pt idx="2449">
                  <c:v>38859</c:v>
                </c:pt>
                <c:pt idx="2450">
                  <c:v>38860</c:v>
                </c:pt>
                <c:pt idx="2451">
                  <c:v>38861</c:v>
                </c:pt>
                <c:pt idx="2452">
                  <c:v>38862</c:v>
                </c:pt>
                <c:pt idx="2453">
                  <c:v>38863</c:v>
                </c:pt>
                <c:pt idx="2454">
                  <c:v>38866</c:v>
                </c:pt>
                <c:pt idx="2455">
                  <c:v>38867</c:v>
                </c:pt>
                <c:pt idx="2456">
                  <c:v>38868</c:v>
                </c:pt>
                <c:pt idx="2457">
                  <c:v>38869</c:v>
                </c:pt>
                <c:pt idx="2458">
                  <c:v>38870</c:v>
                </c:pt>
                <c:pt idx="2459">
                  <c:v>38873</c:v>
                </c:pt>
                <c:pt idx="2460">
                  <c:v>38874</c:v>
                </c:pt>
                <c:pt idx="2461">
                  <c:v>38875</c:v>
                </c:pt>
                <c:pt idx="2462">
                  <c:v>38876</c:v>
                </c:pt>
                <c:pt idx="2463">
                  <c:v>38877</c:v>
                </c:pt>
                <c:pt idx="2464">
                  <c:v>38880</c:v>
                </c:pt>
                <c:pt idx="2465">
                  <c:v>38881</c:v>
                </c:pt>
                <c:pt idx="2466">
                  <c:v>38882</c:v>
                </c:pt>
                <c:pt idx="2467">
                  <c:v>38883</c:v>
                </c:pt>
                <c:pt idx="2468">
                  <c:v>38884</c:v>
                </c:pt>
                <c:pt idx="2469">
                  <c:v>38887</c:v>
                </c:pt>
                <c:pt idx="2470">
                  <c:v>38888</c:v>
                </c:pt>
                <c:pt idx="2471">
                  <c:v>38889</c:v>
                </c:pt>
                <c:pt idx="2472">
                  <c:v>38890</c:v>
                </c:pt>
                <c:pt idx="2473">
                  <c:v>38891</c:v>
                </c:pt>
                <c:pt idx="2474">
                  <c:v>38894</c:v>
                </c:pt>
                <c:pt idx="2475">
                  <c:v>38895</c:v>
                </c:pt>
                <c:pt idx="2476">
                  <c:v>38896</c:v>
                </c:pt>
                <c:pt idx="2477">
                  <c:v>38897</c:v>
                </c:pt>
                <c:pt idx="2478">
                  <c:v>38898</c:v>
                </c:pt>
                <c:pt idx="2479">
                  <c:v>38901</c:v>
                </c:pt>
                <c:pt idx="2480">
                  <c:v>38902</c:v>
                </c:pt>
                <c:pt idx="2481">
                  <c:v>38903</c:v>
                </c:pt>
                <c:pt idx="2482">
                  <c:v>38904</c:v>
                </c:pt>
                <c:pt idx="2483">
                  <c:v>38905</c:v>
                </c:pt>
                <c:pt idx="2484">
                  <c:v>38908</c:v>
                </c:pt>
                <c:pt idx="2485">
                  <c:v>38909</c:v>
                </c:pt>
                <c:pt idx="2486">
                  <c:v>38910</c:v>
                </c:pt>
                <c:pt idx="2487">
                  <c:v>38911</c:v>
                </c:pt>
                <c:pt idx="2488">
                  <c:v>38912</c:v>
                </c:pt>
                <c:pt idx="2489">
                  <c:v>38915</c:v>
                </c:pt>
                <c:pt idx="2490">
                  <c:v>38916</c:v>
                </c:pt>
                <c:pt idx="2491">
                  <c:v>38917</c:v>
                </c:pt>
                <c:pt idx="2492">
                  <c:v>38918</c:v>
                </c:pt>
                <c:pt idx="2493">
                  <c:v>38919</c:v>
                </c:pt>
                <c:pt idx="2494">
                  <c:v>38922</c:v>
                </c:pt>
                <c:pt idx="2495">
                  <c:v>38923</c:v>
                </c:pt>
                <c:pt idx="2496">
                  <c:v>38924</c:v>
                </c:pt>
                <c:pt idx="2497">
                  <c:v>38925</c:v>
                </c:pt>
                <c:pt idx="2498">
                  <c:v>38926</c:v>
                </c:pt>
                <c:pt idx="2499">
                  <c:v>38929</c:v>
                </c:pt>
                <c:pt idx="2500">
                  <c:v>38930</c:v>
                </c:pt>
                <c:pt idx="2501">
                  <c:v>38931</c:v>
                </c:pt>
                <c:pt idx="2502">
                  <c:v>38932</c:v>
                </c:pt>
                <c:pt idx="2503">
                  <c:v>38933</c:v>
                </c:pt>
                <c:pt idx="2504">
                  <c:v>38936</c:v>
                </c:pt>
                <c:pt idx="2505">
                  <c:v>38937</c:v>
                </c:pt>
                <c:pt idx="2506">
                  <c:v>38938</c:v>
                </c:pt>
                <c:pt idx="2507">
                  <c:v>38939</c:v>
                </c:pt>
                <c:pt idx="2508">
                  <c:v>38940</c:v>
                </c:pt>
                <c:pt idx="2509">
                  <c:v>38943</c:v>
                </c:pt>
                <c:pt idx="2510">
                  <c:v>38944</c:v>
                </c:pt>
                <c:pt idx="2511">
                  <c:v>38945</c:v>
                </c:pt>
                <c:pt idx="2512">
                  <c:v>38946</c:v>
                </c:pt>
                <c:pt idx="2513">
                  <c:v>38947</c:v>
                </c:pt>
                <c:pt idx="2514">
                  <c:v>38950</c:v>
                </c:pt>
                <c:pt idx="2515">
                  <c:v>38951</c:v>
                </c:pt>
                <c:pt idx="2516">
                  <c:v>38952</c:v>
                </c:pt>
                <c:pt idx="2517">
                  <c:v>38953</c:v>
                </c:pt>
                <c:pt idx="2518">
                  <c:v>38954</c:v>
                </c:pt>
                <c:pt idx="2519">
                  <c:v>38957</c:v>
                </c:pt>
                <c:pt idx="2520">
                  <c:v>38958</c:v>
                </c:pt>
                <c:pt idx="2521">
                  <c:v>38959</c:v>
                </c:pt>
                <c:pt idx="2522">
                  <c:v>38960</c:v>
                </c:pt>
                <c:pt idx="2523">
                  <c:v>38961</c:v>
                </c:pt>
                <c:pt idx="2524">
                  <c:v>38964</c:v>
                </c:pt>
                <c:pt idx="2525">
                  <c:v>38965</c:v>
                </c:pt>
                <c:pt idx="2526">
                  <c:v>38966</c:v>
                </c:pt>
                <c:pt idx="2527">
                  <c:v>38967</c:v>
                </c:pt>
                <c:pt idx="2528">
                  <c:v>38968</c:v>
                </c:pt>
                <c:pt idx="2529">
                  <c:v>38971</c:v>
                </c:pt>
                <c:pt idx="2530">
                  <c:v>38972</c:v>
                </c:pt>
                <c:pt idx="2531">
                  <c:v>38973</c:v>
                </c:pt>
                <c:pt idx="2532">
                  <c:v>38974</c:v>
                </c:pt>
                <c:pt idx="2533">
                  <c:v>38975</c:v>
                </c:pt>
                <c:pt idx="2534">
                  <c:v>38978</c:v>
                </c:pt>
                <c:pt idx="2535">
                  <c:v>38979</c:v>
                </c:pt>
                <c:pt idx="2536">
                  <c:v>38980</c:v>
                </c:pt>
                <c:pt idx="2537">
                  <c:v>38981</c:v>
                </c:pt>
                <c:pt idx="2538">
                  <c:v>38982</c:v>
                </c:pt>
                <c:pt idx="2539">
                  <c:v>38985</c:v>
                </c:pt>
                <c:pt idx="2540">
                  <c:v>38986</c:v>
                </c:pt>
                <c:pt idx="2541">
                  <c:v>38987</c:v>
                </c:pt>
                <c:pt idx="2542">
                  <c:v>38988</c:v>
                </c:pt>
                <c:pt idx="2543">
                  <c:v>38989</c:v>
                </c:pt>
                <c:pt idx="2544">
                  <c:v>38990</c:v>
                </c:pt>
                <c:pt idx="2545">
                  <c:v>38992</c:v>
                </c:pt>
                <c:pt idx="2546">
                  <c:v>38993</c:v>
                </c:pt>
                <c:pt idx="2547">
                  <c:v>38994</c:v>
                </c:pt>
                <c:pt idx="2548">
                  <c:v>38995</c:v>
                </c:pt>
                <c:pt idx="2549">
                  <c:v>38996</c:v>
                </c:pt>
                <c:pt idx="2550">
                  <c:v>38999</c:v>
                </c:pt>
                <c:pt idx="2551">
                  <c:v>39000</c:v>
                </c:pt>
                <c:pt idx="2552">
                  <c:v>39001</c:v>
                </c:pt>
                <c:pt idx="2553">
                  <c:v>39002</c:v>
                </c:pt>
                <c:pt idx="2554">
                  <c:v>39003</c:v>
                </c:pt>
                <c:pt idx="2555">
                  <c:v>39006</c:v>
                </c:pt>
                <c:pt idx="2556">
                  <c:v>39007</c:v>
                </c:pt>
                <c:pt idx="2557">
                  <c:v>39008</c:v>
                </c:pt>
                <c:pt idx="2558">
                  <c:v>39009</c:v>
                </c:pt>
                <c:pt idx="2559">
                  <c:v>39010</c:v>
                </c:pt>
                <c:pt idx="2560">
                  <c:v>39013</c:v>
                </c:pt>
                <c:pt idx="2561">
                  <c:v>39014</c:v>
                </c:pt>
                <c:pt idx="2562">
                  <c:v>39015</c:v>
                </c:pt>
                <c:pt idx="2563">
                  <c:v>39016</c:v>
                </c:pt>
                <c:pt idx="2564">
                  <c:v>39017</c:v>
                </c:pt>
                <c:pt idx="2565">
                  <c:v>39020</c:v>
                </c:pt>
                <c:pt idx="2566">
                  <c:v>39021</c:v>
                </c:pt>
                <c:pt idx="2567">
                  <c:v>39022</c:v>
                </c:pt>
                <c:pt idx="2568">
                  <c:v>39023</c:v>
                </c:pt>
                <c:pt idx="2569">
                  <c:v>39024</c:v>
                </c:pt>
                <c:pt idx="2570">
                  <c:v>39027</c:v>
                </c:pt>
                <c:pt idx="2571">
                  <c:v>39028</c:v>
                </c:pt>
                <c:pt idx="2572">
                  <c:v>39029</c:v>
                </c:pt>
                <c:pt idx="2573">
                  <c:v>39030</c:v>
                </c:pt>
                <c:pt idx="2574">
                  <c:v>39031</c:v>
                </c:pt>
                <c:pt idx="2575">
                  <c:v>39034</c:v>
                </c:pt>
                <c:pt idx="2576">
                  <c:v>39035</c:v>
                </c:pt>
                <c:pt idx="2577">
                  <c:v>39036</c:v>
                </c:pt>
                <c:pt idx="2578">
                  <c:v>39037</c:v>
                </c:pt>
                <c:pt idx="2579">
                  <c:v>39038</c:v>
                </c:pt>
                <c:pt idx="2580">
                  <c:v>39041</c:v>
                </c:pt>
                <c:pt idx="2581">
                  <c:v>39042</c:v>
                </c:pt>
                <c:pt idx="2582">
                  <c:v>39043</c:v>
                </c:pt>
                <c:pt idx="2583">
                  <c:v>39044</c:v>
                </c:pt>
                <c:pt idx="2584">
                  <c:v>39045</c:v>
                </c:pt>
                <c:pt idx="2585">
                  <c:v>39048</c:v>
                </c:pt>
                <c:pt idx="2586">
                  <c:v>39049</c:v>
                </c:pt>
                <c:pt idx="2587">
                  <c:v>39050</c:v>
                </c:pt>
                <c:pt idx="2588">
                  <c:v>39051</c:v>
                </c:pt>
                <c:pt idx="2589">
                  <c:v>39052</c:v>
                </c:pt>
                <c:pt idx="2590">
                  <c:v>39055</c:v>
                </c:pt>
                <c:pt idx="2591">
                  <c:v>39056</c:v>
                </c:pt>
                <c:pt idx="2592">
                  <c:v>39057</c:v>
                </c:pt>
                <c:pt idx="2593">
                  <c:v>39058</c:v>
                </c:pt>
                <c:pt idx="2594">
                  <c:v>39059</c:v>
                </c:pt>
                <c:pt idx="2595">
                  <c:v>39062</c:v>
                </c:pt>
                <c:pt idx="2596">
                  <c:v>39063</c:v>
                </c:pt>
                <c:pt idx="2597">
                  <c:v>39064</c:v>
                </c:pt>
                <c:pt idx="2598">
                  <c:v>39065</c:v>
                </c:pt>
                <c:pt idx="2599">
                  <c:v>39066</c:v>
                </c:pt>
                <c:pt idx="2600">
                  <c:v>39069</c:v>
                </c:pt>
                <c:pt idx="2601">
                  <c:v>39070</c:v>
                </c:pt>
                <c:pt idx="2602">
                  <c:v>39071</c:v>
                </c:pt>
                <c:pt idx="2603">
                  <c:v>39072</c:v>
                </c:pt>
                <c:pt idx="2604">
                  <c:v>39073</c:v>
                </c:pt>
                <c:pt idx="2605">
                  <c:v>39077</c:v>
                </c:pt>
                <c:pt idx="2606">
                  <c:v>39078</c:v>
                </c:pt>
                <c:pt idx="2607">
                  <c:v>39079</c:v>
                </c:pt>
                <c:pt idx="2608">
                  <c:v>39080</c:v>
                </c:pt>
                <c:pt idx="2609">
                  <c:v>39082</c:v>
                </c:pt>
                <c:pt idx="2610">
                  <c:v>39084</c:v>
                </c:pt>
                <c:pt idx="2611">
                  <c:v>39085</c:v>
                </c:pt>
                <c:pt idx="2612">
                  <c:v>39086</c:v>
                </c:pt>
                <c:pt idx="2613">
                  <c:v>39087</c:v>
                </c:pt>
                <c:pt idx="2614">
                  <c:v>39090</c:v>
                </c:pt>
                <c:pt idx="2615">
                  <c:v>39091</c:v>
                </c:pt>
                <c:pt idx="2616">
                  <c:v>39092</c:v>
                </c:pt>
                <c:pt idx="2617">
                  <c:v>39093</c:v>
                </c:pt>
                <c:pt idx="2618">
                  <c:v>39094</c:v>
                </c:pt>
                <c:pt idx="2619">
                  <c:v>39097</c:v>
                </c:pt>
                <c:pt idx="2620">
                  <c:v>39098</c:v>
                </c:pt>
                <c:pt idx="2621">
                  <c:v>39099</c:v>
                </c:pt>
                <c:pt idx="2622">
                  <c:v>39100</c:v>
                </c:pt>
                <c:pt idx="2623">
                  <c:v>39101</c:v>
                </c:pt>
                <c:pt idx="2624">
                  <c:v>39104</c:v>
                </c:pt>
                <c:pt idx="2625">
                  <c:v>39105</c:v>
                </c:pt>
                <c:pt idx="2626">
                  <c:v>39106</c:v>
                </c:pt>
                <c:pt idx="2627">
                  <c:v>39107</c:v>
                </c:pt>
                <c:pt idx="2628">
                  <c:v>39108</c:v>
                </c:pt>
                <c:pt idx="2629">
                  <c:v>39111</c:v>
                </c:pt>
                <c:pt idx="2630">
                  <c:v>39112</c:v>
                </c:pt>
                <c:pt idx="2631">
                  <c:v>39113</c:v>
                </c:pt>
                <c:pt idx="2632">
                  <c:v>39114</c:v>
                </c:pt>
                <c:pt idx="2633">
                  <c:v>39115</c:v>
                </c:pt>
                <c:pt idx="2634">
                  <c:v>39118</c:v>
                </c:pt>
                <c:pt idx="2635">
                  <c:v>39119</c:v>
                </c:pt>
                <c:pt idx="2636">
                  <c:v>39120</c:v>
                </c:pt>
                <c:pt idx="2637">
                  <c:v>39121</c:v>
                </c:pt>
                <c:pt idx="2638">
                  <c:v>39122</c:v>
                </c:pt>
                <c:pt idx="2639">
                  <c:v>39125</c:v>
                </c:pt>
                <c:pt idx="2640">
                  <c:v>39126</c:v>
                </c:pt>
                <c:pt idx="2641">
                  <c:v>39127</c:v>
                </c:pt>
                <c:pt idx="2642">
                  <c:v>39128</c:v>
                </c:pt>
                <c:pt idx="2643">
                  <c:v>39129</c:v>
                </c:pt>
                <c:pt idx="2644">
                  <c:v>39132</c:v>
                </c:pt>
                <c:pt idx="2645">
                  <c:v>39133</c:v>
                </c:pt>
                <c:pt idx="2646">
                  <c:v>39134</c:v>
                </c:pt>
                <c:pt idx="2647">
                  <c:v>39135</c:v>
                </c:pt>
                <c:pt idx="2648">
                  <c:v>39136</c:v>
                </c:pt>
                <c:pt idx="2649">
                  <c:v>39139</c:v>
                </c:pt>
                <c:pt idx="2650">
                  <c:v>39140</c:v>
                </c:pt>
                <c:pt idx="2651">
                  <c:v>39141</c:v>
                </c:pt>
                <c:pt idx="2652">
                  <c:v>39142</c:v>
                </c:pt>
                <c:pt idx="2653">
                  <c:v>39143</c:v>
                </c:pt>
                <c:pt idx="2654">
                  <c:v>39146</c:v>
                </c:pt>
                <c:pt idx="2655">
                  <c:v>39147</c:v>
                </c:pt>
                <c:pt idx="2656">
                  <c:v>39148</c:v>
                </c:pt>
                <c:pt idx="2657">
                  <c:v>39149</c:v>
                </c:pt>
                <c:pt idx="2658">
                  <c:v>39150</c:v>
                </c:pt>
                <c:pt idx="2659">
                  <c:v>39153</c:v>
                </c:pt>
                <c:pt idx="2660">
                  <c:v>39154</c:v>
                </c:pt>
                <c:pt idx="2661">
                  <c:v>39155</c:v>
                </c:pt>
                <c:pt idx="2662">
                  <c:v>39156</c:v>
                </c:pt>
                <c:pt idx="2663">
                  <c:v>39157</c:v>
                </c:pt>
                <c:pt idx="2664">
                  <c:v>39160</c:v>
                </c:pt>
                <c:pt idx="2665">
                  <c:v>39161</c:v>
                </c:pt>
                <c:pt idx="2666">
                  <c:v>39162</c:v>
                </c:pt>
                <c:pt idx="2667">
                  <c:v>39163</c:v>
                </c:pt>
                <c:pt idx="2668">
                  <c:v>39164</c:v>
                </c:pt>
                <c:pt idx="2669">
                  <c:v>39167</c:v>
                </c:pt>
                <c:pt idx="2670">
                  <c:v>39168</c:v>
                </c:pt>
                <c:pt idx="2671">
                  <c:v>39169</c:v>
                </c:pt>
                <c:pt idx="2672">
                  <c:v>39170</c:v>
                </c:pt>
                <c:pt idx="2673">
                  <c:v>39171</c:v>
                </c:pt>
                <c:pt idx="2674">
                  <c:v>39172</c:v>
                </c:pt>
                <c:pt idx="2675">
                  <c:v>39174</c:v>
                </c:pt>
                <c:pt idx="2676">
                  <c:v>39175</c:v>
                </c:pt>
                <c:pt idx="2677">
                  <c:v>39176</c:v>
                </c:pt>
                <c:pt idx="2678">
                  <c:v>39177</c:v>
                </c:pt>
                <c:pt idx="2679">
                  <c:v>39181</c:v>
                </c:pt>
                <c:pt idx="2680">
                  <c:v>39182</c:v>
                </c:pt>
                <c:pt idx="2681">
                  <c:v>39183</c:v>
                </c:pt>
                <c:pt idx="2682">
                  <c:v>39184</c:v>
                </c:pt>
                <c:pt idx="2683">
                  <c:v>39185</c:v>
                </c:pt>
                <c:pt idx="2684">
                  <c:v>39188</c:v>
                </c:pt>
                <c:pt idx="2685">
                  <c:v>39189</c:v>
                </c:pt>
                <c:pt idx="2686">
                  <c:v>39190</c:v>
                </c:pt>
                <c:pt idx="2687">
                  <c:v>39191</c:v>
                </c:pt>
                <c:pt idx="2688">
                  <c:v>39192</c:v>
                </c:pt>
                <c:pt idx="2689">
                  <c:v>39195</c:v>
                </c:pt>
                <c:pt idx="2690">
                  <c:v>39196</c:v>
                </c:pt>
                <c:pt idx="2691">
                  <c:v>39197</c:v>
                </c:pt>
                <c:pt idx="2692">
                  <c:v>39198</c:v>
                </c:pt>
                <c:pt idx="2693">
                  <c:v>39199</c:v>
                </c:pt>
                <c:pt idx="2694">
                  <c:v>39202</c:v>
                </c:pt>
                <c:pt idx="2695">
                  <c:v>39203</c:v>
                </c:pt>
                <c:pt idx="2696">
                  <c:v>39204</c:v>
                </c:pt>
                <c:pt idx="2697">
                  <c:v>39205</c:v>
                </c:pt>
                <c:pt idx="2698">
                  <c:v>39206</c:v>
                </c:pt>
                <c:pt idx="2699">
                  <c:v>39209</c:v>
                </c:pt>
                <c:pt idx="2700">
                  <c:v>39210</c:v>
                </c:pt>
                <c:pt idx="2701">
                  <c:v>39211</c:v>
                </c:pt>
                <c:pt idx="2702">
                  <c:v>39212</c:v>
                </c:pt>
                <c:pt idx="2703">
                  <c:v>39213</c:v>
                </c:pt>
                <c:pt idx="2704">
                  <c:v>39216</c:v>
                </c:pt>
                <c:pt idx="2705">
                  <c:v>39217</c:v>
                </c:pt>
                <c:pt idx="2706">
                  <c:v>39218</c:v>
                </c:pt>
                <c:pt idx="2707">
                  <c:v>39219</c:v>
                </c:pt>
                <c:pt idx="2708">
                  <c:v>39220</c:v>
                </c:pt>
                <c:pt idx="2709">
                  <c:v>39223</c:v>
                </c:pt>
                <c:pt idx="2710">
                  <c:v>39224</c:v>
                </c:pt>
                <c:pt idx="2711">
                  <c:v>39225</c:v>
                </c:pt>
                <c:pt idx="2712">
                  <c:v>39226</c:v>
                </c:pt>
                <c:pt idx="2713">
                  <c:v>39227</c:v>
                </c:pt>
                <c:pt idx="2714">
                  <c:v>39231</c:v>
                </c:pt>
                <c:pt idx="2715">
                  <c:v>39232</c:v>
                </c:pt>
                <c:pt idx="2716">
                  <c:v>39233</c:v>
                </c:pt>
                <c:pt idx="2717">
                  <c:v>39234</c:v>
                </c:pt>
                <c:pt idx="2718">
                  <c:v>39237</c:v>
                </c:pt>
                <c:pt idx="2719">
                  <c:v>39238</c:v>
                </c:pt>
                <c:pt idx="2720">
                  <c:v>39239</c:v>
                </c:pt>
                <c:pt idx="2721">
                  <c:v>39240</c:v>
                </c:pt>
                <c:pt idx="2722">
                  <c:v>39241</c:v>
                </c:pt>
                <c:pt idx="2723">
                  <c:v>39244</c:v>
                </c:pt>
                <c:pt idx="2724">
                  <c:v>39245</c:v>
                </c:pt>
                <c:pt idx="2725">
                  <c:v>39246</c:v>
                </c:pt>
                <c:pt idx="2726">
                  <c:v>39247</c:v>
                </c:pt>
                <c:pt idx="2727">
                  <c:v>39248</c:v>
                </c:pt>
                <c:pt idx="2728">
                  <c:v>39251</c:v>
                </c:pt>
                <c:pt idx="2729">
                  <c:v>39252</c:v>
                </c:pt>
                <c:pt idx="2730">
                  <c:v>39253</c:v>
                </c:pt>
                <c:pt idx="2731">
                  <c:v>39254</c:v>
                </c:pt>
                <c:pt idx="2732">
                  <c:v>39255</c:v>
                </c:pt>
                <c:pt idx="2733">
                  <c:v>39258</c:v>
                </c:pt>
                <c:pt idx="2734">
                  <c:v>39259</c:v>
                </c:pt>
                <c:pt idx="2735">
                  <c:v>39260</c:v>
                </c:pt>
                <c:pt idx="2736">
                  <c:v>39261</c:v>
                </c:pt>
                <c:pt idx="2737">
                  <c:v>39262</c:v>
                </c:pt>
                <c:pt idx="2738">
                  <c:v>39263</c:v>
                </c:pt>
                <c:pt idx="2739">
                  <c:v>39265</c:v>
                </c:pt>
                <c:pt idx="2740">
                  <c:v>39266</c:v>
                </c:pt>
                <c:pt idx="2741">
                  <c:v>39267</c:v>
                </c:pt>
                <c:pt idx="2742">
                  <c:v>39268</c:v>
                </c:pt>
                <c:pt idx="2743">
                  <c:v>39269</c:v>
                </c:pt>
                <c:pt idx="2744">
                  <c:v>39272</c:v>
                </c:pt>
                <c:pt idx="2745">
                  <c:v>39273</c:v>
                </c:pt>
                <c:pt idx="2746">
                  <c:v>39274</c:v>
                </c:pt>
                <c:pt idx="2747">
                  <c:v>39275</c:v>
                </c:pt>
                <c:pt idx="2748">
                  <c:v>39276</c:v>
                </c:pt>
                <c:pt idx="2749">
                  <c:v>39279</c:v>
                </c:pt>
                <c:pt idx="2750">
                  <c:v>39280</c:v>
                </c:pt>
                <c:pt idx="2751">
                  <c:v>39281</c:v>
                </c:pt>
                <c:pt idx="2752">
                  <c:v>39282</c:v>
                </c:pt>
                <c:pt idx="2753">
                  <c:v>39283</c:v>
                </c:pt>
                <c:pt idx="2754">
                  <c:v>39286</c:v>
                </c:pt>
                <c:pt idx="2755">
                  <c:v>39287</c:v>
                </c:pt>
                <c:pt idx="2756">
                  <c:v>39288</c:v>
                </c:pt>
                <c:pt idx="2757">
                  <c:v>39289</c:v>
                </c:pt>
                <c:pt idx="2758">
                  <c:v>39290</c:v>
                </c:pt>
                <c:pt idx="2759">
                  <c:v>39293</c:v>
                </c:pt>
                <c:pt idx="2760">
                  <c:v>39294</c:v>
                </c:pt>
                <c:pt idx="2761">
                  <c:v>39295</c:v>
                </c:pt>
                <c:pt idx="2762">
                  <c:v>39296</c:v>
                </c:pt>
                <c:pt idx="2763">
                  <c:v>39297</c:v>
                </c:pt>
                <c:pt idx="2764">
                  <c:v>39300</c:v>
                </c:pt>
                <c:pt idx="2765">
                  <c:v>39301</c:v>
                </c:pt>
                <c:pt idx="2766">
                  <c:v>39302</c:v>
                </c:pt>
                <c:pt idx="2767">
                  <c:v>39303</c:v>
                </c:pt>
                <c:pt idx="2768">
                  <c:v>39304</c:v>
                </c:pt>
                <c:pt idx="2769">
                  <c:v>39307</c:v>
                </c:pt>
                <c:pt idx="2770">
                  <c:v>39308</c:v>
                </c:pt>
                <c:pt idx="2771">
                  <c:v>39309</c:v>
                </c:pt>
                <c:pt idx="2772">
                  <c:v>39310</c:v>
                </c:pt>
                <c:pt idx="2773">
                  <c:v>39311</c:v>
                </c:pt>
                <c:pt idx="2774">
                  <c:v>39314</c:v>
                </c:pt>
                <c:pt idx="2775">
                  <c:v>39315</c:v>
                </c:pt>
                <c:pt idx="2776">
                  <c:v>39316</c:v>
                </c:pt>
                <c:pt idx="2777">
                  <c:v>39317</c:v>
                </c:pt>
                <c:pt idx="2778">
                  <c:v>39318</c:v>
                </c:pt>
                <c:pt idx="2779">
                  <c:v>39321</c:v>
                </c:pt>
                <c:pt idx="2780">
                  <c:v>39322</c:v>
                </c:pt>
                <c:pt idx="2781">
                  <c:v>39323</c:v>
                </c:pt>
                <c:pt idx="2782">
                  <c:v>39324</c:v>
                </c:pt>
                <c:pt idx="2783">
                  <c:v>39325</c:v>
                </c:pt>
                <c:pt idx="2784">
                  <c:v>39328</c:v>
                </c:pt>
                <c:pt idx="2785">
                  <c:v>39329</c:v>
                </c:pt>
                <c:pt idx="2786">
                  <c:v>39330</c:v>
                </c:pt>
                <c:pt idx="2787">
                  <c:v>39331</c:v>
                </c:pt>
                <c:pt idx="2788">
                  <c:v>39332</c:v>
                </c:pt>
                <c:pt idx="2789">
                  <c:v>39335</c:v>
                </c:pt>
                <c:pt idx="2790">
                  <c:v>39336</c:v>
                </c:pt>
                <c:pt idx="2791">
                  <c:v>39337</c:v>
                </c:pt>
                <c:pt idx="2792">
                  <c:v>39338</c:v>
                </c:pt>
                <c:pt idx="2793">
                  <c:v>39339</c:v>
                </c:pt>
                <c:pt idx="2794">
                  <c:v>39342</c:v>
                </c:pt>
                <c:pt idx="2795">
                  <c:v>39343</c:v>
                </c:pt>
                <c:pt idx="2796">
                  <c:v>39344</c:v>
                </c:pt>
                <c:pt idx="2797">
                  <c:v>39345</c:v>
                </c:pt>
                <c:pt idx="2798">
                  <c:v>39346</c:v>
                </c:pt>
                <c:pt idx="2799">
                  <c:v>39349</c:v>
                </c:pt>
                <c:pt idx="2800">
                  <c:v>39350</c:v>
                </c:pt>
                <c:pt idx="2801">
                  <c:v>39351</c:v>
                </c:pt>
                <c:pt idx="2802">
                  <c:v>39352</c:v>
                </c:pt>
                <c:pt idx="2803">
                  <c:v>39353</c:v>
                </c:pt>
                <c:pt idx="2804">
                  <c:v>39355</c:v>
                </c:pt>
                <c:pt idx="2805">
                  <c:v>39356</c:v>
                </c:pt>
                <c:pt idx="2806">
                  <c:v>39357</c:v>
                </c:pt>
                <c:pt idx="2807">
                  <c:v>39358</c:v>
                </c:pt>
                <c:pt idx="2808">
                  <c:v>39359</c:v>
                </c:pt>
                <c:pt idx="2809">
                  <c:v>39360</c:v>
                </c:pt>
                <c:pt idx="2810">
                  <c:v>39363</c:v>
                </c:pt>
                <c:pt idx="2811">
                  <c:v>39364</c:v>
                </c:pt>
                <c:pt idx="2812">
                  <c:v>39365</c:v>
                </c:pt>
                <c:pt idx="2813">
                  <c:v>39366</c:v>
                </c:pt>
                <c:pt idx="2814">
                  <c:v>39367</c:v>
                </c:pt>
                <c:pt idx="2815">
                  <c:v>39370</c:v>
                </c:pt>
                <c:pt idx="2816">
                  <c:v>39371</c:v>
                </c:pt>
                <c:pt idx="2817">
                  <c:v>39372</c:v>
                </c:pt>
                <c:pt idx="2818">
                  <c:v>39373</c:v>
                </c:pt>
                <c:pt idx="2819">
                  <c:v>39374</c:v>
                </c:pt>
                <c:pt idx="2820">
                  <c:v>39377</c:v>
                </c:pt>
                <c:pt idx="2821">
                  <c:v>39378</c:v>
                </c:pt>
                <c:pt idx="2822">
                  <c:v>39379</c:v>
                </c:pt>
                <c:pt idx="2823">
                  <c:v>39380</c:v>
                </c:pt>
                <c:pt idx="2824">
                  <c:v>39381</c:v>
                </c:pt>
                <c:pt idx="2825">
                  <c:v>39384</c:v>
                </c:pt>
                <c:pt idx="2826">
                  <c:v>39385</c:v>
                </c:pt>
                <c:pt idx="2827">
                  <c:v>39386</c:v>
                </c:pt>
                <c:pt idx="2828">
                  <c:v>39387</c:v>
                </c:pt>
                <c:pt idx="2829">
                  <c:v>39388</c:v>
                </c:pt>
                <c:pt idx="2830">
                  <c:v>39391</c:v>
                </c:pt>
                <c:pt idx="2831">
                  <c:v>39392</c:v>
                </c:pt>
                <c:pt idx="2832">
                  <c:v>39393</c:v>
                </c:pt>
                <c:pt idx="2833">
                  <c:v>39394</c:v>
                </c:pt>
                <c:pt idx="2834">
                  <c:v>39395</c:v>
                </c:pt>
                <c:pt idx="2835">
                  <c:v>39398</c:v>
                </c:pt>
                <c:pt idx="2836">
                  <c:v>39399</c:v>
                </c:pt>
                <c:pt idx="2837">
                  <c:v>39400</c:v>
                </c:pt>
                <c:pt idx="2838">
                  <c:v>39401</c:v>
                </c:pt>
                <c:pt idx="2839">
                  <c:v>39402</c:v>
                </c:pt>
                <c:pt idx="2840">
                  <c:v>39405</c:v>
                </c:pt>
                <c:pt idx="2841">
                  <c:v>39406</c:v>
                </c:pt>
                <c:pt idx="2842">
                  <c:v>39407</c:v>
                </c:pt>
                <c:pt idx="2843">
                  <c:v>39408</c:v>
                </c:pt>
                <c:pt idx="2844">
                  <c:v>39409</c:v>
                </c:pt>
                <c:pt idx="2845">
                  <c:v>39412</c:v>
                </c:pt>
                <c:pt idx="2846">
                  <c:v>39413</c:v>
                </c:pt>
                <c:pt idx="2847">
                  <c:v>39414</c:v>
                </c:pt>
                <c:pt idx="2848">
                  <c:v>39415</c:v>
                </c:pt>
                <c:pt idx="2849">
                  <c:v>39416</c:v>
                </c:pt>
                <c:pt idx="2850">
                  <c:v>39419</c:v>
                </c:pt>
                <c:pt idx="2851">
                  <c:v>39420</c:v>
                </c:pt>
                <c:pt idx="2852">
                  <c:v>39421</c:v>
                </c:pt>
                <c:pt idx="2853">
                  <c:v>39422</c:v>
                </c:pt>
                <c:pt idx="2854">
                  <c:v>39423</c:v>
                </c:pt>
                <c:pt idx="2855">
                  <c:v>39426</c:v>
                </c:pt>
                <c:pt idx="2856">
                  <c:v>39427</c:v>
                </c:pt>
                <c:pt idx="2857">
                  <c:v>39428</c:v>
                </c:pt>
                <c:pt idx="2858">
                  <c:v>39429</c:v>
                </c:pt>
                <c:pt idx="2859">
                  <c:v>39430</c:v>
                </c:pt>
                <c:pt idx="2860">
                  <c:v>39433</c:v>
                </c:pt>
                <c:pt idx="2861">
                  <c:v>39434</c:v>
                </c:pt>
                <c:pt idx="2862">
                  <c:v>39435</c:v>
                </c:pt>
                <c:pt idx="2863">
                  <c:v>39436</c:v>
                </c:pt>
                <c:pt idx="2864">
                  <c:v>39437</c:v>
                </c:pt>
                <c:pt idx="2865">
                  <c:v>39440</c:v>
                </c:pt>
                <c:pt idx="2866">
                  <c:v>39442</c:v>
                </c:pt>
                <c:pt idx="2867">
                  <c:v>39443</c:v>
                </c:pt>
                <c:pt idx="2868">
                  <c:v>39444</c:v>
                </c:pt>
                <c:pt idx="2869">
                  <c:v>39447</c:v>
                </c:pt>
                <c:pt idx="2870">
                  <c:v>39449</c:v>
                </c:pt>
                <c:pt idx="2871">
                  <c:v>39450</c:v>
                </c:pt>
                <c:pt idx="2872">
                  <c:v>39451</c:v>
                </c:pt>
                <c:pt idx="2873">
                  <c:v>39454</c:v>
                </c:pt>
                <c:pt idx="2874">
                  <c:v>39455</c:v>
                </c:pt>
                <c:pt idx="2875">
                  <c:v>39456</c:v>
                </c:pt>
                <c:pt idx="2876">
                  <c:v>39457</c:v>
                </c:pt>
                <c:pt idx="2877">
                  <c:v>39458</c:v>
                </c:pt>
                <c:pt idx="2878">
                  <c:v>39461</c:v>
                </c:pt>
                <c:pt idx="2879">
                  <c:v>39462</c:v>
                </c:pt>
                <c:pt idx="2880">
                  <c:v>39463</c:v>
                </c:pt>
                <c:pt idx="2881">
                  <c:v>39464</c:v>
                </c:pt>
                <c:pt idx="2882">
                  <c:v>39465</c:v>
                </c:pt>
                <c:pt idx="2883">
                  <c:v>39468</c:v>
                </c:pt>
                <c:pt idx="2884">
                  <c:v>39469</c:v>
                </c:pt>
                <c:pt idx="2885">
                  <c:v>39470</c:v>
                </c:pt>
                <c:pt idx="2886">
                  <c:v>39471</c:v>
                </c:pt>
                <c:pt idx="2887">
                  <c:v>39472</c:v>
                </c:pt>
                <c:pt idx="2888">
                  <c:v>39475</c:v>
                </c:pt>
                <c:pt idx="2889">
                  <c:v>39476</c:v>
                </c:pt>
                <c:pt idx="2890">
                  <c:v>39477</c:v>
                </c:pt>
                <c:pt idx="2891">
                  <c:v>39478</c:v>
                </c:pt>
                <c:pt idx="2892">
                  <c:v>39479</c:v>
                </c:pt>
                <c:pt idx="2893">
                  <c:v>39482</c:v>
                </c:pt>
                <c:pt idx="2894">
                  <c:v>39483</c:v>
                </c:pt>
                <c:pt idx="2895">
                  <c:v>39484</c:v>
                </c:pt>
                <c:pt idx="2896">
                  <c:v>39485</c:v>
                </c:pt>
                <c:pt idx="2897">
                  <c:v>39486</c:v>
                </c:pt>
                <c:pt idx="2898">
                  <c:v>39489</c:v>
                </c:pt>
                <c:pt idx="2899">
                  <c:v>39490</c:v>
                </c:pt>
                <c:pt idx="2900">
                  <c:v>39491</c:v>
                </c:pt>
                <c:pt idx="2901">
                  <c:v>39492</c:v>
                </c:pt>
                <c:pt idx="2902">
                  <c:v>39493</c:v>
                </c:pt>
                <c:pt idx="2903">
                  <c:v>39496</c:v>
                </c:pt>
                <c:pt idx="2904">
                  <c:v>39497</c:v>
                </c:pt>
                <c:pt idx="2905">
                  <c:v>39498</c:v>
                </c:pt>
                <c:pt idx="2906">
                  <c:v>39499</c:v>
                </c:pt>
                <c:pt idx="2907">
                  <c:v>39500</c:v>
                </c:pt>
                <c:pt idx="2908">
                  <c:v>39503</c:v>
                </c:pt>
                <c:pt idx="2909">
                  <c:v>39504</c:v>
                </c:pt>
                <c:pt idx="2910">
                  <c:v>39505</c:v>
                </c:pt>
                <c:pt idx="2911">
                  <c:v>39506</c:v>
                </c:pt>
                <c:pt idx="2912">
                  <c:v>39507</c:v>
                </c:pt>
                <c:pt idx="2913">
                  <c:v>39510</c:v>
                </c:pt>
                <c:pt idx="2914">
                  <c:v>39511</c:v>
                </c:pt>
                <c:pt idx="2915">
                  <c:v>39512</c:v>
                </c:pt>
                <c:pt idx="2916">
                  <c:v>39513</c:v>
                </c:pt>
                <c:pt idx="2917">
                  <c:v>39514</c:v>
                </c:pt>
                <c:pt idx="2918">
                  <c:v>39517</c:v>
                </c:pt>
                <c:pt idx="2919">
                  <c:v>39518</c:v>
                </c:pt>
                <c:pt idx="2920">
                  <c:v>39519</c:v>
                </c:pt>
                <c:pt idx="2921">
                  <c:v>39520</c:v>
                </c:pt>
                <c:pt idx="2922">
                  <c:v>39521</c:v>
                </c:pt>
                <c:pt idx="2923">
                  <c:v>39524</c:v>
                </c:pt>
                <c:pt idx="2924">
                  <c:v>39525</c:v>
                </c:pt>
                <c:pt idx="2925">
                  <c:v>39526</c:v>
                </c:pt>
                <c:pt idx="2926">
                  <c:v>39527</c:v>
                </c:pt>
                <c:pt idx="2927">
                  <c:v>39531</c:v>
                </c:pt>
                <c:pt idx="2928">
                  <c:v>39532</c:v>
                </c:pt>
                <c:pt idx="2929">
                  <c:v>39533</c:v>
                </c:pt>
                <c:pt idx="2930">
                  <c:v>39534</c:v>
                </c:pt>
                <c:pt idx="2931">
                  <c:v>39535</c:v>
                </c:pt>
                <c:pt idx="2932">
                  <c:v>39538</c:v>
                </c:pt>
                <c:pt idx="2933">
                  <c:v>39539</c:v>
                </c:pt>
                <c:pt idx="2934">
                  <c:v>39540</c:v>
                </c:pt>
                <c:pt idx="2935">
                  <c:v>39541</c:v>
                </c:pt>
                <c:pt idx="2936">
                  <c:v>39542</c:v>
                </c:pt>
                <c:pt idx="2937">
                  <c:v>39545</c:v>
                </c:pt>
                <c:pt idx="2938">
                  <c:v>39546</c:v>
                </c:pt>
                <c:pt idx="2939">
                  <c:v>39547</c:v>
                </c:pt>
                <c:pt idx="2940">
                  <c:v>39548</c:v>
                </c:pt>
                <c:pt idx="2941">
                  <c:v>39549</c:v>
                </c:pt>
                <c:pt idx="2942">
                  <c:v>39552</c:v>
                </c:pt>
                <c:pt idx="2943">
                  <c:v>39553</c:v>
                </c:pt>
                <c:pt idx="2944">
                  <c:v>39554</c:v>
                </c:pt>
                <c:pt idx="2945">
                  <c:v>39555</c:v>
                </c:pt>
                <c:pt idx="2946">
                  <c:v>39556</c:v>
                </c:pt>
                <c:pt idx="2947">
                  <c:v>39559</c:v>
                </c:pt>
                <c:pt idx="2948">
                  <c:v>39560</c:v>
                </c:pt>
                <c:pt idx="2949">
                  <c:v>39561</c:v>
                </c:pt>
                <c:pt idx="2950">
                  <c:v>39562</c:v>
                </c:pt>
                <c:pt idx="2951">
                  <c:v>39563</c:v>
                </c:pt>
                <c:pt idx="2952">
                  <c:v>39566</c:v>
                </c:pt>
                <c:pt idx="2953">
                  <c:v>39567</c:v>
                </c:pt>
                <c:pt idx="2954">
                  <c:v>39568</c:v>
                </c:pt>
                <c:pt idx="2955">
                  <c:v>39569</c:v>
                </c:pt>
                <c:pt idx="2956">
                  <c:v>39570</c:v>
                </c:pt>
                <c:pt idx="2957">
                  <c:v>39573</c:v>
                </c:pt>
                <c:pt idx="2958">
                  <c:v>39574</c:v>
                </c:pt>
                <c:pt idx="2959">
                  <c:v>39575</c:v>
                </c:pt>
                <c:pt idx="2960">
                  <c:v>39576</c:v>
                </c:pt>
                <c:pt idx="2961">
                  <c:v>39577</c:v>
                </c:pt>
                <c:pt idx="2962">
                  <c:v>39580</c:v>
                </c:pt>
                <c:pt idx="2963">
                  <c:v>39581</c:v>
                </c:pt>
                <c:pt idx="2964">
                  <c:v>39582</c:v>
                </c:pt>
                <c:pt idx="2965">
                  <c:v>39583</c:v>
                </c:pt>
                <c:pt idx="2966">
                  <c:v>39584</c:v>
                </c:pt>
                <c:pt idx="2967">
                  <c:v>39587</c:v>
                </c:pt>
                <c:pt idx="2968">
                  <c:v>39588</c:v>
                </c:pt>
                <c:pt idx="2969">
                  <c:v>39589</c:v>
                </c:pt>
                <c:pt idx="2970">
                  <c:v>39590</c:v>
                </c:pt>
                <c:pt idx="2971">
                  <c:v>39591</c:v>
                </c:pt>
                <c:pt idx="2972">
                  <c:v>39594</c:v>
                </c:pt>
                <c:pt idx="2973">
                  <c:v>39595</c:v>
                </c:pt>
                <c:pt idx="2974">
                  <c:v>39596</c:v>
                </c:pt>
                <c:pt idx="2975">
                  <c:v>39597</c:v>
                </c:pt>
                <c:pt idx="2976">
                  <c:v>39598</c:v>
                </c:pt>
                <c:pt idx="2977">
                  <c:v>39599</c:v>
                </c:pt>
                <c:pt idx="2978">
                  <c:v>39601</c:v>
                </c:pt>
                <c:pt idx="2979">
                  <c:v>39602</c:v>
                </c:pt>
                <c:pt idx="2980">
                  <c:v>39603</c:v>
                </c:pt>
                <c:pt idx="2981">
                  <c:v>39604</c:v>
                </c:pt>
                <c:pt idx="2982">
                  <c:v>39605</c:v>
                </c:pt>
                <c:pt idx="2983">
                  <c:v>39608</c:v>
                </c:pt>
                <c:pt idx="2984">
                  <c:v>39609</c:v>
                </c:pt>
                <c:pt idx="2985">
                  <c:v>39610</c:v>
                </c:pt>
                <c:pt idx="2986">
                  <c:v>39611</c:v>
                </c:pt>
                <c:pt idx="2987">
                  <c:v>39612</c:v>
                </c:pt>
                <c:pt idx="2988">
                  <c:v>39615</c:v>
                </c:pt>
                <c:pt idx="2989">
                  <c:v>39616</c:v>
                </c:pt>
                <c:pt idx="2990">
                  <c:v>39617</c:v>
                </c:pt>
                <c:pt idx="2991">
                  <c:v>39618</c:v>
                </c:pt>
                <c:pt idx="2992">
                  <c:v>39619</c:v>
                </c:pt>
                <c:pt idx="2993">
                  <c:v>39622</c:v>
                </c:pt>
                <c:pt idx="2994">
                  <c:v>39623</c:v>
                </c:pt>
                <c:pt idx="2995">
                  <c:v>39624</c:v>
                </c:pt>
                <c:pt idx="2996">
                  <c:v>39625</c:v>
                </c:pt>
                <c:pt idx="2997">
                  <c:v>39626</c:v>
                </c:pt>
                <c:pt idx="2998">
                  <c:v>39629</c:v>
                </c:pt>
                <c:pt idx="2999">
                  <c:v>39630</c:v>
                </c:pt>
                <c:pt idx="3000">
                  <c:v>39631</c:v>
                </c:pt>
                <c:pt idx="3001">
                  <c:v>39632</c:v>
                </c:pt>
                <c:pt idx="3002">
                  <c:v>39633</c:v>
                </c:pt>
                <c:pt idx="3003">
                  <c:v>39636</c:v>
                </c:pt>
                <c:pt idx="3004">
                  <c:v>39637</c:v>
                </c:pt>
                <c:pt idx="3005">
                  <c:v>39638</c:v>
                </c:pt>
                <c:pt idx="3006">
                  <c:v>39639</c:v>
                </c:pt>
                <c:pt idx="3007">
                  <c:v>39640</c:v>
                </c:pt>
                <c:pt idx="3008">
                  <c:v>39643</c:v>
                </c:pt>
                <c:pt idx="3009">
                  <c:v>39644</c:v>
                </c:pt>
                <c:pt idx="3010">
                  <c:v>39645</c:v>
                </c:pt>
                <c:pt idx="3011">
                  <c:v>39646</c:v>
                </c:pt>
                <c:pt idx="3012">
                  <c:v>39647</c:v>
                </c:pt>
                <c:pt idx="3013">
                  <c:v>39650</c:v>
                </c:pt>
                <c:pt idx="3014">
                  <c:v>39651</c:v>
                </c:pt>
                <c:pt idx="3015">
                  <c:v>39652</c:v>
                </c:pt>
                <c:pt idx="3016">
                  <c:v>39653</c:v>
                </c:pt>
                <c:pt idx="3017">
                  <c:v>39654</c:v>
                </c:pt>
                <c:pt idx="3018">
                  <c:v>39657</c:v>
                </c:pt>
                <c:pt idx="3019">
                  <c:v>39658</c:v>
                </c:pt>
                <c:pt idx="3020">
                  <c:v>39659</c:v>
                </c:pt>
                <c:pt idx="3021">
                  <c:v>39660</c:v>
                </c:pt>
                <c:pt idx="3022">
                  <c:v>39661</c:v>
                </c:pt>
                <c:pt idx="3023">
                  <c:v>39664</c:v>
                </c:pt>
                <c:pt idx="3024">
                  <c:v>39665</c:v>
                </c:pt>
                <c:pt idx="3025">
                  <c:v>39666</c:v>
                </c:pt>
                <c:pt idx="3026">
                  <c:v>39667</c:v>
                </c:pt>
                <c:pt idx="3027">
                  <c:v>39668</c:v>
                </c:pt>
                <c:pt idx="3028">
                  <c:v>39671</c:v>
                </c:pt>
                <c:pt idx="3029">
                  <c:v>39672</c:v>
                </c:pt>
                <c:pt idx="3030">
                  <c:v>39673</c:v>
                </c:pt>
                <c:pt idx="3031">
                  <c:v>39674</c:v>
                </c:pt>
                <c:pt idx="3032">
                  <c:v>39675</c:v>
                </c:pt>
                <c:pt idx="3033">
                  <c:v>39678</c:v>
                </c:pt>
                <c:pt idx="3034">
                  <c:v>39679</c:v>
                </c:pt>
                <c:pt idx="3035">
                  <c:v>39680</c:v>
                </c:pt>
                <c:pt idx="3036">
                  <c:v>39681</c:v>
                </c:pt>
                <c:pt idx="3037">
                  <c:v>39682</c:v>
                </c:pt>
                <c:pt idx="3038">
                  <c:v>39685</c:v>
                </c:pt>
                <c:pt idx="3039">
                  <c:v>39686</c:v>
                </c:pt>
                <c:pt idx="3040">
                  <c:v>39687</c:v>
                </c:pt>
                <c:pt idx="3041">
                  <c:v>39688</c:v>
                </c:pt>
                <c:pt idx="3042">
                  <c:v>39689</c:v>
                </c:pt>
                <c:pt idx="3043">
                  <c:v>39691</c:v>
                </c:pt>
                <c:pt idx="3044">
                  <c:v>39692</c:v>
                </c:pt>
                <c:pt idx="3045">
                  <c:v>39693</c:v>
                </c:pt>
                <c:pt idx="3046">
                  <c:v>39694</c:v>
                </c:pt>
                <c:pt idx="3047">
                  <c:v>39695</c:v>
                </c:pt>
                <c:pt idx="3048">
                  <c:v>39696</c:v>
                </c:pt>
                <c:pt idx="3049">
                  <c:v>39699</c:v>
                </c:pt>
                <c:pt idx="3050">
                  <c:v>39700</c:v>
                </c:pt>
                <c:pt idx="3051">
                  <c:v>39701</c:v>
                </c:pt>
                <c:pt idx="3052">
                  <c:v>39702</c:v>
                </c:pt>
                <c:pt idx="3053">
                  <c:v>39703</c:v>
                </c:pt>
                <c:pt idx="3054">
                  <c:v>39706</c:v>
                </c:pt>
                <c:pt idx="3055">
                  <c:v>39707</c:v>
                </c:pt>
                <c:pt idx="3056">
                  <c:v>39708</c:v>
                </c:pt>
                <c:pt idx="3057">
                  <c:v>39709</c:v>
                </c:pt>
                <c:pt idx="3058">
                  <c:v>39710</c:v>
                </c:pt>
                <c:pt idx="3059">
                  <c:v>39713</c:v>
                </c:pt>
                <c:pt idx="3060">
                  <c:v>39714</c:v>
                </c:pt>
                <c:pt idx="3061">
                  <c:v>39715</c:v>
                </c:pt>
                <c:pt idx="3062">
                  <c:v>39716</c:v>
                </c:pt>
                <c:pt idx="3063">
                  <c:v>39717</c:v>
                </c:pt>
                <c:pt idx="3064">
                  <c:v>39720</c:v>
                </c:pt>
                <c:pt idx="3065">
                  <c:v>39721</c:v>
                </c:pt>
                <c:pt idx="3066">
                  <c:v>39722</c:v>
                </c:pt>
                <c:pt idx="3067">
                  <c:v>39723</c:v>
                </c:pt>
                <c:pt idx="3068">
                  <c:v>39724</c:v>
                </c:pt>
                <c:pt idx="3069">
                  <c:v>39727</c:v>
                </c:pt>
                <c:pt idx="3070">
                  <c:v>39728</c:v>
                </c:pt>
                <c:pt idx="3071">
                  <c:v>39729</c:v>
                </c:pt>
                <c:pt idx="3072">
                  <c:v>39730</c:v>
                </c:pt>
                <c:pt idx="3073">
                  <c:v>39731</c:v>
                </c:pt>
                <c:pt idx="3074">
                  <c:v>39734</c:v>
                </c:pt>
                <c:pt idx="3075">
                  <c:v>39735</c:v>
                </c:pt>
                <c:pt idx="3076">
                  <c:v>39736</c:v>
                </c:pt>
                <c:pt idx="3077">
                  <c:v>39737</c:v>
                </c:pt>
                <c:pt idx="3078">
                  <c:v>39738</c:v>
                </c:pt>
                <c:pt idx="3079">
                  <c:v>39741</c:v>
                </c:pt>
                <c:pt idx="3080">
                  <c:v>39742</c:v>
                </c:pt>
                <c:pt idx="3081">
                  <c:v>39743</c:v>
                </c:pt>
                <c:pt idx="3082">
                  <c:v>39744</c:v>
                </c:pt>
                <c:pt idx="3083">
                  <c:v>39745</c:v>
                </c:pt>
                <c:pt idx="3084">
                  <c:v>39748</c:v>
                </c:pt>
                <c:pt idx="3085">
                  <c:v>39749</c:v>
                </c:pt>
                <c:pt idx="3086">
                  <c:v>39750</c:v>
                </c:pt>
                <c:pt idx="3087">
                  <c:v>39751</c:v>
                </c:pt>
                <c:pt idx="3088">
                  <c:v>39752</c:v>
                </c:pt>
                <c:pt idx="3089">
                  <c:v>39755</c:v>
                </c:pt>
                <c:pt idx="3090">
                  <c:v>39756</c:v>
                </c:pt>
                <c:pt idx="3091">
                  <c:v>39757</c:v>
                </c:pt>
                <c:pt idx="3092">
                  <c:v>39758</c:v>
                </c:pt>
                <c:pt idx="3093">
                  <c:v>39759</c:v>
                </c:pt>
                <c:pt idx="3094">
                  <c:v>39762</c:v>
                </c:pt>
                <c:pt idx="3095">
                  <c:v>39763</c:v>
                </c:pt>
                <c:pt idx="3096">
                  <c:v>39764</c:v>
                </c:pt>
                <c:pt idx="3097">
                  <c:v>39765</c:v>
                </c:pt>
                <c:pt idx="3098">
                  <c:v>39766</c:v>
                </c:pt>
                <c:pt idx="3099">
                  <c:v>39769</c:v>
                </c:pt>
                <c:pt idx="3100">
                  <c:v>39770</c:v>
                </c:pt>
                <c:pt idx="3101">
                  <c:v>39771</c:v>
                </c:pt>
                <c:pt idx="3102">
                  <c:v>39772</c:v>
                </c:pt>
                <c:pt idx="3103">
                  <c:v>39773</c:v>
                </c:pt>
                <c:pt idx="3104">
                  <c:v>39776</c:v>
                </c:pt>
                <c:pt idx="3105">
                  <c:v>39777</c:v>
                </c:pt>
                <c:pt idx="3106">
                  <c:v>39778</c:v>
                </c:pt>
                <c:pt idx="3107">
                  <c:v>39779</c:v>
                </c:pt>
                <c:pt idx="3108">
                  <c:v>39780</c:v>
                </c:pt>
                <c:pt idx="3109">
                  <c:v>39782</c:v>
                </c:pt>
                <c:pt idx="3110">
                  <c:v>39783</c:v>
                </c:pt>
                <c:pt idx="3111">
                  <c:v>39784</c:v>
                </c:pt>
                <c:pt idx="3112">
                  <c:v>39785</c:v>
                </c:pt>
                <c:pt idx="3113">
                  <c:v>39786</c:v>
                </c:pt>
                <c:pt idx="3114">
                  <c:v>39787</c:v>
                </c:pt>
                <c:pt idx="3115">
                  <c:v>39790</c:v>
                </c:pt>
                <c:pt idx="3116">
                  <c:v>39791</c:v>
                </c:pt>
                <c:pt idx="3117">
                  <c:v>39792</c:v>
                </c:pt>
                <c:pt idx="3118">
                  <c:v>39793</c:v>
                </c:pt>
                <c:pt idx="3119">
                  <c:v>39794</c:v>
                </c:pt>
                <c:pt idx="3120">
                  <c:v>39797</c:v>
                </c:pt>
                <c:pt idx="3121">
                  <c:v>39798</c:v>
                </c:pt>
                <c:pt idx="3122">
                  <c:v>39799</c:v>
                </c:pt>
                <c:pt idx="3123">
                  <c:v>39800</c:v>
                </c:pt>
                <c:pt idx="3124">
                  <c:v>39801</c:v>
                </c:pt>
                <c:pt idx="3125">
                  <c:v>39804</c:v>
                </c:pt>
                <c:pt idx="3126">
                  <c:v>39805</c:v>
                </c:pt>
                <c:pt idx="3127">
                  <c:v>39806</c:v>
                </c:pt>
                <c:pt idx="3128">
                  <c:v>39808</c:v>
                </c:pt>
                <c:pt idx="3129">
                  <c:v>39811</c:v>
                </c:pt>
                <c:pt idx="3130">
                  <c:v>39812</c:v>
                </c:pt>
                <c:pt idx="3131">
                  <c:v>39813</c:v>
                </c:pt>
                <c:pt idx="3132">
                  <c:v>39815</c:v>
                </c:pt>
                <c:pt idx="3133">
                  <c:v>39818</c:v>
                </c:pt>
                <c:pt idx="3134">
                  <c:v>39819</c:v>
                </c:pt>
                <c:pt idx="3135">
                  <c:v>39820</c:v>
                </c:pt>
                <c:pt idx="3136">
                  <c:v>39821</c:v>
                </c:pt>
                <c:pt idx="3137">
                  <c:v>39822</c:v>
                </c:pt>
                <c:pt idx="3138">
                  <c:v>39825</c:v>
                </c:pt>
                <c:pt idx="3139">
                  <c:v>39826</c:v>
                </c:pt>
                <c:pt idx="3140">
                  <c:v>39827</c:v>
                </c:pt>
                <c:pt idx="3141">
                  <c:v>39828</c:v>
                </c:pt>
                <c:pt idx="3142">
                  <c:v>39829</c:v>
                </c:pt>
                <c:pt idx="3143">
                  <c:v>39832</c:v>
                </c:pt>
                <c:pt idx="3144">
                  <c:v>39833</c:v>
                </c:pt>
                <c:pt idx="3145">
                  <c:v>39834</c:v>
                </c:pt>
                <c:pt idx="3146">
                  <c:v>39835</c:v>
                </c:pt>
                <c:pt idx="3147">
                  <c:v>39836</c:v>
                </c:pt>
                <c:pt idx="3148">
                  <c:v>39839</c:v>
                </c:pt>
                <c:pt idx="3149">
                  <c:v>39840</c:v>
                </c:pt>
                <c:pt idx="3150">
                  <c:v>39841</c:v>
                </c:pt>
                <c:pt idx="3151">
                  <c:v>39842</c:v>
                </c:pt>
                <c:pt idx="3152">
                  <c:v>39843</c:v>
                </c:pt>
                <c:pt idx="3153">
                  <c:v>39844</c:v>
                </c:pt>
                <c:pt idx="3154">
                  <c:v>39846</c:v>
                </c:pt>
                <c:pt idx="3155">
                  <c:v>39847</c:v>
                </c:pt>
                <c:pt idx="3156">
                  <c:v>39848</c:v>
                </c:pt>
                <c:pt idx="3157">
                  <c:v>39849</c:v>
                </c:pt>
                <c:pt idx="3158">
                  <c:v>39850</c:v>
                </c:pt>
                <c:pt idx="3159">
                  <c:v>39853</c:v>
                </c:pt>
                <c:pt idx="3160">
                  <c:v>39854</c:v>
                </c:pt>
                <c:pt idx="3161">
                  <c:v>39855</c:v>
                </c:pt>
                <c:pt idx="3162">
                  <c:v>39856</c:v>
                </c:pt>
                <c:pt idx="3163">
                  <c:v>39857</c:v>
                </c:pt>
                <c:pt idx="3164">
                  <c:v>39860</c:v>
                </c:pt>
                <c:pt idx="3165">
                  <c:v>39861</c:v>
                </c:pt>
                <c:pt idx="3166">
                  <c:v>39862</c:v>
                </c:pt>
                <c:pt idx="3167">
                  <c:v>39863</c:v>
                </c:pt>
                <c:pt idx="3168">
                  <c:v>39864</c:v>
                </c:pt>
                <c:pt idx="3169">
                  <c:v>39867</c:v>
                </c:pt>
                <c:pt idx="3170">
                  <c:v>39868</c:v>
                </c:pt>
                <c:pt idx="3171">
                  <c:v>39869</c:v>
                </c:pt>
                <c:pt idx="3172">
                  <c:v>39870</c:v>
                </c:pt>
                <c:pt idx="3173">
                  <c:v>39871</c:v>
                </c:pt>
                <c:pt idx="3174">
                  <c:v>39872</c:v>
                </c:pt>
                <c:pt idx="3175">
                  <c:v>39874</c:v>
                </c:pt>
                <c:pt idx="3176">
                  <c:v>39875</c:v>
                </c:pt>
                <c:pt idx="3177">
                  <c:v>39876</c:v>
                </c:pt>
                <c:pt idx="3178">
                  <c:v>39877</c:v>
                </c:pt>
                <c:pt idx="3179">
                  <c:v>39878</c:v>
                </c:pt>
                <c:pt idx="3180">
                  <c:v>39881</c:v>
                </c:pt>
                <c:pt idx="3181">
                  <c:v>39882</c:v>
                </c:pt>
                <c:pt idx="3182">
                  <c:v>39883</c:v>
                </c:pt>
                <c:pt idx="3183">
                  <c:v>39884</c:v>
                </c:pt>
                <c:pt idx="3184">
                  <c:v>39885</c:v>
                </c:pt>
                <c:pt idx="3185">
                  <c:v>39888</c:v>
                </c:pt>
                <c:pt idx="3186">
                  <c:v>39889</c:v>
                </c:pt>
                <c:pt idx="3187">
                  <c:v>39890</c:v>
                </c:pt>
                <c:pt idx="3188">
                  <c:v>39891</c:v>
                </c:pt>
                <c:pt idx="3189">
                  <c:v>39892</c:v>
                </c:pt>
                <c:pt idx="3190">
                  <c:v>39895</c:v>
                </c:pt>
                <c:pt idx="3191">
                  <c:v>39896</c:v>
                </c:pt>
                <c:pt idx="3192">
                  <c:v>39897</c:v>
                </c:pt>
                <c:pt idx="3193">
                  <c:v>39898</c:v>
                </c:pt>
                <c:pt idx="3194">
                  <c:v>39899</c:v>
                </c:pt>
                <c:pt idx="3195">
                  <c:v>39902</c:v>
                </c:pt>
                <c:pt idx="3196">
                  <c:v>39903</c:v>
                </c:pt>
                <c:pt idx="3197">
                  <c:v>39904</c:v>
                </c:pt>
                <c:pt idx="3198">
                  <c:v>39905</c:v>
                </c:pt>
                <c:pt idx="3199">
                  <c:v>39906</c:v>
                </c:pt>
                <c:pt idx="3200">
                  <c:v>39909</c:v>
                </c:pt>
                <c:pt idx="3201">
                  <c:v>39910</c:v>
                </c:pt>
                <c:pt idx="3202">
                  <c:v>39911</c:v>
                </c:pt>
                <c:pt idx="3203">
                  <c:v>39912</c:v>
                </c:pt>
                <c:pt idx="3204">
                  <c:v>39916</c:v>
                </c:pt>
                <c:pt idx="3205">
                  <c:v>39917</c:v>
                </c:pt>
                <c:pt idx="3206">
                  <c:v>39918</c:v>
                </c:pt>
                <c:pt idx="3207">
                  <c:v>39919</c:v>
                </c:pt>
                <c:pt idx="3208">
                  <c:v>39920</c:v>
                </c:pt>
                <c:pt idx="3209">
                  <c:v>39923</c:v>
                </c:pt>
                <c:pt idx="3210">
                  <c:v>39924</c:v>
                </c:pt>
                <c:pt idx="3211">
                  <c:v>39925</c:v>
                </c:pt>
                <c:pt idx="3212">
                  <c:v>39926</c:v>
                </c:pt>
                <c:pt idx="3213">
                  <c:v>39927</c:v>
                </c:pt>
                <c:pt idx="3214">
                  <c:v>39930</c:v>
                </c:pt>
                <c:pt idx="3215">
                  <c:v>39931</c:v>
                </c:pt>
                <c:pt idx="3216">
                  <c:v>39932</c:v>
                </c:pt>
                <c:pt idx="3217">
                  <c:v>39933</c:v>
                </c:pt>
                <c:pt idx="3218">
                  <c:v>39934</c:v>
                </c:pt>
                <c:pt idx="3219">
                  <c:v>39937</c:v>
                </c:pt>
                <c:pt idx="3220">
                  <c:v>39938</c:v>
                </c:pt>
                <c:pt idx="3221">
                  <c:v>39939</c:v>
                </c:pt>
                <c:pt idx="3222">
                  <c:v>39940</c:v>
                </c:pt>
                <c:pt idx="3223">
                  <c:v>39941</c:v>
                </c:pt>
                <c:pt idx="3224">
                  <c:v>39944</c:v>
                </c:pt>
                <c:pt idx="3225">
                  <c:v>39945</c:v>
                </c:pt>
                <c:pt idx="3226">
                  <c:v>39946</c:v>
                </c:pt>
                <c:pt idx="3227">
                  <c:v>39947</c:v>
                </c:pt>
                <c:pt idx="3228">
                  <c:v>39948</c:v>
                </c:pt>
                <c:pt idx="3229">
                  <c:v>39951</c:v>
                </c:pt>
                <c:pt idx="3230">
                  <c:v>39952</c:v>
                </c:pt>
                <c:pt idx="3231">
                  <c:v>39953</c:v>
                </c:pt>
                <c:pt idx="3232">
                  <c:v>39954</c:v>
                </c:pt>
                <c:pt idx="3233">
                  <c:v>39955</c:v>
                </c:pt>
                <c:pt idx="3234">
                  <c:v>39958</c:v>
                </c:pt>
                <c:pt idx="3235">
                  <c:v>39959</c:v>
                </c:pt>
                <c:pt idx="3236">
                  <c:v>39960</c:v>
                </c:pt>
                <c:pt idx="3237">
                  <c:v>39961</c:v>
                </c:pt>
                <c:pt idx="3238">
                  <c:v>39962</c:v>
                </c:pt>
                <c:pt idx="3239">
                  <c:v>39964</c:v>
                </c:pt>
                <c:pt idx="3240">
                  <c:v>39965</c:v>
                </c:pt>
                <c:pt idx="3241">
                  <c:v>39966</c:v>
                </c:pt>
                <c:pt idx="3242">
                  <c:v>39967</c:v>
                </c:pt>
                <c:pt idx="3243">
                  <c:v>39968</c:v>
                </c:pt>
                <c:pt idx="3244">
                  <c:v>39969</c:v>
                </c:pt>
                <c:pt idx="3245">
                  <c:v>39972</c:v>
                </c:pt>
                <c:pt idx="3246">
                  <c:v>39973</c:v>
                </c:pt>
                <c:pt idx="3247">
                  <c:v>39974</c:v>
                </c:pt>
                <c:pt idx="3248">
                  <c:v>39975</c:v>
                </c:pt>
                <c:pt idx="3249">
                  <c:v>39976</c:v>
                </c:pt>
                <c:pt idx="3250">
                  <c:v>39979</c:v>
                </c:pt>
                <c:pt idx="3251">
                  <c:v>39980</c:v>
                </c:pt>
                <c:pt idx="3252">
                  <c:v>39981</c:v>
                </c:pt>
                <c:pt idx="3253">
                  <c:v>39982</c:v>
                </c:pt>
                <c:pt idx="3254">
                  <c:v>39983</c:v>
                </c:pt>
                <c:pt idx="3255">
                  <c:v>39986</c:v>
                </c:pt>
                <c:pt idx="3256">
                  <c:v>39987</c:v>
                </c:pt>
                <c:pt idx="3257">
                  <c:v>39988</c:v>
                </c:pt>
                <c:pt idx="3258">
                  <c:v>39989</c:v>
                </c:pt>
                <c:pt idx="3259">
                  <c:v>39990</c:v>
                </c:pt>
                <c:pt idx="3260">
                  <c:v>39993</c:v>
                </c:pt>
                <c:pt idx="3261">
                  <c:v>39994</c:v>
                </c:pt>
                <c:pt idx="3262">
                  <c:v>39995</c:v>
                </c:pt>
                <c:pt idx="3263">
                  <c:v>39996</c:v>
                </c:pt>
                <c:pt idx="3264">
                  <c:v>39997</c:v>
                </c:pt>
                <c:pt idx="3265">
                  <c:v>40000</c:v>
                </c:pt>
                <c:pt idx="3266">
                  <c:v>40001</c:v>
                </c:pt>
                <c:pt idx="3267">
                  <c:v>40002</c:v>
                </c:pt>
                <c:pt idx="3268">
                  <c:v>40003</c:v>
                </c:pt>
                <c:pt idx="3269">
                  <c:v>40004</c:v>
                </c:pt>
                <c:pt idx="3270">
                  <c:v>40007</c:v>
                </c:pt>
                <c:pt idx="3271">
                  <c:v>40008</c:v>
                </c:pt>
                <c:pt idx="3272">
                  <c:v>40009</c:v>
                </c:pt>
                <c:pt idx="3273">
                  <c:v>40010</c:v>
                </c:pt>
                <c:pt idx="3274">
                  <c:v>40011</c:v>
                </c:pt>
                <c:pt idx="3275">
                  <c:v>40014</c:v>
                </c:pt>
                <c:pt idx="3276">
                  <c:v>40015</c:v>
                </c:pt>
                <c:pt idx="3277">
                  <c:v>40016</c:v>
                </c:pt>
                <c:pt idx="3278">
                  <c:v>40017</c:v>
                </c:pt>
                <c:pt idx="3279">
                  <c:v>40018</c:v>
                </c:pt>
                <c:pt idx="3280">
                  <c:v>40021</c:v>
                </c:pt>
                <c:pt idx="3281">
                  <c:v>40022</c:v>
                </c:pt>
                <c:pt idx="3282">
                  <c:v>40023</c:v>
                </c:pt>
                <c:pt idx="3283">
                  <c:v>40024</c:v>
                </c:pt>
                <c:pt idx="3284">
                  <c:v>40025</c:v>
                </c:pt>
                <c:pt idx="3285">
                  <c:v>40028</c:v>
                </c:pt>
                <c:pt idx="3286">
                  <c:v>40029</c:v>
                </c:pt>
                <c:pt idx="3287">
                  <c:v>40030</c:v>
                </c:pt>
                <c:pt idx="3288">
                  <c:v>40031</c:v>
                </c:pt>
                <c:pt idx="3289">
                  <c:v>40032</c:v>
                </c:pt>
                <c:pt idx="3290">
                  <c:v>40035</c:v>
                </c:pt>
                <c:pt idx="3291">
                  <c:v>40036</c:v>
                </c:pt>
                <c:pt idx="3292">
                  <c:v>40037</c:v>
                </c:pt>
                <c:pt idx="3293">
                  <c:v>40038</c:v>
                </c:pt>
                <c:pt idx="3294">
                  <c:v>40039</c:v>
                </c:pt>
                <c:pt idx="3295">
                  <c:v>40042</c:v>
                </c:pt>
                <c:pt idx="3296">
                  <c:v>40043</c:v>
                </c:pt>
                <c:pt idx="3297">
                  <c:v>40044</c:v>
                </c:pt>
                <c:pt idx="3298">
                  <c:v>40045</c:v>
                </c:pt>
                <c:pt idx="3299">
                  <c:v>40046</c:v>
                </c:pt>
                <c:pt idx="3300">
                  <c:v>40049</c:v>
                </c:pt>
                <c:pt idx="3301">
                  <c:v>40050</c:v>
                </c:pt>
                <c:pt idx="3302">
                  <c:v>40051</c:v>
                </c:pt>
                <c:pt idx="3303">
                  <c:v>40052</c:v>
                </c:pt>
                <c:pt idx="3304">
                  <c:v>40053</c:v>
                </c:pt>
                <c:pt idx="3305">
                  <c:v>40056</c:v>
                </c:pt>
                <c:pt idx="3306">
                  <c:v>40057</c:v>
                </c:pt>
                <c:pt idx="3307">
                  <c:v>40058</c:v>
                </c:pt>
                <c:pt idx="3308">
                  <c:v>40059</c:v>
                </c:pt>
                <c:pt idx="3309">
                  <c:v>40060</c:v>
                </c:pt>
                <c:pt idx="3310">
                  <c:v>40063</c:v>
                </c:pt>
                <c:pt idx="3311">
                  <c:v>40064</c:v>
                </c:pt>
                <c:pt idx="3312">
                  <c:v>40065</c:v>
                </c:pt>
                <c:pt idx="3313">
                  <c:v>40066</c:v>
                </c:pt>
                <c:pt idx="3314">
                  <c:v>40067</c:v>
                </c:pt>
                <c:pt idx="3315">
                  <c:v>40070</c:v>
                </c:pt>
                <c:pt idx="3316">
                  <c:v>40071</c:v>
                </c:pt>
                <c:pt idx="3317">
                  <c:v>40072</c:v>
                </c:pt>
                <c:pt idx="3318">
                  <c:v>40073</c:v>
                </c:pt>
                <c:pt idx="3319">
                  <c:v>40074</c:v>
                </c:pt>
                <c:pt idx="3320">
                  <c:v>40077</c:v>
                </c:pt>
                <c:pt idx="3321">
                  <c:v>40078</c:v>
                </c:pt>
                <c:pt idx="3322">
                  <c:v>40079</c:v>
                </c:pt>
                <c:pt idx="3323">
                  <c:v>40080</c:v>
                </c:pt>
                <c:pt idx="3324">
                  <c:v>40081</c:v>
                </c:pt>
                <c:pt idx="3325">
                  <c:v>40084</c:v>
                </c:pt>
                <c:pt idx="3326">
                  <c:v>40085</c:v>
                </c:pt>
                <c:pt idx="3327">
                  <c:v>40086</c:v>
                </c:pt>
                <c:pt idx="3328">
                  <c:v>40087</c:v>
                </c:pt>
                <c:pt idx="3329">
                  <c:v>40088</c:v>
                </c:pt>
                <c:pt idx="3330">
                  <c:v>40091</c:v>
                </c:pt>
                <c:pt idx="3331">
                  <c:v>40092</c:v>
                </c:pt>
                <c:pt idx="3332">
                  <c:v>40093</c:v>
                </c:pt>
                <c:pt idx="3333">
                  <c:v>40094</c:v>
                </c:pt>
                <c:pt idx="3334">
                  <c:v>40095</c:v>
                </c:pt>
                <c:pt idx="3335">
                  <c:v>40098</c:v>
                </c:pt>
                <c:pt idx="3336">
                  <c:v>40099</c:v>
                </c:pt>
                <c:pt idx="3337">
                  <c:v>40100</c:v>
                </c:pt>
                <c:pt idx="3338">
                  <c:v>40101</c:v>
                </c:pt>
                <c:pt idx="3339">
                  <c:v>40102</c:v>
                </c:pt>
                <c:pt idx="3340">
                  <c:v>40105</c:v>
                </c:pt>
                <c:pt idx="3341">
                  <c:v>40106</c:v>
                </c:pt>
                <c:pt idx="3342">
                  <c:v>40107</c:v>
                </c:pt>
                <c:pt idx="3343">
                  <c:v>40108</c:v>
                </c:pt>
                <c:pt idx="3344">
                  <c:v>40109</c:v>
                </c:pt>
                <c:pt idx="3345">
                  <c:v>40112</c:v>
                </c:pt>
                <c:pt idx="3346">
                  <c:v>40113</c:v>
                </c:pt>
                <c:pt idx="3347">
                  <c:v>40114</c:v>
                </c:pt>
                <c:pt idx="3348">
                  <c:v>40115</c:v>
                </c:pt>
                <c:pt idx="3349">
                  <c:v>40116</c:v>
                </c:pt>
                <c:pt idx="3350">
                  <c:v>40117</c:v>
                </c:pt>
                <c:pt idx="3351">
                  <c:v>40119</c:v>
                </c:pt>
                <c:pt idx="3352">
                  <c:v>40120</c:v>
                </c:pt>
                <c:pt idx="3353">
                  <c:v>40121</c:v>
                </c:pt>
                <c:pt idx="3354">
                  <c:v>40122</c:v>
                </c:pt>
                <c:pt idx="3355">
                  <c:v>40123</c:v>
                </c:pt>
                <c:pt idx="3356">
                  <c:v>40126</c:v>
                </c:pt>
                <c:pt idx="3357">
                  <c:v>40127</c:v>
                </c:pt>
                <c:pt idx="3358">
                  <c:v>40128</c:v>
                </c:pt>
                <c:pt idx="3359">
                  <c:v>40129</c:v>
                </c:pt>
                <c:pt idx="3360">
                  <c:v>40130</c:v>
                </c:pt>
                <c:pt idx="3361">
                  <c:v>40133</c:v>
                </c:pt>
                <c:pt idx="3362">
                  <c:v>40134</c:v>
                </c:pt>
                <c:pt idx="3363">
                  <c:v>40135</c:v>
                </c:pt>
                <c:pt idx="3364">
                  <c:v>40136</c:v>
                </c:pt>
                <c:pt idx="3365">
                  <c:v>40137</c:v>
                </c:pt>
                <c:pt idx="3366">
                  <c:v>40140</c:v>
                </c:pt>
                <c:pt idx="3367">
                  <c:v>40141</c:v>
                </c:pt>
                <c:pt idx="3368">
                  <c:v>40142</c:v>
                </c:pt>
                <c:pt idx="3369">
                  <c:v>40143</c:v>
                </c:pt>
                <c:pt idx="3370">
                  <c:v>40144</c:v>
                </c:pt>
                <c:pt idx="3371">
                  <c:v>40147</c:v>
                </c:pt>
                <c:pt idx="3372">
                  <c:v>40148</c:v>
                </c:pt>
                <c:pt idx="3373">
                  <c:v>40149</c:v>
                </c:pt>
                <c:pt idx="3374">
                  <c:v>40150</c:v>
                </c:pt>
                <c:pt idx="3375">
                  <c:v>40151</c:v>
                </c:pt>
                <c:pt idx="3376">
                  <c:v>40154</c:v>
                </c:pt>
                <c:pt idx="3377">
                  <c:v>40155</c:v>
                </c:pt>
                <c:pt idx="3378">
                  <c:v>40156</c:v>
                </c:pt>
                <c:pt idx="3379">
                  <c:v>40157</c:v>
                </c:pt>
                <c:pt idx="3380">
                  <c:v>40158</c:v>
                </c:pt>
                <c:pt idx="3381">
                  <c:v>40161</c:v>
                </c:pt>
                <c:pt idx="3382">
                  <c:v>40162</c:v>
                </c:pt>
                <c:pt idx="3383">
                  <c:v>40163</c:v>
                </c:pt>
                <c:pt idx="3384">
                  <c:v>40164</c:v>
                </c:pt>
                <c:pt idx="3385">
                  <c:v>40165</c:v>
                </c:pt>
                <c:pt idx="3386">
                  <c:v>40168</c:v>
                </c:pt>
                <c:pt idx="3387">
                  <c:v>40169</c:v>
                </c:pt>
                <c:pt idx="3388">
                  <c:v>40170</c:v>
                </c:pt>
                <c:pt idx="3389">
                  <c:v>40171</c:v>
                </c:pt>
                <c:pt idx="3390">
                  <c:v>40175</c:v>
                </c:pt>
                <c:pt idx="3391">
                  <c:v>40176</c:v>
                </c:pt>
                <c:pt idx="3392">
                  <c:v>40177</c:v>
                </c:pt>
                <c:pt idx="3393">
                  <c:v>40178</c:v>
                </c:pt>
                <c:pt idx="3394">
                  <c:v>40182</c:v>
                </c:pt>
                <c:pt idx="3395">
                  <c:v>40183</c:v>
                </c:pt>
                <c:pt idx="3396">
                  <c:v>40184</c:v>
                </c:pt>
                <c:pt idx="3397">
                  <c:v>40185</c:v>
                </c:pt>
                <c:pt idx="3398">
                  <c:v>40186</c:v>
                </c:pt>
                <c:pt idx="3399">
                  <c:v>40189</c:v>
                </c:pt>
                <c:pt idx="3400">
                  <c:v>40190</c:v>
                </c:pt>
                <c:pt idx="3401">
                  <c:v>40191</c:v>
                </c:pt>
                <c:pt idx="3402">
                  <c:v>40192</c:v>
                </c:pt>
                <c:pt idx="3403">
                  <c:v>40193</c:v>
                </c:pt>
                <c:pt idx="3404">
                  <c:v>40196</c:v>
                </c:pt>
                <c:pt idx="3405">
                  <c:v>40197</c:v>
                </c:pt>
                <c:pt idx="3406">
                  <c:v>40198</c:v>
                </c:pt>
                <c:pt idx="3407">
                  <c:v>40199</c:v>
                </c:pt>
                <c:pt idx="3408">
                  <c:v>40200</c:v>
                </c:pt>
                <c:pt idx="3409">
                  <c:v>40203</c:v>
                </c:pt>
                <c:pt idx="3410">
                  <c:v>40204</c:v>
                </c:pt>
                <c:pt idx="3411">
                  <c:v>40205</c:v>
                </c:pt>
                <c:pt idx="3412">
                  <c:v>40206</c:v>
                </c:pt>
                <c:pt idx="3413">
                  <c:v>40207</c:v>
                </c:pt>
                <c:pt idx="3414">
                  <c:v>40209</c:v>
                </c:pt>
                <c:pt idx="3415">
                  <c:v>40210</c:v>
                </c:pt>
                <c:pt idx="3416">
                  <c:v>40211</c:v>
                </c:pt>
                <c:pt idx="3417">
                  <c:v>40212</c:v>
                </c:pt>
                <c:pt idx="3418">
                  <c:v>40213</c:v>
                </c:pt>
                <c:pt idx="3419">
                  <c:v>40214</c:v>
                </c:pt>
                <c:pt idx="3420">
                  <c:v>40217</c:v>
                </c:pt>
                <c:pt idx="3421">
                  <c:v>40218</c:v>
                </c:pt>
                <c:pt idx="3422">
                  <c:v>40219</c:v>
                </c:pt>
                <c:pt idx="3423">
                  <c:v>40220</c:v>
                </c:pt>
                <c:pt idx="3424">
                  <c:v>40221</c:v>
                </c:pt>
                <c:pt idx="3425">
                  <c:v>40224</c:v>
                </c:pt>
                <c:pt idx="3426">
                  <c:v>40225</c:v>
                </c:pt>
                <c:pt idx="3427">
                  <c:v>40226</c:v>
                </c:pt>
                <c:pt idx="3428">
                  <c:v>40227</c:v>
                </c:pt>
                <c:pt idx="3429">
                  <c:v>40228</c:v>
                </c:pt>
                <c:pt idx="3430">
                  <c:v>40231</c:v>
                </c:pt>
                <c:pt idx="3431">
                  <c:v>40232</c:v>
                </c:pt>
                <c:pt idx="3432">
                  <c:v>40233</c:v>
                </c:pt>
                <c:pt idx="3433">
                  <c:v>40234</c:v>
                </c:pt>
                <c:pt idx="3434">
                  <c:v>40235</c:v>
                </c:pt>
                <c:pt idx="3435">
                  <c:v>40237</c:v>
                </c:pt>
                <c:pt idx="3436">
                  <c:v>40238</c:v>
                </c:pt>
                <c:pt idx="3437">
                  <c:v>40239</c:v>
                </c:pt>
                <c:pt idx="3438">
                  <c:v>40240</c:v>
                </c:pt>
                <c:pt idx="3439">
                  <c:v>40241</c:v>
                </c:pt>
                <c:pt idx="3440">
                  <c:v>40242</c:v>
                </c:pt>
                <c:pt idx="3441">
                  <c:v>40245</c:v>
                </c:pt>
                <c:pt idx="3442">
                  <c:v>40246</c:v>
                </c:pt>
                <c:pt idx="3443">
                  <c:v>40247</c:v>
                </c:pt>
                <c:pt idx="3444">
                  <c:v>40248</c:v>
                </c:pt>
                <c:pt idx="3445">
                  <c:v>40249</c:v>
                </c:pt>
                <c:pt idx="3446">
                  <c:v>40252</c:v>
                </c:pt>
                <c:pt idx="3447">
                  <c:v>40253</c:v>
                </c:pt>
                <c:pt idx="3448">
                  <c:v>40254</c:v>
                </c:pt>
                <c:pt idx="3449">
                  <c:v>40255</c:v>
                </c:pt>
                <c:pt idx="3450">
                  <c:v>40256</c:v>
                </c:pt>
                <c:pt idx="3451">
                  <c:v>40259</c:v>
                </c:pt>
                <c:pt idx="3452">
                  <c:v>40260</c:v>
                </c:pt>
                <c:pt idx="3453">
                  <c:v>40261</c:v>
                </c:pt>
                <c:pt idx="3454">
                  <c:v>40262</c:v>
                </c:pt>
                <c:pt idx="3455">
                  <c:v>40263</c:v>
                </c:pt>
                <c:pt idx="3456">
                  <c:v>40266</c:v>
                </c:pt>
                <c:pt idx="3457">
                  <c:v>40267</c:v>
                </c:pt>
                <c:pt idx="3458">
                  <c:v>40268</c:v>
                </c:pt>
                <c:pt idx="3459">
                  <c:v>40269</c:v>
                </c:pt>
                <c:pt idx="3460">
                  <c:v>40273</c:v>
                </c:pt>
                <c:pt idx="3461">
                  <c:v>40274</c:v>
                </c:pt>
                <c:pt idx="3462">
                  <c:v>40275</c:v>
                </c:pt>
                <c:pt idx="3463">
                  <c:v>40276</c:v>
                </c:pt>
                <c:pt idx="3464">
                  <c:v>40277</c:v>
                </c:pt>
                <c:pt idx="3465">
                  <c:v>40280</c:v>
                </c:pt>
                <c:pt idx="3466">
                  <c:v>40281</c:v>
                </c:pt>
                <c:pt idx="3467">
                  <c:v>40282</c:v>
                </c:pt>
                <c:pt idx="3468">
                  <c:v>40283</c:v>
                </c:pt>
                <c:pt idx="3469">
                  <c:v>40284</c:v>
                </c:pt>
                <c:pt idx="3470">
                  <c:v>40287</c:v>
                </c:pt>
                <c:pt idx="3471">
                  <c:v>40288</c:v>
                </c:pt>
                <c:pt idx="3472">
                  <c:v>40289</c:v>
                </c:pt>
                <c:pt idx="3473">
                  <c:v>40290</c:v>
                </c:pt>
                <c:pt idx="3474">
                  <c:v>40291</c:v>
                </c:pt>
                <c:pt idx="3475">
                  <c:v>40294</c:v>
                </c:pt>
                <c:pt idx="3476">
                  <c:v>40295</c:v>
                </c:pt>
                <c:pt idx="3477">
                  <c:v>40296</c:v>
                </c:pt>
                <c:pt idx="3478">
                  <c:v>40297</c:v>
                </c:pt>
                <c:pt idx="3479">
                  <c:v>40298</c:v>
                </c:pt>
                <c:pt idx="3480">
                  <c:v>40301</c:v>
                </c:pt>
                <c:pt idx="3481">
                  <c:v>40302</c:v>
                </c:pt>
                <c:pt idx="3482">
                  <c:v>40303</c:v>
                </c:pt>
                <c:pt idx="3483">
                  <c:v>40304</c:v>
                </c:pt>
                <c:pt idx="3484">
                  <c:v>40305</c:v>
                </c:pt>
                <c:pt idx="3485">
                  <c:v>40308</c:v>
                </c:pt>
                <c:pt idx="3486">
                  <c:v>40309</c:v>
                </c:pt>
                <c:pt idx="3487">
                  <c:v>40310</c:v>
                </c:pt>
                <c:pt idx="3488">
                  <c:v>40311</c:v>
                </c:pt>
                <c:pt idx="3489">
                  <c:v>40312</c:v>
                </c:pt>
                <c:pt idx="3490">
                  <c:v>40315</c:v>
                </c:pt>
                <c:pt idx="3491">
                  <c:v>40316</c:v>
                </c:pt>
                <c:pt idx="3492">
                  <c:v>40317</c:v>
                </c:pt>
                <c:pt idx="3493">
                  <c:v>40318</c:v>
                </c:pt>
                <c:pt idx="3494">
                  <c:v>40319</c:v>
                </c:pt>
                <c:pt idx="3495">
                  <c:v>40322</c:v>
                </c:pt>
                <c:pt idx="3496">
                  <c:v>40323</c:v>
                </c:pt>
                <c:pt idx="3497">
                  <c:v>40324</c:v>
                </c:pt>
                <c:pt idx="3498">
                  <c:v>40325</c:v>
                </c:pt>
                <c:pt idx="3499">
                  <c:v>40326</c:v>
                </c:pt>
                <c:pt idx="3500">
                  <c:v>40329</c:v>
                </c:pt>
                <c:pt idx="3501">
                  <c:v>40330</c:v>
                </c:pt>
                <c:pt idx="3502">
                  <c:v>40331</c:v>
                </c:pt>
                <c:pt idx="3503">
                  <c:v>40332</c:v>
                </c:pt>
                <c:pt idx="3504">
                  <c:v>40333</c:v>
                </c:pt>
                <c:pt idx="3505">
                  <c:v>40336</c:v>
                </c:pt>
                <c:pt idx="3506">
                  <c:v>40337</c:v>
                </c:pt>
                <c:pt idx="3507">
                  <c:v>40338</c:v>
                </c:pt>
                <c:pt idx="3508">
                  <c:v>40339</c:v>
                </c:pt>
                <c:pt idx="3509">
                  <c:v>40340</c:v>
                </c:pt>
                <c:pt idx="3510">
                  <c:v>40343</c:v>
                </c:pt>
                <c:pt idx="3511">
                  <c:v>40344</c:v>
                </c:pt>
                <c:pt idx="3512">
                  <c:v>40345</c:v>
                </c:pt>
                <c:pt idx="3513">
                  <c:v>40346</c:v>
                </c:pt>
                <c:pt idx="3514">
                  <c:v>40347</c:v>
                </c:pt>
                <c:pt idx="3515">
                  <c:v>40350</c:v>
                </c:pt>
                <c:pt idx="3516">
                  <c:v>40351</c:v>
                </c:pt>
                <c:pt idx="3517">
                  <c:v>40352</c:v>
                </c:pt>
                <c:pt idx="3518">
                  <c:v>40353</c:v>
                </c:pt>
                <c:pt idx="3519">
                  <c:v>40354</c:v>
                </c:pt>
                <c:pt idx="3520">
                  <c:v>40357</c:v>
                </c:pt>
                <c:pt idx="3521">
                  <c:v>40358</c:v>
                </c:pt>
                <c:pt idx="3522">
                  <c:v>40359</c:v>
                </c:pt>
                <c:pt idx="3523">
                  <c:v>40360</c:v>
                </c:pt>
                <c:pt idx="3524">
                  <c:v>40361</c:v>
                </c:pt>
                <c:pt idx="3525">
                  <c:v>40364</c:v>
                </c:pt>
                <c:pt idx="3526">
                  <c:v>40365</c:v>
                </c:pt>
                <c:pt idx="3527">
                  <c:v>40366</c:v>
                </c:pt>
                <c:pt idx="3528">
                  <c:v>40367</c:v>
                </c:pt>
                <c:pt idx="3529">
                  <c:v>40368</c:v>
                </c:pt>
                <c:pt idx="3530">
                  <c:v>40371</c:v>
                </c:pt>
                <c:pt idx="3531">
                  <c:v>40372</c:v>
                </c:pt>
                <c:pt idx="3532">
                  <c:v>40373</c:v>
                </c:pt>
                <c:pt idx="3533">
                  <c:v>40374</c:v>
                </c:pt>
                <c:pt idx="3534">
                  <c:v>40375</c:v>
                </c:pt>
                <c:pt idx="3535">
                  <c:v>40378</c:v>
                </c:pt>
                <c:pt idx="3536">
                  <c:v>40379</c:v>
                </c:pt>
                <c:pt idx="3537">
                  <c:v>40380</c:v>
                </c:pt>
                <c:pt idx="3538">
                  <c:v>40381</c:v>
                </c:pt>
                <c:pt idx="3539">
                  <c:v>40382</c:v>
                </c:pt>
                <c:pt idx="3540">
                  <c:v>40385</c:v>
                </c:pt>
                <c:pt idx="3541">
                  <c:v>40386</c:v>
                </c:pt>
                <c:pt idx="3542">
                  <c:v>40387</c:v>
                </c:pt>
                <c:pt idx="3543">
                  <c:v>40388</c:v>
                </c:pt>
                <c:pt idx="3544">
                  <c:v>40389</c:v>
                </c:pt>
                <c:pt idx="3545">
                  <c:v>40390</c:v>
                </c:pt>
                <c:pt idx="3546">
                  <c:v>40392</c:v>
                </c:pt>
                <c:pt idx="3547">
                  <c:v>40393</c:v>
                </c:pt>
                <c:pt idx="3548">
                  <c:v>40394</c:v>
                </c:pt>
                <c:pt idx="3549">
                  <c:v>40395</c:v>
                </c:pt>
                <c:pt idx="3550">
                  <c:v>40396</c:v>
                </c:pt>
                <c:pt idx="3551">
                  <c:v>40399</c:v>
                </c:pt>
                <c:pt idx="3552">
                  <c:v>40400</c:v>
                </c:pt>
                <c:pt idx="3553">
                  <c:v>40401</c:v>
                </c:pt>
                <c:pt idx="3554">
                  <c:v>40402</c:v>
                </c:pt>
                <c:pt idx="3555">
                  <c:v>40403</c:v>
                </c:pt>
                <c:pt idx="3556">
                  <c:v>40406</c:v>
                </c:pt>
                <c:pt idx="3557">
                  <c:v>40407</c:v>
                </c:pt>
                <c:pt idx="3558">
                  <c:v>40408</c:v>
                </c:pt>
                <c:pt idx="3559">
                  <c:v>40409</c:v>
                </c:pt>
                <c:pt idx="3560">
                  <c:v>40410</c:v>
                </c:pt>
                <c:pt idx="3561">
                  <c:v>40413</c:v>
                </c:pt>
                <c:pt idx="3562">
                  <c:v>40414</c:v>
                </c:pt>
                <c:pt idx="3563">
                  <c:v>40415</c:v>
                </c:pt>
                <c:pt idx="3564">
                  <c:v>40416</c:v>
                </c:pt>
                <c:pt idx="3565">
                  <c:v>40417</c:v>
                </c:pt>
                <c:pt idx="3566">
                  <c:v>40420</c:v>
                </c:pt>
                <c:pt idx="3567">
                  <c:v>40421</c:v>
                </c:pt>
                <c:pt idx="3568">
                  <c:v>40422</c:v>
                </c:pt>
                <c:pt idx="3569">
                  <c:v>40423</c:v>
                </c:pt>
                <c:pt idx="3570">
                  <c:v>40424</c:v>
                </c:pt>
                <c:pt idx="3571">
                  <c:v>40427</c:v>
                </c:pt>
                <c:pt idx="3572">
                  <c:v>40428</c:v>
                </c:pt>
                <c:pt idx="3573">
                  <c:v>40429</c:v>
                </c:pt>
                <c:pt idx="3574">
                  <c:v>40430</c:v>
                </c:pt>
                <c:pt idx="3575">
                  <c:v>40431</c:v>
                </c:pt>
                <c:pt idx="3576">
                  <c:v>40434</c:v>
                </c:pt>
                <c:pt idx="3577">
                  <c:v>40435</c:v>
                </c:pt>
                <c:pt idx="3578">
                  <c:v>40436</c:v>
                </c:pt>
                <c:pt idx="3579">
                  <c:v>40437</c:v>
                </c:pt>
                <c:pt idx="3580">
                  <c:v>40438</c:v>
                </c:pt>
                <c:pt idx="3581">
                  <c:v>40441</c:v>
                </c:pt>
                <c:pt idx="3582">
                  <c:v>40442</c:v>
                </c:pt>
                <c:pt idx="3583">
                  <c:v>40443</c:v>
                </c:pt>
                <c:pt idx="3584">
                  <c:v>40444</c:v>
                </c:pt>
                <c:pt idx="3585">
                  <c:v>40445</c:v>
                </c:pt>
                <c:pt idx="3586">
                  <c:v>40448</c:v>
                </c:pt>
                <c:pt idx="3587">
                  <c:v>40449</c:v>
                </c:pt>
                <c:pt idx="3588">
                  <c:v>40450</c:v>
                </c:pt>
                <c:pt idx="3589">
                  <c:v>40451</c:v>
                </c:pt>
                <c:pt idx="3590">
                  <c:v>40452</c:v>
                </c:pt>
                <c:pt idx="3591">
                  <c:v>40455</c:v>
                </c:pt>
                <c:pt idx="3592">
                  <c:v>40456</c:v>
                </c:pt>
                <c:pt idx="3593">
                  <c:v>40457</c:v>
                </c:pt>
                <c:pt idx="3594">
                  <c:v>40458</c:v>
                </c:pt>
                <c:pt idx="3595">
                  <c:v>40459</c:v>
                </c:pt>
                <c:pt idx="3596">
                  <c:v>40462</c:v>
                </c:pt>
                <c:pt idx="3597">
                  <c:v>40463</c:v>
                </c:pt>
                <c:pt idx="3598">
                  <c:v>40464</c:v>
                </c:pt>
                <c:pt idx="3599">
                  <c:v>40465</c:v>
                </c:pt>
                <c:pt idx="3600">
                  <c:v>40466</c:v>
                </c:pt>
                <c:pt idx="3601">
                  <c:v>40469</c:v>
                </c:pt>
                <c:pt idx="3602">
                  <c:v>40470</c:v>
                </c:pt>
                <c:pt idx="3603">
                  <c:v>40471</c:v>
                </c:pt>
                <c:pt idx="3604">
                  <c:v>40472</c:v>
                </c:pt>
                <c:pt idx="3605">
                  <c:v>40473</c:v>
                </c:pt>
                <c:pt idx="3606">
                  <c:v>40476</c:v>
                </c:pt>
                <c:pt idx="3607">
                  <c:v>40477</c:v>
                </c:pt>
                <c:pt idx="3608">
                  <c:v>40478</c:v>
                </c:pt>
                <c:pt idx="3609">
                  <c:v>40479</c:v>
                </c:pt>
                <c:pt idx="3610">
                  <c:v>40480</c:v>
                </c:pt>
                <c:pt idx="3611">
                  <c:v>40482</c:v>
                </c:pt>
                <c:pt idx="3612">
                  <c:v>40483</c:v>
                </c:pt>
                <c:pt idx="3613">
                  <c:v>40484</c:v>
                </c:pt>
                <c:pt idx="3614">
                  <c:v>40485</c:v>
                </c:pt>
                <c:pt idx="3615">
                  <c:v>40486</c:v>
                </c:pt>
                <c:pt idx="3616">
                  <c:v>40487</c:v>
                </c:pt>
                <c:pt idx="3617">
                  <c:v>40490</c:v>
                </c:pt>
                <c:pt idx="3618">
                  <c:v>40491</c:v>
                </c:pt>
                <c:pt idx="3619">
                  <c:v>40492</c:v>
                </c:pt>
                <c:pt idx="3620">
                  <c:v>40493</c:v>
                </c:pt>
                <c:pt idx="3621">
                  <c:v>40494</c:v>
                </c:pt>
                <c:pt idx="3622">
                  <c:v>40497</c:v>
                </c:pt>
                <c:pt idx="3623">
                  <c:v>40498</c:v>
                </c:pt>
                <c:pt idx="3624">
                  <c:v>40499</c:v>
                </c:pt>
                <c:pt idx="3625">
                  <c:v>40500</c:v>
                </c:pt>
                <c:pt idx="3626">
                  <c:v>40501</c:v>
                </c:pt>
                <c:pt idx="3627">
                  <c:v>40504</c:v>
                </c:pt>
                <c:pt idx="3628">
                  <c:v>40505</c:v>
                </c:pt>
                <c:pt idx="3629">
                  <c:v>40506</c:v>
                </c:pt>
                <c:pt idx="3630">
                  <c:v>40507</c:v>
                </c:pt>
                <c:pt idx="3631">
                  <c:v>40508</c:v>
                </c:pt>
                <c:pt idx="3632">
                  <c:v>40511</c:v>
                </c:pt>
                <c:pt idx="3633">
                  <c:v>40512</c:v>
                </c:pt>
                <c:pt idx="3634">
                  <c:v>40513</c:v>
                </c:pt>
                <c:pt idx="3635">
                  <c:v>40514</c:v>
                </c:pt>
                <c:pt idx="3636">
                  <c:v>40515</c:v>
                </c:pt>
                <c:pt idx="3637">
                  <c:v>40518</c:v>
                </c:pt>
                <c:pt idx="3638">
                  <c:v>40519</c:v>
                </c:pt>
                <c:pt idx="3639">
                  <c:v>40520</c:v>
                </c:pt>
                <c:pt idx="3640">
                  <c:v>40521</c:v>
                </c:pt>
                <c:pt idx="3641">
                  <c:v>40522</c:v>
                </c:pt>
                <c:pt idx="3642">
                  <c:v>40525</c:v>
                </c:pt>
                <c:pt idx="3643">
                  <c:v>40526</c:v>
                </c:pt>
                <c:pt idx="3644">
                  <c:v>40527</c:v>
                </c:pt>
                <c:pt idx="3645">
                  <c:v>40528</c:v>
                </c:pt>
                <c:pt idx="3646">
                  <c:v>40529</c:v>
                </c:pt>
                <c:pt idx="3647">
                  <c:v>40532</c:v>
                </c:pt>
                <c:pt idx="3648">
                  <c:v>40533</c:v>
                </c:pt>
                <c:pt idx="3649">
                  <c:v>40534</c:v>
                </c:pt>
                <c:pt idx="3650">
                  <c:v>40535</c:v>
                </c:pt>
                <c:pt idx="3651">
                  <c:v>40536</c:v>
                </c:pt>
                <c:pt idx="3652">
                  <c:v>40539</c:v>
                </c:pt>
                <c:pt idx="3653">
                  <c:v>40540</c:v>
                </c:pt>
                <c:pt idx="3654">
                  <c:v>40541</c:v>
                </c:pt>
                <c:pt idx="3655">
                  <c:v>40542</c:v>
                </c:pt>
                <c:pt idx="3656">
                  <c:v>40543</c:v>
                </c:pt>
                <c:pt idx="3657">
                  <c:v>40546</c:v>
                </c:pt>
                <c:pt idx="3658">
                  <c:v>40547</c:v>
                </c:pt>
                <c:pt idx="3659">
                  <c:v>40548</c:v>
                </c:pt>
                <c:pt idx="3660">
                  <c:v>40549</c:v>
                </c:pt>
                <c:pt idx="3661">
                  <c:v>40550</c:v>
                </c:pt>
                <c:pt idx="3662">
                  <c:v>40553</c:v>
                </c:pt>
                <c:pt idx="3663">
                  <c:v>40554</c:v>
                </c:pt>
                <c:pt idx="3664">
                  <c:v>40555</c:v>
                </c:pt>
                <c:pt idx="3665">
                  <c:v>40556</c:v>
                </c:pt>
                <c:pt idx="3666">
                  <c:v>40557</c:v>
                </c:pt>
                <c:pt idx="3667">
                  <c:v>40560</c:v>
                </c:pt>
                <c:pt idx="3668">
                  <c:v>40561</c:v>
                </c:pt>
                <c:pt idx="3669">
                  <c:v>40562</c:v>
                </c:pt>
                <c:pt idx="3670">
                  <c:v>40563</c:v>
                </c:pt>
                <c:pt idx="3671">
                  <c:v>40564</c:v>
                </c:pt>
                <c:pt idx="3672">
                  <c:v>40567</c:v>
                </c:pt>
                <c:pt idx="3673">
                  <c:v>40568</c:v>
                </c:pt>
                <c:pt idx="3674">
                  <c:v>40569</c:v>
                </c:pt>
                <c:pt idx="3675">
                  <c:v>40570</c:v>
                </c:pt>
                <c:pt idx="3676">
                  <c:v>40571</c:v>
                </c:pt>
                <c:pt idx="3677">
                  <c:v>40574</c:v>
                </c:pt>
                <c:pt idx="3678">
                  <c:v>40575</c:v>
                </c:pt>
                <c:pt idx="3679">
                  <c:v>40576</c:v>
                </c:pt>
                <c:pt idx="3680">
                  <c:v>40577</c:v>
                </c:pt>
                <c:pt idx="3681">
                  <c:v>40578</c:v>
                </c:pt>
                <c:pt idx="3682">
                  <c:v>40581</c:v>
                </c:pt>
                <c:pt idx="3683">
                  <c:v>40582</c:v>
                </c:pt>
                <c:pt idx="3684">
                  <c:v>40583</c:v>
                </c:pt>
                <c:pt idx="3685">
                  <c:v>40584</c:v>
                </c:pt>
                <c:pt idx="3686">
                  <c:v>40585</c:v>
                </c:pt>
                <c:pt idx="3687">
                  <c:v>40588</c:v>
                </c:pt>
                <c:pt idx="3688">
                  <c:v>40589</c:v>
                </c:pt>
                <c:pt idx="3689">
                  <c:v>40590</c:v>
                </c:pt>
                <c:pt idx="3690">
                  <c:v>40591</c:v>
                </c:pt>
                <c:pt idx="3691">
                  <c:v>40592</c:v>
                </c:pt>
                <c:pt idx="3692">
                  <c:v>40595</c:v>
                </c:pt>
                <c:pt idx="3693">
                  <c:v>40596</c:v>
                </c:pt>
                <c:pt idx="3694">
                  <c:v>40597</c:v>
                </c:pt>
                <c:pt idx="3695">
                  <c:v>40598</c:v>
                </c:pt>
                <c:pt idx="3696">
                  <c:v>40599</c:v>
                </c:pt>
                <c:pt idx="3697">
                  <c:v>40602</c:v>
                </c:pt>
                <c:pt idx="3698">
                  <c:v>40603</c:v>
                </c:pt>
                <c:pt idx="3699">
                  <c:v>40604</c:v>
                </c:pt>
                <c:pt idx="3700">
                  <c:v>40605</c:v>
                </c:pt>
                <c:pt idx="3701">
                  <c:v>40606</c:v>
                </c:pt>
                <c:pt idx="3702">
                  <c:v>40609</c:v>
                </c:pt>
                <c:pt idx="3703">
                  <c:v>40610</c:v>
                </c:pt>
                <c:pt idx="3704">
                  <c:v>40611</c:v>
                </c:pt>
                <c:pt idx="3705">
                  <c:v>40612</c:v>
                </c:pt>
                <c:pt idx="3706">
                  <c:v>40613</c:v>
                </c:pt>
                <c:pt idx="3707">
                  <c:v>40616</c:v>
                </c:pt>
                <c:pt idx="3708">
                  <c:v>40617</c:v>
                </c:pt>
                <c:pt idx="3709">
                  <c:v>40618</c:v>
                </c:pt>
                <c:pt idx="3710">
                  <c:v>40619</c:v>
                </c:pt>
                <c:pt idx="3711">
                  <c:v>40620</c:v>
                </c:pt>
                <c:pt idx="3712">
                  <c:v>40623</c:v>
                </c:pt>
                <c:pt idx="3713">
                  <c:v>40624</c:v>
                </c:pt>
                <c:pt idx="3714">
                  <c:v>40625</c:v>
                </c:pt>
                <c:pt idx="3715">
                  <c:v>40626</c:v>
                </c:pt>
                <c:pt idx="3716">
                  <c:v>40627</c:v>
                </c:pt>
                <c:pt idx="3717">
                  <c:v>40630</c:v>
                </c:pt>
                <c:pt idx="3718">
                  <c:v>40631</c:v>
                </c:pt>
                <c:pt idx="3719">
                  <c:v>40632</c:v>
                </c:pt>
                <c:pt idx="3720">
                  <c:v>40633</c:v>
                </c:pt>
                <c:pt idx="3721">
                  <c:v>40634</c:v>
                </c:pt>
                <c:pt idx="3722">
                  <c:v>40637</c:v>
                </c:pt>
                <c:pt idx="3723">
                  <c:v>40638</c:v>
                </c:pt>
                <c:pt idx="3724">
                  <c:v>40639</c:v>
                </c:pt>
                <c:pt idx="3725">
                  <c:v>40640</c:v>
                </c:pt>
                <c:pt idx="3726">
                  <c:v>40641</c:v>
                </c:pt>
                <c:pt idx="3727">
                  <c:v>40644</c:v>
                </c:pt>
                <c:pt idx="3728">
                  <c:v>40645</c:v>
                </c:pt>
                <c:pt idx="3729">
                  <c:v>40646</c:v>
                </c:pt>
                <c:pt idx="3730">
                  <c:v>40647</c:v>
                </c:pt>
                <c:pt idx="3731">
                  <c:v>40648</c:v>
                </c:pt>
                <c:pt idx="3732">
                  <c:v>40651</c:v>
                </c:pt>
                <c:pt idx="3733">
                  <c:v>40652</c:v>
                </c:pt>
                <c:pt idx="3734">
                  <c:v>40653</c:v>
                </c:pt>
                <c:pt idx="3735">
                  <c:v>40654</c:v>
                </c:pt>
                <c:pt idx="3736">
                  <c:v>40658</c:v>
                </c:pt>
                <c:pt idx="3737">
                  <c:v>40659</c:v>
                </c:pt>
                <c:pt idx="3738">
                  <c:v>40660</c:v>
                </c:pt>
                <c:pt idx="3739">
                  <c:v>40661</c:v>
                </c:pt>
                <c:pt idx="3740">
                  <c:v>40662</c:v>
                </c:pt>
                <c:pt idx="3741">
                  <c:v>40663</c:v>
                </c:pt>
                <c:pt idx="3742">
                  <c:v>40665</c:v>
                </c:pt>
                <c:pt idx="3743">
                  <c:v>40666</c:v>
                </c:pt>
                <c:pt idx="3744">
                  <c:v>40667</c:v>
                </c:pt>
                <c:pt idx="3745">
                  <c:v>40668</c:v>
                </c:pt>
                <c:pt idx="3746">
                  <c:v>40669</c:v>
                </c:pt>
                <c:pt idx="3747">
                  <c:v>40672</c:v>
                </c:pt>
                <c:pt idx="3748">
                  <c:v>40673</c:v>
                </c:pt>
                <c:pt idx="3749">
                  <c:v>40674</c:v>
                </c:pt>
                <c:pt idx="3750">
                  <c:v>40675</c:v>
                </c:pt>
                <c:pt idx="3751">
                  <c:v>40676</c:v>
                </c:pt>
                <c:pt idx="3752">
                  <c:v>40679</c:v>
                </c:pt>
                <c:pt idx="3753">
                  <c:v>40680</c:v>
                </c:pt>
                <c:pt idx="3754">
                  <c:v>40681</c:v>
                </c:pt>
                <c:pt idx="3755">
                  <c:v>40682</c:v>
                </c:pt>
                <c:pt idx="3756">
                  <c:v>40683</c:v>
                </c:pt>
                <c:pt idx="3757">
                  <c:v>40686</c:v>
                </c:pt>
                <c:pt idx="3758">
                  <c:v>40687</c:v>
                </c:pt>
                <c:pt idx="3759">
                  <c:v>40688</c:v>
                </c:pt>
                <c:pt idx="3760">
                  <c:v>40689</c:v>
                </c:pt>
                <c:pt idx="3761">
                  <c:v>40690</c:v>
                </c:pt>
                <c:pt idx="3762">
                  <c:v>40693</c:v>
                </c:pt>
                <c:pt idx="3763">
                  <c:v>40694</c:v>
                </c:pt>
                <c:pt idx="3764">
                  <c:v>40695</c:v>
                </c:pt>
                <c:pt idx="3765">
                  <c:v>40696</c:v>
                </c:pt>
                <c:pt idx="3766">
                  <c:v>40697</c:v>
                </c:pt>
                <c:pt idx="3767">
                  <c:v>40700</c:v>
                </c:pt>
                <c:pt idx="3768">
                  <c:v>40701</c:v>
                </c:pt>
                <c:pt idx="3769">
                  <c:v>40702</c:v>
                </c:pt>
                <c:pt idx="3770">
                  <c:v>40703</c:v>
                </c:pt>
                <c:pt idx="3771">
                  <c:v>40704</c:v>
                </c:pt>
                <c:pt idx="3772">
                  <c:v>40707</c:v>
                </c:pt>
                <c:pt idx="3773">
                  <c:v>40708</c:v>
                </c:pt>
                <c:pt idx="3774">
                  <c:v>40709</c:v>
                </c:pt>
                <c:pt idx="3775">
                  <c:v>40710</c:v>
                </c:pt>
                <c:pt idx="3776">
                  <c:v>40711</c:v>
                </c:pt>
                <c:pt idx="3777">
                  <c:v>40714</c:v>
                </c:pt>
                <c:pt idx="3778">
                  <c:v>40715</c:v>
                </c:pt>
                <c:pt idx="3779">
                  <c:v>40716</c:v>
                </c:pt>
                <c:pt idx="3780">
                  <c:v>40717</c:v>
                </c:pt>
                <c:pt idx="3781">
                  <c:v>40718</c:v>
                </c:pt>
                <c:pt idx="3782">
                  <c:v>40721</c:v>
                </c:pt>
                <c:pt idx="3783">
                  <c:v>40722</c:v>
                </c:pt>
                <c:pt idx="3784">
                  <c:v>40723</c:v>
                </c:pt>
                <c:pt idx="3785">
                  <c:v>40724</c:v>
                </c:pt>
                <c:pt idx="3786">
                  <c:v>40725</c:v>
                </c:pt>
                <c:pt idx="3787">
                  <c:v>40728</c:v>
                </c:pt>
                <c:pt idx="3788">
                  <c:v>40729</c:v>
                </c:pt>
                <c:pt idx="3789">
                  <c:v>40730</c:v>
                </c:pt>
                <c:pt idx="3790">
                  <c:v>40731</c:v>
                </c:pt>
                <c:pt idx="3791">
                  <c:v>40732</c:v>
                </c:pt>
                <c:pt idx="3792">
                  <c:v>40735</c:v>
                </c:pt>
                <c:pt idx="3793">
                  <c:v>40736</c:v>
                </c:pt>
                <c:pt idx="3794">
                  <c:v>40737</c:v>
                </c:pt>
                <c:pt idx="3795">
                  <c:v>40738</c:v>
                </c:pt>
                <c:pt idx="3796">
                  <c:v>40739</c:v>
                </c:pt>
                <c:pt idx="3797">
                  <c:v>40742</c:v>
                </c:pt>
                <c:pt idx="3798">
                  <c:v>40743</c:v>
                </c:pt>
                <c:pt idx="3799">
                  <c:v>40744</c:v>
                </c:pt>
                <c:pt idx="3800">
                  <c:v>40745</c:v>
                </c:pt>
                <c:pt idx="3801">
                  <c:v>40746</c:v>
                </c:pt>
                <c:pt idx="3802">
                  <c:v>40749</c:v>
                </c:pt>
                <c:pt idx="3803">
                  <c:v>40750</c:v>
                </c:pt>
                <c:pt idx="3804">
                  <c:v>40751</c:v>
                </c:pt>
                <c:pt idx="3805">
                  <c:v>40752</c:v>
                </c:pt>
                <c:pt idx="3806">
                  <c:v>40753</c:v>
                </c:pt>
                <c:pt idx="3807">
                  <c:v>40755</c:v>
                </c:pt>
                <c:pt idx="3808">
                  <c:v>40756</c:v>
                </c:pt>
                <c:pt idx="3809">
                  <c:v>40757</c:v>
                </c:pt>
                <c:pt idx="3810">
                  <c:v>40758</c:v>
                </c:pt>
                <c:pt idx="3811">
                  <c:v>40759</c:v>
                </c:pt>
                <c:pt idx="3812">
                  <c:v>40760</c:v>
                </c:pt>
                <c:pt idx="3813">
                  <c:v>40763</c:v>
                </c:pt>
                <c:pt idx="3814">
                  <c:v>40764</c:v>
                </c:pt>
                <c:pt idx="3815">
                  <c:v>40765</c:v>
                </c:pt>
                <c:pt idx="3816">
                  <c:v>40766</c:v>
                </c:pt>
                <c:pt idx="3817">
                  <c:v>40767</c:v>
                </c:pt>
                <c:pt idx="3818">
                  <c:v>40770</c:v>
                </c:pt>
                <c:pt idx="3819">
                  <c:v>40771</c:v>
                </c:pt>
                <c:pt idx="3820">
                  <c:v>40772</c:v>
                </c:pt>
                <c:pt idx="3821">
                  <c:v>40773</c:v>
                </c:pt>
                <c:pt idx="3822">
                  <c:v>40774</c:v>
                </c:pt>
                <c:pt idx="3823">
                  <c:v>40777</c:v>
                </c:pt>
                <c:pt idx="3824">
                  <c:v>40778</c:v>
                </c:pt>
                <c:pt idx="3825">
                  <c:v>40779</c:v>
                </c:pt>
                <c:pt idx="3826">
                  <c:v>40780</c:v>
                </c:pt>
                <c:pt idx="3827">
                  <c:v>40781</c:v>
                </c:pt>
                <c:pt idx="3828">
                  <c:v>40784</c:v>
                </c:pt>
                <c:pt idx="3829">
                  <c:v>40785</c:v>
                </c:pt>
                <c:pt idx="3830">
                  <c:v>40786</c:v>
                </c:pt>
                <c:pt idx="3831">
                  <c:v>40787</c:v>
                </c:pt>
                <c:pt idx="3832">
                  <c:v>40788</c:v>
                </c:pt>
                <c:pt idx="3833">
                  <c:v>40791</c:v>
                </c:pt>
                <c:pt idx="3834">
                  <c:v>40792</c:v>
                </c:pt>
                <c:pt idx="3835">
                  <c:v>40793</c:v>
                </c:pt>
                <c:pt idx="3836">
                  <c:v>40794</c:v>
                </c:pt>
                <c:pt idx="3837">
                  <c:v>40795</c:v>
                </c:pt>
                <c:pt idx="3838">
                  <c:v>40798</c:v>
                </c:pt>
                <c:pt idx="3839">
                  <c:v>40799</c:v>
                </c:pt>
                <c:pt idx="3840">
                  <c:v>40800</c:v>
                </c:pt>
                <c:pt idx="3841">
                  <c:v>40801</c:v>
                </c:pt>
                <c:pt idx="3842">
                  <c:v>40802</c:v>
                </c:pt>
                <c:pt idx="3843">
                  <c:v>40805</c:v>
                </c:pt>
                <c:pt idx="3844">
                  <c:v>40806</c:v>
                </c:pt>
                <c:pt idx="3845">
                  <c:v>40807</c:v>
                </c:pt>
                <c:pt idx="3846">
                  <c:v>40808</c:v>
                </c:pt>
                <c:pt idx="3847">
                  <c:v>40809</c:v>
                </c:pt>
                <c:pt idx="3848">
                  <c:v>40812</c:v>
                </c:pt>
                <c:pt idx="3849">
                  <c:v>40813</c:v>
                </c:pt>
                <c:pt idx="3850">
                  <c:v>40814</c:v>
                </c:pt>
                <c:pt idx="3851">
                  <c:v>40815</c:v>
                </c:pt>
                <c:pt idx="3852">
                  <c:v>40816</c:v>
                </c:pt>
                <c:pt idx="3853">
                  <c:v>40819</c:v>
                </c:pt>
                <c:pt idx="3854">
                  <c:v>40820</c:v>
                </c:pt>
                <c:pt idx="3855">
                  <c:v>40821</c:v>
                </c:pt>
                <c:pt idx="3856">
                  <c:v>40822</c:v>
                </c:pt>
                <c:pt idx="3857">
                  <c:v>40823</c:v>
                </c:pt>
                <c:pt idx="3858">
                  <c:v>40826</c:v>
                </c:pt>
                <c:pt idx="3859">
                  <c:v>40827</c:v>
                </c:pt>
                <c:pt idx="3860">
                  <c:v>40828</c:v>
                </c:pt>
                <c:pt idx="3861">
                  <c:v>40829</c:v>
                </c:pt>
                <c:pt idx="3862">
                  <c:v>40830</c:v>
                </c:pt>
                <c:pt idx="3863">
                  <c:v>40833</c:v>
                </c:pt>
                <c:pt idx="3864">
                  <c:v>40834</c:v>
                </c:pt>
                <c:pt idx="3865">
                  <c:v>40835</c:v>
                </c:pt>
                <c:pt idx="3866">
                  <c:v>40836</c:v>
                </c:pt>
                <c:pt idx="3867">
                  <c:v>40837</c:v>
                </c:pt>
                <c:pt idx="3868">
                  <c:v>40840</c:v>
                </c:pt>
                <c:pt idx="3869">
                  <c:v>40841</c:v>
                </c:pt>
                <c:pt idx="3870">
                  <c:v>40842</c:v>
                </c:pt>
                <c:pt idx="3871">
                  <c:v>40843</c:v>
                </c:pt>
                <c:pt idx="3872">
                  <c:v>40844</c:v>
                </c:pt>
                <c:pt idx="3873">
                  <c:v>40847</c:v>
                </c:pt>
                <c:pt idx="3874">
                  <c:v>40848</c:v>
                </c:pt>
                <c:pt idx="3875">
                  <c:v>40849</c:v>
                </c:pt>
                <c:pt idx="3876">
                  <c:v>40850</c:v>
                </c:pt>
                <c:pt idx="3877">
                  <c:v>40851</c:v>
                </c:pt>
                <c:pt idx="3878">
                  <c:v>40854</c:v>
                </c:pt>
                <c:pt idx="3879">
                  <c:v>40855</c:v>
                </c:pt>
                <c:pt idx="3880">
                  <c:v>40856</c:v>
                </c:pt>
                <c:pt idx="3881">
                  <c:v>40857</c:v>
                </c:pt>
                <c:pt idx="3882">
                  <c:v>40858</c:v>
                </c:pt>
                <c:pt idx="3883">
                  <c:v>40861</c:v>
                </c:pt>
                <c:pt idx="3884">
                  <c:v>40862</c:v>
                </c:pt>
                <c:pt idx="3885">
                  <c:v>40863</c:v>
                </c:pt>
                <c:pt idx="3886">
                  <c:v>40864</c:v>
                </c:pt>
                <c:pt idx="3887">
                  <c:v>40865</c:v>
                </c:pt>
                <c:pt idx="3888">
                  <c:v>40868</c:v>
                </c:pt>
                <c:pt idx="3889">
                  <c:v>40869</c:v>
                </c:pt>
                <c:pt idx="3890">
                  <c:v>40870</c:v>
                </c:pt>
                <c:pt idx="3891">
                  <c:v>40871</c:v>
                </c:pt>
                <c:pt idx="3892">
                  <c:v>40872</c:v>
                </c:pt>
                <c:pt idx="3893">
                  <c:v>40875</c:v>
                </c:pt>
                <c:pt idx="3894">
                  <c:v>40876</c:v>
                </c:pt>
                <c:pt idx="3895">
                  <c:v>40877</c:v>
                </c:pt>
                <c:pt idx="3896">
                  <c:v>40878</c:v>
                </c:pt>
                <c:pt idx="3897">
                  <c:v>40879</c:v>
                </c:pt>
                <c:pt idx="3898">
                  <c:v>40882</c:v>
                </c:pt>
                <c:pt idx="3899">
                  <c:v>40883</c:v>
                </c:pt>
                <c:pt idx="3900">
                  <c:v>40884</c:v>
                </c:pt>
                <c:pt idx="3901">
                  <c:v>40885</c:v>
                </c:pt>
                <c:pt idx="3902">
                  <c:v>40886</c:v>
                </c:pt>
                <c:pt idx="3903">
                  <c:v>40889</c:v>
                </c:pt>
                <c:pt idx="3904">
                  <c:v>40890</c:v>
                </c:pt>
                <c:pt idx="3905">
                  <c:v>40891</c:v>
                </c:pt>
                <c:pt idx="3906">
                  <c:v>40892</c:v>
                </c:pt>
                <c:pt idx="3907">
                  <c:v>40893</c:v>
                </c:pt>
                <c:pt idx="3908">
                  <c:v>40896</c:v>
                </c:pt>
                <c:pt idx="3909">
                  <c:v>40897</c:v>
                </c:pt>
                <c:pt idx="3910">
                  <c:v>40898</c:v>
                </c:pt>
                <c:pt idx="3911">
                  <c:v>40899</c:v>
                </c:pt>
                <c:pt idx="3912">
                  <c:v>40900</c:v>
                </c:pt>
                <c:pt idx="3913">
                  <c:v>40904</c:v>
                </c:pt>
                <c:pt idx="3914">
                  <c:v>40905</c:v>
                </c:pt>
                <c:pt idx="3915">
                  <c:v>40906</c:v>
                </c:pt>
                <c:pt idx="3916">
                  <c:v>40907</c:v>
                </c:pt>
                <c:pt idx="3917">
                  <c:v>40908</c:v>
                </c:pt>
                <c:pt idx="3918">
                  <c:v>40911</c:v>
                </c:pt>
                <c:pt idx="3919">
                  <c:v>40912</c:v>
                </c:pt>
                <c:pt idx="3920">
                  <c:v>40913</c:v>
                </c:pt>
                <c:pt idx="3921">
                  <c:v>40914</c:v>
                </c:pt>
                <c:pt idx="3922">
                  <c:v>40917</c:v>
                </c:pt>
                <c:pt idx="3923">
                  <c:v>40918</c:v>
                </c:pt>
                <c:pt idx="3924">
                  <c:v>40919</c:v>
                </c:pt>
                <c:pt idx="3925">
                  <c:v>40920</c:v>
                </c:pt>
                <c:pt idx="3926">
                  <c:v>40921</c:v>
                </c:pt>
                <c:pt idx="3927">
                  <c:v>40924</c:v>
                </c:pt>
                <c:pt idx="3928">
                  <c:v>40925</c:v>
                </c:pt>
                <c:pt idx="3929">
                  <c:v>40926</c:v>
                </c:pt>
                <c:pt idx="3930">
                  <c:v>40927</c:v>
                </c:pt>
                <c:pt idx="3931">
                  <c:v>40928</c:v>
                </c:pt>
                <c:pt idx="3932">
                  <c:v>40931</c:v>
                </c:pt>
                <c:pt idx="3933">
                  <c:v>40932</c:v>
                </c:pt>
                <c:pt idx="3934">
                  <c:v>40933</c:v>
                </c:pt>
                <c:pt idx="3935">
                  <c:v>40934</c:v>
                </c:pt>
                <c:pt idx="3936">
                  <c:v>40935</c:v>
                </c:pt>
                <c:pt idx="3937">
                  <c:v>40938</c:v>
                </c:pt>
                <c:pt idx="3938">
                  <c:v>40939</c:v>
                </c:pt>
                <c:pt idx="3939">
                  <c:v>40940</c:v>
                </c:pt>
                <c:pt idx="3940">
                  <c:v>40941</c:v>
                </c:pt>
                <c:pt idx="3941">
                  <c:v>40942</c:v>
                </c:pt>
                <c:pt idx="3942">
                  <c:v>40945</c:v>
                </c:pt>
                <c:pt idx="3943">
                  <c:v>40946</c:v>
                </c:pt>
                <c:pt idx="3944">
                  <c:v>40947</c:v>
                </c:pt>
                <c:pt idx="3945">
                  <c:v>40948</c:v>
                </c:pt>
                <c:pt idx="3946">
                  <c:v>40949</c:v>
                </c:pt>
                <c:pt idx="3947">
                  <c:v>40952</c:v>
                </c:pt>
                <c:pt idx="3948">
                  <c:v>40953</c:v>
                </c:pt>
                <c:pt idx="3949">
                  <c:v>40954</c:v>
                </c:pt>
                <c:pt idx="3950">
                  <c:v>40955</c:v>
                </c:pt>
                <c:pt idx="3951">
                  <c:v>40956</c:v>
                </c:pt>
                <c:pt idx="3952">
                  <c:v>40959</c:v>
                </c:pt>
                <c:pt idx="3953">
                  <c:v>40960</c:v>
                </c:pt>
                <c:pt idx="3954">
                  <c:v>40961</c:v>
                </c:pt>
                <c:pt idx="3955">
                  <c:v>40962</c:v>
                </c:pt>
                <c:pt idx="3956">
                  <c:v>40963</c:v>
                </c:pt>
                <c:pt idx="3957">
                  <c:v>40966</c:v>
                </c:pt>
                <c:pt idx="3958">
                  <c:v>40967</c:v>
                </c:pt>
                <c:pt idx="3959">
                  <c:v>40968</c:v>
                </c:pt>
                <c:pt idx="3960">
                  <c:v>40969</c:v>
                </c:pt>
                <c:pt idx="3961">
                  <c:v>40970</c:v>
                </c:pt>
                <c:pt idx="3962">
                  <c:v>40973</c:v>
                </c:pt>
                <c:pt idx="3963">
                  <c:v>40974</c:v>
                </c:pt>
                <c:pt idx="3964">
                  <c:v>40975</c:v>
                </c:pt>
                <c:pt idx="3965">
                  <c:v>40976</c:v>
                </c:pt>
                <c:pt idx="3966">
                  <c:v>40977</c:v>
                </c:pt>
                <c:pt idx="3967">
                  <c:v>40980</c:v>
                </c:pt>
                <c:pt idx="3968">
                  <c:v>40981</c:v>
                </c:pt>
                <c:pt idx="3969">
                  <c:v>40982</c:v>
                </c:pt>
                <c:pt idx="3970">
                  <c:v>40983</c:v>
                </c:pt>
                <c:pt idx="3971">
                  <c:v>40984</c:v>
                </c:pt>
                <c:pt idx="3972">
                  <c:v>40987</c:v>
                </c:pt>
                <c:pt idx="3973">
                  <c:v>40988</c:v>
                </c:pt>
                <c:pt idx="3974">
                  <c:v>40989</c:v>
                </c:pt>
                <c:pt idx="3975">
                  <c:v>40990</c:v>
                </c:pt>
                <c:pt idx="3976">
                  <c:v>40991</c:v>
                </c:pt>
                <c:pt idx="3977">
                  <c:v>40994</c:v>
                </c:pt>
                <c:pt idx="3978">
                  <c:v>40995</c:v>
                </c:pt>
                <c:pt idx="3979">
                  <c:v>40996</c:v>
                </c:pt>
                <c:pt idx="3980">
                  <c:v>40997</c:v>
                </c:pt>
                <c:pt idx="3981">
                  <c:v>40998</c:v>
                </c:pt>
                <c:pt idx="3982">
                  <c:v>40999</c:v>
                </c:pt>
                <c:pt idx="3983">
                  <c:v>41001</c:v>
                </c:pt>
                <c:pt idx="3984">
                  <c:v>41002</c:v>
                </c:pt>
                <c:pt idx="3985">
                  <c:v>41003</c:v>
                </c:pt>
                <c:pt idx="3986">
                  <c:v>41004</c:v>
                </c:pt>
                <c:pt idx="3987">
                  <c:v>41008</c:v>
                </c:pt>
                <c:pt idx="3988">
                  <c:v>41009</c:v>
                </c:pt>
                <c:pt idx="3989">
                  <c:v>41010</c:v>
                </c:pt>
                <c:pt idx="3990">
                  <c:v>41011</c:v>
                </c:pt>
                <c:pt idx="3991">
                  <c:v>41012</c:v>
                </c:pt>
                <c:pt idx="3992">
                  <c:v>41015</c:v>
                </c:pt>
                <c:pt idx="3993">
                  <c:v>41016</c:v>
                </c:pt>
                <c:pt idx="3994">
                  <c:v>41017</c:v>
                </c:pt>
                <c:pt idx="3995">
                  <c:v>41018</c:v>
                </c:pt>
                <c:pt idx="3996">
                  <c:v>41019</c:v>
                </c:pt>
                <c:pt idx="3997">
                  <c:v>41022</c:v>
                </c:pt>
                <c:pt idx="3998">
                  <c:v>41023</c:v>
                </c:pt>
                <c:pt idx="3999">
                  <c:v>41024</c:v>
                </c:pt>
                <c:pt idx="4000">
                  <c:v>41025</c:v>
                </c:pt>
                <c:pt idx="4001">
                  <c:v>41026</c:v>
                </c:pt>
                <c:pt idx="4002">
                  <c:v>41029</c:v>
                </c:pt>
                <c:pt idx="4003">
                  <c:v>41030</c:v>
                </c:pt>
                <c:pt idx="4004">
                  <c:v>41031</c:v>
                </c:pt>
                <c:pt idx="4005">
                  <c:v>41032</c:v>
                </c:pt>
                <c:pt idx="4006">
                  <c:v>41033</c:v>
                </c:pt>
                <c:pt idx="4007">
                  <c:v>41036</c:v>
                </c:pt>
                <c:pt idx="4008">
                  <c:v>41037</c:v>
                </c:pt>
                <c:pt idx="4009">
                  <c:v>41038</c:v>
                </c:pt>
                <c:pt idx="4010">
                  <c:v>41039</c:v>
                </c:pt>
                <c:pt idx="4011">
                  <c:v>41040</c:v>
                </c:pt>
                <c:pt idx="4012">
                  <c:v>41043</c:v>
                </c:pt>
                <c:pt idx="4013">
                  <c:v>41044</c:v>
                </c:pt>
                <c:pt idx="4014">
                  <c:v>41045</c:v>
                </c:pt>
                <c:pt idx="4015">
                  <c:v>41046</c:v>
                </c:pt>
                <c:pt idx="4016">
                  <c:v>41047</c:v>
                </c:pt>
                <c:pt idx="4017">
                  <c:v>41050</c:v>
                </c:pt>
                <c:pt idx="4018">
                  <c:v>41051</c:v>
                </c:pt>
                <c:pt idx="4019">
                  <c:v>41052</c:v>
                </c:pt>
                <c:pt idx="4020">
                  <c:v>41053</c:v>
                </c:pt>
                <c:pt idx="4021">
                  <c:v>41054</c:v>
                </c:pt>
                <c:pt idx="4022">
                  <c:v>41057</c:v>
                </c:pt>
                <c:pt idx="4023">
                  <c:v>41058</c:v>
                </c:pt>
                <c:pt idx="4024">
                  <c:v>41059</c:v>
                </c:pt>
                <c:pt idx="4025">
                  <c:v>41060</c:v>
                </c:pt>
                <c:pt idx="4026">
                  <c:v>41061</c:v>
                </c:pt>
                <c:pt idx="4027">
                  <c:v>41064</c:v>
                </c:pt>
                <c:pt idx="4028">
                  <c:v>41065</c:v>
                </c:pt>
                <c:pt idx="4029">
                  <c:v>41066</c:v>
                </c:pt>
                <c:pt idx="4030">
                  <c:v>41067</c:v>
                </c:pt>
                <c:pt idx="4031">
                  <c:v>41068</c:v>
                </c:pt>
                <c:pt idx="4032">
                  <c:v>41071</c:v>
                </c:pt>
                <c:pt idx="4033">
                  <c:v>41072</c:v>
                </c:pt>
                <c:pt idx="4034">
                  <c:v>41073</c:v>
                </c:pt>
                <c:pt idx="4035">
                  <c:v>41074</c:v>
                </c:pt>
                <c:pt idx="4036">
                  <c:v>41075</c:v>
                </c:pt>
                <c:pt idx="4037">
                  <c:v>41078</c:v>
                </c:pt>
                <c:pt idx="4038">
                  <c:v>41079</c:v>
                </c:pt>
                <c:pt idx="4039">
                  <c:v>41080</c:v>
                </c:pt>
                <c:pt idx="4040">
                  <c:v>41081</c:v>
                </c:pt>
                <c:pt idx="4041">
                  <c:v>41082</c:v>
                </c:pt>
                <c:pt idx="4042">
                  <c:v>41085</c:v>
                </c:pt>
                <c:pt idx="4043">
                  <c:v>41086</c:v>
                </c:pt>
                <c:pt idx="4044">
                  <c:v>41087</c:v>
                </c:pt>
                <c:pt idx="4045">
                  <c:v>41088</c:v>
                </c:pt>
                <c:pt idx="4046">
                  <c:v>41089</c:v>
                </c:pt>
                <c:pt idx="4047">
                  <c:v>41090</c:v>
                </c:pt>
                <c:pt idx="4048">
                  <c:v>41092</c:v>
                </c:pt>
                <c:pt idx="4049">
                  <c:v>41093</c:v>
                </c:pt>
                <c:pt idx="4050">
                  <c:v>41094</c:v>
                </c:pt>
                <c:pt idx="4051">
                  <c:v>41095</c:v>
                </c:pt>
                <c:pt idx="4052">
                  <c:v>41096</c:v>
                </c:pt>
                <c:pt idx="4053">
                  <c:v>41099</c:v>
                </c:pt>
                <c:pt idx="4054">
                  <c:v>41100</c:v>
                </c:pt>
                <c:pt idx="4055">
                  <c:v>41101</c:v>
                </c:pt>
                <c:pt idx="4056">
                  <c:v>41102</c:v>
                </c:pt>
                <c:pt idx="4057">
                  <c:v>41103</c:v>
                </c:pt>
                <c:pt idx="4058">
                  <c:v>41106</c:v>
                </c:pt>
                <c:pt idx="4059">
                  <c:v>41107</c:v>
                </c:pt>
                <c:pt idx="4060">
                  <c:v>41108</c:v>
                </c:pt>
                <c:pt idx="4061">
                  <c:v>41109</c:v>
                </c:pt>
                <c:pt idx="4062">
                  <c:v>41110</c:v>
                </c:pt>
                <c:pt idx="4063">
                  <c:v>41113</c:v>
                </c:pt>
                <c:pt idx="4064">
                  <c:v>41114</c:v>
                </c:pt>
                <c:pt idx="4065">
                  <c:v>41115</c:v>
                </c:pt>
                <c:pt idx="4066">
                  <c:v>41116</c:v>
                </c:pt>
                <c:pt idx="4067">
                  <c:v>41117</c:v>
                </c:pt>
                <c:pt idx="4068">
                  <c:v>41120</c:v>
                </c:pt>
                <c:pt idx="4069">
                  <c:v>41121</c:v>
                </c:pt>
                <c:pt idx="4070">
                  <c:v>41122</c:v>
                </c:pt>
                <c:pt idx="4071">
                  <c:v>41123</c:v>
                </c:pt>
                <c:pt idx="4072">
                  <c:v>41124</c:v>
                </c:pt>
                <c:pt idx="4073">
                  <c:v>41127</c:v>
                </c:pt>
                <c:pt idx="4074">
                  <c:v>41128</c:v>
                </c:pt>
                <c:pt idx="4075">
                  <c:v>41129</c:v>
                </c:pt>
                <c:pt idx="4076">
                  <c:v>41130</c:v>
                </c:pt>
                <c:pt idx="4077">
                  <c:v>41131</c:v>
                </c:pt>
                <c:pt idx="4078">
                  <c:v>41134</c:v>
                </c:pt>
                <c:pt idx="4079">
                  <c:v>41135</c:v>
                </c:pt>
                <c:pt idx="4080">
                  <c:v>41136</c:v>
                </c:pt>
                <c:pt idx="4081">
                  <c:v>41137</c:v>
                </c:pt>
                <c:pt idx="4082">
                  <c:v>41138</c:v>
                </c:pt>
                <c:pt idx="4083">
                  <c:v>41141</c:v>
                </c:pt>
                <c:pt idx="4084">
                  <c:v>41142</c:v>
                </c:pt>
                <c:pt idx="4085">
                  <c:v>41143</c:v>
                </c:pt>
                <c:pt idx="4086">
                  <c:v>41144</c:v>
                </c:pt>
                <c:pt idx="4087">
                  <c:v>41145</c:v>
                </c:pt>
                <c:pt idx="4088">
                  <c:v>41148</c:v>
                </c:pt>
                <c:pt idx="4089">
                  <c:v>41149</c:v>
                </c:pt>
                <c:pt idx="4090">
                  <c:v>41150</c:v>
                </c:pt>
                <c:pt idx="4091">
                  <c:v>41151</c:v>
                </c:pt>
                <c:pt idx="4092">
                  <c:v>41152</c:v>
                </c:pt>
                <c:pt idx="4093">
                  <c:v>41155</c:v>
                </c:pt>
                <c:pt idx="4094">
                  <c:v>41156</c:v>
                </c:pt>
                <c:pt idx="4095">
                  <c:v>41157</c:v>
                </c:pt>
                <c:pt idx="4096">
                  <c:v>41158</c:v>
                </c:pt>
                <c:pt idx="4097">
                  <c:v>41159</c:v>
                </c:pt>
                <c:pt idx="4098">
                  <c:v>41162</c:v>
                </c:pt>
                <c:pt idx="4099">
                  <c:v>41163</c:v>
                </c:pt>
                <c:pt idx="4100">
                  <c:v>41164</c:v>
                </c:pt>
                <c:pt idx="4101">
                  <c:v>41165</c:v>
                </c:pt>
                <c:pt idx="4102">
                  <c:v>41166</c:v>
                </c:pt>
                <c:pt idx="4103">
                  <c:v>41169</c:v>
                </c:pt>
                <c:pt idx="4104">
                  <c:v>41170</c:v>
                </c:pt>
                <c:pt idx="4105">
                  <c:v>41171</c:v>
                </c:pt>
                <c:pt idx="4106">
                  <c:v>41172</c:v>
                </c:pt>
                <c:pt idx="4107">
                  <c:v>41173</c:v>
                </c:pt>
                <c:pt idx="4108">
                  <c:v>41176</c:v>
                </c:pt>
                <c:pt idx="4109">
                  <c:v>41177</c:v>
                </c:pt>
                <c:pt idx="4110">
                  <c:v>41178</c:v>
                </c:pt>
                <c:pt idx="4111">
                  <c:v>41179</c:v>
                </c:pt>
                <c:pt idx="4112">
                  <c:v>41180</c:v>
                </c:pt>
                <c:pt idx="4113">
                  <c:v>41182</c:v>
                </c:pt>
                <c:pt idx="4114">
                  <c:v>41183</c:v>
                </c:pt>
                <c:pt idx="4115">
                  <c:v>41184</c:v>
                </c:pt>
                <c:pt idx="4116">
                  <c:v>41185</c:v>
                </c:pt>
                <c:pt idx="4117">
                  <c:v>41186</c:v>
                </c:pt>
                <c:pt idx="4118">
                  <c:v>41187</c:v>
                </c:pt>
                <c:pt idx="4119">
                  <c:v>41190</c:v>
                </c:pt>
                <c:pt idx="4120">
                  <c:v>41191</c:v>
                </c:pt>
                <c:pt idx="4121">
                  <c:v>41192</c:v>
                </c:pt>
                <c:pt idx="4122">
                  <c:v>41193</c:v>
                </c:pt>
                <c:pt idx="4123">
                  <c:v>41194</c:v>
                </c:pt>
                <c:pt idx="4124">
                  <c:v>41197</c:v>
                </c:pt>
                <c:pt idx="4125">
                  <c:v>41198</c:v>
                </c:pt>
                <c:pt idx="4126">
                  <c:v>41199</c:v>
                </c:pt>
                <c:pt idx="4127">
                  <c:v>41200</c:v>
                </c:pt>
                <c:pt idx="4128">
                  <c:v>41201</c:v>
                </c:pt>
                <c:pt idx="4129">
                  <c:v>41204</c:v>
                </c:pt>
                <c:pt idx="4130">
                  <c:v>41205</c:v>
                </c:pt>
                <c:pt idx="4131">
                  <c:v>41206</c:v>
                </c:pt>
                <c:pt idx="4132">
                  <c:v>41207</c:v>
                </c:pt>
                <c:pt idx="4133">
                  <c:v>41208</c:v>
                </c:pt>
                <c:pt idx="4134">
                  <c:v>41211</c:v>
                </c:pt>
                <c:pt idx="4135">
                  <c:v>41213</c:v>
                </c:pt>
                <c:pt idx="4136">
                  <c:v>41214</c:v>
                </c:pt>
                <c:pt idx="4137">
                  <c:v>41215</c:v>
                </c:pt>
                <c:pt idx="4138">
                  <c:v>41218</c:v>
                </c:pt>
                <c:pt idx="4139">
                  <c:v>41219</c:v>
                </c:pt>
                <c:pt idx="4140">
                  <c:v>41220</c:v>
                </c:pt>
                <c:pt idx="4141">
                  <c:v>41221</c:v>
                </c:pt>
                <c:pt idx="4142">
                  <c:v>41222</c:v>
                </c:pt>
                <c:pt idx="4143">
                  <c:v>41225</c:v>
                </c:pt>
                <c:pt idx="4144">
                  <c:v>41226</c:v>
                </c:pt>
                <c:pt idx="4145">
                  <c:v>41227</c:v>
                </c:pt>
                <c:pt idx="4146">
                  <c:v>41228</c:v>
                </c:pt>
                <c:pt idx="4147">
                  <c:v>41229</c:v>
                </c:pt>
                <c:pt idx="4148">
                  <c:v>41232</c:v>
                </c:pt>
                <c:pt idx="4149">
                  <c:v>41233</c:v>
                </c:pt>
                <c:pt idx="4150">
                  <c:v>41234</c:v>
                </c:pt>
                <c:pt idx="4151">
                  <c:v>41235</c:v>
                </c:pt>
                <c:pt idx="4152">
                  <c:v>41236</c:v>
                </c:pt>
                <c:pt idx="4153">
                  <c:v>41239</c:v>
                </c:pt>
                <c:pt idx="4154">
                  <c:v>41240</c:v>
                </c:pt>
                <c:pt idx="4155">
                  <c:v>41241</c:v>
                </c:pt>
                <c:pt idx="4156">
                  <c:v>41242</c:v>
                </c:pt>
                <c:pt idx="4157">
                  <c:v>41243</c:v>
                </c:pt>
                <c:pt idx="4158">
                  <c:v>41246</c:v>
                </c:pt>
                <c:pt idx="4159">
                  <c:v>41247</c:v>
                </c:pt>
                <c:pt idx="4160">
                  <c:v>41248</c:v>
                </c:pt>
                <c:pt idx="4161">
                  <c:v>41249</c:v>
                </c:pt>
                <c:pt idx="4162">
                  <c:v>41250</c:v>
                </c:pt>
                <c:pt idx="4163">
                  <c:v>41253</c:v>
                </c:pt>
                <c:pt idx="4164">
                  <c:v>41254</c:v>
                </c:pt>
                <c:pt idx="4165">
                  <c:v>41255</c:v>
                </c:pt>
                <c:pt idx="4166">
                  <c:v>41256</c:v>
                </c:pt>
                <c:pt idx="4167">
                  <c:v>41257</c:v>
                </c:pt>
                <c:pt idx="4168">
                  <c:v>41260</c:v>
                </c:pt>
                <c:pt idx="4169">
                  <c:v>41261</c:v>
                </c:pt>
                <c:pt idx="4170">
                  <c:v>41262</c:v>
                </c:pt>
                <c:pt idx="4171">
                  <c:v>41263</c:v>
                </c:pt>
                <c:pt idx="4172">
                  <c:v>41264</c:v>
                </c:pt>
                <c:pt idx="4173">
                  <c:v>41267</c:v>
                </c:pt>
                <c:pt idx="4174">
                  <c:v>41269</c:v>
                </c:pt>
                <c:pt idx="4175">
                  <c:v>41270</c:v>
                </c:pt>
                <c:pt idx="4176">
                  <c:v>41271</c:v>
                </c:pt>
                <c:pt idx="4177">
                  <c:v>41274</c:v>
                </c:pt>
                <c:pt idx="4178">
                  <c:v>41276</c:v>
                </c:pt>
                <c:pt idx="4179">
                  <c:v>41277</c:v>
                </c:pt>
                <c:pt idx="4180">
                  <c:v>41278</c:v>
                </c:pt>
                <c:pt idx="4181">
                  <c:v>41281</c:v>
                </c:pt>
                <c:pt idx="4182">
                  <c:v>41282</c:v>
                </c:pt>
                <c:pt idx="4183">
                  <c:v>41283</c:v>
                </c:pt>
                <c:pt idx="4184">
                  <c:v>41284</c:v>
                </c:pt>
                <c:pt idx="4185">
                  <c:v>41285</c:v>
                </c:pt>
                <c:pt idx="4186">
                  <c:v>41288</c:v>
                </c:pt>
                <c:pt idx="4187">
                  <c:v>41289</c:v>
                </c:pt>
                <c:pt idx="4188">
                  <c:v>41290</c:v>
                </c:pt>
                <c:pt idx="4189">
                  <c:v>41291</c:v>
                </c:pt>
                <c:pt idx="4190">
                  <c:v>41292</c:v>
                </c:pt>
                <c:pt idx="4191">
                  <c:v>41295</c:v>
                </c:pt>
                <c:pt idx="4192">
                  <c:v>41296</c:v>
                </c:pt>
                <c:pt idx="4193">
                  <c:v>41297</c:v>
                </c:pt>
                <c:pt idx="4194">
                  <c:v>41298</c:v>
                </c:pt>
                <c:pt idx="4195">
                  <c:v>41299</c:v>
                </c:pt>
                <c:pt idx="4196">
                  <c:v>41302</c:v>
                </c:pt>
                <c:pt idx="4197">
                  <c:v>41303</c:v>
                </c:pt>
                <c:pt idx="4198">
                  <c:v>41304</c:v>
                </c:pt>
                <c:pt idx="4199">
                  <c:v>41305</c:v>
                </c:pt>
                <c:pt idx="4200">
                  <c:v>41306</c:v>
                </c:pt>
                <c:pt idx="4201">
                  <c:v>41309</c:v>
                </c:pt>
                <c:pt idx="4202">
                  <c:v>41310</c:v>
                </c:pt>
                <c:pt idx="4203">
                  <c:v>41311</c:v>
                </c:pt>
                <c:pt idx="4204">
                  <c:v>41312</c:v>
                </c:pt>
                <c:pt idx="4205">
                  <c:v>41313</c:v>
                </c:pt>
                <c:pt idx="4206">
                  <c:v>41316</c:v>
                </c:pt>
                <c:pt idx="4207">
                  <c:v>41317</c:v>
                </c:pt>
                <c:pt idx="4208">
                  <c:v>41318</c:v>
                </c:pt>
                <c:pt idx="4209">
                  <c:v>41319</c:v>
                </c:pt>
                <c:pt idx="4210">
                  <c:v>41320</c:v>
                </c:pt>
                <c:pt idx="4211">
                  <c:v>41323</c:v>
                </c:pt>
                <c:pt idx="4212">
                  <c:v>41324</c:v>
                </c:pt>
                <c:pt idx="4213">
                  <c:v>41325</c:v>
                </c:pt>
                <c:pt idx="4214">
                  <c:v>41326</c:v>
                </c:pt>
                <c:pt idx="4215">
                  <c:v>41327</c:v>
                </c:pt>
                <c:pt idx="4216">
                  <c:v>41330</c:v>
                </c:pt>
                <c:pt idx="4217">
                  <c:v>41331</c:v>
                </c:pt>
                <c:pt idx="4218">
                  <c:v>41332</c:v>
                </c:pt>
                <c:pt idx="4219">
                  <c:v>41333</c:v>
                </c:pt>
                <c:pt idx="4220">
                  <c:v>41334</c:v>
                </c:pt>
                <c:pt idx="4221">
                  <c:v>41337</c:v>
                </c:pt>
                <c:pt idx="4222">
                  <c:v>41338</c:v>
                </c:pt>
                <c:pt idx="4223">
                  <c:v>41339</c:v>
                </c:pt>
                <c:pt idx="4224">
                  <c:v>41340</c:v>
                </c:pt>
                <c:pt idx="4225">
                  <c:v>41341</c:v>
                </c:pt>
                <c:pt idx="4226">
                  <c:v>41344</c:v>
                </c:pt>
                <c:pt idx="4227">
                  <c:v>41345</c:v>
                </c:pt>
                <c:pt idx="4228">
                  <c:v>41346</c:v>
                </c:pt>
                <c:pt idx="4229">
                  <c:v>41347</c:v>
                </c:pt>
                <c:pt idx="4230">
                  <c:v>41348</c:v>
                </c:pt>
                <c:pt idx="4231">
                  <c:v>41351</c:v>
                </c:pt>
                <c:pt idx="4232">
                  <c:v>41352</c:v>
                </c:pt>
                <c:pt idx="4233">
                  <c:v>41353</c:v>
                </c:pt>
                <c:pt idx="4234">
                  <c:v>41354</c:v>
                </c:pt>
                <c:pt idx="4235">
                  <c:v>41355</c:v>
                </c:pt>
                <c:pt idx="4236">
                  <c:v>41358</c:v>
                </c:pt>
                <c:pt idx="4237">
                  <c:v>41359</c:v>
                </c:pt>
                <c:pt idx="4238">
                  <c:v>41360</c:v>
                </c:pt>
                <c:pt idx="4239">
                  <c:v>41361</c:v>
                </c:pt>
                <c:pt idx="4240">
                  <c:v>41364</c:v>
                </c:pt>
                <c:pt idx="4241">
                  <c:v>41365</c:v>
                </c:pt>
                <c:pt idx="4242">
                  <c:v>41366</c:v>
                </c:pt>
                <c:pt idx="4243">
                  <c:v>41367</c:v>
                </c:pt>
                <c:pt idx="4244">
                  <c:v>41368</c:v>
                </c:pt>
                <c:pt idx="4245">
                  <c:v>41369</c:v>
                </c:pt>
                <c:pt idx="4246">
                  <c:v>41372</c:v>
                </c:pt>
                <c:pt idx="4247">
                  <c:v>41373</c:v>
                </c:pt>
                <c:pt idx="4248">
                  <c:v>41374</c:v>
                </c:pt>
                <c:pt idx="4249">
                  <c:v>41375</c:v>
                </c:pt>
                <c:pt idx="4250">
                  <c:v>41376</c:v>
                </c:pt>
                <c:pt idx="4251">
                  <c:v>41379</c:v>
                </c:pt>
                <c:pt idx="4252">
                  <c:v>41380</c:v>
                </c:pt>
                <c:pt idx="4253">
                  <c:v>41381</c:v>
                </c:pt>
                <c:pt idx="4254">
                  <c:v>41382</c:v>
                </c:pt>
                <c:pt idx="4255">
                  <c:v>41383</c:v>
                </c:pt>
                <c:pt idx="4256">
                  <c:v>41386</c:v>
                </c:pt>
                <c:pt idx="4257">
                  <c:v>41387</c:v>
                </c:pt>
                <c:pt idx="4258">
                  <c:v>41388</c:v>
                </c:pt>
                <c:pt idx="4259">
                  <c:v>41389</c:v>
                </c:pt>
                <c:pt idx="4260">
                  <c:v>41390</c:v>
                </c:pt>
                <c:pt idx="4261">
                  <c:v>41393</c:v>
                </c:pt>
                <c:pt idx="4262">
                  <c:v>41394</c:v>
                </c:pt>
                <c:pt idx="4263">
                  <c:v>41395</c:v>
                </c:pt>
                <c:pt idx="4264">
                  <c:v>41396</c:v>
                </c:pt>
                <c:pt idx="4265">
                  <c:v>41397</c:v>
                </c:pt>
                <c:pt idx="4266">
                  <c:v>41400</c:v>
                </c:pt>
                <c:pt idx="4267">
                  <c:v>41401</c:v>
                </c:pt>
                <c:pt idx="4268">
                  <c:v>41402</c:v>
                </c:pt>
                <c:pt idx="4269">
                  <c:v>41403</c:v>
                </c:pt>
                <c:pt idx="4270">
                  <c:v>41404</c:v>
                </c:pt>
                <c:pt idx="4271">
                  <c:v>41407</c:v>
                </c:pt>
                <c:pt idx="4272">
                  <c:v>41408</c:v>
                </c:pt>
                <c:pt idx="4273">
                  <c:v>41409</c:v>
                </c:pt>
                <c:pt idx="4274">
                  <c:v>41410</c:v>
                </c:pt>
                <c:pt idx="4275">
                  <c:v>41411</c:v>
                </c:pt>
                <c:pt idx="4276">
                  <c:v>41414</c:v>
                </c:pt>
                <c:pt idx="4277">
                  <c:v>41415</c:v>
                </c:pt>
                <c:pt idx="4278">
                  <c:v>41416</c:v>
                </c:pt>
                <c:pt idx="4279">
                  <c:v>41417</c:v>
                </c:pt>
                <c:pt idx="4280">
                  <c:v>41418</c:v>
                </c:pt>
                <c:pt idx="4281">
                  <c:v>41421</c:v>
                </c:pt>
                <c:pt idx="4282">
                  <c:v>41422</c:v>
                </c:pt>
                <c:pt idx="4283">
                  <c:v>41423</c:v>
                </c:pt>
                <c:pt idx="4284">
                  <c:v>41424</c:v>
                </c:pt>
                <c:pt idx="4285">
                  <c:v>41425</c:v>
                </c:pt>
                <c:pt idx="4286">
                  <c:v>41428</c:v>
                </c:pt>
                <c:pt idx="4287">
                  <c:v>41429</c:v>
                </c:pt>
                <c:pt idx="4288">
                  <c:v>41430</c:v>
                </c:pt>
                <c:pt idx="4289">
                  <c:v>41431</c:v>
                </c:pt>
                <c:pt idx="4290">
                  <c:v>41432</c:v>
                </c:pt>
                <c:pt idx="4291">
                  <c:v>41435</c:v>
                </c:pt>
                <c:pt idx="4292">
                  <c:v>41436</c:v>
                </c:pt>
                <c:pt idx="4293">
                  <c:v>41437</c:v>
                </c:pt>
                <c:pt idx="4294">
                  <c:v>41438</c:v>
                </c:pt>
                <c:pt idx="4295">
                  <c:v>41439</c:v>
                </c:pt>
                <c:pt idx="4296">
                  <c:v>41442</c:v>
                </c:pt>
                <c:pt idx="4297">
                  <c:v>41443</c:v>
                </c:pt>
                <c:pt idx="4298">
                  <c:v>41444</c:v>
                </c:pt>
                <c:pt idx="4299">
                  <c:v>41445</c:v>
                </c:pt>
                <c:pt idx="4300">
                  <c:v>41446</c:v>
                </c:pt>
                <c:pt idx="4301">
                  <c:v>41449</c:v>
                </c:pt>
                <c:pt idx="4302">
                  <c:v>41450</c:v>
                </c:pt>
                <c:pt idx="4303">
                  <c:v>41451</c:v>
                </c:pt>
                <c:pt idx="4304">
                  <c:v>41452</c:v>
                </c:pt>
                <c:pt idx="4305">
                  <c:v>41453</c:v>
                </c:pt>
                <c:pt idx="4306">
                  <c:v>41455</c:v>
                </c:pt>
                <c:pt idx="4307">
                  <c:v>41456</c:v>
                </c:pt>
                <c:pt idx="4308">
                  <c:v>41457</c:v>
                </c:pt>
                <c:pt idx="4309">
                  <c:v>41458</c:v>
                </c:pt>
                <c:pt idx="4310">
                  <c:v>41459</c:v>
                </c:pt>
                <c:pt idx="4311">
                  <c:v>41460</c:v>
                </c:pt>
                <c:pt idx="4312">
                  <c:v>41463</c:v>
                </c:pt>
                <c:pt idx="4313">
                  <c:v>41464</c:v>
                </c:pt>
                <c:pt idx="4314">
                  <c:v>41465</c:v>
                </c:pt>
                <c:pt idx="4315">
                  <c:v>41466</c:v>
                </c:pt>
                <c:pt idx="4316">
                  <c:v>41467</c:v>
                </c:pt>
                <c:pt idx="4317">
                  <c:v>41470</c:v>
                </c:pt>
                <c:pt idx="4318">
                  <c:v>41471</c:v>
                </c:pt>
                <c:pt idx="4319">
                  <c:v>41472</c:v>
                </c:pt>
                <c:pt idx="4320">
                  <c:v>41473</c:v>
                </c:pt>
                <c:pt idx="4321">
                  <c:v>41474</c:v>
                </c:pt>
                <c:pt idx="4322">
                  <c:v>41477</c:v>
                </c:pt>
                <c:pt idx="4323">
                  <c:v>41478</c:v>
                </c:pt>
                <c:pt idx="4324">
                  <c:v>41479</c:v>
                </c:pt>
                <c:pt idx="4325">
                  <c:v>41480</c:v>
                </c:pt>
                <c:pt idx="4326">
                  <c:v>41481</c:v>
                </c:pt>
                <c:pt idx="4327">
                  <c:v>41484</c:v>
                </c:pt>
                <c:pt idx="4328">
                  <c:v>41485</c:v>
                </c:pt>
                <c:pt idx="4329">
                  <c:v>41486</c:v>
                </c:pt>
                <c:pt idx="4330">
                  <c:v>41487</c:v>
                </c:pt>
                <c:pt idx="4331">
                  <c:v>41488</c:v>
                </c:pt>
                <c:pt idx="4332">
                  <c:v>41491</c:v>
                </c:pt>
                <c:pt idx="4333">
                  <c:v>41492</c:v>
                </c:pt>
                <c:pt idx="4334">
                  <c:v>41493</c:v>
                </c:pt>
                <c:pt idx="4335">
                  <c:v>41494</c:v>
                </c:pt>
                <c:pt idx="4336">
                  <c:v>41495</c:v>
                </c:pt>
                <c:pt idx="4337">
                  <c:v>41498</c:v>
                </c:pt>
                <c:pt idx="4338">
                  <c:v>41499</c:v>
                </c:pt>
                <c:pt idx="4339">
                  <c:v>41500</c:v>
                </c:pt>
                <c:pt idx="4340">
                  <c:v>41501</c:v>
                </c:pt>
                <c:pt idx="4341">
                  <c:v>41502</c:v>
                </c:pt>
                <c:pt idx="4342">
                  <c:v>41505</c:v>
                </c:pt>
                <c:pt idx="4343">
                  <c:v>41506</c:v>
                </c:pt>
                <c:pt idx="4344">
                  <c:v>41507</c:v>
                </c:pt>
                <c:pt idx="4345">
                  <c:v>41508</c:v>
                </c:pt>
                <c:pt idx="4346">
                  <c:v>41509</c:v>
                </c:pt>
                <c:pt idx="4347">
                  <c:v>41512</c:v>
                </c:pt>
                <c:pt idx="4348">
                  <c:v>41513</c:v>
                </c:pt>
                <c:pt idx="4349">
                  <c:v>41514</c:v>
                </c:pt>
                <c:pt idx="4350">
                  <c:v>41515</c:v>
                </c:pt>
                <c:pt idx="4351">
                  <c:v>41519</c:v>
                </c:pt>
                <c:pt idx="4352">
                  <c:v>41520</c:v>
                </c:pt>
                <c:pt idx="4353">
                  <c:v>41521</c:v>
                </c:pt>
                <c:pt idx="4354">
                  <c:v>41522</c:v>
                </c:pt>
                <c:pt idx="4355">
                  <c:v>41523</c:v>
                </c:pt>
                <c:pt idx="4356">
                  <c:v>41526</c:v>
                </c:pt>
                <c:pt idx="4357">
                  <c:v>41527</c:v>
                </c:pt>
                <c:pt idx="4358">
                  <c:v>41528</c:v>
                </c:pt>
                <c:pt idx="4359">
                  <c:v>41529</c:v>
                </c:pt>
                <c:pt idx="4360">
                  <c:v>41530</c:v>
                </c:pt>
                <c:pt idx="4361">
                  <c:v>41533</c:v>
                </c:pt>
                <c:pt idx="4362">
                  <c:v>41534</c:v>
                </c:pt>
                <c:pt idx="4363">
                  <c:v>41535</c:v>
                </c:pt>
                <c:pt idx="4364">
                  <c:v>41536</c:v>
                </c:pt>
                <c:pt idx="4365">
                  <c:v>41537</c:v>
                </c:pt>
                <c:pt idx="4366">
                  <c:v>41540</c:v>
                </c:pt>
                <c:pt idx="4367">
                  <c:v>41541</c:v>
                </c:pt>
                <c:pt idx="4368">
                  <c:v>41542</c:v>
                </c:pt>
                <c:pt idx="4369">
                  <c:v>41543</c:v>
                </c:pt>
                <c:pt idx="4370">
                  <c:v>41544</c:v>
                </c:pt>
                <c:pt idx="4371">
                  <c:v>41547</c:v>
                </c:pt>
                <c:pt idx="4372">
                  <c:v>41548</c:v>
                </c:pt>
                <c:pt idx="4373">
                  <c:v>41549</c:v>
                </c:pt>
                <c:pt idx="4374">
                  <c:v>41550</c:v>
                </c:pt>
                <c:pt idx="4375">
                  <c:v>41551</c:v>
                </c:pt>
                <c:pt idx="4376">
                  <c:v>41554</c:v>
                </c:pt>
                <c:pt idx="4377">
                  <c:v>41555</c:v>
                </c:pt>
                <c:pt idx="4378">
                  <c:v>41556</c:v>
                </c:pt>
                <c:pt idx="4379">
                  <c:v>41557</c:v>
                </c:pt>
                <c:pt idx="4380">
                  <c:v>41558</c:v>
                </c:pt>
                <c:pt idx="4381">
                  <c:v>41561</c:v>
                </c:pt>
                <c:pt idx="4382">
                  <c:v>41562</c:v>
                </c:pt>
                <c:pt idx="4383">
                  <c:v>41563</c:v>
                </c:pt>
                <c:pt idx="4384">
                  <c:v>41564</c:v>
                </c:pt>
                <c:pt idx="4385">
                  <c:v>41565</c:v>
                </c:pt>
                <c:pt idx="4386">
                  <c:v>41568</c:v>
                </c:pt>
                <c:pt idx="4387">
                  <c:v>41569</c:v>
                </c:pt>
                <c:pt idx="4388">
                  <c:v>41570</c:v>
                </c:pt>
                <c:pt idx="4389">
                  <c:v>41571</c:v>
                </c:pt>
                <c:pt idx="4390">
                  <c:v>41572</c:v>
                </c:pt>
                <c:pt idx="4391">
                  <c:v>41575</c:v>
                </c:pt>
                <c:pt idx="4392">
                  <c:v>41576</c:v>
                </c:pt>
                <c:pt idx="4393">
                  <c:v>41577</c:v>
                </c:pt>
                <c:pt idx="4394">
                  <c:v>41578</c:v>
                </c:pt>
                <c:pt idx="4395">
                  <c:v>41579</c:v>
                </c:pt>
                <c:pt idx="4396">
                  <c:v>41582</c:v>
                </c:pt>
                <c:pt idx="4397">
                  <c:v>41583</c:v>
                </c:pt>
                <c:pt idx="4398">
                  <c:v>41584</c:v>
                </c:pt>
                <c:pt idx="4399">
                  <c:v>41585</c:v>
                </c:pt>
                <c:pt idx="4400">
                  <c:v>41586</c:v>
                </c:pt>
                <c:pt idx="4401">
                  <c:v>41589</c:v>
                </c:pt>
                <c:pt idx="4402">
                  <c:v>41590</c:v>
                </c:pt>
                <c:pt idx="4403">
                  <c:v>41591</c:v>
                </c:pt>
                <c:pt idx="4404">
                  <c:v>41592</c:v>
                </c:pt>
                <c:pt idx="4405">
                  <c:v>41593</c:v>
                </c:pt>
                <c:pt idx="4406">
                  <c:v>41596</c:v>
                </c:pt>
                <c:pt idx="4407">
                  <c:v>41597</c:v>
                </c:pt>
                <c:pt idx="4408">
                  <c:v>41598</c:v>
                </c:pt>
                <c:pt idx="4409">
                  <c:v>41599</c:v>
                </c:pt>
                <c:pt idx="4410">
                  <c:v>41600</c:v>
                </c:pt>
                <c:pt idx="4411">
                  <c:v>41603</c:v>
                </c:pt>
                <c:pt idx="4412">
                  <c:v>41604</c:v>
                </c:pt>
                <c:pt idx="4413">
                  <c:v>41605</c:v>
                </c:pt>
                <c:pt idx="4414">
                  <c:v>41606</c:v>
                </c:pt>
                <c:pt idx="4415">
                  <c:v>41607</c:v>
                </c:pt>
                <c:pt idx="4416">
                  <c:v>41608</c:v>
                </c:pt>
                <c:pt idx="4417">
                  <c:v>41610</c:v>
                </c:pt>
                <c:pt idx="4418">
                  <c:v>41611</c:v>
                </c:pt>
                <c:pt idx="4419">
                  <c:v>41612</c:v>
                </c:pt>
                <c:pt idx="4420">
                  <c:v>41613</c:v>
                </c:pt>
                <c:pt idx="4421">
                  <c:v>41614</c:v>
                </c:pt>
                <c:pt idx="4422">
                  <c:v>41617</c:v>
                </c:pt>
                <c:pt idx="4423">
                  <c:v>41618</c:v>
                </c:pt>
                <c:pt idx="4424">
                  <c:v>41619</c:v>
                </c:pt>
                <c:pt idx="4425">
                  <c:v>41620</c:v>
                </c:pt>
                <c:pt idx="4426">
                  <c:v>41621</c:v>
                </c:pt>
                <c:pt idx="4427">
                  <c:v>41624</c:v>
                </c:pt>
                <c:pt idx="4428">
                  <c:v>41625</c:v>
                </c:pt>
                <c:pt idx="4429">
                  <c:v>41626</c:v>
                </c:pt>
                <c:pt idx="4430">
                  <c:v>41627</c:v>
                </c:pt>
                <c:pt idx="4431">
                  <c:v>41628</c:v>
                </c:pt>
                <c:pt idx="4432">
                  <c:v>41631</c:v>
                </c:pt>
                <c:pt idx="4433">
                  <c:v>41632</c:v>
                </c:pt>
                <c:pt idx="4434">
                  <c:v>41634</c:v>
                </c:pt>
                <c:pt idx="4435">
                  <c:v>41635</c:v>
                </c:pt>
                <c:pt idx="4436">
                  <c:v>41638</c:v>
                </c:pt>
                <c:pt idx="4437">
                  <c:v>41639</c:v>
                </c:pt>
                <c:pt idx="4438">
                  <c:v>41641</c:v>
                </c:pt>
                <c:pt idx="4439">
                  <c:v>41642</c:v>
                </c:pt>
                <c:pt idx="4440">
                  <c:v>41645</c:v>
                </c:pt>
                <c:pt idx="4441">
                  <c:v>41646</c:v>
                </c:pt>
                <c:pt idx="4442">
                  <c:v>41647</c:v>
                </c:pt>
                <c:pt idx="4443">
                  <c:v>41648</c:v>
                </c:pt>
                <c:pt idx="4444">
                  <c:v>41649</c:v>
                </c:pt>
                <c:pt idx="4445">
                  <c:v>41652</c:v>
                </c:pt>
                <c:pt idx="4446">
                  <c:v>41653</c:v>
                </c:pt>
                <c:pt idx="4447">
                  <c:v>41654</c:v>
                </c:pt>
                <c:pt idx="4448">
                  <c:v>41655</c:v>
                </c:pt>
                <c:pt idx="4449">
                  <c:v>41656</c:v>
                </c:pt>
                <c:pt idx="4450">
                  <c:v>41659</c:v>
                </c:pt>
                <c:pt idx="4451">
                  <c:v>41660</c:v>
                </c:pt>
                <c:pt idx="4452">
                  <c:v>41661</c:v>
                </c:pt>
                <c:pt idx="4453">
                  <c:v>41662</c:v>
                </c:pt>
                <c:pt idx="4454">
                  <c:v>41663</c:v>
                </c:pt>
                <c:pt idx="4455">
                  <c:v>41666</c:v>
                </c:pt>
                <c:pt idx="4456">
                  <c:v>41667</c:v>
                </c:pt>
                <c:pt idx="4457">
                  <c:v>41668</c:v>
                </c:pt>
                <c:pt idx="4458">
                  <c:v>41669</c:v>
                </c:pt>
                <c:pt idx="4459">
                  <c:v>41670</c:v>
                </c:pt>
                <c:pt idx="4460">
                  <c:v>41673</c:v>
                </c:pt>
                <c:pt idx="4461">
                  <c:v>41674</c:v>
                </c:pt>
                <c:pt idx="4462">
                  <c:v>41675</c:v>
                </c:pt>
                <c:pt idx="4463">
                  <c:v>41676</c:v>
                </c:pt>
                <c:pt idx="4464">
                  <c:v>41677</c:v>
                </c:pt>
                <c:pt idx="4465">
                  <c:v>41680</c:v>
                </c:pt>
                <c:pt idx="4466">
                  <c:v>41681</c:v>
                </c:pt>
                <c:pt idx="4467">
                  <c:v>41682</c:v>
                </c:pt>
                <c:pt idx="4468">
                  <c:v>41683</c:v>
                </c:pt>
                <c:pt idx="4469">
                  <c:v>41684</c:v>
                </c:pt>
                <c:pt idx="4470">
                  <c:v>41687</c:v>
                </c:pt>
                <c:pt idx="4471">
                  <c:v>41688</c:v>
                </c:pt>
                <c:pt idx="4472">
                  <c:v>41689</c:v>
                </c:pt>
                <c:pt idx="4473">
                  <c:v>41690</c:v>
                </c:pt>
                <c:pt idx="4474">
                  <c:v>41691</c:v>
                </c:pt>
                <c:pt idx="4475">
                  <c:v>41694</c:v>
                </c:pt>
                <c:pt idx="4476">
                  <c:v>41695</c:v>
                </c:pt>
                <c:pt idx="4477">
                  <c:v>41696</c:v>
                </c:pt>
                <c:pt idx="4478">
                  <c:v>41697</c:v>
                </c:pt>
                <c:pt idx="4479">
                  <c:v>41698</c:v>
                </c:pt>
                <c:pt idx="4480">
                  <c:v>41701</c:v>
                </c:pt>
                <c:pt idx="4481">
                  <c:v>41702</c:v>
                </c:pt>
                <c:pt idx="4482">
                  <c:v>41703</c:v>
                </c:pt>
                <c:pt idx="4483">
                  <c:v>41704</c:v>
                </c:pt>
                <c:pt idx="4484">
                  <c:v>41705</c:v>
                </c:pt>
                <c:pt idx="4485">
                  <c:v>41708</c:v>
                </c:pt>
                <c:pt idx="4486">
                  <c:v>41709</c:v>
                </c:pt>
                <c:pt idx="4487">
                  <c:v>41710</c:v>
                </c:pt>
                <c:pt idx="4488">
                  <c:v>41711</c:v>
                </c:pt>
                <c:pt idx="4489">
                  <c:v>41712</c:v>
                </c:pt>
                <c:pt idx="4490">
                  <c:v>41715</c:v>
                </c:pt>
                <c:pt idx="4491">
                  <c:v>41716</c:v>
                </c:pt>
                <c:pt idx="4492">
                  <c:v>41717</c:v>
                </c:pt>
                <c:pt idx="4493">
                  <c:v>41718</c:v>
                </c:pt>
                <c:pt idx="4494">
                  <c:v>41719</c:v>
                </c:pt>
                <c:pt idx="4495">
                  <c:v>41722</c:v>
                </c:pt>
                <c:pt idx="4496">
                  <c:v>41723</c:v>
                </c:pt>
                <c:pt idx="4497">
                  <c:v>41724</c:v>
                </c:pt>
                <c:pt idx="4498">
                  <c:v>41725</c:v>
                </c:pt>
                <c:pt idx="4499">
                  <c:v>41726</c:v>
                </c:pt>
                <c:pt idx="4500">
                  <c:v>41729</c:v>
                </c:pt>
                <c:pt idx="4501">
                  <c:v>41730</c:v>
                </c:pt>
                <c:pt idx="4502">
                  <c:v>41731</c:v>
                </c:pt>
                <c:pt idx="4503">
                  <c:v>41732</c:v>
                </c:pt>
                <c:pt idx="4504">
                  <c:v>41733</c:v>
                </c:pt>
                <c:pt idx="4505">
                  <c:v>41736</c:v>
                </c:pt>
                <c:pt idx="4506">
                  <c:v>41737</c:v>
                </c:pt>
                <c:pt idx="4507">
                  <c:v>41738</c:v>
                </c:pt>
                <c:pt idx="4508">
                  <c:v>41739</c:v>
                </c:pt>
                <c:pt idx="4509">
                  <c:v>41740</c:v>
                </c:pt>
                <c:pt idx="4510">
                  <c:v>41743</c:v>
                </c:pt>
                <c:pt idx="4511">
                  <c:v>41744</c:v>
                </c:pt>
                <c:pt idx="4512">
                  <c:v>41745</c:v>
                </c:pt>
                <c:pt idx="4513">
                  <c:v>41746</c:v>
                </c:pt>
                <c:pt idx="4514">
                  <c:v>41750</c:v>
                </c:pt>
                <c:pt idx="4515">
                  <c:v>41751</c:v>
                </c:pt>
                <c:pt idx="4516">
                  <c:v>41752</c:v>
                </c:pt>
                <c:pt idx="4517">
                  <c:v>41753</c:v>
                </c:pt>
                <c:pt idx="4518">
                  <c:v>41754</c:v>
                </c:pt>
                <c:pt idx="4519">
                  <c:v>41757</c:v>
                </c:pt>
                <c:pt idx="4520">
                  <c:v>41758</c:v>
                </c:pt>
                <c:pt idx="4521">
                  <c:v>41759</c:v>
                </c:pt>
                <c:pt idx="4522">
                  <c:v>41760</c:v>
                </c:pt>
                <c:pt idx="4523">
                  <c:v>41761</c:v>
                </c:pt>
                <c:pt idx="4524">
                  <c:v>41764</c:v>
                </c:pt>
                <c:pt idx="4525">
                  <c:v>41765</c:v>
                </c:pt>
                <c:pt idx="4526">
                  <c:v>41766</c:v>
                </c:pt>
                <c:pt idx="4527">
                  <c:v>41767</c:v>
                </c:pt>
                <c:pt idx="4528">
                  <c:v>41768</c:v>
                </c:pt>
                <c:pt idx="4529">
                  <c:v>41771</c:v>
                </c:pt>
                <c:pt idx="4530">
                  <c:v>41772</c:v>
                </c:pt>
                <c:pt idx="4531">
                  <c:v>41773</c:v>
                </c:pt>
                <c:pt idx="4532">
                  <c:v>41774</c:v>
                </c:pt>
                <c:pt idx="4533">
                  <c:v>41775</c:v>
                </c:pt>
                <c:pt idx="4534">
                  <c:v>41778</c:v>
                </c:pt>
                <c:pt idx="4535">
                  <c:v>41779</c:v>
                </c:pt>
                <c:pt idx="4536">
                  <c:v>41780</c:v>
                </c:pt>
                <c:pt idx="4537">
                  <c:v>41781</c:v>
                </c:pt>
                <c:pt idx="4538">
                  <c:v>41782</c:v>
                </c:pt>
                <c:pt idx="4539">
                  <c:v>41785</c:v>
                </c:pt>
                <c:pt idx="4540">
                  <c:v>41786</c:v>
                </c:pt>
                <c:pt idx="4541">
                  <c:v>41787</c:v>
                </c:pt>
                <c:pt idx="4542">
                  <c:v>41788</c:v>
                </c:pt>
                <c:pt idx="4543">
                  <c:v>41789</c:v>
                </c:pt>
                <c:pt idx="4544">
                  <c:v>41790</c:v>
                </c:pt>
                <c:pt idx="4545">
                  <c:v>41792</c:v>
                </c:pt>
                <c:pt idx="4546">
                  <c:v>41793</c:v>
                </c:pt>
                <c:pt idx="4547">
                  <c:v>41794</c:v>
                </c:pt>
                <c:pt idx="4548">
                  <c:v>41795</c:v>
                </c:pt>
                <c:pt idx="4549">
                  <c:v>41796</c:v>
                </c:pt>
                <c:pt idx="4550">
                  <c:v>41799</c:v>
                </c:pt>
                <c:pt idx="4551">
                  <c:v>41800</c:v>
                </c:pt>
                <c:pt idx="4552">
                  <c:v>41801</c:v>
                </c:pt>
                <c:pt idx="4553">
                  <c:v>41802</c:v>
                </c:pt>
                <c:pt idx="4554">
                  <c:v>41803</c:v>
                </c:pt>
                <c:pt idx="4555">
                  <c:v>41806</c:v>
                </c:pt>
                <c:pt idx="4556">
                  <c:v>41807</c:v>
                </c:pt>
                <c:pt idx="4557">
                  <c:v>41808</c:v>
                </c:pt>
                <c:pt idx="4558">
                  <c:v>41809</c:v>
                </c:pt>
                <c:pt idx="4559">
                  <c:v>41810</c:v>
                </c:pt>
                <c:pt idx="4560">
                  <c:v>41813</c:v>
                </c:pt>
                <c:pt idx="4561">
                  <c:v>41814</c:v>
                </c:pt>
                <c:pt idx="4562">
                  <c:v>41815</c:v>
                </c:pt>
                <c:pt idx="4563">
                  <c:v>41816</c:v>
                </c:pt>
                <c:pt idx="4564">
                  <c:v>41817</c:v>
                </c:pt>
                <c:pt idx="4565">
                  <c:v>41820</c:v>
                </c:pt>
                <c:pt idx="4566">
                  <c:v>41821</c:v>
                </c:pt>
                <c:pt idx="4567">
                  <c:v>41822</c:v>
                </c:pt>
                <c:pt idx="4568">
                  <c:v>41823</c:v>
                </c:pt>
                <c:pt idx="4569">
                  <c:v>41824</c:v>
                </c:pt>
                <c:pt idx="4570">
                  <c:v>41827</c:v>
                </c:pt>
                <c:pt idx="4571">
                  <c:v>41828</c:v>
                </c:pt>
                <c:pt idx="4572">
                  <c:v>41829</c:v>
                </c:pt>
                <c:pt idx="4573">
                  <c:v>41830</c:v>
                </c:pt>
                <c:pt idx="4574">
                  <c:v>41831</c:v>
                </c:pt>
                <c:pt idx="4575">
                  <c:v>41834</c:v>
                </c:pt>
                <c:pt idx="4576">
                  <c:v>41835</c:v>
                </c:pt>
                <c:pt idx="4577">
                  <c:v>41836</c:v>
                </c:pt>
                <c:pt idx="4578">
                  <c:v>41837</c:v>
                </c:pt>
                <c:pt idx="4579">
                  <c:v>41838</c:v>
                </c:pt>
                <c:pt idx="4580">
                  <c:v>41841</c:v>
                </c:pt>
                <c:pt idx="4581">
                  <c:v>41842</c:v>
                </c:pt>
                <c:pt idx="4582">
                  <c:v>41843</c:v>
                </c:pt>
                <c:pt idx="4583">
                  <c:v>41844</c:v>
                </c:pt>
                <c:pt idx="4584">
                  <c:v>41845</c:v>
                </c:pt>
                <c:pt idx="4585">
                  <c:v>41848</c:v>
                </c:pt>
                <c:pt idx="4586">
                  <c:v>41849</c:v>
                </c:pt>
                <c:pt idx="4587">
                  <c:v>41850</c:v>
                </c:pt>
                <c:pt idx="4588">
                  <c:v>41851</c:v>
                </c:pt>
                <c:pt idx="4589">
                  <c:v>41852</c:v>
                </c:pt>
                <c:pt idx="4590">
                  <c:v>41855</c:v>
                </c:pt>
                <c:pt idx="4591">
                  <c:v>41856</c:v>
                </c:pt>
                <c:pt idx="4592">
                  <c:v>41857</c:v>
                </c:pt>
                <c:pt idx="4593">
                  <c:v>41858</c:v>
                </c:pt>
                <c:pt idx="4594">
                  <c:v>41859</c:v>
                </c:pt>
                <c:pt idx="4595">
                  <c:v>41862</c:v>
                </c:pt>
                <c:pt idx="4596">
                  <c:v>41863</c:v>
                </c:pt>
                <c:pt idx="4597">
                  <c:v>41864</c:v>
                </c:pt>
                <c:pt idx="4598">
                  <c:v>41865</c:v>
                </c:pt>
                <c:pt idx="4599">
                  <c:v>41866</c:v>
                </c:pt>
                <c:pt idx="4600">
                  <c:v>41869</c:v>
                </c:pt>
                <c:pt idx="4601">
                  <c:v>41870</c:v>
                </c:pt>
                <c:pt idx="4602">
                  <c:v>41871</c:v>
                </c:pt>
                <c:pt idx="4603">
                  <c:v>41872</c:v>
                </c:pt>
                <c:pt idx="4604">
                  <c:v>41873</c:v>
                </c:pt>
                <c:pt idx="4605">
                  <c:v>41876</c:v>
                </c:pt>
                <c:pt idx="4606">
                  <c:v>41877</c:v>
                </c:pt>
                <c:pt idx="4607">
                  <c:v>41878</c:v>
                </c:pt>
                <c:pt idx="4608">
                  <c:v>41879</c:v>
                </c:pt>
                <c:pt idx="4609">
                  <c:v>41880</c:v>
                </c:pt>
                <c:pt idx="4610">
                  <c:v>41882</c:v>
                </c:pt>
                <c:pt idx="4611">
                  <c:v>41883</c:v>
                </c:pt>
                <c:pt idx="4612">
                  <c:v>41884</c:v>
                </c:pt>
                <c:pt idx="4613">
                  <c:v>41885</c:v>
                </c:pt>
                <c:pt idx="4614">
                  <c:v>41886</c:v>
                </c:pt>
                <c:pt idx="4615">
                  <c:v>41887</c:v>
                </c:pt>
                <c:pt idx="4616">
                  <c:v>41890</c:v>
                </c:pt>
                <c:pt idx="4617">
                  <c:v>41891</c:v>
                </c:pt>
                <c:pt idx="4618">
                  <c:v>41892</c:v>
                </c:pt>
                <c:pt idx="4619">
                  <c:v>41893</c:v>
                </c:pt>
                <c:pt idx="4620">
                  <c:v>41894</c:v>
                </c:pt>
                <c:pt idx="4621">
                  <c:v>41897</c:v>
                </c:pt>
                <c:pt idx="4622">
                  <c:v>41898</c:v>
                </c:pt>
                <c:pt idx="4623">
                  <c:v>41899</c:v>
                </c:pt>
                <c:pt idx="4624">
                  <c:v>41900</c:v>
                </c:pt>
                <c:pt idx="4625">
                  <c:v>41901</c:v>
                </c:pt>
                <c:pt idx="4626">
                  <c:v>41904</c:v>
                </c:pt>
                <c:pt idx="4627">
                  <c:v>41905</c:v>
                </c:pt>
                <c:pt idx="4628">
                  <c:v>41906</c:v>
                </c:pt>
                <c:pt idx="4629">
                  <c:v>41907</c:v>
                </c:pt>
                <c:pt idx="4630">
                  <c:v>41908</c:v>
                </c:pt>
                <c:pt idx="4631">
                  <c:v>41911</c:v>
                </c:pt>
                <c:pt idx="4632">
                  <c:v>41912</c:v>
                </c:pt>
                <c:pt idx="4633">
                  <c:v>41913</c:v>
                </c:pt>
                <c:pt idx="4634">
                  <c:v>41914</c:v>
                </c:pt>
                <c:pt idx="4635">
                  <c:v>41915</c:v>
                </c:pt>
                <c:pt idx="4636">
                  <c:v>41918</c:v>
                </c:pt>
                <c:pt idx="4637">
                  <c:v>41919</c:v>
                </c:pt>
                <c:pt idx="4638">
                  <c:v>41920</c:v>
                </c:pt>
                <c:pt idx="4639">
                  <c:v>41921</c:v>
                </c:pt>
                <c:pt idx="4640">
                  <c:v>41922</c:v>
                </c:pt>
                <c:pt idx="4641">
                  <c:v>41925</c:v>
                </c:pt>
                <c:pt idx="4642">
                  <c:v>41926</c:v>
                </c:pt>
                <c:pt idx="4643">
                  <c:v>41927</c:v>
                </c:pt>
                <c:pt idx="4644">
                  <c:v>41928</c:v>
                </c:pt>
                <c:pt idx="4645">
                  <c:v>41929</c:v>
                </c:pt>
                <c:pt idx="4646">
                  <c:v>41932</c:v>
                </c:pt>
                <c:pt idx="4647">
                  <c:v>41933</c:v>
                </c:pt>
                <c:pt idx="4648">
                  <c:v>41934</c:v>
                </c:pt>
                <c:pt idx="4649">
                  <c:v>41935</c:v>
                </c:pt>
                <c:pt idx="4650">
                  <c:v>41936</c:v>
                </c:pt>
                <c:pt idx="4651">
                  <c:v>41939</c:v>
                </c:pt>
                <c:pt idx="4652">
                  <c:v>41940</c:v>
                </c:pt>
                <c:pt idx="4653">
                  <c:v>41941</c:v>
                </c:pt>
                <c:pt idx="4654">
                  <c:v>41942</c:v>
                </c:pt>
                <c:pt idx="4655">
                  <c:v>41943</c:v>
                </c:pt>
                <c:pt idx="4656">
                  <c:v>41946</c:v>
                </c:pt>
                <c:pt idx="4657">
                  <c:v>41947</c:v>
                </c:pt>
                <c:pt idx="4658">
                  <c:v>41948</c:v>
                </c:pt>
                <c:pt idx="4659">
                  <c:v>41949</c:v>
                </c:pt>
                <c:pt idx="4660">
                  <c:v>41950</c:v>
                </c:pt>
                <c:pt idx="4661">
                  <c:v>41953</c:v>
                </c:pt>
                <c:pt idx="4662">
                  <c:v>41954</c:v>
                </c:pt>
                <c:pt idx="4663">
                  <c:v>41955</c:v>
                </c:pt>
                <c:pt idx="4664">
                  <c:v>41956</c:v>
                </c:pt>
                <c:pt idx="4665">
                  <c:v>41957</c:v>
                </c:pt>
                <c:pt idx="4666">
                  <c:v>41960</c:v>
                </c:pt>
                <c:pt idx="4667">
                  <c:v>41961</c:v>
                </c:pt>
                <c:pt idx="4668">
                  <c:v>41962</c:v>
                </c:pt>
                <c:pt idx="4669">
                  <c:v>41963</c:v>
                </c:pt>
                <c:pt idx="4670">
                  <c:v>41964</c:v>
                </c:pt>
                <c:pt idx="4671">
                  <c:v>41967</c:v>
                </c:pt>
                <c:pt idx="4672">
                  <c:v>41968</c:v>
                </c:pt>
                <c:pt idx="4673">
                  <c:v>41969</c:v>
                </c:pt>
                <c:pt idx="4674">
                  <c:v>41970</c:v>
                </c:pt>
                <c:pt idx="4675">
                  <c:v>41971</c:v>
                </c:pt>
                <c:pt idx="4676">
                  <c:v>41973</c:v>
                </c:pt>
                <c:pt idx="4677">
                  <c:v>41974</c:v>
                </c:pt>
                <c:pt idx="4678">
                  <c:v>41975</c:v>
                </c:pt>
                <c:pt idx="4679">
                  <c:v>41976</c:v>
                </c:pt>
                <c:pt idx="4680">
                  <c:v>41977</c:v>
                </c:pt>
                <c:pt idx="4681">
                  <c:v>41978</c:v>
                </c:pt>
                <c:pt idx="4682">
                  <c:v>41981</c:v>
                </c:pt>
                <c:pt idx="4683">
                  <c:v>41982</c:v>
                </c:pt>
                <c:pt idx="4684">
                  <c:v>41983</c:v>
                </c:pt>
                <c:pt idx="4685">
                  <c:v>41984</c:v>
                </c:pt>
                <c:pt idx="4686">
                  <c:v>41985</c:v>
                </c:pt>
                <c:pt idx="4687">
                  <c:v>41988</c:v>
                </c:pt>
                <c:pt idx="4688">
                  <c:v>41989</c:v>
                </c:pt>
                <c:pt idx="4689">
                  <c:v>41990</c:v>
                </c:pt>
                <c:pt idx="4690">
                  <c:v>41991</c:v>
                </c:pt>
                <c:pt idx="4691">
                  <c:v>41992</c:v>
                </c:pt>
                <c:pt idx="4692">
                  <c:v>41995</c:v>
                </c:pt>
                <c:pt idx="4693">
                  <c:v>41996</c:v>
                </c:pt>
                <c:pt idx="4694">
                  <c:v>41997</c:v>
                </c:pt>
                <c:pt idx="4695">
                  <c:v>41999</c:v>
                </c:pt>
                <c:pt idx="4696">
                  <c:v>42002</c:v>
                </c:pt>
                <c:pt idx="4697">
                  <c:v>42003</c:v>
                </c:pt>
                <c:pt idx="4698">
                  <c:v>42004</c:v>
                </c:pt>
                <c:pt idx="4699">
                  <c:v>42006</c:v>
                </c:pt>
                <c:pt idx="4700">
                  <c:v>42009</c:v>
                </c:pt>
                <c:pt idx="4701">
                  <c:v>42010</c:v>
                </c:pt>
                <c:pt idx="4702">
                  <c:v>42011</c:v>
                </c:pt>
                <c:pt idx="4703">
                  <c:v>42012</c:v>
                </c:pt>
                <c:pt idx="4704">
                  <c:v>42013</c:v>
                </c:pt>
                <c:pt idx="4705">
                  <c:v>42016</c:v>
                </c:pt>
                <c:pt idx="4706">
                  <c:v>42017</c:v>
                </c:pt>
                <c:pt idx="4707">
                  <c:v>42018</c:v>
                </c:pt>
                <c:pt idx="4708">
                  <c:v>42019</c:v>
                </c:pt>
                <c:pt idx="4709">
                  <c:v>42023</c:v>
                </c:pt>
                <c:pt idx="4710">
                  <c:v>42024</c:v>
                </c:pt>
                <c:pt idx="4711">
                  <c:v>42025</c:v>
                </c:pt>
                <c:pt idx="4712">
                  <c:v>42026</c:v>
                </c:pt>
                <c:pt idx="4713">
                  <c:v>42027</c:v>
                </c:pt>
                <c:pt idx="4714">
                  <c:v>42030</c:v>
                </c:pt>
                <c:pt idx="4715">
                  <c:v>42031</c:v>
                </c:pt>
                <c:pt idx="4716">
                  <c:v>42032</c:v>
                </c:pt>
                <c:pt idx="4717">
                  <c:v>42033</c:v>
                </c:pt>
                <c:pt idx="4718">
                  <c:v>42034</c:v>
                </c:pt>
                <c:pt idx="4719">
                  <c:v>42035</c:v>
                </c:pt>
                <c:pt idx="4720">
                  <c:v>42037</c:v>
                </c:pt>
                <c:pt idx="4721">
                  <c:v>42038</c:v>
                </c:pt>
                <c:pt idx="4722">
                  <c:v>42039</c:v>
                </c:pt>
                <c:pt idx="4723">
                  <c:v>42040</c:v>
                </c:pt>
                <c:pt idx="4724">
                  <c:v>42041</c:v>
                </c:pt>
                <c:pt idx="4725">
                  <c:v>42044</c:v>
                </c:pt>
                <c:pt idx="4726">
                  <c:v>42045</c:v>
                </c:pt>
                <c:pt idx="4727">
                  <c:v>42046</c:v>
                </c:pt>
                <c:pt idx="4728">
                  <c:v>42047</c:v>
                </c:pt>
                <c:pt idx="4729">
                  <c:v>42048</c:v>
                </c:pt>
                <c:pt idx="4730">
                  <c:v>42051</c:v>
                </c:pt>
                <c:pt idx="4731">
                  <c:v>42052</c:v>
                </c:pt>
                <c:pt idx="4732">
                  <c:v>42053</c:v>
                </c:pt>
                <c:pt idx="4733">
                  <c:v>42054</c:v>
                </c:pt>
                <c:pt idx="4734">
                  <c:v>42055</c:v>
                </c:pt>
                <c:pt idx="4735">
                  <c:v>42058</c:v>
                </c:pt>
                <c:pt idx="4736">
                  <c:v>42059</c:v>
                </c:pt>
                <c:pt idx="4737">
                  <c:v>42060</c:v>
                </c:pt>
                <c:pt idx="4738">
                  <c:v>42061</c:v>
                </c:pt>
                <c:pt idx="4739">
                  <c:v>42062</c:v>
                </c:pt>
                <c:pt idx="4740">
                  <c:v>42063</c:v>
                </c:pt>
                <c:pt idx="4741">
                  <c:v>42065</c:v>
                </c:pt>
                <c:pt idx="4742">
                  <c:v>42066</c:v>
                </c:pt>
                <c:pt idx="4743">
                  <c:v>42067</c:v>
                </c:pt>
                <c:pt idx="4744">
                  <c:v>42068</c:v>
                </c:pt>
                <c:pt idx="4745">
                  <c:v>42069</c:v>
                </c:pt>
                <c:pt idx="4746">
                  <c:v>42072</c:v>
                </c:pt>
                <c:pt idx="4747">
                  <c:v>42073</c:v>
                </c:pt>
                <c:pt idx="4748">
                  <c:v>42074</c:v>
                </c:pt>
                <c:pt idx="4749">
                  <c:v>42075</c:v>
                </c:pt>
                <c:pt idx="4750">
                  <c:v>42076</c:v>
                </c:pt>
                <c:pt idx="4751">
                  <c:v>42079</c:v>
                </c:pt>
                <c:pt idx="4752">
                  <c:v>42080</c:v>
                </c:pt>
                <c:pt idx="4753">
                  <c:v>42081</c:v>
                </c:pt>
                <c:pt idx="4754">
                  <c:v>42082</c:v>
                </c:pt>
                <c:pt idx="4755">
                  <c:v>42083</c:v>
                </c:pt>
                <c:pt idx="4756">
                  <c:v>42086</c:v>
                </c:pt>
                <c:pt idx="4757">
                  <c:v>42087</c:v>
                </c:pt>
                <c:pt idx="4758">
                  <c:v>42088</c:v>
                </c:pt>
                <c:pt idx="4759">
                  <c:v>42089</c:v>
                </c:pt>
                <c:pt idx="4760">
                  <c:v>42090</c:v>
                </c:pt>
                <c:pt idx="4761">
                  <c:v>42093</c:v>
                </c:pt>
                <c:pt idx="4762">
                  <c:v>42094</c:v>
                </c:pt>
                <c:pt idx="4763">
                  <c:v>42095</c:v>
                </c:pt>
                <c:pt idx="4764">
                  <c:v>42096</c:v>
                </c:pt>
                <c:pt idx="4765">
                  <c:v>42100</c:v>
                </c:pt>
                <c:pt idx="4766">
                  <c:v>42101</c:v>
                </c:pt>
                <c:pt idx="4767">
                  <c:v>42102</c:v>
                </c:pt>
                <c:pt idx="4768">
                  <c:v>42103</c:v>
                </c:pt>
                <c:pt idx="4769">
                  <c:v>42104</c:v>
                </c:pt>
                <c:pt idx="4770">
                  <c:v>42107</c:v>
                </c:pt>
                <c:pt idx="4771">
                  <c:v>42108</c:v>
                </c:pt>
                <c:pt idx="4772">
                  <c:v>42109</c:v>
                </c:pt>
                <c:pt idx="4773">
                  <c:v>42110</c:v>
                </c:pt>
                <c:pt idx="4774">
                  <c:v>42111</c:v>
                </c:pt>
                <c:pt idx="4775">
                  <c:v>42114</c:v>
                </c:pt>
                <c:pt idx="4776">
                  <c:v>42115</c:v>
                </c:pt>
                <c:pt idx="4777">
                  <c:v>42116</c:v>
                </c:pt>
                <c:pt idx="4778">
                  <c:v>42117</c:v>
                </c:pt>
                <c:pt idx="4779">
                  <c:v>42118</c:v>
                </c:pt>
                <c:pt idx="4780">
                  <c:v>42121</c:v>
                </c:pt>
                <c:pt idx="4781">
                  <c:v>42122</c:v>
                </c:pt>
                <c:pt idx="4782">
                  <c:v>42123</c:v>
                </c:pt>
                <c:pt idx="4783">
                  <c:v>42124</c:v>
                </c:pt>
                <c:pt idx="4784">
                  <c:v>42125</c:v>
                </c:pt>
                <c:pt idx="4785">
                  <c:v>42128</c:v>
                </c:pt>
                <c:pt idx="4786">
                  <c:v>42129</c:v>
                </c:pt>
                <c:pt idx="4787">
                  <c:v>42130</c:v>
                </c:pt>
                <c:pt idx="4788">
                  <c:v>42131</c:v>
                </c:pt>
                <c:pt idx="4789">
                  <c:v>42132</c:v>
                </c:pt>
                <c:pt idx="4790">
                  <c:v>42135</c:v>
                </c:pt>
                <c:pt idx="4791">
                  <c:v>42136</c:v>
                </c:pt>
                <c:pt idx="4792">
                  <c:v>42137</c:v>
                </c:pt>
                <c:pt idx="4793">
                  <c:v>42138</c:v>
                </c:pt>
                <c:pt idx="4794">
                  <c:v>42139</c:v>
                </c:pt>
                <c:pt idx="4795">
                  <c:v>42142</c:v>
                </c:pt>
                <c:pt idx="4796">
                  <c:v>42143</c:v>
                </c:pt>
                <c:pt idx="4797">
                  <c:v>42144</c:v>
                </c:pt>
                <c:pt idx="4798">
                  <c:v>42145</c:v>
                </c:pt>
                <c:pt idx="4799">
                  <c:v>42146</c:v>
                </c:pt>
                <c:pt idx="4800">
                  <c:v>42150</c:v>
                </c:pt>
                <c:pt idx="4801">
                  <c:v>42151</c:v>
                </c:pt>
                <c:pt idx="4802">
                  <c:v>42152</c:v>
                </c:pt>
                <c:pt idx="4803">
                  <c:v>42153</c:v>
                </c:pt>
                <c:pt idx="4804">
                  <c:v>42155</c:v>
                </c:pt>
                <c:pt idx="4805">
                  <c:v>42156</c:v>
                </c:pt>
                <c:pt idx="4806">
                  <c:v>42157</c:v>
                </c:pt>
                <c:pt idx="4807">
                  <c:v>42158</c:v>
                </c:pt>
                <c:pt idx="4808">
                  <c:v>42159</c:v>
                </c:pt>
                <c:pt idx="4809">
                  <c:v>42160</c:v>
                </c:pt>
                <c:pt idx="4810">
                  <c:v>42163</c:v>
                </c:pt>
                <c:pt idx="4811">
                  <c:v>42164</c:v>
                </c:pt>
                <c:pt idx="4812">
                  <c:v>42165</c:v>
                </c:pt>
                <c:pt idx="4813">
                  <c:v>42166</c:v>
                </c:pt>
                <c:pt idx="4814">
                  <c:v>42167</c:v>
                </c:pt>
                <c:pt idx="4815">
                  <c:v>42170</c:v>
                </c:pt>
                <c:pt idx="4816">
                  <c:v>42171</c:v>
                </c:pt>
                <c:pt idx="4817">
                  <c:v>42172</c:v>
                </c:pt>
                <c:pt idx="4818">
                  <c:v>42173</c:v>
                </c:pt>
                <c:pt idx="4819">
                  <c:v>42174</c:v>
                </c:pt>
                <c:pt idx="4820">
                  <c:v>42177</c:v>
                </c:pt>
                <c:pt idx="4821">
                  <c:v>42178</c:v>
                </c:pt>
                <c:pt idx="4822">
                  <c:v>42179</c:v>
                </c:pt>
                <c:pt idx="4823">
                  <c:v>42180</c:v>
                </c:pt>
                <c:pt idx="4824">
                  <c:v>42181</c:v>
                </c:pt>
                <c:pt idx="4825">
                  <c:v>42184</c:v>
                </c:pt>
                <c:pt idx="4826">
                  <c:v>42185</c:v>
                </c:pt>
                <c:pt idx="4827">
                  <c:v>42186</c:v>
                </c:pt>
                <c:pt idx="4828">
                  <c:v>42187</c:v>
                </c:pt>
                <c:pt idx="4829">
                  <c:v>42188</c:v>
                </c:pt>
                <c:pt idx="4830">
                  <c:v>42191</c:v>
                </c:pt>
                <c:pt idx="4831">
                  <c:v>42192</c:v>
                </c:pt>
                <c:pt idx="4832">
                  <c:v>42193</c:v>
                </c:pt>
                <c:pt idx="4833">
                  <c:v>42194</c:v>
                </c:pt>
                <c:pt idx="4834">
                  <c:v>42195</c:v>
                </c:pt>
                <c:pt idx="4835">
                  <c:v>42198</c:v>
                </c:pt>
                <c:pt idx="4836">
                  <c:v>42199</c:v>
                </c:pt>
                <c:pt idx="4837">
                  <c:v>42200</c:v>
                </c:pt>
                <c:pt idx="4838">
                  <c:v>42201</c:v>
                </c:pt>
                <c:pt idx="4839">
                  <c:v>42202</c:v>
                </c:pt>
                <c:pt idx="4840">
                  <c:v>42205</c:v>
                </c:pt>
                <c:pt idx="4841">
                  <c:v>42206</c:v>
                </c:pt>
                <c:pt idx="4842">
                  <c:v>42207</c:v>
                </c:pt>
                <c:pt idx="4843">
                  <c:v>42208</c:v>
                </c:pt>
                <c:pt idx="4844">
                  <c:v>42209</c:v>
                </c:pt>
                <c:pt idx="4845">
                  <c:v>42212</c:v>
                </c:pt>
                <c:pt idx="4846">
                  <c:v>42213</c:v>
                </c:pt>
                <c:pt idx="4847">
                  <c:v>42214</c:v>
                </c:pt>
                <c:pt idx="4848">
                  <c:v>42215</c:v>
                </c:pt>
                <c:pt idx="4849">
                  <c:v>42216</c:v>
                </c:pt>
                <c:pt idx="4850">
                  <c:v>42219</c:v>
                </c:pt>
                <c:pt idx="4851">
                  <c:v>42220</c:v>
                </c:pt>
                <c:pt idx="4852">
                  <c:v>42221</c:v>
                </c:pt>
                <c:pt idx="4853">
                  <c:v>42222</c:v>
                </c:pt>
                <c:pt idx="4854">
                  <c:v>42223</c:v>
                </c:pt>
                <c:pt idx="4855">
                  <c:v>42226</c:v>
                </c:pt>
                <c:pt idx="4856">
                  <c:v>42227</c:v>
                </c:pt>
                <c:pt idx="4857">
                  <c:v>42228</c:v>
                </c:pt>
                <c:pt idx="4858">
                  <c:v>42229</c:v>
                </c:pt>
                <c:pt idx="4859">
                  <c:v>42230</c:v>
                </c:pt>
                <c:pt idx="4860">
                  <c:v>42233</c:v>
                </c:pt>
                <c:pt idx="4861">
                  <c:v>42234</c:v>
                </c:pt>
                <c:pt idx="4862">
                  <c:v>42235</c:v>
                </c:pt>
                <c:pt idx="4863">
                  <c:v>42236</c:v>
                </c:pt>
                <c:pt idx="4864">
                  <c:v>42237</c:v>
                </c:pt>
                <c:pt idx="4865">
                  <c:v>42240</c:v>
                </c:pt>
                <c:pt idx="4866">
                  <c:v>42241</c:v>
                </c:pt>
                <c:pt idx="4867">
                  <c:v>42242</c:v>
                </c:pt>
                <c:pt idx="4868">
                  <c:v>42243</c:v>
                </c:pt>
                <c:pt idx="4869">
                  <c:v>42244</c:v>
                </c:pt>
                <c:pt idx="4870">
                  <c:v>42247</c:v>
                </c:pt>
                <c:pt idx="4871">
                  <c:v>42248</c:v>
                </c:pt>
                <c:pt idx="4872">
                  <c:v>42249</c:v>
                </c:pt>
                <c:pt idx="4873">
                  <c:v>42250</c:v>
                </c:pt>
                <c:pt idx="4874">
                  <c:v>42251</c:v>
                </c:pt>
                <c:pt idx="4875">
                  <c:v>42254</c:v>
                </c:pt>
                <c:pt idx="4876">
                  <c:v>42255</c:v>
                </c:pt>
                <c:pt idx="4877">
                  <c:v>42256</c:v>
                </c:pt>
                <c:pt idx="4878">
                  <c:v>42257</c:v>
                </c:pt>
                <c:pt idx="4879">
                  <c:v>42258</c:v>
                </c:pt>
                <c:pt idx="4880">
                  <c:v>42261</c:v>
                </c:pt>
                <c:pt idx="4881">
                  <c:v>42262</c:v>
                </c:pt>
                <c:pt idx="4882">
                  <c:v>42263</c:v>
                </c:pt>
                <c:pt idx="4883">
                  <c:v>42264</c:v>
                </c:pt>
                <c:pt idx="4884">
                  <c:v>42265</c:v>
                </c:pt>
                <c:pt idx="4885">
                  <c:v>42268</c:v>
                </c:pt>
                <c:pt idx="4886">
                  <c:v>42269</c:v>
                </c:pt>
                <c:pt idx="4887">
                  <c:v>42270</c:v>
                </c:pt>
                <c:pt idx="4888">
                  <c:v>42271</c:v>
                </c:pt>
                <c:pt idx="4889">
                  <c:v>42272</c:v>
                </c:pt>
                <c:pt idx="4890">
                  <c:v>42275</c:v>
                </c:pt>
                <c:pt idx="4891">
                  <c:v>42276</c:v>
                </c:pt>
                <c:pt idx="4892">
                  <c:v>42277</c:v>
                </c:pt>
                <c:pt idx="4893">
                  <c:v>42278</c:v>
                </c:pt>
                <c:pt idx="4894">
                  <c:v>42279</c:v>
                </c:pt>
                <c:pt idx="4895">
                  <c:v>42282</c:v>
                </c:pt>
                <c:pt idx="4896">
                  <c:v>42283</c:v>
                </c:pt>
                <c:pt idx="4897">
                  <c:v>42284</c:v>
                </c:pt>
                <c:pt idx="4898">
                  <c:v>42285</c:v>
                </c:pt>
                <c:pt idx="4899">
                  <c:v>42286</c:v>
                </c:pt>
                <c:pt idx="4900">
                  <c:v>42289</c:v>
                </c:pt>
                <c:pt idx="4901">
                  <c:v>42290</c:v>
                </c:pt>
                <c:pt idx="4902">
                  <c:v>42291</c:v>
                </c:pt>
                <c:pt idx="4903">
                  <c:v>42292</c:v>
                </c:pt>
                <c:pt idx="4904">
                  <c:v>42293</c:v>
                </c:pt>
                <c:pt idx="4905">
                  <c:v>42296</c:v>
                </c:pt>
                <c:pt idx="4906">
                  <c:v>42297</c:v>
                </c:pt>
                <c:pt idx="4907">
                  <c:v>42298</c:v>
                </c:pt>
                <c:pt idx="4908">
                  <c:v>42299</c:v>
                </c:pt>
                <c:pt idx="4909">
                  <c:v>42300</c:v>
                </c:pt>
                <c:pt idx="4910">
                  <c:v>42303</c:v>
                </c:pt>
                <c:pt idx="4911">
                  <c:v>42304</c:v>
                </c:pt>
                <c:pt idx="4912">
                  <c:v>42305</c:v>
                </c:pt>
                <c:pt idx="4913">
                  <c:v>42306</c:v>
                </c:pt>
                <c:pt idx="4914">
                  <c:v>42307</c:v>
                </c:pt>
                <c:pt idx="4915">
                  <c:v>42308</c:v>
                </c:pt>
                <c:pt idx="4916">
                  <c:v>42310</c:v>
                </c:pt>
                <c:pt idx="4917">
                  <c:v>42311</c:v>
                </c:pt>
                <c:pt idx="4918">
                  <c:v>42312</c:v>
                </c:pt>
                <c:pt idx="4919">
                  <c:v>42313</c:v>
                </c:pt>
                <c:pt idx="4920">
                  <c:v>42314</c:v>
                </c:pt>
                <c:pt idx="4921">
                  <c:v>42317</c:v>
                </c:pt>
                <c:pt idx="4922">
                  <c:v>42318</c:v>
                </c:pt>
                <c:pt idx="4923">
                  <c:v>42319</c:v>
                </c:pt>
                <c:pt idx="4924">
                  <c:v>42320</c:v>
                </c:pt>
                <c:pt idx="4925">
                  <c:v>42321</c:v>
                </c:pt>
                <c:pt idx="4926">
                  <c:v>42324</c:v>
                </c:pt>
                <c:pt idx="4927">
                  <c:v>42325</c:v>
                </c:pt>
                <c:pt idx="4928">
                  <c:v>42326</c:v>
                </c:pt>
                <c:pt idx="4929">
                  <c:v>42327</c:v>
                </c:pt>
                <c:pt idx="4930">
                  <c:v>42328</c:v>
                </c:pt>
                <c:pt idx="4931">
                  <c:v>42331</c:v>
                </c:pt>
                <c:pt idx="4932">
                  <c:v>42332</c:v>
                </c:pt>
                <c:pt idx="4933">
                  <c:v>42333</c:v>
                </c:pt>
                <c:pt idx="4934">
                  <c:v>42334</c:v>
                </c:pt>
                <c:pt idx="4935">
                  <c:v>42335</c:v>
                </c:pt>
                <c:pt idx="4936">
                  <c:v>42338</c:v>
                </c:pt>
                <c:pt idx="4937">
                  <c:v>42339</c:v>
                </c:pt>
                <c:pt idx="4938">
                  <c:v>42340</c:v>
                </c:pt>
                <c:pt idx="4939">
                  <c:v>42341</c:v>
                </c:pt>
                <c:pt idx="4940">
                  <c:v>42342</c:v>
                </c:pt>
                <c:pt idx="4941">
                  <c:v>42345</c:v>
                </c:pt>
                <c:pt idx="4942">
                  <c:v>42346</c:v>
                </c:pt>
                <c:pt idx="4943">
                  <c:v>42347</c:v>
                </c:pt>
                <c:pt idx="4944">
                  <c:v>42348</c:v>
                </c:pt>
                <c:pt idx="4945">
                  <c:v>42349</c:v>
                </c:pt>
                <c:pt idx="4946">
                  <c:v>42352</c:v>
                </c:pt>
                <c:pt idx="4947">
                  <c:v>42353</c:v>
                </c:pt>
                <c:pt idx="4948">
                  <c:v>42354</c:v>
                </c:pt>
                <c:pt idx="4949">
                  <c:v>42355</c:v>
                </c:pt>
                <c:pt idx="4950">
                  <c:v>42356</c:v>
                </c:pt>
                <c:pt idx="4951">
                  <c:v>42359</c:v>
                </c:pt>
                <c:pt idx="4952">
                  <c:v>42360</c:v>
                </c:pt>
                <c:pt idx="4953">
                  <c:v>42361</c:v>
                </c:pt>
                <c:pt idx="4954">
                  <c:v>42362</c:v>
                </c:pt>
                <c:pt idx="4955">
                  <c:v>42366</c:v>
                </c:pt>
                <c:pt idx="4956">
                  <c:v>42367</c:v>
                </c:pt>
                <c:pt idx="4957">
                  <c:v>42368</c:v>
                </c:pt>
                <c:pt idx="4958">
                  <c:v>42369</c:v>
                </c:pt>
                <c:pt idx="4959">
                  <c:v>42373</c:v>
                </c:pt>
                <c:pt idx="4960">
                  <c:v>42374</c:v>
                </c:pt>
                <c:pt idx="4961">
                  <c:v>42375</c:v>
                </c:pt>
                <c:pt idx="4962">
                  <c:v>42376</c:v>
                </c:pt>
                <c:pt idx="4963">
                  <c:v>42377</c:v>
                </c:pt>
                <c:pt idx="4964">
                  <c:v>42380</c:v>
                </c:pt>
                <c:pt idx="4965">
                  <c:v>42381</c:v>
                </c:pt>
                <c:pt idx="4966">
                  <c:v>42382</c:v>
                </c:pt>
                <c:pt idx="4967">
                  <c:v>42383</c:v>
                </c:pt>
                <c:pt idx="4968">
                  <c:v>42384</c:v>
                </c:pt>
                <c:pt idx="4969">
                  <c:v>42387</c:v>
                </c:pt>
                <c:pt idx="4970">
                  <c:v>42388</c:v>
                </c:pt>
                <c:pt idx="4971">
                  <c:v>42389</c:v>
                </c:pt>
                <c:pt idx="4972">
                  <c:v>42390</c:v>
                </c:pt>
                <c:pt idx="4973">
                  <c:v>42391</c:v>
                </c:pt>
                <c:pt idx="4974">
                  <c:v>42394</c:v>
                </c:pt>
                <c:pt idx="4975">
                  <c:v>42395</c:v>
                </c:pt>
                <c:pt idx="4976">
                  <c:v>42396</c:v>
                </c:pt>
                <c:pt idx="4977">
                  <c:v>42397</c:v>
                </c:pt>
                <c:pt idx="4978">
                  <c:v>42398</c:v>
                </c:pt>
                <c:pt idx="4979">
                  <c:v>42400</c:v>
                </c:pt>
                <c:pt idx="4980">
                  <c:v>42401</c:v>
                </c:pt>
                <c:pt idx="4981">
                  <c:v>42402</c:v>
                </c:pt>
                <c:pt idx="4982">
                  <c:v>42403</c:v>
                </c:pt>
                <c:pt idx="4983">
                  <c:v>42404</c:v>
                </c:pt>
                <c:pt idx="4984">
                  <c:v>42405</c:v>
                </c:pt>
                <c:pt idx="4985">
                  <c:v>42408</c:v>
                </c:pt>
                <c:pt idx="4986">
                  <c:v>42409</c:v>
                </c:pt>
                <c:pt idx="4987">
                  <c:v>42410</c:v>
                </c:pt>
                <c:pt idx="4988">
                  <c:v>42411</c:v>
                </c:pt>
                <c:pt idx="4989">
                  <c:v>42412</c:v>
                </c:pt>
                <c:pt idx="4990">
                  <c:v>42415</c:v>
                </c:pt>
                <c:pt idx="4991">
                  <c:v>42416</c:v>
                </c:pt>
                <c:pt idx="4992">
                  <c:v>42417</c:v>
                </c:pt>
                <c:pt idx="4993">
                  <c:v>42418</c:v>
                </c:pt>
                <c:pt idx="4994">
                  <c:v>42419</c:v>
                </c:pt>
                <c:pt idx="4995">
                  <c:v>42422</c:v>
                </c:pt>
                <c:pt idx="4996">
                  <c:v>42423</c:v>
                </c:pt>
                <c:pt idx="4997">
                  <c:v>42424</c:v>
                </c:pt>
                <c:pt idx="4998">
                  <c:v>42425</c:v>
                </c:pt>
                <c:pt idx="4999">
                  <c:v>42426</c:v>
                </c:pt>
                <c:pt idx="5000">
                  <c:v>42429</c:v>
                </c:pt>
                <c:pt idx="5001">
                  <c:v>42430</c:v>
                </c:pt>
                <c:pt idx="5002">
                  <c:v>42431</c:v>
                </c:pt>
                <c:pt idx="5003">
                  <c:v>42432</c:v>
                </c:pt>
                <c:pt idx="5004">
                  <c:v>42433</c:v>
                </c:pt>
                <c:pt idx="5005">
                  <c:v>42436</c:v>
                </c:pt>
                <c:pt idx="5006">
                  <c:v>42437</c:v>
                </c:pt>
                <c:pt idx="5007">
                  <c:v>42438</c:v>
                </c:pt>
                <c:pt idx="5008">
                  <c:v>42439</c:v>
                </c:pt>
                <c:pt idx="5009">
                  <c:v>42440</c:v>
                </c:pt>
                <c:pt idx="5010">
                  <c:v>42443</c:v>
                </c:pt>
                <c:pt idx="5011">
                  <c:v>42444</c:v>
                </c:pt>
                <c:pt idx="5012">
                  <c:v>42445</c:v>
                </c:pt>
                <c:pt idx="5013">
                  <c:v>42446</c:v>
                </c:pt>
                <c:pt idx="5014">
                  <c:v>42447</c:v>
                </c:pt>
                <c:pt idx="5015">
                  <c:v>42450</c:v>
                </c:pt>
                <c:pt idx="5016">
                  <c:v>42451</c:v>
                </c:pt>
                <c:pt idx="5017">
                  <c:v>42452</c:v>
                </c:pt>
                <c:pt idx="5018">
                  <c:v>42453</c:v>
                </c:pt>
                <c:pt idx="5019">
                  <c:v>42457</c:v>
                </c:pt>
                <c:pt idx="5020">
                  <c:v>42458</c:v>
                </c:pt>
                <c:pt idx="5021">
                  <c:v>42459</c:v>
                </c:pt>
                <c:pt idx="5022">
                  <c:v>42460</c:v>
                </c:pt>
                <c:pt idx="5023">
                  <c:v>42461</c:v>
                </c:pt>
                <c:pt idx="5024">
                  <c:v>42464</c:v>
                </c:pt>
                <c:pt idx="5025">
                  <c:v>42465</c:v>
                </c:pt>
                <c:pt idx="5026">
                  <c:v>42466</c:v>
                </c:pt>
                <c:pt idx="5027">
                  <c:v>42467</c:v>
                </c:pt>
                <c:pt idx="5028">
                  <c:v>42468</c:v>
                </c:pt>
                <c:pt idx="5029">
                  <c:v>42471</c:v>
                </c:pt>
                <c:pt idx="5030">
                  <c:v>42472</c:v>
                </c:pt>
                <c:pt idx="5031">
                  <c:v>42473</c:v>
                </c:pt>
                <c:pt idx="5032">
                  <c:v>42474</c:v>
                </c:pt>
                <c:pt idx="5033">
                  <c:v>42475</c:v>
                </c:pt>
                <c:pt idx="5034">
                  <c:v>42478</c:v>
                </c:pt>
                <c:pt idx="5035">
                  <c:v>42479</c:v>
                </c:pt>
                <c:pt idx="5036">
                  <c:v>42480</c:v>
                </c:pt>
                <c:pt idx="5037">
                  <c:v>42481</c:v>
                </c:pt>
                <c:pt idx="5038">
                  <c:v>42482</c:v>
                </c:pt>
                <c:pt idx="5039">
                  <c:v>42485</c:v>
                </c:pt>
                <c:pt idx="5040">
                  <c:v>42486</c:v>
                </c:pt>
                <c:pt idx="5041">
                  <c:v>42487</c:v>
                </c:pt>
                <c:pt idx="5042">
                  <c:v>42488</c:v>
                </c:pt>
                <c:pt idx="5043">
                  <c:v>42489</c:v>
                </c:pt>
                <c:pt idx="5044">
                  <c:v>42490</c:v>
                </c:pt>
                <c:pt idx="5045">
                  <c:v>42492</c:v>
                </c:pt>
                <c:pt idx="5046">
                  <c:v>42493</c:v>
                </c:pt>
                <c:pt idx="5047">
                  <c:v>42494</c:v>
                </c:pt>
                <c:pt idx="5048">
                  <c:v>42495</c:v>
                </c:pt>
                <c:pt idx="5049">
                  <c:v>42496</c:v>
                </c:pt>
                <c:pt idx="5050">
                  <c:v>42499</c:v>
                </c:pt>
                <c:pt idx="5051">
                  <c:v>42500</c:v>
                </c:pt>
                <c:pt idx="5052">
                  <c:v>42501</c:v>
                </c:pt>
                <c:pt idx="5053">
                  <c:v>42502</c:v>
                </c:pt>
                <c:pt idx="5054">
                  <c:v>42503</c:v>
                </c:pt>
                <c:pt idx="5055">
                  <c:v>42506</c:v>
                </c:pt>
                <c:pt idx="5056">
                  <c:v>42507</c:v>
                </c:pt>
                <c:pt idx="5057">
                  <c:v>42508</c:v>
                </c:pt>
                <c:pt idx="5058">
                  <c:v>42509</c:v>
                </c:pt>
                <c:pt idx="5059">
                  <c:v>42510</c:v>
                </c:pt>
                <c:pt idx="5060">
                  <c:v>42513</c:v>
                </c:pt>
                <c:pt idx="5061">
                  <c:v>42514</c:v>
                </c:pt>
                <c:pt idx="5062">
                  <c:v>42515</c:v>
                </c:pt>
                <c:pt idx="5063">
                  <c:v>42516</c:v>
                </c:pt>
                <c:pt idx="5064">
                  <c:v>42517</c:v>
                </c:pt>
                <c:pt idx="5065">
                  <c:v>42520</c:v>
                </c:pt>
                <c:pt idx="5066">
                  <c:v>42521</c:v>
                </c:pt>
                <c:pt idx="5067">
                  <c:v>42522</c:v>
                </c:pt>
                <c:pt idx="5068">
                  <c:v>42523</c:v>
                </c:pt>
                <c:pt idx="5069">
                  <c:v>42524</c:v>
                </c:pt>
                <c:pt idx="5070">
                  <c:v>42527</c:v>
                </c:pt>
                <c:pt idx="5071">
                  <c:v>42528</c:v>
                </c:pt>
                <c:pt idx="5072">
                  <c:v>42529</c:v>
                </c:pt>
                <c:pt idx="5073">
                  <c:v>42530</c:v>
                </c:pt>
                <c:pt idx="5074">
                  <c:v>42531</c:v>
                </c:pt>
                <c:pt idx="5075">
                  <c:v>42534</c:v>
                </c:pt>
                <c:pt idx="5076">
                  <c:v>42535</c:v>
                </c:pt>
                <c:pt idx="5077">
                  <c:v>42536</c:v>
                </c:pt>
                <c:pt idx="5078">
                  <c:v>42537</c:v>
                </c:pt>
                <c:pt idx="5079">
                  <c:v>42538</c:v>
                </c:pt>
                <c:pt idx="5080">
                  <c:v>42541</c:v>
                </c:pt>
                <c:pt idx="5081">
                  <c:v>42542</c:v>
                </c:pt>
                <c:pt idx="5082">
                  <c:v>42543</c:v>
                </c:pt>
                <c:pt idx="5083">
                  <c:v>42544</c:v>
                </c:pt>
                <c:pt idx="5084">
                  <c:v>42545</c:v>
                </c:pt>
                <c:pt idx="5085">
                  <c:v>42548</c:v>
                </c:pt>
                <c:pt idx="5086">
                  <c:v>42549</c:v>
                </c:pt>
                <c:pt idx="5087">
                  <c:v>42550</c:v>
                </c:pt>
                <c:pt idx="5088">
                  <c:v>42551</c:v>
                </c:pt>
                <c:pt idx="5089">
                  <c:v>42552</c:v>
                </c:pt>
                <c:pt idx="5090">
                  <c:v>42555</c:v>
                </c:pt>
                <c:pt idx="5091">
                  <c:v>42556</c:v>
                </c:pt>
                <c:pt idx="5092">
                  <c:v>42557</c:v>
                </c:pt>
                <c:pt idx="5093">
                  <c:v>42558</c:v>
                </c:pt>
                <c:pt idx="5094">
                  <c:v>42559</c:v>
                </c:pt>
                <c:pt idx="5095">
                  <c:v>42562</c:v>
                </c:pt>
                <c:pt idx="5096">
                  <c:v>42563</c:v>
                </c:pt>
                <c:pt idx="5097">
                  <c:v>42564</c:v>
                </c:pt>
                <c:pt idx="5098">
                  <c:v>42565</c:v>
                </c:pt>
                <c:pt idx="5099">
                  <c:v>42566</c:v>
                </c:pt>
                <c:pt idx="5100">
                  <c:v>42569</c:v>
                </c:pt>
                <c:pt idx="5101">
                  <c:v>42570</c:v>
                </c:pt>
                <c:pt idx="5102">
                  <c:v>42571</c:v>
                </c:pt>
                <c:pt idx="5103">
                  <c:v>42572</c:v>
                </c:pt>
                <c:pt idx="5104">
                  <c:v>42573</c:v>
                </c:pt>
                <c:pt idx="5105">
                  <c:v>42576</c:v>
                </c:pt>
                <c:pt idx="5106">
                  <c:v>42577</c:v>
                </c:pt>
                <c:pt idx="5107">
                  <c:v>42578</c:v>
                </c:pt>
                <c:pt idx="5108">
                  <c:v>42579</c:v>
                </c:pt>
                <c:pt idx="5109">
                  <c:v>42580</c:v>
                </c:pt>
                <c:pt idx="5110">
                  <c:v>42582</c:v>
                </c:pt>
                <c:pt idx="5111">
                  <c:v>42583</c:v>
                </c:pt>
                <c:pt idx="5112">
                  <c:v>42584</c:v>
                </c:pt>
                <c:pt idx="5113">
                  <c:v>42585</c:v>
                </c:pt>
                <c:pt idx="5114">
                  <c:v>42586</c:v>
                </c:pt>
                <c:pt idx="5115">
                  <c:v>42587</c:v>
                </c:pt>
                <c:pt idx="5116">
                  <c:v>42590</c:v>
                </c:pt>
                <c:pt idx="5117">
                  <c:v>42591</c:v>
                </c:pt>
                <c:pt idx="5118">
                  <c:v>42592</c:v>
                </c:pt>
                <c:pt idx="5119">
                  <c:v>42593</c:v>
                </c:pt>
                <c:pt idx="5120">
                  <c:v>42594</c:v>
                </c:pt>
                <c:pt idx="5121">
                  <c:v>42597</c:v>
                </c:pt>
                <c:pt idx="5122">
                  <c:v>42598</c:v>
                </c:pt>
                <c:pt idx="5123">
                  <c:v>42599</c:v>
                </c:pt>
                <c:pt idx="5124">
                  <c:v>42600</c:v>
                </c:pt>
                <c:pt idx="5125">
                  <c:v>42601</c:v>
                </c:pt>
                <c:pt idx="5126">
                  <c:v>42604</c:v>
                </c:pt>
                <c:pt idx="5127">
                  <c:v>42605</c:v>
                </c:pt>
                <c:pt idx="5128">
                  <c:v>42606</c:v>
                </c:pt>
                <c:pt idx="5129">
                  <c:v>42607</c:v>
                </c:pt>
                <c:pt idx="5130">
                  <c:v>42608</c:v>
                </c:pt>
                <c:pt idx="5131">
                  <c:v>42611</c:v>
                </c:pt>
                <c:pt idx="5132">
                  <c:v>42612</c:v>
                </c:pt>
                <c:pt idx="5133">
                  <c:v>42613</c:v>
                </c:pt>
                <c:pt idx="5134">
                  <c:v>42614</c:v>
                </c:pt>
                <c:pt idx="5135">
                  <c:v>42615</c:v>
                </c:pt>
                <c:pt idx="5136">
                  <c:v>42618</c:v>
                </c:pt>
                <c:pt idx="5137">
                  <c:v>42619</c:v>
                </c:pt>
                <c:pt idx="5138">
                  <c:v>42620</c:v>
                </c:pt>
                <c:pt idx="5139">
                  <c:v>42621</c:v>
                </c:pt>
                <c:pt idx="5140">
                  <c:v>42622</c:v>
                </c:pt>
                <c:pt idx="5141">
                  <c:v>42625</c:v>
                </c:pt>
                <c:pt idx="5142">
                  <c:v>42626</c:v>
                </c:pt>
                <c:pt idx="5143">
                  <c:v>42627</c:v>
                </c:pt>
                <c:pt idx="5144">
                  <c:v>42628</c:v>
                </c:pt>
                <c:pt idx="5145">
                  <c:v>42629</c:v>
                </c:pt>
                <c:pt idx="5146">
                  <c:v>42632</c:v>
                </c:pt>
                <c:pt idx="5147">
                  <c:v>42633</c:v>
                </c:pt>
                <c:pt idx="5148">
                  <c:v>42634</c:v>
                </c:pt>
                <c:pt idx="5149">
                  <c:v>42635</c:v>
                </c:pt>
                <c:pt idx="5150">
                  <c:v>42636</c:v>
                </c:pt>
                <c:pt idx="5151">
                  <c:v>42639</c:v>
                </c:pt>
                <c:pt idx="5152">
                  <c:v>42640</c:v>
                </c:pt>
                <c:pt idx="5153">
                  <c:v>42641</c:v>
                </c:pt>
                <c:pt idx="5154">
                  <c:v>42642</c:v>
                </c:pt>
                <c:pt idx="5155">
                  <c:v>42643</c:v>
                </c:pt>
                <c:pt idx="5156">
                  <c:v>42646</c:v>
                </c:pt>
                <c:pt idx="5157">
                  <c:v>42647</c:v>
                </c:pt>
                <c:pt idx="5158">
                  <c:v>42648</c:v>
                </c:pt>
                <c:pt idx="5159">
                  <c:v>42649</c:v>
                </c:pt>
                <c:pt idx="5160">
                  <c:v>42650</c:v>
                </c:pt>
                <c:pt idx="5161">
                  <c:v>42653</c:v>
                </c:pt>
                <c:pt idx="5162">
                  <c:v>42654</c:v>
                </c:pt>
                <c:pt idx="5163">
                  <c:v>42655</c:v>
                </c:pt>
                <c:pt idx="5164">
                  <c:v>42656</c:v>
                </c:pt>
                <c:pt idx="5165">
                  <c:v>42657</c:v>
                </c:pt>
                <c:pt idx="5166">
                  <c:v>42660</c:v>
                </c:pt>
                <c:pt idx="5167">
                  <c:v>42661</c:v>
                </c:pt>
                <c:pt idx="5168">
                  <c:v>42662</c:v>
                </c:pt>
                <c:pt idx="5169">
                  <c:v>42663</c:v>
                </c:pt>
                <c:pt idx="5170">
                  <c:v>42664</c:v>
                </c:pt>
                <c:pt idx="5171">
                  <c:v>42667</c:v>
                </c:pt>
                <c:pt idx="5172">
                  <c:v>42668</c:v>
                </c:pt>
                <c:pt idx="5173">
                  <c:v>42669</c:v>
                </c:pt>
                <c:pt idx="5174">
                  <c:v>42670</c:v>
                </c:pt>
                <c:pt idx="5175">
                  <c:v>42671</c:v>
                </c:pt>
                <c:pt idx="5176">
                  <c:v>42674</c:v>
                </c:pt>
                <c:pt idx="5177">
                  <c:v>42675</c:v>
                </c:pt>
                <c:pt idx="5178">
                  <c:v>42676</c:v>
                </c:pt>
                <c:pt idx="5179">
                  <c:v>42677</c:v>
                </c:pt>
                <c:pt idx="5180">
                  <c:v>42678</c:v>
                </c:pt>
                <c:pt idx="5181">
                  <c:v>42681</c:v>
                </c:pt>
                <c:pt idx="5182">
                  <c:v>42682</c:v>
                </c:pt>
                <c:pt idx="5183">
                  <c:v>42683</c:v>
                </c:pt>
                <c:pt idx="5184">
                  <c:v>42684</c:v>
                </c:pt>
                <c:pt idx="5185">
                  <c:v>42685</c:v>
                </c:pt>
                <c:pt idx="5186">
                  <c:v>42688</c:v>
                </c:pt>
                <c:pt idx="5187">
                  <c:v>42689</c:v>
                </c:pt>
                <c:pt idx="5188">
                  <c:v>42690</c:v>
                </c:pt>
                <c:pt idx="5189">
                  <c:v>42691</c:v>
                </c:pt>
                <c:pt idx="5190">
                  <c:v>42692</c:v>
                </c:pt>
                <c:pt idx="5191">
                  <c:v>42695</c:v>
                </c:pt>
                <c:pt idx="5192">
                  <c:v>42696</c:v>
                </c:pt>
                <c:pt idx="5193">
                  <c:v>42697</c:v>
                </c:pt>
                <c:pt idx="5194">
                  <c:v>42698</c:v>
                </c:pt>
                <c:pt idx="5195">
                  <c:v>42699</c:v>
                </c:pt>
                <c:pt idx="5196">
                  <c:v>42702</c:v>
                </c:pt>
                <c:pt idx="5197">
                  <c:v>42703</c:v>
                </c:pt>
                <c:pt idx="5198">
                  <c:v>42704</c:v>
                </c:pt>
                <c:pt idx="5199">
                  <c:v>42705</c:v>
                </c:pt>
                <c:pt idx="5200">
                  <c:v>42706</c:v>
                </c:pt>
                <c:pt idx="5201">
                  <c:v>42709</c:v>
                </c:pt>
                <c:pt idx="5202">
                  <c:v>42710</c:v>
                </c:pt>
                <c:pt idx="5203">
                  <c:v>42711</c:v>
                </c:pt>
                <c:pt idx="5204">
                  <c:v>42712</c:v>
                </c:pt>
                <c:pt idx="5205">
                  <c:v>42713</c:v>
                </c:pt>
                <c:pt idx="5206">
                  <c:v>42716</c:v>
                </c:pt>
                <c:pt idx="5207">
                  <c:v>42717</c:v>
                </c:pt>
                <c:pt idx="5208">
                  <c:v>42718</c:v>
                </c:pt>
                <c:pt idx="5209">
                  <c:v>42719</c:v>
                </c:pt>
                <c:pt idx="5210">
                  <c:v>42720</c:v>
                </c:pt>
                <c:pt idx="5211">
                  <c:v>42723</c:v>
                </c:pt>
                <c:pt idx="5212">
                  <c:v>42724</c:v>
                </c:pt>
                <c:pt idx="5213">
                  <c:v>42725</c:v>
                </c:pt>
                <c:pt idx="5214">
                  <c:v>42726</c:v>
                </c:pt>
                <c:pt idx="5215">
                  <c:v>42727</c:v>
                </c:pt>
                <c:pt idx="5216">
                  <c:v>42731</c:v>
                </c:pt>
                <c:pt idx="5217">
                  <c:v>42732</c:v>
                </c:pt>
                <c:pt idx="5218">
                  <c:v>42733</c:v>
                </c:pt>
                <c:pt idx="5219">
                  <c:v>42734</c:v>
                </c:pt>
                <c:pt idx="5220">
                  <c:v>42735</c:v>
                </c:pt>
                <c:pt idx="5221">
                  <c:v>42738</c:v>
                </c:pt>
                <c:pt idx="5222">
                  <c:v>42739</c:v>
                </c:pt>
                <c:pt idx="5223">
                  <c:v>42740</c:v>
                </c:pt>
                <c:pt idx="5224">
                  <c:v>42741</c:v>
                </c:pt>
                <c:pt idx="5225">
                  <c:v>42744</c:v>
                </c:pt>
                <c:pt idx="5226">
                  <c:v>42745</c:v>
                </c:pt>
                <c:pt idx="5227">
                  <c:v>42746</c:v>
                </c:pt>
                <c:pt idx="5228">
                  <c:v>42747</c:v>
                </c:pt>
                <c:pt idx="5229">
                  <c:v>42748</c:v>
                </c:pt>
                <c:pt idx="5230">
                  <c:v>42751</c:v>
                </c:pt>
                <c:pt idx="5231">
                  <c:v>42752</c:v>
                </c:pt>
                <c:pt idx="5232">
                  <c:v>42753</c:v>
                </c:pt>
                <c:pt idx="5233">
                  <c:v>42754</c:v>
                </c:pt>
                <c:pt idx="5234">
                  <c:v>42755</c:v>
                </c:pt>
                <c:pt idx="5235">
                  <c:v>42758</c:v>
                </c:pt>
                <c:pt idx="5236">
                  <c:v>42759</c:v>
                </c:pt>
                <c:pt idx="5237">
                  <c:v>42760</c:v>
                </c:pt>
                <c:pt idx="5238">
                  <c:v>42761</c:v>
                </c:pt>
                <c:pt idx="5239">
                  <c:v>42762</c:v>
                </c:pt>
                <c:pt idx="5240">
                  <c:v>42765</c:v>
                </c:pt>
                <c:pt idx="5241">
                  <c:v>42766</c:v>
                </c:pt>
                <c:pt idx="5242">
                  <c:v>42767</c:v>
                </c:pt>
                <c:pt idx="5243">
                  <c:v>42768</c:v>
                </c:pt>
                <c:pt idx="5244">
                  <c:v>42769</c:v>
                </c:pt>
                <c:pt idx="5245">
                  <c:v>42772</c:v>
                </c:pt>
                <c:pt idx="5246">
                  <c:v>42773</c:v>
                </c:pt>
                <c:pt idx="5247">
                  <c:v>42774</c:v>
                </c:pt>
                <c:pt idx="5248">
                  <c:v>42775</c:v>
                </c:pt>
                <c:pt idx="5249">
                  <c:v>42776</c:v>
                </c:pt>
                <c:pt idx="5250">
                  <c:v>42779</c:v>
                </c:pt>
                <c:pt idx="5251">
                  <c:v>42780</c:v>
                </c:pt>
                <c:pt idx="5252">
                  <c:v>42781</c:v>
                </c:pt>
                <c:pt idx="5253">
                  <c:v>42782</c:v>
                </c:pt>
                <c:pt idx="5254">
                  <c:v>42783</c:v>
                </c:pt>
                <c:pt idx="5255">
                  <c:v>42786</c:v>
                </c:pt>
                <c:pt idx="5256">
                  <c:v>42787</c:v>
                </c:pt>
                <c:pt idx="5257">
                  <c:v>42788</c:v>
                </c:pt>
                <c:pt idx="5258">
                  <c:v>42789</c:v>
                </c:pt>
                <c:pt idx="5259">
                  <c:v>42790</c:v>
                </c:pt>
                <c:pt idx="5260">
                  <c:v>42793</c:v>
                </c:pt>
                <c:pt idx="5261">
                  <c:v>42794</c:v>
                </c:pt>
                <c:pt idx="5262">
                  <c:v>42795</c:v>
                </c:pt>
                <c:pt idx="5263">
                  <c:v>42796</c:v>
                </c:pt>
                <c:pt idx="5264">
                  <c:v>42797</c:v>
                </c:pt>
                <c:pt idx="5265">
                  <c:v>42800</c:v>
                </c:pt>
                <c:pt idx="5266">
                  <c:v>42801</c:v>
                </c:pt>
                <c:pt idx="5267">
                  <c:v>42802</c:v>
                </c:pt>
                <c:pt idx="5268">
                  <c:v>42803</c:v>
                </c:pt>
                <c:pt idx="5269">
                  <c:v>42804</c:v>
                </c:pt>
                <c:pt idx="5270">
                  <c:v>42807</c:v>
                </c:pt>
                <c:pt idx="5271">
                  <c:v>42808</c:v>
                </c:pt>
                <c:pt idx="5272">
                  <c:v>42809</c:v>
                </c:pt>
                <c:pt idx="5273">
                  <c:v>42810</c:v>
                </c:pt>
                <c:pt idx="5274">
                  <c:v>42811</c:v>
                </c:pt>
                <c:pt idx="5275">
                  <c:v>42814</c:v>
                </c:pt>
                <c:pt idx="5276">
                  <c:v>42815</c:v>
                </c:pt>
                <c:pt idx="5277">
                  <c:v>42816</c:v>
                </c:pt>
                <c:pt idx="5278">
                  <c:v>42817</c:v>
                </c:pt>
                <c:pt idx="5279">
                  <c:v>42818</c:v>
                </c:pt>
                <c:pt idx="5280">
                  <c:v>42821</c:v>
                </c:pt>
                <c:pt idx="5281">
                  <c:v>42822</c:v>
                </c:pt>
                <c:pt idx="5282">
                  <c:v>42823</c:v>
                </c:pt>
                <c:pt idx="5283">
                  <c:v>42824</c:v>
                </c:pt>
                <c:pt idx="5284">
                  <c:v>42825</c:v>
                </c:pt>
                <c:pt idx="5285">
                  <c:v>42828</c:v>
                </c:pt>
                <c:pt idx="5286">
                  <c:v>42829</c:v>
                </c:pt>
                <c:pt idx="5287">
                  <c:v>42830</c:v>
                </c:pt>
                <c:pt idx="5288">
                  <c:v>42831</c:v>
                </c:pt>
                <c:pt idx="5289">
                  <c:v>42832</c:v>
                </c:pt>
                <c:pt idx="5290">
                  <c:v>42835</c:v>
                </c:pt>
                <c:pt idx="5291">
                  <c:v>42836</c:v>
                </c:pt>
                <c:pt idx="5292">
                  <c:v>42837</c:v>
                </c:pt>
                <c:pt idx="5293">
                  <c:v>42838</c:v>
                </c:pt>
                <c:pt idx="5294">
                  <c:v>42842</c:v>
                </c:pt>
                <c:pt idx="5295">
                  <c:v>42843</c:v>
                </c:pt>
                <c:pt idx="5296">
                  <c:v>42844</c:v>
                </c:pt>
                <c:pt idx="5297">
                  <c:v>42845</c:v>
                </c:pt>
                <c:pt idx="5298">
                  <c:v>42846</c:v>
                </c:pt>
                <c:pt idx="5299">
                  <c:v>42849</c:v>
                </c:pt>
                <c:pt idx="5300">
                  <c:v>42850</c:v>
                </c:pt>
                <c:pt idx="5301">
                  <c:v>42851</c:v>
                </c:pt>
                <c:pt idx="5302">
                  <c:v>42852</c:v>
                </c:pt>
                <c:pt idx="5303">
                  <c:v>42853</c:v>
                </c:pt>
                <c:pt idx="5304">
                  <c:v>42855</c:v>
                </c:pt>
                <c:pt idx="5305">
                  <c:v>42856</c:v>
                </c:pt>
                <c:pt idx="5306">
                  <c:v>42857</c:v>
                </c:pt>
                <c:pt idx="5307">
                  <c:v>42858</c:v>
                </c:pt>
                <c:pt idx="5308">
                  <c:v>42859</c:v>
                </c:pt>
                <c:pt idx="5309">
                  <c:v>42860</c:v>
                </c:pt>
                <c:pt idx="5310">
                  <c:v>42863</c:v>
                </c:pt>
                <c:pt idx="5311">
                  <c:v>42864</c:v>
                </c:pt>
                <c:pt idx="5312">
                  <c:v>42865</c:v>
                </c:pt>
                <c:pt idx="5313">
                  <c:v>42866</c:v>
                </c:pt>
                <c:pt idx="5314">
                  <c:v>42867</c:v>
                </c:pt>
                <c:pt idx="5315">
                  <c:v>42870</c:v>
                </c:pt>
                <c:pt idx="5316">
                  <c:v>42871</c:v>
                </c:pt>
                <c:pt idx="5317">
                  <c:v>42872</c:v>
                </c:pt>
                <c:pt idx="5318">
                  <c:v>42873</c:v>
                </c:pt>
                <c:pt idx="5319">
                  <c:v>42874</c:v>
                </c:pt>
                <c:pt idx="5320">
                  <c:v>42877</c:v>
                </c:pt>
                <c:pt idx="5321">
                  <c:v>42878</c:v>
                </c:pt>
                <c:pt idx="5322">
                  <c:v>42879</c:v>
                </c:pt>
                <c:pt idx="5323">
                  <c:v>42880</c:v>
                </c:pt>
                <c:pt idx="5324">
                  <c:v>42881</c:v>
                </c:pt>
                <c:pt idx="5325">
                  <c:v>42884</c:v>
                </c:pt>
                <c:pt idx="5326">
                  <c:v>42885</c:v>
                </c:pt>
                <c:pt idx="5327">
                  <c:v>42886</c:v>
                </c:pt>
                <c:pt idx="5328">
                  <c:v>42887</c:v>
                </c:pt>
                <c:pt idx="5329">
                  <c:v>42888</c:v>
                </c:pt>
                <c:pt idx="5330">
                  <c:v>42891</c:v>
                </c:pt>
                <c:pt idx="5331">
                  <c:v>42892</c:v>
                </c:pt>
                <c:pt idx="5332">
                  <c:v>42893</c:v>
                </c:pt>
                <c:pt idx="5333">
                  <c:v>42894</c:v>
                </c:pt>
                <c:pt idx="5334">
                  <c:v>42895</c:v>
                </c:pt>
                <c:pt idx="5335">
                  <c:v>42898</c:v>
                </c:pt>
                <c:pt idx="5336">
                  <c:v>42899</c:v>
                </c:pt>
                <c:pt idx="5337">
                  <c:v>42900</c:v>
                </c:pt>
                <c:pt idx="5338">
                  <c:v>42901</c:v>
                </c:pt>
                <c:pt idx="5339">
                  <c:v>42902</c:v>
                </c:pt>
                <c:pt idx="5340">
                  <c:v>42905</c:v>
                </c:pt>
                <c:pt idx="5341">
                  <c:v>42906</c:v>
                </c:pt>
                <c:pt idx="5342">
                  <c:v>42907</c:v>
                </c:pt>
                <c:pt idx="5343">
                  <c:v>42908</c:v>
                </c:pt>
                <c:pt idx="5344">
                  <c:v>42909</c:v>
                </c:pt>
                <c:pt idx="5345">
                  <c:v>42912</c:v>
                </c:pt>
                <c:pt idx="5346">
                  <c:v>42913</c:v>
                </c:pt>
                <c:pt idx="5347">
                  <c:v>42914</c:v>
                </c:pt>
                <c:pt idx="5348">
                  <c:v>42915</c:v>
                </c:pt>
                <c:pt idx="5349">
                  <c:v>42916</c:v>
                </c:pt>
                <c:pt idx="5350">
                  <c:v>42919</c:v>
                </c:pt>
                <c:pt idx="5351">
                  <c:v>42920</c:v>
                </c:pt>
                <c:pt idx="5352">
                  <c:v>42921</c:v>
                </c:pt>
                <c:pt idx="5353">
                  <c:v>42922</c:v>
                </c:pt>
                <c:pt idx="5354">
                  <c:v>42923</c:v>
                </c:pt>
                <c:pt idx="5355">
                  <c:v>42926</c:v>
                </c:pt>
                <c:pt idx="5356">
                  <c:v>42927</c:v>
                </c:pt>
                <c:pt idx="5357">
                  <c:v>42928</c:v>
                </c:pt>
                <c:pt idx="5358">
                  <c:v>42929</c:v>
                </c:pt>
                <c:pt idx="5359">
                  <c:v>42930</c:v>
                </c:pt>
                <c:pt idx="5360">
                  <c:v>42933</c:v>
                </c:pt>
                <c:pt idx="5361">
                  <c:v>42934</c:v>
                </c:pt>
                <c:pt idx="5362">
                  <c:v>42935</c:v>
                </c:pt>
                <c:pt idx="5363">
                  <c:v>42936</c:v>
                </c:pt>
                <c:pt idx="5364">
                  <c:v>42937</c:v>
                </c:pt>
                <c:pt idx="5365">
                  <c:v>42940</c:v>
                </c:pt>
                <c:pt idx="5366">
                  <c:v>42941</c:v>
                </c:pt>
                <c:pt idx="5367">
                  <c:v>42942</c:v>
                </c:pt>
                <c:pt idx="5368">
                  <c:v>42943</c:v>
                </c:pt>
                <c:pt idx="5369">
                  <c:v>42944</c:v>
                </c:pt>
                <c:pt idx="5370">
                  <c:v>42947</c:v>
                </c:pt>
                <c:pt idx="5371">
                  <c:v>42948</c:v>
                </c:pt>
                <c:pt idx="5372">
                  <c:v>42949</c:v>
                </c:pt>
                <c:pt idx="5373">
                  <c:v>42950</c:v>
                </c:pt>
                <c:pt idx="5374">
                  <c:v>42951</c:v>
                </c:pt>
                <c:pt idx="5375">
                  <c:v>42954</c:v>
                </c:pt>
                <c:pt idx="5376">
                  <c:v>42955</c:v>
                </c:pt>
                <c:pt idx="5377">
                  <c:v>42956</c:v>
                </c:pt>
                <c:pt idx="5378">
                  <c:v>42957</c:v>
                </c:pt>
                <c:pt idx="5379">
                  <c:v>42958</c:v>
                </c:pt>
                <c:pt idx="5380">
                  <c:v>42961</c:v>
                </c:pt>
                <c:pt idx="5381">
                  <c:v>42962</c:v>
                </c:pt>
                <c:pt idx="5382">
                  <c:v>42963</c:v>
                </c:pt>
                <c:pt idx="5383">
                  <c:v>42964</c:v>
                </c:pt>
                <c:pt idx="5384">
                  <c:v>42965</c:v>
                </c:pt>
                <c:pt idx="5385">
                  <c:v>42968</c:v>
                </c:pt>
                <c:pt idx="5386">
                  <c:v>42969</c:v>
                </c:pt>
                <c:pt idx="5387">
                  <c:v>42970</c:v>
                </c:pt>
                <c:pt idx="5388">
                  <c:v>42971</c:v>
                </c:pt>
                <c:pt idx="5389">
                  <c:v>42972</c:v>
                </c:pt>
                <c:pt idx="5390">
                  <c:v>42975</c:v>
                </c:pt>
                <c:pt idx="5391">
                  <c:v>42976</c:v>
                </c:pt>
                <c:pt idx="5392">
                  <c:v>42977</c:v>
                </c:pt>
                <c:pt idx="5393">
                  <c:v>42978</c:v>
                </c:pt>
                <c:pt idx="5394">
                  <c:v>42979</c:v>
                </c:pt>
                <c:pt idx="5395">
                  <c:v>42982</c:v>
                </c:pt>
                <c:pt idx="5396">
                  <c:v>42983</c:v>
                </c:pt>
                <c:pt idx="5397">
                  <c:v>42984</c:v>
                </c:pt>
                <c:pt idx="5398">
                  <c:v>42985</c:v>
                </c:pt>
                <c:pt idx="5399">
                  <c:v>42986</c:v>
                </c:pt>
                <c:pt idx="5400">
                  <c:v>42989</c:v>
                </c:pt>
                <c:pt idx="5401">
                  <c:v>42990</c:v>
                </c:pt>
                <c:pt idx="5402">
                  <c:v>42991</c:v>
                </c:pt>
                <c:pt idx="5403">
                  <c:v>42992</c:v>
                </c:pt>
                <c:pt idx="5404">
                  <c:v>42993</c:v>
                </c:pt>
                <c:pt idx="5405">
                  <c:v>42996</c:v>
                </c:pt>
                <c:pt idx="5406">
                  <c:v>42997</c:v>
                </c:pt>
                <c:pt idx="5407">
                  <c:v>42998</c:v>
                </c:pt>
                <c:pt idx="5408">
                  <c:v>42999</c:v>
                </c:pt>
                <c:pt idx="5409">
                  <c:v>43000</c:v>
                </c:pt>
                <c:pt idx="5410">
                  <c:v>43003</c:v>
                </c:pt>
                <c:pt idx="5411">
                  <c:v>43004</c:v>
                </c:pt>
                <c:pt idx="5412">
                  <c:v>43005</c:v>
                </c:pt>
                <c:pt idx="5413">
                  <c:v>43006</c:v>
                </c:pt>
                <c:pt idx="5414">
                  <c:v>43007</c:v>
                </c:pt>
                <c:pt idx="5415">
                  <c:v>43008</c:v>
                </c:pt>
                <c:pt idx="5416">
                  <c:v>43010</c:v>
                </c:pt>
                <c:pt idx="5417">
                  <c:v>43011</c:v>
                </c:pt>
                <c:pt idx="5418">
                  <c:v>43012</c:v>
                </c:pt>
                <c:pt idx="5419">
                  <c:v>43013</c:v>
                </c:pt>
                <c:pt idx="5420">
                  <c:v>43014</c:v>
                </c:pt>
                <c:pt idx="5421">
                  <c:v>43017</c:v>
                </c:pt>
                <c:pt idx="5422">
                  <c:v>43018</c:v>
                </c:pt>
                <c:pt idx="5423">
                  <c:v>43019</c:v>
                </c:pt>
                <c:pt idx="5424">
                  <c:v>43020</c:v>
                </c:pt>
                <c:pt idx="5425">
                  <c:v>43021</c:v>
                </c:pt>
                <c:pt idx="5426">
                  <c:v>43024</c:v>
                </c:pt>
                <c:pt idx="5427">
                  <c:v>43025</c:v>
                </c:pt>
                <c:pt idx="5428">
                  <c:v>43026</c:v>
                </c:pt>
                <c:pt idx="5429">
                  <c:v>43027</c:v>
                </c:pt>
                <c:pt idx="5430">
                  <c:v>43028</c:v>
                </c:pt>
                <c:pt idx="5431">
                  <c:v>43031</c:v>
                </c:pt>
                <c:pt idx="5432">
                  <c:v>43032</c:v>
                </c:pt>
                <c:pt idx="5433">
                  <c:v>43033</c:v>
                </c:pt>
                <c:pt idx="5434">
                  <c:v>43034</c:v>
                </c:pt>
                <c:pt idx="5435">
                  <c:v>43035</c:v>
                </c:pt>
                <c:pt idx="5436">
                  <c:v>43038</c:v>
                </c:pt>
                <c:pt idx="5437">
                  <c:v>43039</c:v>
                </c:pt>
                <c:pt idx="5438">
                  <c:v>43040</c:v>
                </c:pt>
                <c:pt idx="5439">
                  <c:v>43041</c:v>
                </c:pt>
                <c:pt idx="5440">
                  <c:v>43042</c:v>
                </c:pt>
                <c:pt idx="5441">
                  <c:v>43045</c:v>
                </c:pt>
                <c:pt idx="5442">
                  <c:v>43046</c:v>
                </c:pt>
                <c:pt idx="5443">
                  <c:v>43047</c:v>
                </c:pt>
                <c:pt idx="5444">
                  <c:v>43048</c:v>
                </c:pt>
                <c:pt idx="5445">
                  <c:v>43049</c:v>
                </c:pt>
                <c:pt idx="5446">
                  <c:v>43052</c:v>
                </c:pt>
                <c:pt idx="5447">
                  <c:v>43053</c:v>
                </c:pt>
                <c:pt idx="5448">
                  <c:v>43054</c:v>
                </c:pt>
                <c:pt idx="5449">
                  <c:v>43055</c:v>
                </c:pt>
                <c:pt idx="5450">
                  <c:v>43056</c:v>
                </c:pt>
                <c:pt idx="5451">
                  <c:v>43059</c:v>
                </c:pt>
                <c:pt idx="5452">
                  <c:v>43060</c:v>
                </c:pt>
                <c:pt idx="5453">
                  <c:v>43061</c:v>
                </c:pt>
                <c:pt idx="5454">
                  <c:v>43062</c:v>
                </c:pt>
                <c:pt idx="5455">
                  <c:v>43063</c:v>
                </c:pt>
                <c:pt idx="5456">
                  <c:v>43066</c:v>
                </c:pt>
                <c:pt idx="5457">
                  <c:v>43067</c:v>
                </c:pt>
                <c:pt idx="5458">
                  <c:v>43068</c:v>
                </c:pt>
                <c:pt idx="5459">
                  <c:v>43069</c:v>
                </c:pt>
                <c:pt idx="5460">
                  <c:v>43070</c:v>
                </c:pt>
                <c:pt idx="5461">
                  <c:v>43073</c:v>
                </c:pt>
                <c:pt idx="5462">
                  <c:v>43074</c:v>
                </c:pt>
                <c:pt idx="5463">
                  <c:v>43075</c:v>
                </c:pt>
                <c:pt idx="5464">
                  <c:v>43076</c:v>
                </c:pt>
                <c:pt idx="5465">
                  <c:v>43077</c:v>
                </c:pt>
                <c:pt idx="5466">
                  <c:v>43080</c:v>
                </c:pt>
                <c:pt idx="5467">
                  <c:v>43081</c:v>
                </c:pt>
                <c:pt idx="5468">
                  <c:v>43082</c:v>
                </c:pt>
                <c:pt idx="5469">
                  <c:v>43083</c:v>
                </c:pt>
                <c:pt idx="5470">
                  <c:v>43084</c:v>
                </c:pt>
                <c:pt idx="5471">
                  <c:v>43087</c:v>
                </c:pt>
                <c:pt idx="5472">
                  <c:v>43088</c:v>
                </c:pt>
                <c:pt idx="5473">
                  <c:v>43089</c:v>
                </c:pt>
                <c:pt idx="5474">
                  <c:v>43090</c:v>
                </c:pt>
                <c:pt idx="5475">
                  <c:v>43091</c:v>
                </c:pt>
                <c:pt idx="5476">
                  <c:v>43095</c:v>
                </c:pt>
                <c:pt idx="5477">
                  <c:v>43096</c:v>
                </c:pt>
                <c:pt idx="5478">
                  <c:v>43097</c:v>
                </c:pt>
                <c:pt idx="5479">
                  <c:v>43098</c:v>
                </c:pt>
                <c:pt idx="5480">
                  <c:v>43100</c:v>
                </c:pt>
                <c:pt idx="5481">
                  <c:v>43102</c:v>
                </c:pt>
                <c:pt idx="5482">
                  <c:v>43103</c:v>
                </c:pt>
                <c:pt idx="5483">
                  <c:v>43104</c:v>
                </c:pt>
                <c:pt idx="5484">
                  <c:v>43105</c:v>
                </c:pt>
                <c:pt idx="5485">
                  <c:v>43108</c:v>
                </c:pt>
                <c:pt idx="5486">
                  <c:v>43109</c:v>
                </c:pt>
                <c:pt idx="5487">
                  <c:v>43110</c:v>
                </c:pt>
                <c:pt idx="5488">
                  <c:v>43111</c:v>
                </c:pt>
                <c:pt idx="5489">
                  <c:v>43112</c:v>
                </c:pt>
                <c:pt idx="5490">
                  <c:v>43115</c:v>
                </c:pt>
                <c:pt idx="5491">
                  <c:v>43116</c:v>
                </c:pt>
                <c:pt idx="5492">
                  <c:v>43117</c:v>
                </c:pt>
                <c:pt idx="5493">
                  <c:v>43118</c:v>
                </c:pt>
                <c:pt idx="5494">
                  <c:v>43119</c:v>
                </c:pt>
                <c:pt idx="5495">
                  <c:v>43122</c:v>
                </c:pt>
                <c:pt idx="5496">
                  <c:v>43123</c:v>
                </c:pt>
                <c:pt idx="5497">
                  <c:v>43124</c:v>
                </c:pt>
                <c:pt idx="5498">
                  <c:v>43125</c:v>
                </c:pt>
                <c:pt idx="5499">
                  <c:v>43126</c:v>
                </c:pt>
                <c:pt idx="5500">
                  <c:v>43129</c:v>
                </c:pt>
                <c:pt idx="5501">
                  <c:v>43130</c:v>
                </c:pt>
                <c:pt idx="5502">
                  <c:v>43131</c:v>
                </c:pt>
                <c:pt idx="5503">
                  <c:v>43132</c:v>
                </c:pt>
                <c:pt idx="5504">
                  <c:v>43133</c:v>
                </c:pt>
                <c:pt idx="5505">
                  <c:v>43136</c:v>
                </c:pt>
                <c:pt idx="5506">
                  <c:v>43137</c:v>
                </c:pt>
                <c:pt idx="5507">
                  <c:v>43138</c:v>
                </c:pt>
                <c:pt idx="5508">
                  <c:v>43139</c:v>
                </c:pt>
                <c:pt idx="5509">
                  <c:v>43140</c:v>
                </c:pt>
                <c:pt idx="5510">
                  <c:v>43143</c:v>
                </c:pt>
                <c:pt idx="5511">
                  <c:v>43144</c:v>
                </c:pt>
                <c:pt idx="5512">
                  <c:v>43145</c:v>
                </c:pt>
                <c:pt idx="5513">
                  <c:v>43146</c:v>
                </c:pt>
                <c:pt idx="5514">
                  <c:v>43147</c:v>
                </c:pt>
                <c:pt idx="5515">
                  <c:v>43150</c:v>
                </c:pt>
                <c:pt idx="5516">
                  <c:v>43151</c:v>
                </c:pt>
                <c:pt idx="5517">
                  <c:v>43152</c:v>
                </c:pt>
                <c:pt idx="5518">
                  <c:v>43153</c:v>
                </c:pt>
                <c:pt idx="5519">
                  <c:v>43154</c:v>
                </c:pt>
                <c:pt idx="5520">
                  <c:v>43157</c:v>
                </c:pt>
                <c:pt idx="5521">
                  <c:v>43158</c:v>
                </c:pt>
                <c:pt idx="5522">
                  <c:v>43159</c:v>
                </c:pt>
                <c:pt idx="5523">
                  <c:v>43160</c:v>
                </c:pt>
                <c:pt idx="5524">
                  <c:v>43161</c:v>
                </c:pt>
                <c:pt idx="5525">
                  <c:v>43164</c:v>
                </c:pt>
                <c:pt idx="5526">
                  <c:v>43165</c:v>
                </c:pt>
                <c:pt idx="5527">
                  <c:v>43166</c:v>
                </c:pt>
                <c:pt idx="5528">
                  <c:v>43167</c:v>
                </c:pt>
                <c:pt idx="5529">
                  <c:v>43168</c:v>
                </c:pt>
                <c:pt idx="5530">
                  <c:v>43171</c:v>
                </c:pt>
                <c:pt idx="5531">
                  <c:v>43172</c:v>
                </c:pt>
                <c:pt idx="5532">
                  <c:v>43173</c:v>
                </c:pt>
                <c:pt idx="5533">
                  <c:v>43174</c:v>
                </c:pt>
                <c:pt idx="5534">
                  <c:v>43175</c:v>
                </c:pt>
                <c:pt idx="5535">
                  <c:v>43178</c:v>
                </c:pt>
                <c:pt idx="5536">
                  <c:v>43179</c:v>
                </c:pt>
                <c:pt idx="5537">
                  <c:v>43180</c:v>
                </c:pt>
                <c:pt idx="5538">
                  <c:v>43181</c:v>
                </c:pt>
                <c:pt idx="5539">
                  <c:v>43182</c:v>
                </c:pt>
                <c:pt idx="5540">
                  <c:v>43185</c:v>
                </c:pt>
                <c:pt idx="5541">
                  <c:v>43186</c:v>
                </c:pt>
                <c:pt idx="5542">
                  <c:v>43187</c:v>
                </c:pt>
                <c:pt idx="5543">
                  <c:v>43188</c:v>
                </c:pt>
                <c:pt idx="5544">
                  <c:v>43190</c:v>
                </c:pt>
                <c:pt idx="5545">
                  <c:v>43192</c:v>
                </c:pt>
                <c:pt idx="5546">
                  <c:v>43193</c:v>
                </c:pt>
                <c:pt idx="5547">
                  <c:v>43194</c:v>
                </c:pt>
                <c:pt idx="5548">
                  <c:v>43195</c:v>
                </c:pt>
                <c:pt idx="5549">
                  <c:v>43196</c:v>
                </c:pt>
                <c:pt idx="5550">
                  <c:v>43199</c:v>
                </c:pt>
                <c:pt idx="5551">
                  <c:v>43200</c:v>
                </c:pt>
                <c:pt idx="5552">
                  <c:v>43201</c:v>
                </c:pt>
                <c:pt idx="5553">
                  <c:v>43202</c:v>
                </c:pt>
                <c:pt idx="5554">
                  <c:v>43203</c:v>
                </c:pt>
                <c:pt idx="5555">
                  <c:v>43206</c:v>
                </c:pt>
                <c:pt idx="5556">
                  <c:v>43207</c:v>
                </c:pt>
                <c:pt idx="5557">
                  <c:v>43208</c:v>
                </c:pt>
                <c:pt idx="5558">
                  <c:v>43209</c:v>
                </c:pt>
                <c:pt idx="5559">
                  <c:v>43210</c:v>
                </c:pt>
                <c:pt idx="5560">
                  <c:v>43213</c:v>
                </c:pt>
                <c:pt idx="5561">
                  <c:v>43214</c:v>
                </c:pt>
                <c:pt idx="5562">
                  <c:v>43215</c:v>
                </c:pt>
                <c:pt idx="5563">
                  <c:v>43216</c:v>
                </c:pt>
                <c:pt idx="5564">
                  <c:v>43217</c:v>
                </c:pt>
                <c:pt idx="5565">
                  <c:v>43220</c:v>
                </c:pt>
                <c:pt idx="5566">
                  <c:v>43221</c:v>
                </c:pt>
                <c:pt idx="5567">
                  <c:v>43222</c:v>
                </c:pt>
                <c:pt idx="5568">
                  <c:v>43223</c:v>
                </c:pt>
                <c:pt idx="5569">
                  <c:v>43224</c:v>
                </c:pt>
                <c:pt idx="5570">
                  <c:v>43227</c:v>
                </c:pt>
                <c:pt idx="5571">
                  <c:v>43228</c:v>
                </c:pt>
                <c:pt idx="5572">
                  <c:v>43229</c:v>
                </c:pt>
                <c:pt idx="5573">
                  <c:v>43230</c:v>
                </c:pt>
                <c:pt idx="5574">
                  <c:v>43231</c:v>
                </c:pt>
                <c:pt idx="5575">
                  <c:v>43234</c:v>
                </c:pt>
                <c:pt idx="5576">
                  <c:v>43235</c:v>
                </c:pt>
                <c:pt idx="5577">
                  <c:v>43236</c:v>
                </c:pt>
                <c:pt idx="5578">
                  <c:v>43237</c:v>
                </c:pt>
                <c:pt idx="5579">
                  <c:v>43238</c:v>
                </c:pt>
                <c:pt idx="5580">
                  <c:v>43241</c:v>
                </c:pt>
                <c:pt idx="5581">
                  <c:v>43242</c:v>
                </c:pt>
                <c:pt idx="5582">
                  <c:v>43243</c:v>
                </c:pt>
                <c:pt idx="5583">
                  <c:v>43244</c:v>
                </c:pt>
                <c:pt idx="5584">
                  <c:v>43245</c:v>
                </c:pt>
                <c:pt idx="5585">
                  <c:v>43248</c:v>
                </c:pt>
                <c:pt idx="5586">
                  <c:v>43249</c:v>
                </c:pt>
                <c:pt idx="5587">
                  <c:v>43250</c:v>
                </c:pt>
                <c:pt idx="5588">
                  <c:v>43251</c:v>
                </c:pt>
                <c:pt idx="5589">
                  <c:v>43252</c:v>
                </c:pt>
                <c:pt idx="5590">
                  <c:v>43255</c:v>
                </c:pt>
                <c:pt idx="5591">
                  <c:v>43256</c:v>
                </c:pt>
                <c:pt idx="5592">
                  <c:v>43257</c:v>
                </c:pt>
                <c:pt idx="5593">
                  <c:v>43258</c:v>
                </c:pt>
                <c:pt idx="5594">
                  <c:v>43259</c:v>
                </c:pt>
                <c:pt idx="5595">
                  <c:v>43262</c:v>
                </c:pt>
                <c:pt idx="5596">
                  <c:v>43263</c:v>
                </c:pt>
                <c:pt idx="5597">
                  <c:v>43264</c:v>
                </c:pt>
                <c:pt idx="5598">
                  <c:v>43265</c:v>
                </c:pt>
                <c:pt idx="5599">
                  <c:v>43266</c:v>
                </c:pt>
                <c:pt idx="5600">
                  <c:v>43269</c:v>
                </c:pt>
                <c:pt idx="5601">
                  <c:v>43270</c:v>
                </c:pt>
                <c:pt idx="5602">
                  <c:v>43271</c:v>
                </c:pt>
                <c:pt idx="5603">
                  <c:v>43272</c:v>
                </c:pt>
                <c:pt idx="5604">
                  <c:v>43273</c:v>
                </c:pt>
                <c:pt idx="5605">
                  <c:v>43276</c:v>
                </c:pt>
                <c:pt idx="5606">
                  <c:v>43277</c:v>
                </c:pt>
                <c:pt idx="5607">
                  <c:v>43278</c:v>
                </c:pt>
                <c:pt idx="5608">
                  <c:v>43279</c:v>
                </c:pt>
                <c:pt idx="5609">
                  <c:v>43280</c:v>
                </c:pt>
                <c:pt idx="5610">
                  <c:v>43281</c:v>
                </c:pt>
                <c:pt idx="5611">
                  <c:v>43283</c:v>
                </c:pt>
                <c:pt idx="5612">
                  <c:v>43284</c:v>
                </c:pt>
                <c:pt idx="5613">
                  <c:v>43285</c:v>
                </c:pt>
                <c:pt idx="5614">
                  <c:v>43286</c:v>
                </c:pt>
                <c:pt idx="5615">
                  <c:v>43287</c:v>
                </c:pt>
                <c:pt idx="5616">
                  <c:v>43290</c:v>
                </c:pt>
                <c:pt idx="5617">
                  <c:v>43291</c:v>
                </c:pt>
                <c:pt idx="5618">
                  <c:v>43292</c:v>
                </c:pt>
                <c:pt idx="5619">
                  <c:v>43293</c:v>
                </c:pt>
                <c:pt idx="5620">
                  <c:v>43294</c:v>
                </c:pt>
                <c:pt idx="5621">
                  <c:v>43297</c:v>
                </c:pt>
                <c:pt idx="5622">
                  <c:v>43298</c:v>
                </c:pt>
                <c:pt idx="5623">
                  <c:v>43299</c:v>
                </c:pt>
                <c:pt idx="5624">
                  <c:v>43300</c:v>
                </c:pt>
                <c:pt idx="5625">
                  <c:v>43301</c:v>
                </c:pt>
                <c:pt idx="5626">
                  <c:v>43304</c:v>
                </c:pt>
                <c:pt idx="5627">
                  <c:v>43305</c:v>
                </c:pt>
                <c:pt idx="5628">
                  <c:v>43306</c:v>
                </c:pt>
                <c:pt idx="5629">
                  <c:v>43307</c:v>
                </c:pt>
                <c:pt idx="5630">
                  <c:v>43308</c:v>
                </c:pt>
                <c:pt idx="5631">
                  <c:v>43311</c:v>
                </c:pt>
                <c:pt idx="5632">
                  <c:v>43312</c:v>
                </c:pt>
                <c:pt idx="5633">
                  <c:v>43313</c:v>
                </c:pt>
                <c:pt idx="5634">
                  <c:v>43314</c:v>
                </c:pt>
                <c:pt idx="5635">
                  <c:v>43315</c:v>
                </c:pt>
                <c:pt idx="5636">
                  <c:v>43318</c:v>
                </c:pt>
                <c:pt idx="5637">
                  <c:v>43319</c:v>
                </c:pt>
                <c:pt idx="5638">
                  <c:v>43320</c:v>
                </c:pt>
                <c:pt idx="5639">
                  <c:v>43321</c:v>
                </c:pt>
                <c:pt idx="5640">
                  <c:v>43322</c:v>
                </c:pt>
                <c:pt idx="5641">
                  <c:v>43325</c:v>
                </c:pt>
                <c:pt idx="5642">
                  <c:v>43326</c:v>
                </c:pt>
                <c:pt idx="5643">
                  <c:v>43327</c:v>
                </c:pt>
                <c:pt idx="5644">
                  <c:v>43328</c:v>
                </c:pt>
                <c:pt idx="5645">
                  <c:v>43329</c:v>
                </c:pt>
                <c:pt idx="5646">
                  <c:v>43332</c:v>
                </c:pt>
                <c:pt idx="5647">
                  <c:v>43333</c:v>
                </c:pt>
                <c:pt idx="5648">
                  <c:v>43334</c:v>
                </c:pt>
                <c:pt idx="5649">
                  <c:v>43335</c:v>
                </c:pt>
                <c:pt idx="5650">
                  <c:v>43336</c:v>
                </c:pt>
                <c:pt idx="5651">
                  <c:v>43339</c:v>
                </c:pt>
                <c:pt idx="5652">
                  <c:v>43340</c:v>
                </c:pt>
                <c:pt idx="5653">
                  <c:v>43341</c:v>
                </c:pt>
                <c:pt idx="5654">
                  <c:v>43342</c:v>
                </c:pt>
                <c:pt idx="5655">
                  <c:v>43343</c:v>
                </c:pt>
                <c:pt idx="5656">
                  <c:v>43346</c:v>
                </c:pt>
                <c:pt idx="5657">
                  <c:v>43347</c:v>
                </c:pt>
                <c:pt idx="5658">
                  <c:v>43348</c:v>
                </c:pt>
                <c:pt idx="5659">
                  <c:v>43349</c:v>
                </c:pt>
                <c:pt idx="5660">
                  <c:v>43350</c:v>
                </c:pt>
                <c:pt idx="5661">
                  <c:v>43353</c:v>
                </c:pt>
                <c:pt idx="5662">
                  <c:v>43354</c:v>
                </c:pt>
                <c:pt idx="5663">
                  <c:v>43355</c:v>
                </c:pt>
                <c:pt idx="5664">
                  <c:v>43356</c:v>
                </c:pt>
                <c:pt idx="5665">
                  <c:v>43357</c:v>
                </c:pt>
                <c:pt idx="5666">
                  <c:v>43360</c:v>
                </c:pt>
                <c:pt idx="5667">
                  <c:v>43361</c:v>
                </c:pt>
                <c:pt idx="5668">
                  <c:v>43362</c:v>
                </c:pt>
                <c:pt idx="5669">
                  <c:v>43363</c:v>
                </c:pt>
                <c:pt idx="5670">
                  <c:v>43364</c:v>
                </c:pt>
                <c:pt idx="5671">
                  <c:v>43367</c:v>
                </c:pt>
                <c:pt idx="5672">
                  <c:v>43368</c:v>
                </c:pt>
                <c:pt idx="5673">
                  <c:v>43369</c:v>
                </c:pt>
                <c:pt idx="5674">
                  <c:v>43370</c:v>
                </c:pt>
                <c:pt idx="5675">
                  <c:v>43371</c:v>
                </c:pt>
                <c:pt idx="5676">
                  <c:v>43373</c:v>
                </c:pt>
                <c:pt idx="5677">
                  <c:v>43374</c:v>
                </c:pt>
                <c:pt idx="5678">
                  <c:v>43375</c:v>
                </c:pt>
                <c:pt idx="5679">
                  <c:v>43376</c:v>
                </c:pt>
                <c:pt idx="5680">
                  <c:v>43377</c:v>
                </c:pt>
                <c:pt idx="5681">
                  <c:v>43378</c:v>
                </c:pt>
                <c:pt idx="5682">
                  <c:v>43381</c:v>
                </c:pt>
                <c:pt idx="5683">
                  <c:v>43382</c:v>
                </c:pt>
                <c:pt idx="5684">
                  <c:v>43383</c:v>
                </c:pt>
                <c:pt idx="5685">
                  <c:v>43384</c:v>
                </c:pt>
                <c:pt idx="5686">
                  <c:v>43385</c:v>
                </c:pt>
                <c:pt idx="5687">
                  <c:v>43388</c:v>
                </c:pt>
                <c:pt idx="5688">
                  <c:v>43389</c:v>
                </c:pt>
                <c:pt idx="5689">
                  <c:v>43390</c:v>
                </c:pt>
                <c:pt idx="5690">
                  <c:v>43391</c:v>
                </c:pt>
                <c:pt idx="5691">
                  <c:v>43392</c:v>
                </c:pt>
                <c:pt idx="5692">
                  <c:v>43395</c:v>
                </c:pt>
                <c:pt idx="5693">
                  <c:v>43396</c:v>
                </c:pt>
                <c:pt idx="5694">
                  <c:v>43397</c:v>
                </c:pt>
                <c:pt idx="5695">
                  <c:v>43398</c:v>
                </c:pt>
                <c:pt idx="5696">
                  <c:v>43399</c:v>
                </c:pt>
                <c:pt idx="5697">
                  <c:v>43402</c:v>
                </c:pt>
                <c:pt idx="5698">
                  <c:v>43403</c:v>
                </c:pt>
                <c:pt idx="5699">
                  <c:v>43404</c:v>
                </c:pt>
                <c:pt idx="5700">
                  <c:v>43405</c:v>
                </c:pt>
                <c:pt idx="5701">
                  <c:v>43406</c:v>
                </c:pt>
                <c:pt idx="5702">
                  <c:v>43409</c:v>
                </c:pt>
                <c:pt idx="5703">
                  <c:v>43410</c:v>
                </c:pt>
                <c:pt idx="5704">
                  <c:v>43411</c:v>
                </c:pt>
                <c:pt idx="5705">
                  <c:v>43412</c:v>
                </c:pt>
                <c:pt idx="5706">
                  <c:v>43413</c:v>
                </c:pt>
                <c:pt idx="5707">
                  <c:v>43416</c:v>
                </c:pt>
                <c:pt idx="5708">
                  <c:v>43417</c:v>
                </c:pt>
                <c:pt idx="5709">
                  <c:v>43418</c:v>
                </c:pt>
                <c:pt idx="5710">
                  <c:v>43419</c:v>
                </c:pt>
                <c:pt idx="5711">
                  <c:v>43420</c:v>
                </c:pt>
                <c:pt idx="5712">
                  <c:v>43423</c:v>
                </c:pt>
                <c:pt idx="5713">
                  <c:v>43424</c:v>
                </c:pt>
                <c:pt idx="5714">
                  <c:v>43425</c:v>
                </c:pt>
                <c:pt idx="5715">
                  <c:v>43426</c:v>
                </c:pt>
                <c:pt idx="5716">
                  <c:v>43427</c:v>
                </c:pt>
                <c:pt idx="5717">
                  <c:v>43430</c:v>
                </c:pt>
                <c:pt idx="5718">
                  <c:v>43431</c:v>
                </c:pt>
                <c:pt idx="5719">
                  <c:v>43432</c:v>
                </c:pt>
                <c:pt idx="5720">
                  <c:v>43433</c:v>
                </c:pt>
                <c:pt idx="5721">
                  <c:v>43434</c:v>
                </c:pt>
                <c:pt idx="5722">
                  <c:v>43437</c:v>
                </c:pt>
                <c:pt idx="5723">
                  <c:v>43438</c:v>
                </c:pt>
                <c:pt idx="5724">
                  <c:v>43439</c:v>
                </c:pt>
                <c:pt idx="5725">
                  <c:v>43440</c:v>
                </c:pt>
                <c:pt idx="5726">
                  <c:v>43441</c:v>
                </c:pt>
                <c:pt idx="5727">
                  <c:v>43444</c:v>
                </c:pt>
                <c:pt idx="5728">
                  <c:v>43445</c:v>
                </c:pt>
                <c:pt idx="5729">
                  <c:v>43446</c:v>
                </c:pt>
                <c:pt idx="5730">
                  <c:v>43447</c:v>
                </c:pt>
                <c:pt idx="5731">
                  <c:v>43448</c:v>
                </c:pt>
                <c:pt idx="5732">
                  <c:v>43451</c:v>
                </c:pt>
                <c:pt idx="5733">
                  <c:v>43452</c:v>
                </c:pt>
                <c:pt idx="5734">
                  <c:v>43453</c:v>
                </c:pt>
                <c:pt idx="5735">
                  <c:v>43454</c:v>
                </c:pt>
                <c:pt idx="5736">
                  <c:v>43455</c:v>
                </c:pt>
                <c:pt idx="5737">
                  <c:v>43458</c:v>
                </c:pt>
                <c:pt idx="5738">
                  <c:v>43460</c:v>
                </c:pt>
                <c:pt idx="5739">
                  <c:v>43461</c:v>
                </c:pt>
                <c:pt idx="5740">
                  <c:v>43462</c:v>
                </c:pt>
                <c:pt idx="5741">
                  <c:v>43465</c:v>
                </c:pt>
                <c:pt idx="5742">
                  <c:v>43467</c:v>
                </c:pt>
                <c:pt idx="5743">
                  <c:v>43468</c:v>
                </c:pt>
                <c:pt idx="5744">
                  <c:v>43469</c:v>
                </c:pt>
                <c:pt idx="5745">
                  <c:v>43472</c:v>
                </c:pt>
                <c:pt idx="5746">
                  <c:v>43473</c:v>
                </c:pt>
                <c:pt idx="5747">
                  <c:v>43474</c:v>
                </c:pt>
                <c:pt idx="5748">
                  <c:v>43475</c:v>
                </c:pt>
                <c:pt idx="5749">
                  <c:v>43476</c:v>
                </c:pt>
                <c:pt idx="5750">
                  <c:v>43479</c:v>
                </c:pt>
                <c:pt idx="5751">
                  <c:v>43480</c:v>
                </c:pt>
                <c:pt idx="5752">
                  <c:v>43481</c:v>
                </c:pt>
                <c:pt idx="5753">
                  <c:v>43482</c:v>
                </c:pt>
                <c:pt idx="5754">
                  <c:v>43483</c:v>
                </c:pt>
                <c:pt idx="5755">
                  <c:v>43486</c:v>
                </c:pt>
                <c:pt idx="5756">
                  <c:v>43487</c:v>
                </c:pt>
                <c:pt idx="5757">
                  <c:v>43488</c:v>
                </c:pt>
                <c:pt idx="5758">
                  <c:v>43489</c:v>
                </c:pt>
                <c:pt idx="5759">
                  <c:v>43490</c:v>
                </c:pt>
                <c:pt idx="5760">
                  <c:v>43493</c:v>
                </c:pt>
                <c:pt idx="5761">
                  <c:v>43494</c:v>
                </c:pt>
                <c:pt idx="5762">
                  <c:v>43495</c:v>
                </c:pt>
                <c:pt idx="5763">
                  <c:v>43496</c:v>
                </c:pt>
                <c:pt idx="5764">
                  <c:v>43497</c:v>
                </c:pt>
                <c:pt idx="5765">
                  <c:v>43500</c:v>
                </c:pt>
                <c:pt idx="5766">
                  <c:v>43501</c:v>
                </c:pt>
                <c:pt idx="5767">
                  <c:v>43502</c:v>
                </c:pt>
                <c:pt idx="5768">
                  <c:v>43503</c:v>
                </c:pt>
                <c:pt idx="5769">
                  <c:v>43504</c:v>
                </c:pt>
                <c:pt idx="5770">
                  <c:v>43507</c:v>
                </c:pt>
                <c:pt idx="5771">
                  <c:v>43508</c:v>
                </c:pt>
                <c:pt idx="5772">
                  <c:v>43509</c:v>
                </c:pt>
                <c:pt idx="5773">
                  <c:v>43510</c:v>
                </c:pt>
                <c:pt idx="5774">
                  <c:v>43511</c:v>
                </c:pt>
                <c:pt idx="5775">
                  <c:v>43514</c:v>
                </c:pt>
                <c:pt idx="5776">
                  <c:v>43515</c:v>
                </c:pt>
                <c:pt idx="5777">
                  <c:v>43516</c:v>
                </c:pt>
                <c:pt idx="5778">
                  <c:v>43517</c:v>
                </c:pt>
                <c:pt idx="5779">
                  <c:v>43518</c:v>
                </c:pt>
                <c:pt idx="5780">
                  <c:v>43521</c:v>
                </c:pt>
                <c:pt idx="5781">
                  <c:v>43522</c:v>
                </c:pt>
                <c:pt idx="5782">
                  <c:v>43523</c:v>
                </c:pt>
                <c:pt idx="5783">
                  <c:v>43524</c:v>
                </c:pt>
                <c:pt idx="5784">
                  <c:v>43525</c:v>
                </c:pt>
                <c:pt idx="5785">
                  <c:v>43528</c:v>
                </c:pt>
                <c:pt idx="5786">
                  <c:v>43529</c:v>
                </c:pt>
                <c:pt idx="5787">
                  <c:v>43530</c:v>
                </c:pt>
                <c:pt idx="5788">
                  <c:v>43531</c:v>
                </c:pt>
                <c:pt idx="5789">
                  <c:v>43532</c:v>
                </c:pt>
                <c:pt idx="5790">
                  <c:v>43535</c:v>
                </c:pt>
                <c:pt idx="5791">
                  <c:v>43536</c:v>
                </c:pt>
                <c:pt idx="5792">
                  <c:v>43537</c:v>
                </c:pt>
                <c:pt idx="5793">
                  <c:v>43538</c:v>
                </c:pt>
                <c:pt idx="5794">
                  <c:v>43539</c:v>
                </c:pt>
                <c:pt idx="5795">
                  <c:v>43542</c:v>
                </c:pt>
                <c:pt idx="5796">
                  <c:v>43543</c:v>
                </c:pt>
                <c:pt idx="5797">
                  <c:v>43544</c:v>
                </c:pt>
                <c:pt idx="5798">
                  <c:v>43545</c:v>
                </c:pt>
                <c:pt idx="5799">
                  <c:v>43546</c:v>
                </c:pt>
                <c:pt idx="5800">
                  <c:v>43549</c:v>
                </c:pt>
                <c:pt idx="5801">
                  <c:v>43550</c:v>
                </c:pt>
                <c:pt idx="5802">
                  <c:v>43551</c:v>
                </c:pt>
                <c:pt idx="5803">
                  <c:v>43552</c:v>
                </c:pt>
                <c:pt idx="5804">
                  <c:v>43553</c:v>
                </c:pt>
                <c:pt idx="5805">
                  <c:v>43555</c:v>
                </c:pt>
                <c:pt idx="5806">
                  <c:v>43556</c:v>
                </c:pt>
                <c:pt idx="5807">
                  <c:v>43557</c:v>
                </c:pt>
                <c:pt idx="5808">
                  <c:v>43558</c:v>
                </c:pt>
                <c:pt idx="5809">
                  <c:v>43559</c:v>
                </c:pt>
                <c:pt idx="5810">
                  <c:v>43560</c:v>
                </c:pt>
                <c:pt idx="5811">
                  <c:v>43563</c:v>
                </c:pt>
                <c:pt idx="5812">
                  <c:v>43564</c:v>
                </c:pt>
                <c:pt idx="5813">
                  <c:v>43565</c:v>
                </c:pt>
                <c:pt idx="5814">
                  <c:v>43566</c:v>
                </c:pt>
                <c:pt idx="5815">
                  <c:v>43567</c:v>
                </c:pt>
                <c:pt idx="5816">
                  <c:v>43570</c:v>
                </c:pt>
                <c:pt idx="5817">
                  <c:v>43571</c:v>
                </c:pt>
                <c:pt idx="5818">
                  <c:v>43572</c:v>
                </c:pt>
                <c:pt idx="5819">
                  <c:v>43573</c:v>
                </c:pt>
                <c:pt idx="5820">
                  <c:v>43577</c:v>
                </c:pt>
                <c:pt idx="5821">
                  <c:v>43578</c:v>
                </c:pt>
                <c:pt idx="5822">
                  <c:v>43579</c:v>
                </c:pt>
                <c:pt idx="5823">
                  <c:v>43580</c:v>
                </c:pt>
                <c:pt idx="5824">
                  <c:v>43581</c:v>
                </c:pt>
                <c:pt idx="5825">
                  <c:v>43584</c:v>
                </c:pt>
                <c:pt idx="5826">
                  <c:v>43585</c:v>
                </c:pt>
                <c:pt idx="5827">
                  <c:v>43586</c:v>
                </c:pt>
                <c:pt idx="5828">
                  <c:v>43587</c:v>
                </c:pt>
                <c:pt idx="5829">
                  <c:v>43588</c:v>
                </c:pt>
                <c:pt idx="5830">
                  <c:v>43591</c:v>
                </c:pt>
                <c:pt idx="5831">
                  <c:v>43592</c:v>
                </c:pt>
                <c:pt idx="5832">
                  <c:v>43593</c:v>
                </c:pt>
                <c:pt idx="5833">
                  <c:v>43594</c:v>
                </c:pt>
                <c:pt idx="5834">
                  <c:v>43595</c:v>
                </c:pt>
                <c:pt idx="5835">
                  <c:v>43598</c:v>
                </c:pt>
                <c:pt idx="5836">
                  <c:v>43599</c:v>
                </c:pt>
                <c:pt idx="5837">
                  <c:v>43600</c:v>
                </c:pt>
                <c:pt idx="5838">
                  <c:v>43601</c:v>
                </c:pt>
                <c:pt idx="5839">
                  <c:v>43602</c:v>
                </c:pt>
                <c:pt idx="5840">
                  <c:v>43605</c:v>
                </c:pt>
                <c:pt idx="5841">
                  <c:v>43606</c:v>
                </c:pt>
                <c:pt idx="5842">
                  <c:v>43607</c:v>
                </c:pt>
                <c:pt idx="5843">
                  <c:v>43608</c:v>
                </c:pt>
                <c:pt idx="5844">
                  <c:v>43609</c:v>
                </c:pt>
                <c:pt idx="5845">
                  <c:v>43612</c:v>
                </c:pt>
                <c:pt idx="5846">
                  <c:v>43613</c:v>
                </c:pt>
                <c:pt idx="5847">
                  <c:v>43614</c:v>
                </c:pt>
                <c:pt idx="5848">
                  <c:v>43615</c:v>
                </c:pt>
                <c:pt idx="5849">
                  <c:v>43616</c:v>
                </c:pt>
                <c:pt idx="5850">
                  <c:v>43619</c:v>
                </c:pt>
                <c:pt idx="5851">
                  <c:v>43620</c:v>
                </c:pt>
                <c:pt idx="5852">
                  <c:v>43621</c:v>
                </c:pt>
                <c:pt idx="5853">
                  <c:v>43622</c:v>
                </c:pt>
                <c:pt idx="5854">
                  <c:v>43623</c:v>
                </c:pt>
                <c:pt idx="5855">
                  <c:v>43626</c:v>
                </c:pt>
                <c:pt idx="5856">
                  <c:v>43627</c:v>
                </c:pt>
                <c:pt idx="5857">
                  <c:v>43628</c:v>
                </c:pt>
                <c:pt idx="5858">
                  <c:v>43629</c:v>
                </c:pt>
                <c:pt idx="5859">
                  <c:v>43630</c:v>
                </c:pt>
                <c:pt idx="5860">
                  <c:v>43633</c:v>
                </c:pt>
                <c:pt idx="5861">
                  <c:v>43634</c:v>
                </c:pt>
                <c:pt idx="5862">
                  <c:v>43635</c:v>
                </c:pt>
                <c:pt idx="5863">
                  <c:v>43636</c:v>
                </c:pt>
                <c:pt idx="5864">
                  <c:v>43637</c:v>
                </c:pt>
                <c:pt idx="5865">
                  <c:v>43640</c:v>
                </c:pt>
                <c:pt idx="5866">
                  <c:v>43641</c:v>
                </c:pt>
                <c:pt idx="5867">
                  <c:v>43642</c:v>
                </c:pt>
                <c:pt idx="5868">
                  <c:v>43643</c:v>
                </c:pt>
                <c:pt idx="5869">
                  <c:v>43644</c:v>
                </c:pt>
                <c:pt idx="5870">
                  <c:v>43646</c:v>
                </c:pt>
                <c:pt idx="5871">
                  <c:v>43647</c:v>
                </c:pt>
                <c:pt idx="5872">
                  <c:v>43648</c:v>
                </c:pt>
                <c:pt idx="5873">
                  <c:v>43650</c:v>
                </c:pt>
                <c:pt idx="5874">
                  <c:v>43651</c:v>
                </c:pt>
                <c:pt idx="5875">
                  <c:v>43654</c:v>
                </c:pt>
                <c:pt idx="5876">
                  <c:v>43655</c:v>
                </c:pt>
                <c:pt idx="5877">
                  <c:v>43656</c:v>
                </c:pt>
                <c:pt idx="5878">
                  <c:v>43657</c:v>
                </c:pt>
                <c:pt idx="5879">
                  <c:v>43658</c:v>
                </c:pt>
                <c:pt idx="5880">
                  <c:v>43661</c:v>
                </c:pt>
                <c:pt idx="5881">
                  <c:v>43662</c:v>
                </c:pt>
                <c:pt idx="5882">
                  <c:v>43663</c:v>
                </c:pt>
                <c:pt idx="5883">
                  <c:v>43664</c:v>
                </c:pt>
                <c:pt idx="5884">
                  <c:v>43665</c:v>
                </c:pt>
                <c:pt idx="5885">
                  <c:v>43668</c:v>
                </c:pt>
                <c:pt idx="5886">
                  <c:v>43669</c:v>
                </c:pt>
                <c:pt idx="5887">
                  <c:v>43670</c:v>
                </c:pt>
                <c:pt idx="5888">
                  <c:v>43671</c:v>
                </c:pt>
                <c:pt idx="5889">
                  <c:v>43672</c:v>
                </c:pt>
                <c:pt idx="5890">
                  <c:v>43675</c:v>
                </c:pt>
                <c:pt idx="5891">
                  <c:v>43676</c:v>
                </c:pt>
                <c:pt idx="5892">
                  <c:v>43677</c:v>
                </c:pt>
                <c:pt idx="5893">
                  <c:v>43678</c:v>
                </c:pt>
                <c:pt idx="5894">
                  <c:v>43679</c:v>
                </c:pt>
                <c:pt idx="5895">
                  <c:v>43682</c:v>
                </c:pt>
                <c:pt idx="5896">
                  <c:v>43683</c:v>
                </c:pt>
                <c:pt idx="5897">
                  <c:v>43684</c:v>
                </c:pt>
                <c:pt idx="5898">
                  <c:v>43685</c:v>
                </c:pt>
                <c:pt idx="5899">
                  <c:v>43686</c:v>
                </c:pt>
                <c:pt idx="5900">
                  <c:v>43689</c:v>
                </c:pt>
                <c:pt idx="5901">
                  <c:v>43690</c:v>
                </c:pt>
                <c:pt idx="5902">
                  <c:v>43691</c:v>
                </c:pt>
                <c:pt idx="5903">
                  <c:v>43692</c:v>
                </c:pt>
                <c:pt idx="5904">
                  <c:v>43693</c:v>
                </c:pt>
                <c:pt idx="5905">
                  <c:v>43696</c:v>
                </c:pt>
                <c:pt idx="5906">
                  <c:v>43697</c:v>
                </c:pt>
                <c:pt idx="5907">
                  <c:v>43698</c:v>
                </c:pt>
                <c:pt idx="5908">
                  <c:v>43699</c:v>
                </c:pt>
                <c:pt idx="5909">
                  <c:v>43700</c:v>
                </c:pt>
                <c:pt idx="5910">
                  <c:v>43703</c:v>
                </c:pt>
                <c:pt idx="5911">
                  <c:v>43704</c:v>
                </c:pt>
                <c:pt idx="5912">
                  <c:v>43705</c:v>
                </c:pt>
                <c:pt idx="5913">
                  <c:v>43706</c:v>
                </c:pt>
                <c:pt idx="5914">
                  <c:v>43707</c:v>
                </c:pt>
                <c:pt idx="5915">
                  <c:v>43708</c:v>
                </c:pt>
                <c:pt idx="5916">
                  <c:v>43710</c:v>
                </c:pt>
                <c:pt idx="5917">
                  <c:v>43711</c:v>
                </c:pt>
                <c:pt idx="5918">
                  <c:v>43712</c:v>
                </c:pt>
                <c:pt idx="5919">
                  <c:v>43713</c:v>
                </c:pt>
                <c:pt idx="5920">
                  <c:v>43714</c:v>
                </c:pt>
                <c:pt idx="5921">
                  <c:v>43717</c:v>
                </c:pt>
                <c:pt idx="5922">
                  <c:v>43718</c:v>
                </c:pt>
                <c:pt idx="5923">
                  <c:v>43719</c:v>
                </c:pt>
                <c:pt idx="5924">
                  <c:v>43720</c:v>
                </c:pt>
                <c:pt idx="5925">
                  <c:v>43721</c:v>
                </c:pt>
                <c:pt idx="5926">
                  <c:v>43724</c:v>
                </c:pt>
                <c:pt idx="5927">
                  <c:v>43725</c:v>
                </c:pt>
                <c:pt idx="5928">
                  <c:v>43726</c:v>
                </c:pt>
                <c:pt idx="5929">
                  <c:v>43727</c:v>
                </c:pt>
                <c:pt idx="5930">
                  <c:v>43728</c:v>
                </c:pt>
                <c:pt idx="5931">
                  <c:v>43731</c:v>
                </c:pt>
                <c:pt idx="5932">
                  <c:v>43732</c:v>
                </c:pt>
                <c:pt idx="5933">
                  <c:v>43733</c:v>
                </c:pt>
                <c:pt idx="5934">
                  <c:v>43734</c:v>
                </c:pt>
                <c:pt idx="5935">
                  <c:v>43735</c:v>
                </c:pt>
                <c:pt idx="5936">
                  <c:v>43738</c:v>
                </c:pt>
                <c:pt idx="5937">
                  <c:v>43739</c:v>
                </c:pt>
                <c:pt idx="5938">
                  <c:v>43740</c:v>
                </c:pt>
                <c:pt idx="5939">
                  <c:v>43741</c:v>
                </c:pt>
                <c:pt idx="5940">
                  <c:v>43742</c:v>
                </c:pt>
                <c:pt idx="5941">
                  <c:v>43745</c:v>
                </c:pt>
                <c:pt idx="5942">
                  <c:v>43746</c:v>
                </c:pt>
                <c:pt idx="5943">
                  <c:v>43747</c:v>
                </c:pt>
                <c:pt idx="5944">
                  <c:v>43748</c:v>
                </c:pt>
                <c:pt idx="5945">
                  <c:v>43749</c:v>
                </c:pt>
                <c:pt idx="5946">
                  <c:v>43752</c:v>
                </c:pt>
                <c:pt idx="5947">
                  <c:v>43753</c:v>
                </c:pt>
                <c:pt idx="5948">
                  <c:v>43754</c:v>
                </c:pt>
                <c:pt idx="5949">
                  <c:v>43755</c:v>
                </c:pt>
                <c:pt idx="5950">
                  <c:v>43756</c:v>
                </c:pt>
                <c:pt idx="5951">
                  <c:v>43759</c:v>
                </c:pt>
                <c:pt idx="5952">
                  <c:v>43760</c:v>
                </c:pt>
                <c:pt idx="5953">
                  <c:v>43761</c:v>
                </c:pt>
                <c:pt idx="5954">
                  <c:v>43762</c:v>
                </c:pt>
                <c:pt idx="5955">
                  <c:v>43763</c:v>
                </c:pt>
                <c:pt idx="5956">
                  <c:v>43766</c:v>
                </c:pt>
                <c:pt idx="5957">
                  <c:v>43767</c:v>
                </c:pt>
                <c:pt idx="5958">
                  <c:v>43768</c:v>
                </c:pt>
                <c:pt idx="5959">
                  <c:v>43769</c:v>
                </c:pt>
                <c:pt idx="5960">
                  <c:v>43770</c:v>
                </c:pt>
                <c:pt idx="5961">
                  <c:v>43773</c:v>
                </c:pt>
                <c:pt idx="5962">
                  <c:v>43774</c:v>
                </c:pt>
                <c:pt idx="5963">
                  <c:v>43775</c:v>
                </c:pt>
                <c:pt idx="5964">
                  <c:v>43776</c:v>
                </c:pt>
                <c:pt idx="5965">
                  <c:v>43777</c:v>
                </c:pt>
                <c:pt idx="5966">
                  <c:v>43780</c:v>
                </c:pt>
                <c:pt idx="5967">
                  <c:v>43781</c:v>
                </c:pt>
                <c:pt idx="5968">
                  <c:v>43782</c:v>
                </c:pt>
                <c:pt idx="5969">
                  <c:v>43783</c:v>
                </c:pt>
                <c:pt idx="5970">
                  <c:v>43784</c:v>
                </c:pt>
                <c:pt idx="5971">
                  <c:v>43787</c:v>
                </c:pt>
                <c:pt idx="5972">
                  <c:v>43788</c:v>
                </c:pt>
                <c:pt idx="5973">
                  <c:v>43789</c:v>
                </c:pt>
                <c:pt idx="5974">
                  <c:v>43790</c:v>
                </c:pt>
                <c:pt idx="5975">
                  <c:v>43791</c:v>
                </c:pt>
                <c:pt idx="5976">
                  <c:v>43794</c:v>
                </c:pt>
                <c:pt idx="5977">
                  <c:v>43795</c:v>
                </c:pt>
                <c:pt idx="5978">
                  <c:v>43796</c:v>
                </c:pt>
                <c:pt idx="5979">
                  <c:v>43798</c:v>
                </c:pt>
                <c:pt idx="5980">
                  <c:v>43799</c:v>
                </c:pt>
                <c:pt idx="5981">
                  <c:v>43801</c:v>
                </c:pt>
                <c:pt idx="5982">
                  <c:v>43802</c:v>
                </c:pt>
                <c:pt idx="5983">
                  <c:v>43803</c:v>
                </c:pt>
                <c:pt idx="5984">
                  <c:v>43804</c:v>
                </c:pt>
                <c:pt idx="5985">
                  <c:v>43805</c:v>
                </c:pt>
                <c:pt idx="5986">
                  <c:v>43808</c:v>
                </c:pt>
                <c:pt idx="5987">
                  <c:v>43809</c:v>
                </c:pt>
                <c:pt idx="5988">
                  <c:v>43810</c:v>
                </c:pt>
                <c:pt idx="5989">
                  <c:v>43811</c:v>
                </c:pt>
                <c:pt idx="5990">
                  <c:v>43812</c:v>
                </c:pt>
                <c:pt idx="5991">
                  <c:v>43815</c:v>
                </c:pt>
                <c:pt idx="5992">
                  <c:v>43816</c:v>
                </c:pt>
                <c:pt idx="5993">
                  <c:v>43817</c:v>
                </c:pt>
                <c:pt idx="5994">
                  <c:v>43818</c:v>
                </c:pt>
                <c:pt idx="5995">
                  <c:v>43819</c:v>
                </c:pt>
                <c:pt idx="5996">
                  <c:v>43822</c:v>
                </c:pt>
                <c:pt idx="5997">
                  <c:v>43823</c:v>
                </c:pt>
                <c:pt idx="5998">
                  <c:v>43825</c:v>
                </c:pt>
                <c:pt idx="5999">
                  <c:v>43826</c:v>
                </c:pt>
                <c:pt idx="6000">
                  <c:v>43829</c:v>
                </c:pt>
                <c:pt idx="6001">
                  <c:v>43830</c:v>
                </c:pt>
                <c:pt idx="6002">
                  <c:v>43832</c:v>
                </c:pt>
                <c:pt idx="6003">
                  <c:v>43833</c:v>
                </c:pt>
                <c:pt idx="6004">
                  <c:v>43836</c:v>
                </c:pt>
                <c:pt idx="6005">
                  <c:v>43837</c:v>
                </c:pt>
                <c:pt idx="6006">
                  <c:v>43838</c:v>
                </c:pt>
                <c:pt idx="6007">
                  <c:v>43839</c:v>
                </c:pt>
                <c:pt idx="6008">
                  <c:v>43840</c:v>
                </c:pt>
                <c:pt idx="6009">
                  <c:v>43843</c:v>
                </c:pt>
                <c:pt idx="6010">
                  <c:v>43844</c:v>
                </c:pt>
                <c:pt idx="6011">
                  <c:v>43845</c:v>
                </c:pt>
                <c:pt idx="6012">
                  <c:v>43846</c:v>
                </c:pt>
                <c:pt idx="6013">
                  <c:v>43847</c:v>
                </c:pt>
                <c:pt idx="6014">
                  <c:v>43850</c:v>
                </c:pt>
                <c:pt idx="6015">
                  <c:v>43851</c:v>
                </c:pt>
                <c:pt idx="6016">
                  <c:v>43852</c:v>
                </c:pt>
                <c:pt idx="6017">
                  <c:v>43853</c:v>
                </c:pt>
                <c:pt idx="6018">
                  <c:v>43854</c:v>
                </c:pt>
                <c:pt idx="6019">
                  <c:v>43857</c:v>
                </c:pt>
                <c:pt idx="6020">
                  <c:v>43858</c:v>
                </c:pt>
                <c:pt idx="6021">
                  <c:v>43859</c:v>
                </c:pt>
                <c:pt idx="6022">
                  <c:v>43860</c:v>
                </c:pt>
                <c:pt idx="6023">
                  <c:v>43861</c:v>
                </c:pt>
                <c:pt idx="6024">
                  <c:v>43864</c:v>
                </c:pt>
                <c:pt idx="6025">
                  <c:v>43865</c:v>
                </c:pt>
                <c:pt idx="6026">
                  <c:v>43866</c:v>
                </c:pt>
                <c:pt idx="6027">
                  <c:v>43867</c:v>
                </c:pt>
                <c:pt idx="6028">
                  <c:v>43868</c:v>
                </c:pt>
                <c:pt idx="6029">
                  <c:v>43871</c:v>
                </c:pt>
                <c:pt idx="6030">
                  <c:v>43872</c:v>
                </c:pt>
                <c:pt idx="6031">
                  <c:v>43873</c:v>
                </c:pt>
                <c:pt idx="6032">
                  <c:v>43874</c:v>
                </c:pt>
                <c:pt idx="6033">
                  <c:v>43875</c:v>
                </c:pt>
                <c:pt idx="6034">
                  <c:v>43878</c:v>
                </c:pt>
                <c:pt idx="6035">
                  <c:v>43879</c:v>
                </c:pt>
                <c:pt idx="6036">
                  <c:v>43880</c:v>
                </c:pt>
                <c:pt idx="6037">
                  <c:v>43881</c:v>
                </c:pt>
                <c:pt idx="6038">
                  <c:v>43882</c:v>
                </c:pt>
                <c:pt idx="6039">
                  <c:v>43885</c:v>
                </c:pt>
                <c:pt idx="6040">
                  <c:v>43886</c:v>
                </c:pt>
                <c:pt idx="6041">
                  <c:v>43887</c:v>
                </c:pt>
                <c:pt idx="6042">
                  <c:v>43888</c:v>
                </c:pt>
                <c:pt idx="6043">
                  <c:v>43889</c:v>
                </c:pt>
                <c:pt idx="6044">
                  <c:v>43890</c:v>
                </c:pt>
                <c:pt idx="6045">
                  <c:v>43892</c:v>
                </c:pt>
                <c:pt idx="6046">
                  <c:v>43893</c:v>
                </c:pt>
                <c:pt idx="6047">
                  <c:v>43894</c:v>
                </c:pt>
                <c:pt idx="6048">
                  <c:v>43895</c:v>
                </c:pt>
                <c:pt idx="6049">
                  <c:v>43896</c:v>
                </c:pt>
                <c:pt idx="6050">
                  <c:v>43899</c:v>
                </c:pt>
                <c:pt idx="6051">
                  <c:v>43900</c:v>
                </c:pt>
                <c:pt idx="6052">
                  <c:v>43901</c:v>
                </c:pt>
                <c:pt idx="6053">
                  <c:v>43902</c:v>
                </c:pt>
                <c:pt idx="6054">
                  <c:v>43903</c:v>
                </c:pt>
                <c:pt idx="6055">
                  <c:v>43906</c:v>
                </c:pt>
                <c:pt idx="6056">
                  <c:v>43907</c:v>
                </c:pt>
                <c:pt idx="6057">
                  <c:v>43908</c:v>
                </c:pt>
                <c:pt idx="6058">
                  <c:v>43909</c:v>
                </c:pt>
                <c:pt idx="6059">
                  <c:v>43910</c:v>
                </c:pt>
                <c:pt idx="6060">
                  <c:v>43913</c:v>
                </c:pt>
                <c:pt idx="6061">
                  <c:v>43914</c:v>
                </c:pt>
                <c:pt idx="6062">
                  <c:v>43915</c:v>
                </c:pt>
                <c:pt idx="6063">
                  <c:v>43916</c:v>
                </c:pt>
                <c:pt idx="6064">
                  <c:v>43917</c:v>
                </c:pt>
                <c:pt idx="6065">
                  <c:v>43920</c:v>
                </c:pt>
                <c:pt idx="6066">
                  <c:v>43921</c:v>
                </c:pt>
                <c:pt idx="6067">
                  <c:v>43922</c:v>
                </c:pt>
                <c:pt idx="6068">
                  <c:v>43923</c:v>
                </c:pt>
                <c:pt idx="6069">
                  <c:v>43924</c:v>
                </c:pt>
                <c:pt idx="6070">
                  <c:v>43927</c:v>
                </c:pt>
                <c:pt idx="6071">
                  <c:v>43928</c:v>
                </c:pt>
                <c:pt idx="6072">
                  <c:v>43929</c:v>
                </c:pt>
                <c:pt idx="6073">
                  <c:v>43930</c:v>
                </c:pt>
                <c:pt idx="6074">
                  <c:v>43934</c:v>
                </c:pt>
                <c:pt idx="6075">
                  <c:v>43935</c:v>
                </c:pt>
                <c:pt idx="6076">
                  <c:v>43936</c:v>
                </c:pt>
                <c:pt idx="6077">
                  <c:v>43937</c:v>
                </c:pt>
                <c:pt idx="6078">
                  <c:v>43938</c:v>
                </c:pt>
                <c:pt idx="6079">
                  <c:v>43941</c:v>
                </c:pt>
                <c:pt idx="6080">
                  <c:v>43942</c:v>
                </c:pt>
                <c:pt idx="6081">
                  <c:v>43943</c:v>
                </c:pt>
                <c:pt idx="6082">
                  <c:v>43944</c:v>
                </c:pt>
                <c:pt idx="6083">
                  <c:v>43945</c:v>
                </c:pt>
                <c:pt idx="6084">
                  <c:v>43948</c:v>
                </c:pt>
                <c:pt idx="6085">
                  <c:v>43949</c:v>
                </c:pt>
                <c:pt idx="6086">
                  <c:v>43950</c:v>
                </c:pt>
                <c:pt idx="6087">
                  <c:v>43951</c:v>
                </c:pt>
                <c:pt idx="6088">
                  <c:v>43952</c:v>
                </c:pt>
                <c:pt idx="6089">
                  <c:v>43955</c:v>
                </c:pt>
                <c:pt idx="6090">
                  <c:v>43956</c:v>
                </c:pt>
                <c:pt idx="6091">
                  <c:v>43957</c:v>
                </c:pt>
                <c:pt idx="6092">
                  <c:v>43958</c:v>
                </c:pt>
                <c:pt idx="6093">
                  <c:v>43959</c:v>
                </c:pt>
                <c:pt idx="6094">
                  <c:v>43962</c:v>
                </c:pt>
                <c:pt idx="6095">
                  <c:v>43963</c:v>
                </c:pt>
                <c:pt idx="6096">
                  <c:v>43964</c:v>
                </c:pt>
                <c:pt idx="6097">
                  <c:v>43965</c:v>
                </c:pt>
                <c:pt idx="6098">
                  <c:v>43966</c:v>
                </c:pt>
                <c:pt idx="6099">
                  <c:v>43969</c:v>
                </c:pt>
                <c:pt idx="6100">
                  <c:v>43970</c:v>
                </c:pt>
                <c:pt idx="6101">
                  <c:v>43971</c:v>
                </c:pt>
                <c:pt idx="6102">
                  <c:v>43972</c:v>
                </c:pt>
                <c:pt idx="6103">
                  <c:v>43973</c:v>
                </c:pt>
                <c:pt idx="6104">
                  <c:v>43976</c:v>
                </c:pt>
                <c:pt idx="6105">
                  <c:v>43977</c:v>
                </c:pt>
                <c:pt idx="6106">
                  <c:v>43978</c:v>
                </c:pt>
                <c:pt idx="6107">
                  <c:v>43979</c:v>
                </c:pt>
                <c:pt idx="6108">
                  <c:v>43980</c:v>
                </c:pt>
                <c:pt idx="6109">
                  <c:v>43982</c:v>
                </c:pt>
                <c:pt idx="6110">
                  <c:v>43983</c:v>
                </c:pt>
                <c:pt idx="6111">
                  <c:v>43984</c:v>
                </c:pt>
                <c:pt idx="6112">
                  <c:v>43985</c:v>
                </c:pt>
                <c:pt idx="6113">
                  <c:v>43986</c:v>
                </c:pt>
                <c:pt idx="6114">
                  <c:v>43987</c:v>
                </c:pt>
                <c:pt idx="6115">
                  <c:v>43990</c:v>
                </c:pt>
                <c:pt idx="6116">
                  <c:v>43991</c:v>
                </c:pt>
                <c:pt idx="6117">
                  <c:v>43992</c:v>
                </c:pt>
                <c:pt idx="6118">
                  <c:v>43993</c:v>
                </c:pt>
                <c:pt idx="6119">
                  <c:v>43994</c:v>
                </c:pt>
                <c:pt idx="6120">
                  <c:v>43997</c:v>
                </c:pt>
                <c:pt idx="6121">
                  <c:v>43998</c:v>
                </c:pt>
                <c:pt idx="6122">
                  <c:v>43999</c:v>
                </c:pt>
                <c:pt idx="6123">
                  <c:v>44000</c:v>
                </c:pt>
                <c:pt idx="6124">
                  <c:v>44001</c:v>
                </c:pt>
                <c:pt idx="6125">
                  <c:v>44004</c:v>
                </c:pt>
                <c:pt idx="6126">
                  <c:v>44005</c:v>
                </c:pt>
                <c:pt idx="6127">
                  <c:v>44006</c:v>
                </c:pt>
                <c:pt idx="6128">
                  <c:v>44007</c:v>
                </c:pt>
                <c:pt idx="6129">
                  <c:v>44008</c:v>
                </c:pt>
                <c:pt idx="6130">
                  <c:v>44011</c:v>
                </c:pt>
                <c:pt idx="6131">
                  <c:v>44012</c:v>
                </c:pt>
                <c:pt idx="6132">
                  <c:v>44013</c:v>
                </c:pt>
                <c:pt idx="6133">
                  <c:v>44014</c:v>
                </c:pt>
                <c:pt idx="6134">
                  <c:v>44015</c:v>
                </c:pt>
                <c:pt idx="6135">
                  <c:v>44018</c:v>
                </c:pt>
                <c:pt idx="6136">
                  <c:v>44019</c:v>
                </c:pt>
                <c:pt idx="6137">
                  <c:v>44020</c:v>
                </c:pt>
                <c:pt idx="6138">
                  <c:v>44021</c:v>
                </c:pt>
                <c:pt idx="6139">
                  <c:v>44022</c:v>
                </c:pt>
                <c:pt idx="6140">
                  <c:v>44025</c:v>
                </c:pt>
                <c:pt idx="6141">
                  <c:v>44026</c:v>
                </c:pt>
                <c:pt idx="6142">
                  <c:v>44027</c:v>
                </c:pt>
                <c:pt idx="6143">
                  <c:v>44028</c:v>
                </c:pt>
                <c:pt idx="6144">
                  <c:v>44029</c:v>
                </c:pt>
                <c:pt idx="6145">
                  <c:v>44032</c:v>
                </c:pt>
                <c:pt idx="6146">
                  <c:v>44033</c:v>
                </c:pt>
                <c:pt idx="6147">
                  <c:v>44034</c:v>
                </c:pt>
                <c:pt idx="6148">
                  <c:v>44035</c:v>
                </c:pt>
                <c:pt idx="6149">
                  <c:v>44036</c:v>
                </c:pt>
                <c:pt idx="6150">
                  <c:v>44039</c:v>
                </c:pt>
                <c:pt idx="6151">
                  <c:v>44040</c:v>
                </c:pt>
                <c:pt idx="6152">
                  <c:v>44041</c:v>
                </c:pt>
                <c:pt idx="6153">
                  <c:v>44042</c:v>
                </c:pt>
                <c:pt idx="6154">
                  <c:v>44043</c:v>
                </c:pt>
                <c:pt idx="6155">
                  <c:v>44046</c:v>
                </c:pt>
                <c:pt idx="6156">
                  <c:v>44047</c:v>
                </c:pt>
                <c:pt idx="6157">
                  <c:v>44048</c:v>
                </c:pt>
                <c:pt idx="6158">
                  <c:v>44049</c:v>
                </c:pt>
                <c:pt idx="6159">
                  <c:v>44050</c:v>
                </c:pt>
                <c:pt idx="6160">
                  <c:v>44053</c:v>
                </c:pt>
                <c:pt idx="6161">
                  <c:v>44054</c:v>
                </c:pt>
                <c:pt idx="6162">
                  <c:v>44055</c:v>
                </c:pt>
                <c:pt idx="6163">
                  <c:v>44056</c:v>
                </c:pt>
                <c:pt idx="6164">
                  <c:v>44057</c:v>
                </c:pt>
                <c:pt idx="6165">
                  <c:v>44060</c:v>
                </c:pt>
                <c:pt idx="6166">
                  <c:v>44061</c:v>
                </c:pt>
                <c:pt idx="6167">
                  <c:v>44062</c:v>
                </c:pt>
                <c:pt idx="6168">
                  <c:v>44063</c:v>
                </c:pt>
                <c:pt idx="6169">
                  <c:v>44064</c:v>
                </c:pt>
                <c:pt idx="6170">
                  <c:v>44067</c:v>
                </c:pt>
                <c:pt idx="6171">
                  <c:v>44068</c:v>
                </c:pt>
                <c:pt idx="6172">
                  <c:v>44069</c:v>
                </c:pt>
                <c:pt idx="6173">
                  <c:v>44070</c:v>
                </c:pt>
                <c:pt idx="6174">
                  <c:v>44071</c:v>
                </c:pt>
                <c:pt idx="6175">
                  <c:v>44074</c:v>
                </c:pt>
                <c:pt idx="6176">
                  <c:v>44075</c:v>
                </c:pt>
                <c:pt idx="6177">
                  <c:v>44076</c:v>
                </c:pt>
                <c:pt idx="6178">
                  <c:v>44077</c:v>
                </c:pt>
                <c:pt idx="6179">
                  <c:v>44078</c:v>
                </c:pt>
                <c:pt idx="6180">
                  <c:v>44081</c:v>
                </c:pt>
                <c:pt idx="6181">
                  <c:v>44082</c:v>
                </c:pt>
                <c:pt idx="6182">
                  <c:v>44083</c:v>
                </c:pt>
                <c:pt idx="6183">
                  <c:v>44084</c:v>
                </c:pt>
                <c:pt idx="6184">
                  <c:v>44085</c:v>
                </c:pt>
                <c:pt idx="6185">
                  <c:v>44088</c:v>
                </c:pt>
                <c:pt idx="6186">
                  <c:v>44089</c:v>
                </c:pt>
                <c:pt idx="6187">
                  <c:v>44090</c:v>
                </c:pt>
                <c:pt idx="6188">
                  <c:v>44091</c:v>
                </c:pt>
                <c:pt idx="6189">
                  <c:v>44092</c:v>
                </c:pt>
                <c:pt idx="6190">
                  <c:v>44095</c:v>
                </c:pt>
                <c:pt idx="6191">
                  <c:v>44096</c:v>
                </c:pt>
                <c:pt idx="6192">
                  <c:v>44097</c:v>
                </c:pt>
                <c:pt idx="6193">
                  <c:v>44098</c:v>
                </c:pt>
                <c:pt idx="6194">
                  <c:v>44099</c:v>
                </c:pt>
                <c:pt idx="6195">
                  <c:v>44102</c:v>
                </c:pt>
                <c:pt idx="6196">
                  <c:v>44103</c:v>
                </c:pt>
                <c:pt idx="6197">
                  <c:v>44104</c:v>
                </c:pt>
                <c:pt idx="6198">
                  <c:v>44105</c:v>
                </c:pt>
                <c:pt idx="6199">
                  <c:v>44106</c:v>
                </c:pt>
                <c:pt idx="6200">
                  <c:v>44109</c:v>
                </c:pt>
                <c:pt idx="6201">
                  <c:v>44110</c:v>
                </c:pt>
                <c:pt idx="6202">
                  <c:v>44111</c:v>
                </c:pt>
                <c:pt idx="6203">
                  <c:v>44112</c:v>
                </c:pt>
                <c:pt idx="6204">
                  <c:v>44113</c:v>
                </c:pt>
                <c:pt idx="6205">
                  <c:v>44116</c:v>
                </c:pt>
                <c:pt idx="6206">
                  <c:v>44117</c:v>
                </c:pt>
                <c:pt idx="6207">
                  <c:v>44118</c:v>
                </c:pt>
                <c:pt idx="6208">
                  <c:v>44119</c:v>
                </c:pt>
                <c:pt idx="6209">
                  <c:v>44120</c:v>
                </c:pt>
                <c:pt idx="6210">
                  <c:v>44123</c:v>
                </c:pt>
                <c:pt idx="6211">
                  <c:v>44124</c:v>
                </c:pt>
                <c:pt idx="6212">
                  <c:v>44125</c:v>
                </c:pt>
                <c:pt idx="6213">
                  <c:v>44126</c:v>
                </c:pt>
                <c:pt idx="6214">
                  <c:v>44127</c:v>
                </c:pt>
                <c:pt idx="6215">
                  <c:v>44130</c:v>
                </c:pt>
                <c:pt idx="6216">
                  <c:v>44131</c:v>
                </c:pt>
                <c:pt idx="6217">
                  <c:v>44132</c:v>
                </c:pt>
                <c:pt idx="6218">
                  <c:v>44133</c:v>
                </c:pt>
                <c:pt idx="6219">
                  <c:v>44134</c:v>
                </c:pt>
                <c:pt idx="6220">
                  <c:v>44135</c:v>
                </c:pt>
                <c:pt idx="6221">
                  <c:v>44137</c:v>
                </c:pt>
                <c:pt idx="6222">
                  <c:v>44138</c:v>
                </c:pt>
                <c:pt idx="6223">
                  <c:v>44139</c:v>
                </c:pt>
                <c:pt idx="6224">
                  <c:v>44140</c:v>
                </c:pt>
                <c:pt idx="6225">
                  <c:v>44141</c:v>
                </c:pt>
                <c:pt idx="6226">
                  <c:v>44144</c:v>
                </c:pt>
                <c:pt idx="6227">
                  <c:v>44145</c:v>
                </c:pt>
                <c:pt idx="6228">
                  <c:v>44146</c:v>
                </c:pt>
                <c:pt idx="6229">
                  <c:v>44147</c:v>
                </c:pt>
                <c:pt idx="6230">
                  <c:v>44148</c:v>
                </c:pt>
                <c:pt idx="6231">
                  <c:v>44151</c:v>
                </c:pt>
                <c:pt idx="6232">
                  <c:v>44152</c:v>
                </c:pt>
                <c:pt idx="6233">
                  <c:v>44153</c:v>
                </c:pt>
                <c:pt idx="6234">
                  <c:v>44154</c:v>
                </c:pt>
                <c:pt idx="6235">
                  <c:v>44155</c:v>
                </c:pt>
                <c:pt idx="6236">
                  <c:v>44158</c:v>
                </c:pt>
                <c:pt idx="6237">
                  <c:v>44159</c:v>
                </c:pt>
                <c:pt idx="6238">
                  <c:v>44160</c:v>
                </c:pt>
                <c:pt idx="6239">
                  <c:v>44161</c:v>
                </c:pt>
                <c:pt idx="6240">
                  <c:v>44162</c:v>
                </c:pt>
                <c:pt idx="6241">
                  <c:v>44165</c:v>
                </c:pt>
                <c:pt idx="6242">
                  <c:v>44166</c:v>
                </c:pt>
                <c:pt idx="6243">
                  <c:v>44167</c:v>
                </c:pt>
                <c:pt idx="6244">
                  <c:v>44168</c:v>
                </c:pt>
                <c:pt idx="6245">
                  <c:v>44169</c:v>
                </c:pt>
                <c:pt idx="6246">
                  <c:v>44172</c:v>
                </c:pt>
                <c:pt idx="6247">
                  <c:v>44173</c:v>
                </c:pt>
                <c:pt idx="6248">
                  <c:v>44174</c:v>
                </c:pt>
                <c:pt idx="6249">
                  <c:v>44175</c:v>
                </c:pt>
                <c:pt idx="6250">
                  <c:v>44176</c:v>
                </c:pt>
                <c:pt idx="6251">
                  <c:v>44179</c:v>
                </c:pt>
                <c:pt idx="6252">
                  <c:v>44180</c:v>
                </c:pt>
                <c:pt idx="6253">
                  <c:v>44181</c:v>
                </c:pt>
                <c:pt idx="6254">
                  <c:v>44182</c:v>
                </c:pt>
                <c:pt idx="6255">
                  <c:v>44183</c:v>
                </c:pt>
                <c:pt idx="6256">
                  <c:v>44186</c:v>
                </c:pt>
                <c:pt idx="6257">
                  <c:v>44187</c:v>
                </c:pt>
                <c:pt idx="6258">
                  <c:v>44188</c:v>
                </c:pt>
                <c:pt idx="6259">
                  <c:v>44189</c:v>
                </c:pt>
                <c:pt idx="6260">
                  <c:v>44193</c:v>
                </c:pt>
                <c:pt idx="6261">
                  <c:v>44194</c:v>
                </c:pt>
                <c:pt idx="6262">
                  <c:v>44195</c:v>
                </c:pt>
                <c:pt idx="6263">
                  <c:v>44196</c:v>
                </c:pt>
                <c:pt idx="6264">
                  <c:v>44200</c:v>
                </c:pt>
                <c:pt idx="6265">
                  <c:v>44201</c:v>
                </c:pt>
                <c:pt idx="6266">
                  <c:v>44202</c:v>
                </c:pt>
                <c:pt idx="6267">
                  <c:v>44203</c:v>
                </c:pt>
                <c:pt idx="6268">
                  <c:v>44204</c:v>
                </c:pt>
                <c:pt idx="6269">
                  <c:v>44207</c:v>
                </c:pt>
                <c:pt idx="6270">
                  <c:v>44208</c:v>
                </c:pt>
                <c:pt idx="6271">
                  <c:v>44209</c:v>
                </c:pt>
                <c:pt idx="6272">
                  <c:v>44210</c:v>
                </c:pt>
                <c:pt idx="6273">
                  <c:v>44211</c:v>
                </c:pt>
                <c:pt idx="6274">
                  <c:v>44214</c:v>
                </c:pt>
                <c:pt idx="6275">
                  <c:v>44215</c:v>
                </c:pt>
                <c:pt idx="6276">
                  <c:v>44216</c:v>
                </c:pt>
                <c:pt idx="6277">
                  <c:v>44217</c:v>
                </c:pt>
                <c:pt idx="6278">
                  <c:v>44218</c:v>
                </c:pt>
                <c:pt idx="6279">
                  <c:v>44221</c:v>
                </c:pt>
                <c:pt idx="6280">
                  <c:v>44222</c:v>
                </c:pt>
                <c:pt idx="6281">
                  <c:v>44223</c:v>
                </c:pt>
                <c:pt idx="6282">
                  <c:v>44224</c:v>
                </c:pt>
                <c:pt idx="6283">
                  <c:v>44225</c:v>
                </c:pt>
                <c:pt idx="6284">
                  <c:v>44227</c:v>
                </c:pt>
                <c:pt idx="6285">
                  <c:v>44228</c:v>
                </c:pt>
                <c:pt idx="6286">
                  <c:v>44229</c:v>
                </c:pt>
                <c:pt idx="6287">
                  <c:v>44230</c:v>
                </c:pt>
                <c:pt idx="6288">
                  <c:v>44231</c:v>
                </c:pt>
                <c:pt idx="6289">
                  <c:v>44232</c:v>
                </c:pt>
                <c:pt idx="6290">
                  <c:v>44235</c:v>
                </c:pt>
                <c:pt idx="6291">
                  <c:v>44236</c:v>
                </c:pt>
                <c:pt idx="6292">
                  <c:v>44237</c:v>
                </c:pt>
                <c:pt idx="6293">
                  <c:v>44238</c:v>
                </c:pt>
                <c:pt idx="6294">
                  <c:v>44239</c:v>
                </c:pt>
                <c:pt idx="6295">
                  <c:v>44242</c:v>
                </c:pt>
                <c:pt idx="6296">
                  <c:v>44243</c:v>
                </c:pt>
                <c:pt idx="6297">
                  <c:v>44244</c:v>
                </c:pt>
                <c:pt idx="6298">
                  <c:v>44245</c:v>
                </c:pt>
                <c:pt idx="6299">
                  <c:v>44246</c:v>
                </c:pt>
                <c:pt idx="6300">
                  <c:v>44249</c:v>
                </c:pt>
                <c:pt idx="6301">
                  <c:v>44250</c:v>
                </c:pt>
                <c:pt idx="6302">
                  <c:v>44251</c:v>
                </c:pt>
                <c:pt idx="6303">
                  <c:v>44252</c:v>
                </c:pt>
                <c:pt idx="6304">
                  <c:v>44253</c:v>
                </c:pt>
                <c:pt idx="6305">
                  <c:v>44255</c:v>
                </c:pt>
                <c:pt idx="6306">
                  <c:v>44256</c:v>
                </c:pt>
                <c:pt idx="6307">
                  <c:v>44257</c:v>
                </c:pt>
                <c:pt idx="6308">
                  <c:v>44258</c:v>
                </c:pt>
                <c:pt idx="6309">
                  <c:v>44259</c:v>
                </c:pt>
                <c:pt idx="6310">
                  <c:v>44260</c:v>
                </c:pt>
                <c:pt idx="6311">
                  <c:v>44263</c:v>
                </c:pt>
                <c:pt idx="6312">
                  <c:v>44264</c:v>
                </c:pt>
                <c:pt idx="6313">
                  <c:v>44265</c:v>
                </c:pt>
                <c:pt idx="6314">
                  <c:v>44266</c:v>
                </c:pt>
                <c:pt idx="6315">
                  <c:v>44267</c:v>
                </c:pt>
                <c:pt idx="6316">
                  <c:v>44270</c:v>
                </c:pt>
                <c:pt idx="6317">
                  <c:v>44271</c:v>
                </c:pt>
                <c:pt idx="6318">
                  <c:v>44272</c:v>
                </c:pt>
                <c:pt idx="6319">
                  <c:v>44273</c:v>
                </c:pt>
                <c:pt idx="6320">
                  <c:v>44274</c:v>
                </c:pt>
                <c:pt idx="6321">
                  <c:v>44277</c:v>
                </c:pt>
                <c:pt idx="6322">
                  <c:v>44278</c:v>
                </c:pt>
                <c:pt idx="6323">
                  <c:v>44279</c:v>
                </c:pt>
                <c:pt idx="6324">
                  <c:v>44280</c:v>
                </c:pt>
                <c:pt idx="6325">
                  <c:v>44281</c:v>
                </c:pt>
                <c:pt idx="6326">
                  <c:v>44284</c:v>
                </c:pt>
                <c:pt idx="6327">
                  <c:v>44285</c:v>
                </c:pt>
                <c:pt idx="6328">
                  <c:v>44286</c:v>
                </c:pt>
                <c:pt idx="6329">
                  <c:v>44287</c:v>
                </c:pt>
                <c:pt idx="6330">
                  <c:v>44291</c:v>
                </c:pt>
                <c:pt idx="6331">
                  <c:v>44292</c:v>
                </c:pt>
                <c:pt idx="6332">
                  <c:v>44293</c:v>
                </c:pt>
                <c:pt idx="6333">
                  <c:v>44294</c:v>
                </c:pt>
                <c:pt idx="6334">
                  <c:v>44295</c:v>
                </c:pt>
                <c:pt idx="6335">
                  <c:v>44298</c:v>
                </c:pt>
                <c:pt idx="6336">
                  <c:v>44299</c:v>
                </c:pt>
                <c:pt idx="6337">
                  <c:v>44300</c:v>
                </c:pt>
                <c:pt idx="6338">
                  <c:v>44301</c:v>
                </c:pt>
                <c:pt idx="6339">
                  <c:v>44302</c:v>
                </c:pt>
                <c:pt idx="6340">
                  <c:v>44305</c:v>
                </c:pt>
                <c:pt idx="6341">
                  <c:v>44306</c:v>
                </c:pt>
                <c:pt idx="6342">
                  <c:v>44307</c:v>
                </c:pt>
                <c:pt idx="6343">
                  <c:v>44308</c:v>
                </c:pt>
                <c:pt idx="6344">
                  <c:v>44309</c:v>
                </c:pt>
                <c:pt idx="6345">
                  <c:v>44312</c:v>
                </c:pt>
                <c:pt idx="6346">
                  <c:v>44313</c:v>
                </c:pt>
                <c:pt idx="6347">
                  <c:v>44314</c:v>
                </c:pt>
                <c:pt idx="6348">
                  <c:v>44315</c:v>
                </c:pt>
                <c:pt idx="6349">
                  <c:v>44316</c:v>
                </c:pt>
                <c:pt idx="6350">
                  <c:v>44319</c:v>
                </c:pt>
                <c:pt idx="6351">
                  <c:v>44320</c:v>
                </c:pt>
                <c:pt idx="6352">
                  <c:v>44321</c:v>
                </c:pt>
                <c:pt idx="6353">
                  <c:v>44322</c:v>
                </c:pt>
                <c:pt idx="6354">
                  <c:v>44323</c:v>
                </c:pt>
                <c:pt idx="6355">
                  <c:v>44326</c:v>
                </c:pt>
                <c:pt idx="6356">
                  <c:v>44327</c:v>
                </c:pt>
                <c:pt idx="6357">
                  <c:v>44328</c:v>
                </c:pt>
                <c:pt idx="6358">
                  <c:v>44329</c:v>
                </c:pt>
                <c:pt idx="6359">
                  <c:v>44330</c:v>
                </c:pt>
                <c:pt idx="6360">
                  <c:v>44333</c:v>
                </c:pt>
                <c:pt idx="6361">
                  <c:v>44334</c:v>
                </c:pt>
                <c:pt idx="6362">
                  <c:v>44335</c:v>
                </c:pt>
                <c:pt idx="6363">
                  <c:v>44336</c:v>
                </c:pt>
                <c:pt idx="6364">
                  <c:v>44337</c:v>
                </c:pt>
                <c:pt idx="6365">
                  <c:v>44340</c:v>
                </c:pt>
                <c:pt idx="6366">
                  <c:v>44341</c:v>
                </c:pt>
                <c:pt idx="6367">
                  <c:v>44342</c:v>
                </c:pt>
                <c:pt idx="6368">
                  <c:v>44343</c:v>
                </c:pt>
                <c:pt idx="6369">
                  <c:v>44344</c:v>
                </c:pt>
                <c:pt idx="6370">
                  <c:v>44347</c:v>
                </c:pt>
                <c:pt idx="6371">
                  <c:v>44348</c:v>
                </c:pt>
                <c:pt idx="6372">
                  <c:v>44349</c:v>
                </c:pt>
                <c:pt idx="6373">
                  <c:v>44350</c:v>
                </c:pt>
                <c:pt idx="6374">
                  <c:v>44351</c:v>
                </c:pt>
                <c:pt idx="6375">
                  <c:v>44354</c:v>
                </c:pt>
                <c:pt idx="6376">
                  <c:v>44355</c:v>
                </c:pt>
                <c:pt idx="6377">
                  <c:v>44356</c:v>
                </c:pt>
                <c:pt idx="6378">
                  <c:v>44357</c:v>
                </c:pt>
                <c:pt idx="6379">
                  <c:v>44358</c:v>
                </c:pt>
                <c:pt idx="6380">
                  <c:v>44361</c:v>
                </c:pt>
                <c:pt idx="6381">
                  <c:v>44362</c:v>
                </c:pt>
                <c:pt idx="6382">
                  <c:v>44363</c:v>
                </c:pt>
                <c:pt idx="6383">
                  <c:v>44364</c:v>
                </c:pt>
                <c:pt idx="6384">
                  <c:v>44365</c:v>
                </c:pt>
                <c:pt idx="6385">
                  <c:v>44368</c:v>
                </c:pt>
                <c:pt idx="6386">
                  <c:v>44369</c:v>
                </c:pt>
                <c:pt idx="6387">
                  <c:v>44370</c:v>
                </c:pt>
                <c:pt idx="6388">
                  <c:v>44371</c:v>
                </c:pt>
                <c:pt idx="6389">
                  <c:v>44372</c:v>
                </c:pt>
                <c:pt idx="6390">
                  <c:v>44375</c:v>
                </c:pt>
                <c:pt idx="6391">
                  <c:v>44376</c:v>
                </c:pt>
                <c:pt idx="6392">
                  <c:v>44377</c:v>
                </c:pt>
                <c:pt idx="6393">
                  <c:v>44378</c:v>
                </c:pt>
                <c:pt idx="6394">
                  <c:v>44379</c:v>
                </c:pt>
                <c:pt idx="6395">
                  <c:v>44382</c:v>
                </c:pt>
                <c:pt idx="6396">
                  <c:v>44383</c:v>
                </c:pt>
                <c:pt idx="6397">
                  <c:v>44384</c:v>
                </c:pt>
                <c:pt idx="6398">
                  <c:v>44385</c:v>
                </c:pt>
                <c:pt idx="6399">
                  <c:v>44386</c:v>
                </c:pt>
                <c:pt idx="6400">
                  <c:v>44389</c:v>
                </c:pt>
                <c:pt idx="6401">
                  <c:v>44390</c:v>
                </c:pt>
                <c:pt idx="6402">
                  <c:v>44391</c:v>
                </c:pt>
                <c:pt idx="6403">
                  <c:v>44392</c:v>
                </c:pt>
                <c:pt idx="6404">
                  <c:v>44393</c:v>
                </c:pt>
                <c:pt idx="6405">
                  <c:v>44396</c:v>
                </c:pt>
                <c:pt idx="6406">
                  <c:v>44397</c:v>
                </c:pt>
                <c:pt idx="6407">
                  <c:v>44398</c:v>
                </c:pt>
                <c:pt idx="6408">
                  <c:v>44399</c:v>
                </c:pt>
                <c:pt idx="6409">
                  <c:v>44400</c:v>
                </c:pt>
                <c:pt idx="6410">
                  <c:v>44403</c:v>
                </c:pt>
                <c:pt idx="6411">
                  <c:v>44404</c:v>
                </c:pt>
                <c:pt idx="6412">
                  <c:v>44405</c:v>
                </c:pt>
                <c:pt idx="6413">
                  <c:v>44406</c:v>
                </c:pt>
                <c:pt idx="6414">
                  <c:v>44407</c:v>
                </c:pt>
                <c:pt idx="6415">
                  <c:v>44408</c:v>
                </c:pt>
                <c:pt idx="6416">
                  <c:v>44410</c:v>
                </c:pt>
                <c:pt idx="6417">
                  <c:v>44411</c:v>
                </c:pt>
                <c:pt idx="6418">
                  <c:v>44412</c:v>
                </c:pt>
                <c:pt idx="6419">
                  <c:v>44413</c:v>
                </c:pt>
                <c:pt idx="6420">
                  <c:v>44414</c:v>
                </c:pt>
                <c:pt idx="6421">
                  <c:v>44417</c:v>
                </c:pt>
                <c:pt idx="6422">
                  <c:v>44418</c:v>
                </c:pt>
                <c:pt idx="6423">
                  <c:v>44419</c:v>
                </c:pt>
                <c:pt idx="6424">
                  <c:v>44420</c:v>
                </c:pt>
                <c:pt idx="6425">
                  <c:v>44421</c:v>
                </c:pt>
                <c:pt idx="6426">
                  <c:v>44424</c:v>
                </c:pt>
                <c:pt idx="6427">
                  <c:v>44425</c:v>
                </c:pt>
                <c:pt idx="6428">
                  <c:v>44426</c:v>
                </c:pt>
                <c:pt idx="6429">
                  <c:v>44427</c:v>
                </c:pt>
                <c:pt idx="6430">
                  <c:v>44428</c:v>
                </c:pt>
                <c:pt idx="6431">
                  <c:v>44431</c:v>
                </c:pt>
                <c:pt idx="6432">
                  <c:v>44432</c:v>
                </c:pt>
                <c:pt idx="6433">
                  <c:v>44433</c:v>
                </c:pt>
                <c:pt idx="6434">
                  <c:v>44434</c:v>
                </c:pt>
                <c:pt idx="6435">
                  <c:v>44435</c:v>
                </c:pt>
                <c:pt idx="6436">
                  <c:v>44438</c:v>
                </c:pt>
                <c:pt idx="6437">
                  <c:v>44439</c:v>
                </c:pt>
                <c:pt idx="6438">
                  <c:v>44440</c:v>
                </c:pt>
                <c:pt idx="6439">
                  <c:v>44441</c:v>
                </c:pt>
                <c:pt idx="6440">
                  <c:v>44442</c:v>
                </c:pt>
                <c:pt idx="6441">
                  <c:v>44445</c:v>
                </c:pt>
                <c:pt idx="6442">
                  <c:v>44446</c:v>
                </c:pt>
                <c:pt idx="6443">
                  <c:v>44447</c:v>
                </c:pt>
                <c:pt idx="6444">
                  <c:v>44448</c:v>
                </c:pt>
                <c:pt idx="6445">
                  <c:v>44449</c:v>
                </c:pt>
                <c:pt idx="6446">
                  <c:v>44452</c:v>
                </c:pt>
                <c:pt idx="6447">
                  <c:v>44453</c:v>
                </c:pt>
                <c:pt idx="6448">
                  <c:v>44454</c:v>
                </c:pt>
                <c:pt idx="6449">
                  <c:v>44455</c:v>
                </c:pt>
                <c:pt idx="6450">
                  <c:v>44456</c:v>
                </c:pt>
                <c:pt idx="6451">
                  <c:v>44459</c:v>
                </c:pt>
                <c:pt idx="6452">
                  <c:v>44460</c:v>
                </c:pt>
                <c:pt idx="6453">
                  <c:v>44461</c:v>
                </c:pt>
                <c:pt idx="6454">
                  <c:v>44462</c:v>
                </c:pt>
                <c:pt idx="6455">
                  <c:v>44463</c:v>
                </c:pt>
                <c:pt idx="6456">
                  <c:v>44466</c:v>
                </c:pt>
                <c:pt idx="6457">
                  <c:v>44467</c:v>
                </c:pt>
                <c:pt idx="6458">
                  <c:v>44468</c:v>
                </c:pt>
                <c:pt idx="6459">
                  <c:v>44469</c:v>
                </c:pt>
                <c:pt idx="6460">
                  <c:v>44470</c:v>
                </c:pt>
                <c:pt idx="6461">
                  <c:v>44473</c:v>
                </c:pt>
                <c:pt idx="6462">
                  <c:v>44474</c:v>
                </c:pt>
                <c:pt idx="6463">
                  <c:v>44475</c:v>
                </c:pt>
                <c:pt idx="6464">
                  <c:v>44476</c:v>
                </c:pt>
                <c:pt idx="6465">
                  <c:v>44477</c:v>
                </c:pt>
                <c:pt idx="6466">
                  <c:v>44480</c:v>
                </c:pt>
                <c:pt idx="6467">
                  <c:v>44481</c:v>
                </c:pt>
                <c:pt idx="6468">
                  <c:v>44482</c:v>
                </c:pt>
                <c:pt idx="6469">
                  <c:v>44483</c:v>
                </c:pt>
                <c:pt idx="6470">
                  <c:v>44484</c:v>
                </c:pt>
                <c:pt idx="6471">
                  <c:v>44487</c:v>
                </c:pt>
                <c:pt idx="6472">
                  <c:v>44488</c:v>
                </c:pt>
                <c:pt idx="6473">
                  <c:v>44489</c:v>
                </c:pt>
                <c:pt idx="6474">
                  <c:v>44490</c:v>
                </c:pt>
                <c:pt idx="6475">
                  <c:v>44491</c:v>
                </c:pt>
                <c:pt idx="6476">
                  <c:v>44494</c:v>
                </c:pt>
                <c:pt idx="6477">
                  <c:v>44495</c:v>
                </c:pt>
                <c:pt idx="6478">
                  <c:v>44496</c:v>
                </c:pt>
                <c:pt idx="6479">
                  <c:v>44497</c:v>
                </c:pt>
                <c:pt idx="6480">
                  <c:v>44498</c:v>
                </c:pt>
                <c:pt idx="6481">
                  <c:v>44500</c:v>
                </c:pt>
                <c:pt idx="6482">
                  <c:v>44501</c:v>
                </c:pt>
                <c:pt idx="6483">
                  <c:v>44502</c:v>
                </c:pt>
                <c:pt idx="6484">
                  <c:v>44503</c:v>
                </c:pt>
                <c:pt idx="6485">
                  <c:v>44504</c:v>
                </c:pt>
                <c:pt idx="6486">
                  <c:v>44505</c:v>
                </c:pt>
                <c:pt idx="6487">
                  <c:v>44508</c:v>
                </c:pt>
                <c:pt idx="6488">
                  <c:v>44509</c:v>
                </c:pt>
                <c:pt idx="6489">
                  <c:v>44510</c:v>
                </c:pt>
                <c:pt idx="6490">
                  <c:v>44511</c:v>
                </c:pt>
                <c:pt idx="6491">
                  <c:v>44512</c:v>
                </c:pt>
                <c:pt idx="6492">
                  <c:v>44515</c:v>
                </c:pt>
                <c:pt idx="6493">
                  <c:v>44516</c:v>
                </c:pt>
                <c:pt idx="6494">
                  <c:v>44517</c:v>
                </c:pt>
                <c:pt idx="6495">
                  <c:v>44518</c:v>
                </c:pt>
                <c:pt idx="6496">
                  <c:v>44519</c:v>
                </c:pt>
                <c:pt idx="6497">
                  <c:v>44522</c:v>
                </c:pt>
                <c:pt idx="6498">
                  <c:v>44523</c:v>
                </c:pt>
                <c:pt idx="6499">
                  <c:v>44524</c:v>
                </c:pt>
                <c:pt idx="6500">
                  <c:v>44525</c:v>
                </c:pt>
                <c:pt idx="6501">
                  <c:v>44526</c:v>
                </c:pt>
                <c:pt idx="6502">
                  <c:v>44529</c:v>
                </c:pt>
                <c:pt idx="6503">
                  <c:v>44530</c:v>
                </c:pt>
                <c:pt idx="6504">
                  <c:v>44531</c:v>
                </c:pt>
                <c:pt idx="6505">
                  <c:v>44532</c:v>
                </c:pt>
                <c:pt idx="6506">
                  <c:v>44533</c:v>
                </c:pt>
                <c:pt idx="6507">
                  <c:v>44536</c:v>
                </c:pt>
                <c:pt idx="6508">
                  <c:v>44537</c:v>
                </c:pt>
                <c:pt idx="6509">
                  <c:v>44538</c:v>
                </c:pt>
                <c:pt idx="6510">
                  <c:v>44539</c:v>
                </c:pt>
                <c:pt idx="6511">
                  <c:v>44540</c:v>
                </c:pt>
                <c:pt idx="6512">
                  <c:v>44543</c:v>
                </c:pt>
                <c:pt idx="6513">
                  <c:v>44544</c:v>
                </c:pt>
                <c:pt idx="6514">
                  <c:v>44545</c:v>
                </c:pt>
                <c:pt idx="6515">
                  <c:v>44546</c:v>
                </c:pt>
                <c:pt idx="6516">
                  <c:v>44547</c:v>
                </c:pt>
                <c:pt idx="6517">
                  <c:v>44550</c:v>
                </c:pt>
                <c:pt idx="6518">
                  <c:v>44551</c:v>
                </c:pt>
                <c:pt idx="6519">
                  <c:v>44552</c:v>
                </c:pt>
                <c:pt idx="6520">
                  <c:v>44553</c:v>
                </c:pt>
                <c:pt idx="6521">
                  <c:v>44557</c:v>
                </c:pt>
                <c:pt idx="6522">
                  <c:v>44558</c:v>
                </c:pt>
                <c:pt idx="6523">
                  <c:v>44559</c:v>
                </c:pt>
                <c:pt idx="6524">
                  <c:v>44560</c:v>
                </c:pt>
                <c:pt idx="6525">
                  <c:v>44561</c:v>
                </c:pt>
                <c:pt idx="6526">
                  <c:v>44564</c:v>
                </c:pt>
                <c:pt idx="6527">
                  <c:v>44565</c:v>
                </c:pt>
                <c:pt idx="6528">
                  <c:v>44566</c:v>
                </c:pt>
                <c:pt idx="6529">
                  <c:v>44567</c:v>
                </c:pt>
                <c:pt idx="6530">
                  <c:v>44568</c:v>
                </c:pt>
                <c:pt idx="6531">
                  <c:v>44571</c:v>
                </c:pt>
                <c:pt idx="6532">
                  <c:v>44572</c:v>
                </c:pt>
                <c:pt idx="6533">
                  <c:v>44573</c:v>
                </c:pt>
                <c:pt idx="6534">
                  <c:v>44574</c:v>
                </c:pt>
                <c:pt idx="6535">
                  <c:v>44575</c:v>
                </c:pt>
                <c:pt idx="6536">
                  <c:v>44578</c:v>
                </c:pt>
                <c:pt idx="6537">
                  <c:v>44579</c:v>
                </c:pt>
                <c:pt idx="6538">
                  <c:v>44580</c:v>
                </c:pt>
                <c:pt idx="6539">
                  <c:v>44581</c:v>
                </c:pt>
                <c:pt idx="6540">
                  <c:v>44582</c:v>
                </c:pt>
                <c:pt idx="6541">
                  <c:v>44585</c:v>
                </c:pt>
                <c:pt idx="6542">
                  <c:v>44586</c:v>
                </c:pt>
                <c:pt idx="6543">
                  <c:v>44587</c:v>
                </c:pt>
                <c:pt idx="6544">
                  <c:v>44588</c:v>
                </c:pt>
                <c:pt idx="6545">
                  <c:v>44589</c:v>
                </c:pt>
                <c:pt idx="6546">
                  <c:v>44592</c:v>
                </c:pt>
                <c:pt idx="6547">
                  <c:v>44593</c:v>
                </c:pt>
                <c:pt idx="6548">
                  <c:v>44594</c:v>
                </c:pt>
                <c:pt idx="6549">
                  <c:v>44595</c:v>
                </c:pt>
                <c:pt idx="6550">
                  <c:v>44596</c:v>
                </c:pt>
                <c:pt idx="6551">
                  <c:v>44599</c:v>
                </c:pt>
                <c:pt idx="6552">
                  <c:v>44600</c:v>
                </c:pt>
                <c:pt idx="6553">
                  <c:v>44601</c:v>
                </c:pt>
                <c:pt idx="6554">
                  <c:v>44602</c:v>
                </c:pt>
                <c:pt idx="6555">
                  <c:v>44603</c:v>
                </c:pt>
                <c:pt idx="6556">
                  <c:v>44606</c:v>
                </c:pt>
                <c:pt idx="6557">
                  <c:v>44607</c:v>
                </c:pt>
                <c:pt idx="6558">
                  <c:v>44608</c:v>
                </c:pt>
                <c:pt idx="6559">
                  <c:v>44609</c:v>
                </c:pt>
                <c:pt idx="6560">
                  <c:v>44610</c:v>
                </c:pt>
                <c:pt idx="6561">
                  <c:v>44613</c:v>
                </c:pt>
                <c:pt idx="6562">
                  <c:v>44614</c:v>
                </c:pt>
                <c:pt idx="6563">
                  <c:v>44615</c:v>
                </c:pt>
                <c:pt idx="6564">
                  <c:v>44616</c:v>
                </c:pt>
                <c:pt idx="6565">
                  <c:v>44617</c:v>
                </c:pt>
                <c:pt idx="6566">
                  <c:v>44620</c:v>
                </c:pt>
                <c:pt idx="6567">
                  <c:v>44621</c:v>
                </c:pt>
                <c:pt idx="6568">
                  <c:v>44622</c:v>
                </c:pt>
                <c:pt idx="6569">
                  <c:v>44623</c:v>
                </c:pt>
                <c:pt idx="6570">
                  <c:v>44624</c:v>
                </c:pt>
                <c:pt idx="6571">
                  <c:v>44627</c:v>
                </c:pt>
                <c:pt idx="6572">
                  <c:v>44628</c:v>
                </c:pt>
                <c:pt idx="6573">
                  <c:v>44629</c:v>
                </c:pt>
                <c:pt idx="6574">
                  <c:v>44630</c:v>
                </c:pt>
                <c:pt idx="6575">
                  <c:v>44631</c:v>
                </c:pt>
                <c:pt idx="6576">
                  <c:v>44634</c:v>
                </c:pt>
                <c:pt idx="6577">
                  <c:v>44635</c:v>
                </c:pt>
                <c:pt idx="6578">
                  <c:v>44636</c:v>
                </c:pt>
                <c:pt idx="6579">
                  <c:v>44637</c:v>
                </c:pt>
                <c:pt idx="6580">
                  <c:v>44638</c:v>
                </c:pt>
                <c:pt idx="6581">
                  <c:v>44641</c:v>
                </c:pt>
                <c:pt idx="6582">
                  <c:v>44642</c:v>
                </c:pt>
                <c:pt idx="6583">
                  <c:v>44643</c:v>
                </c:pt>
                <c:pt idx="6584">
                  <c:v>44644</c:v>
                </c:pt>
                <c:pt idx="6585" formatCode="yyyy\-mm\-dd">
                  <c:v>44645</c:v>
                </c:pt>
                <c:pt idx="6586" formatCode="yyyy\-mm\-dd">
                  <c:v>44648</c:v>
                </c:pt>
                <c:pt idx="6587" formatCode="yyyy\-mm\-dd">
                  <c:v>44649</c:v>
                </c:pt>
                <c:pt idx="6588" formatCode="yyyy\-mm\-dd">
                  <c:v>44650</c:v>
                </c:pt>
                <c:pt idx="6589" formatCode="yyyy\-mm\-dd">
                  <c:v>44651</c:v>
                </c:pt>
                <c:pt idx="6590" formatCode="yyyy\-mm\-dd">
                  <c:v>44652</c:v>
                </c:pt>
                <c:pt idx="6591" formatCode="yyyy\-mm\-dd">
                  <c:v>44655</c:v>
                </c:pt>
                <c:pt idx="6592" formatCode="yyyy\-mm\-dd">
                  <c:v>44656</c:v>
                </c:pt>
                <c:pt idx="6593" formatCode="yyyy\-mm\-dd">
                  <c:v>44657</c:v>
                </c:pt>
                <c:pt idx="6594" formatCode="yyyy\-mm\-dd">
                  <c:v>44658</c:v>
                </c:pt>
                <c:pt idx="6595" formatCode="yyyy\-mm\-dd">
                  <c:v>44659</c:v>
                </c:pt>
                <c:pt idx="6596" formatCode="yyyy\-mm\-dd">
                  <c:v>44662</c:v>
                </c:pt>
                <c:pt idx="6597" formatCode="yyyy\-mm\-dd">
                  <c:v>44663</c:v>
                </c:pt>
                <c:pt idx="6598" formatCode="yyyy\-mm\-dd">
                  <c:v>44664</c:v>
                </c:pt>
                <c:pt idx="6599" formatCode="yyyy\-mm\-dd">
                  <c:v>44665</c:v>
                </c:pt>
                <c:pt idx="6600" formatCode="yyyy\-mm\-dd">
                  <c:v>44669</c:v>
                </c:pt>
                <c:pt idx="6601" formatCode="yyyy\-mm\-dd">
                  <c:v>44670</c:v>
                </c:pt>
                <c:pt idx="6602" formatCode="yyyy\-mm\-dd">
                  <c:v>44671</c:v>
                </c:pt>
                <c:pt idx="6603" formatCode="yyyy\-mm\-dd">
                  <c:v>44672</c:v>
                </c:pt>
                <c:pt idx="6604" formatCode="yyyy\-mm\-dd">
                  <c:v>44673</c:v>
                </c:pt>
                <c:pt idx="6605" formatCode="yyyy\-mm\-dd">
                  <c:v>44676</c:v>
                </c:pt>
                <c:pt idx="6606" formatCode="yyyy\-mm\-dd">
                  <c:v>44677</c:v>
                </c:pt>
                <c:pt idx="6607" formatCode="yyyy\-mm\-dd">
                  <c:v>44678</c:v>
                </c:pt>
                <c:pt idx="6608" formatCode="yyyy\-mm\-dd">
                  <c:v>44679</c:v>
                </c:pt>
                <c:pt idx="6609" formatCode="yyyy\-mm\-dd">
                  <c:v>44680</c:v>
                </c:pt>
                <c:pt idx="6610" formatCode="yyyy\-mm\-dd">
                  <c:v>44681</c:v>
                </c:pt>
                <c:pt idx="6611" formatCode="yyyy\-mm\-dd">
                  <c:v>44683</c:v>
                </c:pt>
                <c:pt idx="6612" formatCode="yyyy\-mm\-dd">
                  <c:v>44684</c:v>
                </c:pt>
                <c:pt idx="6613" formatCode="yyyy\-mm\-dd">
                  <c:v>44685</c:v>
                </c:pt>
                <c:pt idx="6614" formatCode="yyyy\-mm\-dd">
                  <c:v>44686</c:v>
                </c:pt>
                <c:pt idx="6615" formatCode="yyyy\-mm\-dd">
                  <c:v>44687</c:v>
                </c:pt>
                <c:pt idx="6616" formatCode="yyyy\-mm\-dd">
                  <c:v>44690</c:v>
                </c:pt>
                <c:pt idx="6617" formatCode="yyyy\-mm\-dd">
                  <c:v>44691</c:v>
                </c:pt>
                <c:pt idx="6618" formatCode="yyyy\-mm\-dd">
                  <c:v>44692</c:v>
                </c:pt>
                <c:pt idx="6619" formatCode="yyyy\-mm\-dd">
                  <c:v>44693</c:v>
                </c:pt>
                <c:pt idx="6620" formatCode="yyyy\-mm\-dd">
                  <c:v>44694</c:v>
                </c:pt>
                <c:pt idx="6621" formatCode="yyyy\-mm\-dd">
                  <c:v>44697</c:v>
                </c:pt>
                <c:pt idx="6622" formatCode="yyyy\-mm\-dd">
                  <c:v>44698</c:v>
                </c:pt>
                <c:pt idx="6623" formatCode="yyyy\-mm\-dd">
                  <c:v>44699</c:v>
                </c:pt>
                <c:pt idx="6624" formatCode="yyyy\-mm\-dd">
                  <c:v>44700</c:v>
                </c:pt>
                <c:pt idx="6625" formatCode="yyyy\-mm\-dd">
                  <c:v>44701</c:v>
                </c:pt>
                <c:pt idx="6626" formatCode="yyyy\-mm\-dd">
                  <c:v>44704</c:v>
                </c:pt>
                <c:pt idx="6627" formatCode="yyyy\-mm\-dd">
                  <c:v>44705</c:v>
                </c:pt>
                <c:pt idx="6628" formatCode="yyyy\-mm\-dd">
                  <c:v>44706</c:v>
                </c:pt>
                <c:pt idx="6629" formatCode="yyyy\-mm\-dd">
                  <c:v>44707</c:v>
                </c:pt>
                <c:pt idx="6630" formatCode="yyyy\-mm\-dd">
                  <c:v>44708</c:v>
                </c:pt>
                <c:pt idx="6631" formatCode="yyyy\-mm\-dd">
                  <c:v>44711</c:v>
                </c:pt>
                <c:pt idx="6632" formatCode="yyyy\-mm\-dd">
                  <c:v>44712</c:v>
                </c:pt>
                <c:pt idx="6633" formatCode="yyyy\-mm\-dd">
                  <c:v>44713</c:v>
                </c:pt>
                <c:pt idx="6634" formatCode="yyyy\-mm\-dd">
                  <c:v>44714</c:v>
                </c:pt>
                <c:pt idx="6635" formatCode="yyyy\-mm\-dd">
                  <c:v>44715</c:v>
                </c:pt>
                <c:pt idx="6636" formatCode="yyyy\-mm\-dd">
                  <c:v>44718</c:v>
                </c:pt>
                <c:pt idx="6637" formatCode="yyyy\-mm\-dd">
                  <c:v>44719</c:v>
                </c:pt>
                <c:pt idx="6638" formatCode="yyyy\-mm\-dd">
                  <c:v>44720</c:v>
                </c:pt>
                <c:pt idx="6639" formatCode="yyyy\-mm\-dd">
                  <c:v>44721</c:v>
                </c:pt>
                <c:pt idx="6640" formatCode="yyyy\-mm\-dd">
                  <c:v>44722</c:v>
                </c:pt>
                <c:pt idx="6641" formatCode="yyyy\-mm\-dd">
                  <c:v>44725</c:v>
                </c:pt>
                <c:pt idx="6642" formatCode="yyyy\-mm\-dd">
                  <c:v>44726</c:v>
                </c:pt>
                <c:pt idx="6643" formatCode="yyyy\-mm\-dd">
                  <c:v>44727</c:v>
                </c:pt>
                <c:pt idx="6644" formatCode="yyyy\-mm\-dd">
                  <c:v>44728</c:v>
                </c:pt>
                <c:pt idx="6645" formatCode="yyyy\-mm\-dd">
                  <c:v>44729</c:v>
                </c:pt>
                <c:pt idx="6646" formatCode="yyyy\-mm\-dd">
                  <c:v>44732</c:v>
                </c:pt>
                <c:pt idx="6647" formatCode="yyyy\-mm\-dd">
                  <c:v>44733</c:v>
                </c:pt>
                <c:pt idx="6648" formatCode="yyyy\-mm\-dd">
                  <c:v>44734</c:v>
                </c:pt>
                <c:pt idx="6649" formatCode="yyyy\-mm\-dd">
                  <c:v>44735</c:v>
                </c:pt>
                <c:pt idx="6650" formatCode="yyyy\-mm\-dd">
                  <c:v>44736</c:v>
                </c:pt>
                <c:pt idx="6651" formatCode="yyyy\-mm\-dd">
                  <c:v>44739</c:v>
                </c:pt>
                <c:pt idx="6652" formatCode="yyyy\-mm\-dd">
                  <c:v>44740</c:v>
                </c:pt>
                <c:pt idx="6653" formatCode="yyyy\-mm\-dd">
                  <c:v>44741</c:v>
                </c:pt>
                <c:pt idx="6654" formatCode="yyyy\-mm\-dd">
                  <c:v>44742</c:v>
                </c:pt>
                <c:pt idx="6655" formatCode="yyyy\-mm\-dd">
                  <c:v>44743</c:v>
                </c:pt>
                <c:pt idx="6656" formatCode="yyyy\-mm\-dd">
                  <c:v>44746</c:v>
                </c:pt>
                <c:pt idx="6657" formatCode="yyyy\-mm\-dd">
                  <c:v>44747</c:v>
                </c:pt>
                <c:pt idx="6658" formatCode="yyyy\-mm\-dd">
                  <c:v>44748</c:v>
                </c:pt>
                <c:pt idx="6659" formatCode="yyyy\-mm\-dd">
                  <c:v>44749</c:v>
                </c:pt>
                <c:pt idx="6660" formatCode="yyyy\-mm\-dd">
                  <c:v>44750</c:v>
                </c:pt>
                <c:pt idx="6661" formatCode="yyyy\-mm\-dd">
                  <c:v>44753</c:v>
                </c:pt>
                <c:pt idx="6662" formatCode="yyyy\-mm\-dd">
                  <c:v>44754</c:v>
                </c:pt>
                <c:pt idx="6663" formatCode="yyyy\-mm\-dd">
                  <c:v>44755</c:v>
                </c:pt>
                <c:pt idx="6664" formatCode="yyyy\-mm\-dd">
                  <c:v>44756</c:v>
                </c:pt>
                <c:pt idx="6665" formatCode="yyyy\-mm\-dd">
                  <c:v>44757</c:v>
                </c:pt>
                <c:pt idx="6666" formatCode="yyyy\-mm\-dd">
                  <c:v>44760</c:v>
                </c:pt>
                <c:pt idx="6667" formatCode="yyyy\-mm\-dd">
                  <c:v>44761</c:v>
                </c:pt>
                <c:pt idx="6668" formatCode="yyyy\-mm\-dd">
                  <c:v>44762</c:v>
                </c:pt>
                <c:pt idx="6669" formatCode="yyyy\-mm\-dd">
                  <c:v>44763</c:v>
                </c:pt>
                <c:pt idx="6670" formatCode="yyyy\-mm\-dd">
                  <c:v>44764</c:v>
                </c:pt>
                <c:pt idx="6671" formatCode="yyyy\-mm\-dd">
                  <c:v>44767</c:v>
                </c:pt>
                <c:pt idx="6672" formatCode="yyyy\-mm\-dd">
                  <c:v>44768</c:v>
                </c:pt>
                <c:pt idx="6673" formatCode="yyyy\-mm\-dd">
                  <c:v>44769</c:v>
                </c:pt>
                <c:pt idx="6674" formatCode="yyyy\-mm\-dd">
                  <c:v>44770</c:v>
                </c:pt>
                <c:pt idx="6675" formatCode="yyyy\-mm\-dd">
                  <c:v>44771</c:v>
                </c:pt>
                <c:pt idx="6676" formatCode="yyyy\-mm\-dd">
                  <c:v>44773</c:v>
                </c:pt>
                <c:pt idx="6677" formatCode="yyyy\-mm\-dd">
                  <c:v>44774</c:v>
                </c:pt>
                <c:pt idx="6678" formatCode="yyyy\-mm\-dd">
                  <c:v>44775</c:v>
                </c:pt>
                <c:pt idx="6679" formatCode="yyyy\-mm\-dd">
                  <c:v>44776</c:v>
                </c:pt>
                <c:pt idx="6680" formatCode="yyyy\-mm\-dd">
                  <c:v>44777</c:v>
                </c:pt>
                <c:pt idx="6681" formatCode="yyyy\-mm\-dd">
                  <c:v>44778</c:v>
                </c:pt>
                <c:pt idx="6682" formatCode="yyyy\-mm\-dd">
                  <c:v>44781</c:v>
                </c:pt>
                <c:pt idx="6683" formatCode="yyyy\-mm\-dd">
                  <c:v>44782</c:v>
                </c:pt>
                <c:pt idx="6684" formatCode="yyyy\-mm\-dd">
                  <c:v>44783</c:v>
                </c:pt>
                <c:pt idx="6685" formatCode="yyyy\-mm\-dd">
                  <c:v>44784</c:v>
                </c:pt>
                <c:pt idx="6686" formatCode="yyyy\-mm\-dd">
                  <c:v>44785</c:v>
                </c:pt>
                <c:pt idx="6687" formatCode="yyyy\-mm\-dd">
                  <c:v>44788</c:v>
                </c:pt>
                <c:pt idx="6688" formatCode="yyyy\-mm\-dd">
                  <c:v>44789</c:v>
                </c:pt>
                <c:pt idx="6689" formatCode="yyyy\-mm\-dd">
                  <c:v>44790</c:v>
                </c:pt>
                <c:pt idx="6690" formatCode="yyyy\-mm\-dd">
                  <c:v>44791</c:v>
                </c:pt>
                <c:pt idx="6691" formatCode="yyyy\-mm\-dd">
                  <c:v>44792</c:v>
                </c:pt>
                <c:pt idx="6692" formatCode="yyyy\-mm\-dd">
                  <c:v>44795</c:v>
                </c:pt>
                <c:pt idx="6693" formatCode="yyyy\-mm\-dd">
                  <c:v>44796</c:v>
                </c:pt>
                <c:pt idx="6694" formatCode="yyyy\-mm\-dd">
                  <c:v>44797</c:v>
                </c:pt>
                <c:pt idx="6695" formatCode="yyyy\-mm\-dd">
                  <c:v>44798</c:v>
                </c:pt>
                <c:pt idx="6696" formatCode="yyyy\-mm\-dd">
                  <c:v>44799</c:v>
                </c:pt>
                <c:pt idx="6697" formatCode="yyyy\-mm\-dd">
                  <c:v>44802</c:v>
                </c:pt>
                <c:pt idx="6698" formatCode="yyyy\-mm\-dd">
                  <c:v>44803</c:v>
                </c:pt>
                <c:pt idx="6699" formatCode="yyyy\-mm\-dd">
                  <c:v>44804</c:v>
                </c:pt>
                <c:pt idx="6700" formatCode="yyyy\-mm\-dd">
                  <c:v>44805</c:v>
                </c:pt>
                <c:pt idx="6701" formatCode="yyyy\-mm\-dd">
                  <c:v>44806</c:v>
                </c:pt>
                <c:pt idx="6702" formatCode="yyyy\-mm\-dd">
                  <c:v>44809</c:v>
                </c:pt>
                <c:pt idx="6703" formatCode="yyyy\-mm\-dd">
                  <c:v>44810</c:v>
                </c:pt>
                <c:pt idx="6704" formatCode="yyyy\-mm\-dd">
                  <c:v>44811</c:v>
                </c:pt>
                <c:pt idx="6705" formatCode="yyyy\-mm\-dd">
                  <c:v>44812</c:v>
                </c:pt>
                <c:pt idx="6706" formatCode="yyyy\-mm\-dd">
                  <c:v>44813</c:v>
                </c:pt>
                <c:pt idx="6707" formatCode="yyyy\-mm\-dd">
                  <c:v>44816</c:v>
                </c:pt>
                <c:pt idx="6708" formatCode="yyyy\-mm\-dd">
                  <c:v>44817</c:v>
                </c:pt>
                <c:pt idx="6709" formatCode="yyyy\-mm\-dd">
                  <c:v>44818</c:v>
                </c:pt>
                <c:pt idx="6710" formatCode="yyyy\-mm\-dd">
                  <c:v>44819</c:v>
                </c:pt>
                <c:pt idx="6711" formatCode="yyyy\-mm\-dd">
                  <c:v>44820</c:v>
                </c:pt>
                <c:pt idx="6712" formatCode="yyyy\-mm\-dd">
                  <c:v>44823</c:v>
                </c:pt>
                <c:pt idx="6713" formatCode="yyyy\-mm\-dd">
                  <c:v>44824</c:v>
                </c:pt>
                <c:pt idx="6714" formatCode="yyyy\-mm\-dd">
                  <c:v>44825</c:v>
                </c:pt>
                <c:pt idx="6715" formatCode="yyyy\-mm\-dd">
                  <c:v>44826</c:v>
                </c:pt>
                <c:pt idx="6716" formatCode="yyyy\-mm\-dd">
                  <c:v>44827</c:v>
                </c:pt>
                <c:pt idx="6717" formatCode="yyyy\-mm\-dd">
                  <c:v>44830</c:v>
                </c:pt>
                <c:pt idx="6718" formatCode="yyyy\-mm\-dd">
                  <c:v>44831</c:v>
                </c:pt>
                <c:pt idx="6719" formatCode="yyyy\-mm\-dd">
                  <c:v>44832</c:v>
                </c:pt>
                <c:pt idx="6720" formatCode="yyyy\-mm\-dd">
                  <c:v>44833</c:v>
                </c:pt>
                <c:pt idx="6721" formatCode="yyyy\-mm\-dd">
                  <c:v>44834</c:v>
                </c:pt>
                <c:pt idx="6722" formatCode="yyyy\-mm\-dd">
                  <c:v>44837</c:v>
                </c:pt>
                <c:pt idx="6723" formatCode="yyyy\-mm\-dd">
                  <c:v>44838</c:v>
                </c:pt>
                <c:pt idx="6724" formatCode="yyyy\-mm\-dd">
                  <c:v>44839</c:v>
                </c:pt>
                <c:pt idx="6725" formatCode="yyyy\-mm\-dd">
                  <c:v>44840</c:v>
                </c:pt>
                <c:pt idx="6726" formatCode="yyyy\-mm\-dd">
                  <c:v>44841</c:v>
                </c:pt>
                <c:pt idx="6727" formatCode="yyyy\-mm\-dd">
                  <c:v>44844</c:v>
                </c:pt>
                <c:pt idx="6728" formatCode="yyyy\-mm\-dd">
                  <c:v>44845</c:v>
                </c:pt>
                <c:pt idx="6729" formatCode="yyyy\-mm\-dd">
                  <c:v>44846</c:v>
                </c:pt>
                <c:pt idx="6730" formatCode="yyyy\-mm\-dd">
                  <c:v>44847</c:v>
                </c:pt>
                <c:pt idx="6731" formatCode="yyyy\-mm\-dd">
                  <c:v>44848</c:v>
                </c:pt>
                <c:pt idx="6732" formatCode="yyyy\-mm\-dd">
                  <c:v>44851</c:v>
                </c:pt>
                <c:pt idx="6733" formatCode="yyyy\-mm\-dd">
                  <c:v>44852</c:v>
                </c:pt>
                <c:pt idx="6734" formatCode="yyyy\-mm\-dd">
                  <c:v>44853</c:v>
                </c:pt>
                <c:pt idx="6735" formatCode="yyyy\-mm\-dd">
                  <c:v>44854</c:v>
                </c:pt>
                <c:pt idx="6736" formatCode="yyyy\-mm\-dd">
                  <c:v>44855</c:v>
                </c:pt>
                <c:pt idx="6737" formatCode="yyyy\-mm\-dd">
                  <c:v>44858</c:v>
                </c:pt>
                <c:pt idx="6738" formatCode="yyyy\-mm\-dd">
                  <c:v>44859</c:v>
                </c:pt>
                <c:pt idx="6739" formatCode="yyyy\-mm\-dd">
                  <c:v>44860</c:v>
                </c:pt>
                <c:pt idx="6740" formatCode="yyyy\-mm\-dd">
                  <c:v>44861</c:v>
                </c:pt>
                <c:pt idx="6741" formatCode="yyyy\-mm\-dd">
                  <c:v>44862</c:v>
                </c:pt>
                <c:pt idx="6742" formatCode="yyyy\-mm\-dd">
                  <c:v>44865</c:v>
                </c:pt>
                <c:pt idx="6743" formatCode="yyyy\-mm\-dd">
                  <c:v>44866</c:v>
                </c:pt>
                <c:pt idx="6744" formatCode="yyyy\-mm\-dd">
                  <c:v>44867</c:v>
                </c:pt>
                <c:pt idx="6745" formatCode="yyyy\-mm\-dd">
                  <c:v>44868</c:v>
                </c:pt>
                <c:pt idx="6746" formatCode="yyyy\-mm\-dd">
                  <c:v>44869</c:v>
                </c:pt>
                <c:pt idx="6747" formatCode="yyyy\-mm\-dd">
                  <c:v>44872</c:v>
                </c:pt>
                <c:pt idx="6748" formatCode="yyyy\-mm\-dd">
                  <c:v>44873</c:v>
                </c:pt>
                <c:pt idx="6749" formatCode="yyyy\-mm\-dd">
                  <c:v>44874</c:v>
                </c:pt>
                <c:pt idx="6750" formatCode="yyyy\-mm\-dd">
                  <c:v>44875</c:v>
                </c:pt>
                <c:pt idx="6751" formatCode="yyyy\-mm\-dd">
                  <c:v>44876</c:v>
                </c:pt>
                <c:pt idx="6752" formatCode="yyyy\-mm\-dd">
                  <c:v>44879</c:v>
                </c:pt>
                <c:pt idx="6753" formatCode="yyyy\-mm\-dd">
                  <c:v>44880</c:v>
                </c:pt>
                <c:pt idx="6754" formatCode="yyyy\-mm\-dd">
                  <c:v>44881</c:v>
                </c:pt>
                <c:pt idx="6755" formatCode="yyyy\-mm\-dd">
                  <c:v>44882</c:v>
                </c:pt>
                <c:pt idx="6756" formatCode="yyyy\-mm\-dd">
                  <c:v>44883</c:v>
                </c:pt>
                <c:pt idx="6757" formatCode="yyyy\-mm\-dd">
                  <c:v>44886</c:v>
                </c:pt>
                <c:pt idx="6758" formatCode="yyyy\-mm\-dd">
                  <c:v>44887</c:v>
                </c:pt>
                <c:pt idx="6759" formatCode="yyyy\-mm\-dd">
                  <c:v>44888</c:v>
                </c:pt>
                <c:pt idx="6760" formatCode="yyyy\-mm\-dd">
                  <c:v>44889</c:v>
                </c:pt>
                <c:pt idx="6761" formatCode="yyyy\-mm\-dd">
                  <c:v>44890</c:v>
                </c:pt>
                <c:pt idx="6762" formatCode="yyyy\-mm\-dd">
                  <c:v>44893</c:v>
                </c:pt>
                <c:pt idx="6763" formatCode="yyyy\-mm\-dd">
                  <c:v>44894</c:v>
                </c:pt>
                <c:pt idx="6764" formatCode="yyyy\-mm\-dd">
                  <c:v>44895</c:v>
                </c:pt>
                <c:pt idx="6765" formatCode="yyyy\-mm\-dd">
                  <c:v>44896</c:v>
                </c:pt>
                <c:pt idx="6766" formatCode="yyyy\-mm\-dd">
                  <c:v>44897</c:v>
                </c:pt>
                <c:pt idx="6767" formatCode="yyyy\-mm\-dd">
                  <c:v>44900</c:v>
                </c:pt>
                <c:pt idx="6768" formatCode="yyyy\-mm\-dd">
                  <c:v>44901</c:v>
                </c:pt>
                <c:pt idx="6769" formatCode="yyyy\-mm\-dd">
                  <c:v>44902</c:v>
                </c:pt>
                <c:pt idx="6770" formatCode="yyyy\-mm\-dd">
                  <c:v>44903</c:v>
                </c:pt>
                <c:pt idx="6771" formatCode="yyyy\-mm\-dd">
                  <c:v>44904</c:v>
                </c:pt>
                <c:pt idx="6772" formatCode="yyyy\-mm\-dd">
                  <c:v>44907</c:v>
                </c:pt>
                <c:pt idx="6773" formatCode="yyyy\-mm\-dd">
                  <c:v>44908</c:v>
                </c:pt>
                <c:pt idx="6774" formatCode="yyyy\-mm\-dd">
                  <c:v>44909</c:v>
                </c:pt>
                <c:pt idx="6775" formatCode="yyyy\-mm\-dd">
                  <c:v>44910</c:v>
                </c:pt>
                <c:pt idx="6776" formatCode="yyyy\-mm\-dd">
                  <c:v>44911</c:v>
                </c:pt>
                <c:pt idx="6777" formatCode="yyyy\-mm\-dd">
                  <c:v>44914</c:v>
                </c:pt>
                <c:pt idx="6778" formatCode="yyyy\-mm\-dd">
                  <c:v>44915</c:v>
                </c:pt>
                <c:pt idx="6779" formatCode="yyyy\-mm\-dd">
                  <c:v>44916</c:v>
                </c:pt>
                <c:pt idx="6780" formatCode="yyyy\-mm\-dd">
                  <c:v>44917</c:v>
                </c:pt>
                <c:pt idx="6781" formatCode="yyyy\-mm\-dd">
                  <c:v>44918</c:v>
                </c:pt>
                <c:pt idx="6782" formatCode="yyyy\-mm\-dd">
                  <c:v>44922</c:v>
                </c:pt>
                <c:pt idx="6783" formatCode="yyyy\-mm\-dd">
                  <c:v>44923</c:v>
                </c:pt>
                <c:pt idx="6784" formatCode="yyyy\-mm\-dd">
                  <c:v>44924</c:v>
                </c:pt>
                <c:pt idx="6785" formatCode="yyyy\-mm\-dd">
                  <c:v>44925</c:v>
                </c:pt>
                <c:pt idx="6786" formatCode="yyyy\-mm\-dd">
                  <c:v>44926</c:v>
                </c:pt>
                <c:pt idx="6787" formatCode="yyyy\-mm\-dd">
                  <c:v>44929</c:v>
                </c:pt>
                <c:pt idx="6788" formatCode="yyyy\-mm\-dd">
                  <c:v>44930</c:v>
                </c:pt>
                <c:pt idx="6789" formatCode="yyyy\-mm\-dd">
                  <c:v>44931</c:v>
                </c:pt>
                <c:pt idx="6790" formatCode="yyyy\-mm\-dd">
                  <c:v>44932</c:v>
                </c:pt>
                <c:pt idx="6791" formatCode="yyyy\-mm\-dd">
                  <c:v>44935</c:v>
                </c:pt>
                <c:pt idx="6792" formatCode="yyyy\-mm\-dd">
                  <c:v>44936</c:v>
                </c:pt>
                <c:pt idx="6793" formatCode="yyyy\-mm\-dd">
                  <c:v>44937</c:v>
                </c:pt>
                <c:pt idx="6794" formatCode="yyyy\-mm\-dd">
                  <c:v>44938</c:v>
                </c:pt>
                <c:pt idx="6795" formatCode="yyyy\-mm\-dd">
                  <c:v>44939</c:v>
                </c:pt>
                <c:pt idx="6796" formatCode="yyyy\-mm\-dd">
                  <c:v>44942</c:v>
                </c:pt>
                <c:pt idx="6797" formatCode="yyyy\-mm\-dd">
                  <c:v>44943</c:v>
                </c:pt>
                <c:pt idx="6798" formatCode="yyyy\-mm\-dd">
                  <c:v>44944</c:v>
                </c:pt>
                <c:pt idx="6799" formatCode="yyyy\-mm\-dd">
                  <c:v>44945</c:v>
                </c:pt>
                <c:pt idx="6800" formatCode="yyyy\-mm\-dd">
                  <c:v>44946</c:v>
                </c:pt>
                <c:pt idx="6801" formatCode="yyyy\-mm\-dd">
                  <c:v>44949</c:v>
                </c:pt>
                <c:pt idx="6802" formatCode="yyyy\-mm\-dd">
                  <c:v>44950</c:v>
                </c:pt>
                <c:pt idx="6803" formatCode="yyyy\-mm\-dd">
                  <c:v>44951</c:v>
                </c:pt>
                <c:pt idx="6804" formatCode="yyyy\-mm\-dd">
                  <c:v>44952</c:v>
                </c:pt>
                <c:pt idx="6805" formatCode="yyyy\-mm\-dd">
                  <c:v>44953</c:v>
                </c:pt>
                <c:pt idx="6806" formatCode="yyyy\-mm\-dd">
                  <c:v>44956</c:v>
                </c:pt>
                <c:pt idx="6807" formatCode="yyyy\-mm\-dd">
                  <c:v>44957</c:v>
                </c:pt>
                <c:pt idx="6808" formatCode="yyyy\-mm\-dd">
                  <c:v>44958</c:v>
                </c:pt>
                <c:pt idx="6809" formatCode="yyyy\-mm\-dd">
                  <c:v>44959</c:v>
                </c:pt>
                <c:pt idx="6810" formatCode="yyyy\-mm\-dd">
                  <c:v>44960</c:v>
                </c:pt>
                <c:pt idx="6811" formatCode="yyyy\-mm\-dd">
                  <c:v>44963</c:v>
                </c:pt>
                <c:pt idx="6812" formatCode="yyyy\-mm\-dd">
                  <c:v>44964</c:v>
                </c:pt>
                <c:pt idx="6813" formatCode="yyyy\-mm\-dd">
                  <c:v>44965</c:v>
                </c:pt>
                <c:pt idx="6814" formatCode="yyyy\-mm\-dd">
                  <c:v>44966</c:v>
                </c:pt>
                <c:pt idx="6815" formatCode="yyyy\-mm\-dd">
                  <c:v>44967</c:v>
                </c:pt>
                <c:pt idx="6816" formatCode="yyyy\-mm\-dd">
                  <c:v>44970</c:v>
                </c:pt>
                <c:pt idx="6817" formatCode="yyyy\-mm\-dd">
                  <c:v>44971</c:v>
                </c:pt>
                <c:pt idx="6818" formatCode="yyyy\-mm\-dd">
                  <c:v>44972</c:v>
                </c:pt>
                <c:pt idx="6819" formatCode="yyyy\-mm\-dd">
                  <c:v>44973</c:v>
                </c:pt>
                <c:pt idx="6820" formatCode="yyyy\-mm\-dd">
                  <c:v>44974</c:v>
                </c:pt>
                <c:pt idx="6821" formatCode="yyyy\-mm\-dd">
                  <c:v>44977</c:v>
                </c:pt>
                <c:pt idx="6822" formatCode="yyyy\-mm\-dd">
                  <c:v>44978</c:v>
                </c:pt>
                <c:pt idx="6823" formatCode="yyyy\-mm\-dd">
                  <c:v>44979</c:v>
                </c:pt>
                <c:pt idx="6824" formatCode="yyyy\-mm\-dd">
                  <c:v>44980</c:v>
                </c:pt>
                <c:pt idx="6825" formatCode="yyyy\-mm\-dd">
                  <c:v>44981</c:v>
                </c:pt>
                <c:pt idx="6826" formatCode="yyyy\-mm\-dd">
                  <c:v>44984</c:v>
                </c:pt>
                <c:pt idx="6827" formatCode="yyyy\-mm\-dd">
                  <c:v>44985</c:v>
                </c:pt>
                <c:pt idx="6828" formatCode="yyyy\-mm\-dd">
                  <c:v>44986</c:v>
                </c:pt>
                <c:pt idx="6829" formatCode="yyyy\-mm\-dd">
                  <c:v>44987</c:v>
                </c:pt>
                <c:pt idx="6830" formatCode="yyyy\-mm\-dd">
                  <c:v>44988</c:v>
                </c:pt>
                <c:pt idx="6831" formatCode="yyyy\-mm\-dd">
                  <c:v>44991</c:v>
                </c:pt>
                <c:pt idx="6832" formatCode="yyyy\-mm\-dd">
                  <c:v>44992</c:v>
                </c:pt>
                <c:pt idx="6833" formatCode="yyyy\-mm\-dd">
                  <c:v>44993</c:v>
                </c:pt>
                <c:pt idx="6834" formatCode="yyyy\-mm\-dd">
                  <c:v>44994</c:v>
                </c:pt>
                <c:pt idx="6835" formatCode="yyyy\-mm\-dd">
                  <c:v>44995</c:v>
                </c:pt>
                <c:pt idx="6836" formatCode="yyyy\-mm\-dd">
                  <c:v>44998</c:v>
                </c:pt>
                <c:pt idx="6837" formatCode="yyyy\-mm\-dd">
                  <c:v>44999</c:v>
                </c:pt>
                <c:pt idx="6838" formatCode="yyyy\-mm\-dd">
                  <c:v>45000</c:v>
                </c:pt>
                <c:pt idx="6839" formatCode="yyyy\-mm\-dd">
                  <c:v>45001</c:v>
                </c:pt>
                <c:pt idx="6840" formatCode="yyyy\-mm\-dd">
                  <c:v>45002</c:v>
                </c:pt>
                <c:pt idx="6841" formatCode="yyyy\-mm\-dd">
                  <c:v>45005</c:v>
                </c:pt>
                <c:pt idx="6842" formatCode="yyyy\-mm\-dd">
                  <c:v>45006</c:v>
                </c:pt>
                <c:pt idx="6843" formatCode="yyyy\-mm\-dd">
                  <c:v>45007</c:v>
                </c:pt>
                <c:pt idx="6844" formatCode="yyyy\-mm\-dd">
                  <c:v>45008</c:v>
                </c:pt>
              </c:numCache>
            </c:numRef>
          </c:cat>
          <c:val>
            <c:numRef>
              <c:f>Sheet2!$B$3:$B$6847</c:f>
              <c:numCache>
                <c:formatCode>#,##0.00</c:formatCode>
                <c:ptCount val="6845"/>
                <c:pt idx="0">
                  <c:v>9.5500000000000007</c:v>
                </c:pt>
                <c:pt idx="1">
                  <c:v>9.57</c:v>
                </c:pt>
                <c:pt idx="2">
                  <c:v>9.58</c:v>
                </c:pt>
                <c:pt idx="3">
                  <c:v>9.61</c:v>
                </c:pt>
                <c:pt idx="4">
                  <c:v>9.6300000000000008</c:v>
                </c:pt>
                <c:pt idx="5">
                  <c:v>9.6300000000000008</c:v>
                </c:pt>
                <c:pt idx="6">
                  <c:v>9.6</c:v>
                </c:pt>
                <c:pt idx="7">
                  <c:v>9.64</c:v>
                </c:pt>
                <c:pt idx="8">
                  <c:v>9.64</c:v>
                </c:pt>
                <c:pt idx="9">
                  <c:v>9.59</c:v>
                </c:pt>
                <c:pt idx="10">
                  <c:v>9.56</c:v>
                </c:pt>
                <c:pt idx="11">
                  <c:v>9.56</c:v>
                </c:pt>
                <c:pt idx="12">
                  <c:v>9.56</c:v>
                </c:pt>
                <c:pt idx="13">
                  <c:v>9.5500000000000007</c:v>
                </c:pt>
                <c:pt idx="14">
                  <c:v>9.5299999999999994</c:v>
                </c:pt>
                <c:pt idx="15">
                  <c:v>9.52</c:v>
                </c:pt>
                <c:pt idx="16">
                  <c:v>9.5299999999999994</c:v>
                </c:pt>
                <c:pt idx="17">
                  <c:v>9.5299999999999994</c:v>
                </c:pt>
                <c:pt idx="18">
                  <c:v>9.5399999999999991</c:v>
                </c:pt>
                <c:pt idx="19">
                  <c:v>9.52</c:v>
                </c:pt>
                <c:pt idx="20">
                  <c:v>9.49</c:v>
                </c:pt>
                <c:pt idx="21">
                  <c:v>9.49</c:v>
                </c:pt>
                <c:pt idx="22">
                  <c:v>9.49</c:v>
                </c:pt>
                <c:pt idx="23">
                  <c:v>9.4499999999999993</c:v>
                </c:pt>
                <c:pt idx="24">
                  <c:v>9.44</c:v>
                </c:pt>
                <c:pt idx="25">
                  <c:v>9.43</c:v>
                </c:pt>
                <c:pt idx="26">
                  <c:v>9.42</c:v>
                </c:pt>
                <c:pt idx="27">
                  <c:v>9.39</c:v>
                </c:pt>
                <c:pt idx="28">
                  <c:v>9.3699999999999992</c:v>
                </c:pt>
                <c:pt idx="29">
                  <c:v>9.36</c:v>
                </c:pt>
                <c:pt idx="30">
                  <c:v>9.35</c:v>
                </c:pt>
                <c:pt idx="31">
                  <c:v>9.31</c:v>
                </c:pt>
                <c:pt idx="32">
                  <c:v>9.27</c:v>
                </c:pt>
                <c:pt idx="33">
                  <c:v>9.27</c:v>
                </c:pt>
                <c:pt idx="34">
                  <c:v>9.26</c:v>
                </c:pt>
                <c:pt idx="35">
                  <c:v>9.25</c:v>
                </c:pt>
                <c:pt idx="36">
                  <c:v>9.23</c:v>
                </c:pt>
                <c:pt idx="37">
                  <c:v>9.2200000000000006</c:v>
                </c:pt>
                <c:pt idx="38">
                  <c:v>9.2100000000000009</c:v>
                </c:pt>
                <c:pt idx="39">
                  <c:v>9.24</c:v>
                </c:pt>
                <c:pt idx="40">
                  <c:v>9.27</c:v>
                </c:pt>
                <c:pt idx="41">
                  <c:v>9.34</c:v>
                </c:pt>
                <c:pt idx="42">
                  <c:v>9.32</c:v>
                </c:pt>
                <c:pt idx="43">
                  <c:v>9.31</c:v>
                </c:pt>
                <c:pt idx="44">
                  <c:v>9.32</c:v>
                </c:pt>
                <c:pt idx="45">
                  <c:v>9.33</c:v>
                </c:pt>
                <c:pt idx="46">
                  <c:v>9.31</c:v>
                </c:pt>
                <c:pt idx="47">
                  <c:v>9.31</c:v>
                </c:pt>
                <c:pt idx="48">
                  <c:v>9.3000000000000007</c:v>
                </c:pt>
                <c:pt idx="49">
                  <c:v>9.31</c:v>
                </c:pt>
                <c:pt idx="50">
                  <c:v>9.35</c:v>
                </c:pt>
                <c:pt idx="51">
                  <c:v>9.36</c:v>
                </c:pt>
                <c:pt idx="52">
                  <c:v>9.3699999999999992</c:v>
                </c:pt>
                <c:pt idx="53">
                  <c:v>9.3800000000000008</c:v>
                </c:pt>
                <c:pt idx="54">
                  <c:v>9.41</c:v>
                </c:pt>
                <c:pt idx="55">
                  <c:v>9.43</c:v>
                </c:pt>
                <c:pt idx="56">
                  <c:v>9.44</c:v>
                </c:pt>
                <c:pt idx="57">
                  <c:v>9.44</c:v>
                </c:pt>
                <c:pt idx="58">
                  <c:v>9.4499999999999993</c:v>
                </c:pt>
                <c:pt idx="59">
                  <c:v>9.51</c:v>
                </c:pt>
                <c:pt idx="60">
                  <c:v>9.58</c:v>
                </c:pt>
                <c:pt idx="61">
                  <c:v>9.7799999999999994</c:v>
                </c:pt>
                <c:pt idx="62">
                  <c:v>9.8000000000000007</c:v>
                </c:pt>
                <c:pt idx="63">
                  <c:v>9.82</c:v>
                </c:pt>
                <c:pt idx="64">
                  <c:v>9.83</c:v>
                </c:pt>
                <c:pt idx="65">
                  <c:v>9.86</c:v>
                </c:pt>
                <c:pt idx="66">
                  <c:v>9.82</c:v>
                </c:pt>
                <c:pt idx="67">
                  <c:v>9.84</c:v>
                </c:pt>
                <c:pt idx="68">
                  <c:v>9.83</c:v>
                </c:pt>
                <c:pt idx="69">
                  <c:v>9.83</c:v>
                </c:pt>
                <c:pt idx="70">
                  <c:v>9.8699999999999992</c:v>
                </c:pt>
                <c:pt idx="71">
                  <c:v>9.8800000000000008</c:v>
                </c:pt>
                <c:pt idx="72">
                  <c:v>9.81</c:v>
                </c:pt>
                <c:pt idx="73">
                  <c:v>9.8000000000000007</c:v>
                </c:pt>
                <c:pt idx="74">
                  <c:v>9.7899999999999991</c:v>
                </c:pt>
                <c:pt idx="75">
                  <c:v>9.75</c:v>
                </c:pt>
                <c:pt idx="76">
                  <c:v>9.75</c:v>
                </c:pt>
                <c:pt idx="77">
                  <c:v>9.73</c:v>
                </c:pt>
                <c:pt idx="78">
                  <c:v>9.74</c:v>
                </c:pt>
                <c:pt idx="79">
                  <c:v>9.74</c:v>
                </c:pt>
                <c:pt idx="80">
                  <c:v>9.74</c:v>
                </c:pt>
                <c:pt idx="81">
                  <c:v>9.75</c:v>
                </c:pt>
                <c:pt idx="82">
                  <c:v>9.69</c:v>
                </c:pt>
                <c:pt idx="83">
                  <c:v>9.67</c:v>
                </c:pt>
                <c:pt idx="84">
                  <c:v>9.61</c:v>
                </c:pt>
                <c:pt idx="85">
                  <c:v>9.58</c:v>
                </c:pt>
                <c:pt idx="86">
                  <c:v>9.5500000000000007</c:v>
                </c:pt>
                <c:pt idx="87">
                  <c:v>9.5299999999999994</c:v>
                </c:pt>
                <c:pt idx="88">
                  <c:v>9.5500000000000007</c:v>
                </c:pt>
                <c:pt idx="89">
                  <c:v>9.5299999999999994</c:v>
                </c:pt>
                <c:pt idx="90">
                  <c:v>9.48</c:v>
                </c:pt>
                <c:pt idx="91">
                  <c:v>9.4700000000000006</c:v>
                </c:pt>
                <c:pt idx="92">
                  <c:v>9.44</c:v>
                </c:pt>
                <c:pt idx="93">
                  <c:v>9.41</c:v>
                </c:pt>
                <c:pt idx="94">
                  <c:v>9.3800000000000008</c:v>
                </c:pt>
                <c:pt idx="95">
                  <c:v>9.3699999999999992</c:v>
                </c:pt>
                <c:pt idx="96">
                  <c:v>9.3699999999999992</c:v>
                </c:pt>
                <c:pt idx="97">
                  <c:v>9.36</c:v>
                </c:pt>
                <c:pt idx="98">
                  <c:v>9.3800000000000008</c:v>
                </c:pt>
                <c:pt idx="99">
                  <c:v>9.3800000000000008</c:v>
                </c:pt>
                <c:pt idx="100">
                  <c:v>9.36</c:v>
                </c:pt>
                <c:pt idx="101">
                  <c:v>9.3699999999999992</c:v>
                </c:pt>
                <c:pt idx="102">
                  <c:v>9.3699999999999992</c:v>
                </c:pt>
                <c:pt idx="103">
                  <c:v>9.34</c:v>
                </c:pt>
                <c:pt idx="104">
                  <c:v>9.3000000000000007</c:v>
                </c:pt>
                <c:pt idx="105">
                  <c:v>9.35</c:v>
                </c:pt>
                <c:pt idx="106">
                  <c:v>9.35</c:v>
                </c:pt>
                <c:pt idx="107">
                  <c:v>9.33</c:v>
                </c:pt>
                <c:pt idx="108">
                  <c:v>9.31</c:v>
                </c:pt>
                <c:pt idx="109">
                  <c:v>9.3000000000000007</c:v>
                </c:pt>
                <c:pt idx="110">
                  <c:v>9.26</c:v>
                </c:pt>
                <c:pt idx="111">
                  <c:v>9.2200000000000006</c:v>
                </c:pt>
                <c:pt idx="112">
                  <c:v>9.1999999999999993</c:v>
                </c:pt>
                <c:pt idx="113">
                  <c:v>9.18</c:v>
                </c:pt>
                <c:pt idx="114">
                  <c:v>9.14</c:v>
                </c:pt>
                <c:pt idx="115">
                  <c:v>9.1199999999999992</c:v>
                </c:pt>
                <c:pt idx="116">
                  <c:v>9.09</c:v>
                </c:pt>
                <c:pt idx="117">
                  <c:v>9.08</c:v>
                </c:pt>
                <c:pt idx="118">
                  <c:v>9.09</c:v>
                </c:pt>
                <c:pt idx="119">
                  <c:v>9.1</c:v>
                </c:pt>
                <c:pt idx="120">
                  <c:v>9.09</c:v>
                </c:pt>
                <c:pt idx="121">
                  <c:v>9.11</c:v>
                </c:pt>
                <c:pt idx="122">
                  <c:v>9.1</c:v>
                </c:pt>
                <c:pt idx="123">
                  <c:v>9.08</c:v>
                </c:pt>
                <c:pt idx="124">
                  <c:v>9.14</c:v>
                </c:pt>
                <c:pt idx="125">
                  <c:v>9.1300000000000008</c:v>
                </c:pt>
                <c:pt idx="126">
                  <c:v>9.23</c:v>
                </c:pt>
                <c:pt idx="127">
                  <c:v>9.1999999999999993</c:v>
                </c:pt>
                <c:pt idx="128">
                  <c:v>9.2200000000000006</c:v>
                </c:pt>
                <c:pt idx="129">
                  <c:v>9.19</c:v>
                </c:pt>
                <c:pt idx="130">
                  <c:v>9.17</c:v>
                </c:pt>
                <c:pt idx="131">
                  <c:v>9.16</c:v>
                </c:pt>
                <c:pt idx="132">
                  <c:v>9.1300000000000008</c:v>
                </c:pt>
                <c:pt idx="133">
                  <c:v>9.1199999999999992</c:v>
                </c:pt>
                <c:pt idx="134">
                  <c:v>9.08</c:v>
                </c:pt>
                <c:pt idx="135">
                  <c:v>9.06</c:v>
                </c:pt>
                <c:pt idx="136">
                  <c:v>9.02</c:v>
                </c:pt>
                <c:pt idx="137">
                  <c:v>8.98</c:v>
                </c:pt>
                <c:pt idx="138">
                  <c:v>8.98</c:v>
                </c:pt>
                <c:pt idx="139">
                  <c:v>8.99</c:v>
                </c:pt>
                <c:pt idx="140">
                  <c:v>9</c:v>
                </c:pt>
                <c:pt idx="141">
                  <c:v>8.9499999999999993</c:v>
                </c:pt>
                <c:pt idx="142">
                  <c:v>8.92</c:v>
                </c:pt>
                <c:pt idx="143">
                  <c:v>8.92</c:v>
                </c:pt>
                <c:pt idx="144">
                  <c:v>8.92</c:v>
                </c:pt>
                <c:pt idx="145">
                  <c:v>8.89</c:v>
                </c:pt>
                <c:pt idx="146">
                  <c:v>8.8800000000000008</c:v>
                </c:pt>
                <c:pt idx="147">
                  <c:v>8.85</c:v>
                </c:pt>
                <c:pt idx="148">
                  <c:v>8.82</c:v>
                </c:pt>
                <c:pt idx="149">
                  <c:v>8.85</c:v>
                </c:pt>
                <c:pt idx="150">
                  <c:v>8.86</c:v>
                </c:pt>
                <c:pt idx="151">
                  <c:v>8.86</c:v>
                </c:pt>
                <c:pt idx="152">
                  <c:v>8.85</c:v>
                </c:pt>
                <c:pt idx="153">
                  <c:v>8.85</c:v>
                </c:pt>
                <c:pt idx="154">
                  <c:v>8.93</c:v>
                </c:pt>
                <c:pt idx="155">
                  <c:v>8.93</c:v>
                </c:pt>
                <c:pt idx="156">
                  <c:v>8.9700000000000006</c:v>
                </c:pt>
                <c:pt idx="157">
                  <c:v>8.9600000000000009</c:v>
                </c:pt>
                <c:pt idx="158">
                  <c:v>8.93</c:v>
                </c:pt>
                <c:pt idx="159">
                  <c:v>8.91</c:v>
                </c:pt>
                <c:pt idx="160">
                  <c:v>8.91</c:v>
                </c:pt>
                <c:pt idx="161">
                  <c:v>8.9</c:v>
                </c:pt>
                <c:pt idx="162">
                  <c:v>8.91</c:v>
                </c:pt>
                <c:pt idx="163">
                  <c:v>8.93</c:v>
                </c:pt>
                <c:pt idx="164">
                  <c:v>8.9499999999999993</c:v>
                </c:pt>
                <c:pt idx="165">
                  <c:v>8.9600000000000009</c:v>
                </c:pt>
                <c:pt idx="166">
                  <c:v>8.9600000000000009</c:v>
                </c:pt>
                <c:pt idx="167">
                  <c:v>8.9700000000000006</c:v>
                </c:pt>
                <c:pt idx="168">
                  <c:v>8.9499999999999993</c:v>
                </c:pt>
                <c:pt idx="169">
                  <c:v>8.9600000000000009</c:v>
                </c:pt>
                <c:pt idx="170">
                  <c:v>9.0399999999999991</c:v>
                </c:pt>
                <c:pt idx="171">
                  <c:v>9.01</c:v>
                </c:pt>
                <c:pt idx="172">
                  <c:v>9.01</c:v>
                </c:pt>
                <c:pt idx="173">
                  <c:v>9.02</c:v>
                </c:pt>
                <c:pt idx="174">
                  <c:v>9.0299999999999994</c:v>
                </c:pt>
                <c:pt idx="175">
                  <c:v>9.01</c:v>
                </c:pt>
                <c:pt idx="176">
                  <c:v>9.01</c:v>
                </c:pt>
                <c:pt idx="177">
                  <c:v>9</c:v>
                </c:pt>
                <c:pt idx="178">
                  <c:v>9.01</c:v>
                </c:pt>
                <c:pt idx="179">
                  <c:v>8.98</c:v>
                </c:pt>
                <c:pt idx="180">
                  <c:v>8.9600000000000009</c:v>
                </c:pt>
                <c:pt idx="181">
                  <c:v>8.8800000000000008</c:v>
                </c:pt>
                <c:pt idx="182">
                  <c:v>8.83</c:v>
                </c:pt>
                <c:pt idx="183">
                  <c:v>8.7899999999999991</c:v>
                </c:pt>
                <c:pt idx="184">
                  <c:v>8.77</c:v>
                </c:pt>
                <c:pt idx="185">
                  <c:v>8.7799999999999994</c:v>
                </c:pt>
                <c:pt idx="186">
                  <c:v>8.77</c:v>
                </c:pt>
                <c:pt idx="187">
                  <c:v>8.76</c:v>
                </c:pt>
                <c:pt idx="188">
                  <c:v>8.7799999999999994</c:v>
                </c:pt>
                <c:pt idx="189">
                  <c:v>8.76</c:v>
                </c:pt>
                <c:pt idx="190">
                  <c:v>8.77</c:v>
                </c:pt>
                <c:pt idx="191">
                  <c:v>8.82</c:v>
                </c:pt>
                <c:pt idx="192">
                  <c:v>8.77</c:v>
                </c:pt>
                <c:pt idx="193">
                  <c:v>8.75</c:v>
                </c:pt>
                <c:pt idx="194">
                  <c:v>8.7200000000000006</c:v>
                </c:pt>
                <c:pt idx="195">
                  <c:v>8.69</c:v>
                </c:pt>
                <c:pt idx="196">
                  <c:v>8.67</c:v>
                </c:pt>
                <c:pt idx="197">
                  <c:v>8.67</c:v>
                </c:pt>
                <c:pt idx="198">
                  <c:v>8.7100000000000009</c:v>
                </c:pt>
                <c:pt idx="199">
                  <c:v>8.7100000000000009</c:v>
                </c:pt>
                <c:pt idx="200">
                  <c:v>8.74</c:v>
                </c:pt>
                <c:pt idx="201">
                  <c:v>8.7100000000000009</c:v>
                </c:pt>
                <c:pt idx="202">
                  <c:v>8.69</c:v>
                </c:pt>
                <c:pt idx="203">
                  <c:v>8.69</c:v>
                </c:pt>
                <c:pt idx="204">
                  <c:v>8.7200000000000006</c:v>
                </c:pt>
                <c:pt idx="205">
                  <c:v>8.7200000000000006</c:v>
                </c:pt>
                <c:pt idx="206">
                  <c:v>8.7200000000000006</c:v>
                </c:pt>
                <c:pt idx="207">
                  <c:v>8.7200000000000006</c:v>
                </c:pt>
                <c:pt idx="208">
                  <c:v>8.7100000000000009</c:v>
                </c:pt>
                <c:pt idx="209">
                  <c:v>8.7100000000000009</c:v>
                </c:pt>
                <c:pt idx="210">
                  <c:v>8.7899999999999991</c:v>
                </c:pt>
                <c:pt idx="211">
                  <c:v>8.94</c:v>
                </c:pt>
                <c:pt idx="212">
                  <c:v>8.8699999999999992</c:v>
                </c:pt>
                <c:pt idx="213">
                  <c:v>8.8699999999999992</c:v>
                </c:pt>
                <c:pt idx="214">
                  <c:v>8.9700000000000006</c:v>
                </c:pt>
                <c:pt idx="215">
                  <c:v>8.9600000000000009</c:v>
                </c:pt>
                <c:pt idx="216">
                  <c:v>8.92</c:v>
                </c:pt>
                <c:pt idx="217">
                  <c:v>8.89</c:v>
                </c:pt>
                <c:pt idx="218">
                  <c:v>8.8699999999999992</c:v>
                </c:pt>
                <c:pt idx="219">
                  <c:v>8.8800000000000008</c:v>
                </c:pt>
                <c:pt idx="220">
                  <c:v>8.8699999999999992</c:v>
                </c:pt>
                <c:pt idx="221">
                  <c:v>8.86</c:v>
                </c:pt>
                <c:pt idx="222">
                  <c:v>8.86</c:v>
                </c:pt>
                <c:pt idx="223">
                  <c:v>8.8800000000000008</c:v>
                </c:pt>
                <c:pt idx="224">
                  <c:v>8.89</c:v>
                </c:pt>
                <c:pt idx="225">
                  <c:v>8.8800000000000008</c:v>
                </c:pt>
                <c:pt idx="226">
                  <c:v>8.8699999999999992</c:v>
                </c:pt>
                <c:pt idx="227">
                  <c:v>8.86</c:v>
                </c:pt>
                <c:pt idx="228">
                  <c:v>8.8699999999999992</c:v>
                </c:pt>
                <c:pt idx="229">
                  <c:v>8.86</c:v>
                </c:pt>
                <c:pt idx="230">
                  <c:v>8.86</c:v>
                </c:pt>
                <c:pt idx="231">
                  <c:v>8.86</c:v>
                </c:pt>
                <c:pt idx="232">
                  <c:v>8.85</c:v>
                </c:pt>
                <c:pt idx="233">
                  <c:v>8.85</c:v>
                </c:pt>
                <c:pt idx="234">
                  <c:v>8.85</c:v>
                </c:pt>
                <c:pt idx="235">
                  <c:v>8.91</c:v>
                </c:pt>
                <c:pt idx="236">
                  <c:v>8.91</c:v>
                </c:pt>
                <c:pt idx="237">
                  <c:v>8.8800000000000008</c:v>
                </c:pt>
                <c:pt idx="238">
                  <c:v>8.86</c:v>
                </c:pt>
                <c:pt idx="239">
                  <c:v>8.86</c:v>
                </c:pt>
                <c:pt idx="240">
                  <c:v>8.8699999999999992</c:v>
                </c:pt>
                <c:pt idx="241">
                  <c:v>8.8699999999999992</c:v>
                </c:pt>
                <c:pt idx="242">
                  <c:v>8.8699999999999992</c:v>
                </c:pt>
                <c:pt idx="243">
                  <c:v>8.85</c:v>
                </c:pt>
                <c:pt idx="244">
                  <c:v>8.83</c:v>
                </c:pt>
                <c:pt idx="245">
                  <c:v>8.82</c:v>
                </c:pt>
                <c:pt idx="246">
                  <c:v>8.8000000000000007</c:v>
                </c:pt>
                <c:pt idx="247">
                  <c:v>8.8000000000000007</c:v>
                </c:pt>
                <c:pt idx="248">
                  <c:v>8.82</c:v>
                </c:pt>
                <c:pt idx="249">
                  <c:v>8.7899999999999991</c:v>
                </c:pt>
                <c:pt idx="250">
                  <c:v>8.7899999999999991</c:v>
                </c:pt>
                <c:pt idx="251">
                  <c:v>8.7899999999999991</c:v>
                </c:pt>
                <c:pt idx="252">
                  <c:v>8.8000000000000007</c:v>
                </c:pt>
                <c:pt idx="253">
                  <c:v>8.81</c:v>
                </c:pt>
                <c:pt idx="254">
                  <c:v>8.81</c:v>
                </c:pt>
                <c:pt idx="255">
                  <c:v>8.82</c:v>
                </c:pt>
                <c:pt idx="256">
                  <c:v>8.83</c:v>
                </c:pt>
                <c:pt idx="257">
                  <c:v>8.85</c:v>
                </c:pt>
                <c:pt idx="258">
                  <c:v>8.81</c:v>
                </c:pt>
                <c:pt idx="259">
                  <c:v>8.74</c:v>
                </c:pt>
                <c:pt idx="260">
                  <c:v>8.7200000000000006</c:v>
                </c:pt>
                <c:pt idx="261">
                  <c:v>8.74</c:v>
                </c:pt>
                <c:pt idx="262">
                  <c:v>8.6999999999999993</c:v>
                </c:pt>
                <c:pt idx="263">
                  <c:v>8.66</c:v>
                </c:pt>
                <c:pt idx="264">
                  <c:v>8.66</c:v>
                </c:pt>
                <c:pt idx="265">
                  <c:v>8.67</c:v>
                </c:pt>
                <c:pt idx="266">
                  <c:v>8.66</c:v>
                </c:pt>
                <c:pt idx="267">
                  <c:v>8.65</c:v>
                </c:pt>
                <c:pt idx="268">
                  <c:v>8.65</c:v>
                </c:pt>
                <c:pt idx="269">
                  <c:v>8.65</c:v>
                </c:pt>
                <c:pt idx="270">
                  <c:v>8.65</c:v>
                </c:pt>
                <c:pt idx="271">
                  <c:v>8.6199999999999992</c:v>
                </c:pt>
                <c:pt idx="272">
                  <c:v>8.6199999999999992</c:v>
                </c:pt>
                <c:pt idx="273">
                  <c:v>8.66</c:v>
                </c:pt>
                <c:pt idx="274">
                  <c:v>8.64</c:v>
                </c:pt>
                <c:pt idx="275">
                  <c:v>8.67</c:v>
                </c:pt>
                <c:pt idx="276">
                  <c:v>8.66</c:v>
                </c:pt>
                <c:pt idx="277">
                  <c:v>8.61</c:v>
                </c:pt>
                <c:pt idx="278">
                  <c:v>8.6</c:v>
                </c:pt>
                <c:pt idx="279">
                  <c:v>8.64</c:v>
                </c:pt>
                <c:pt idx="280">
                  <c:v>8.6199999999999992</c:v>
                </c:pt>
                <c:pt idx="281">
                  <c:v>8.6199999999999992</c:v>
                </c:pt>
                <c:pt idx="282">
                  <c:v>8.6199999999999992</c:v>
                </c:pt>
                <c:pt idx="283">
                  <c:v>8.6300000000000008</c:v>
                </c:pt>
                <c:pt idx="284">
                  <c:v>8.6300000000000008</c:v>
                </c:pt>
                <c:pt idx="285">
                  <c:v>8.64</c:v>
                </c:pt>
                <c:pt idx="286">
                  <c:v>8.64</c:v>
                </c:pt>
                <c:pt idx="287">
                  <c:v>8.61</c:v>
                </c:pt>
                <c:pt idx="288">
                  <c:v>8.6</c:v>
                </c:pt>
                <c:pt idx="289">
                  <c:v>8.59</c:v>
                </c:pt>
                <c:pt idx="290">
                  <c:v>8.58</c:v>
                </c:pt>
                <c:pt idx="291">
                  <c:v>8.56</c:v>
                </c:pt>
                <c:pt idx="292">
                  <c:v>8.56</c:v>
                </c:pt>
                <c:pt idx="293">
                  <c:v>8.57</c:v>
                </c:pt>
                <c:pt idx="294">
                  <c:v>8.58</c:v>
                </c:pt>
                <c:pt idx="295">
                  <c:v>8.59</c:v>
                </c:pt>
                <c:pt idx="296">
                  <c:v>8.64</c:v>
                </c:pt>
                <c:pt idx="297">
                  <c:v>8.64</c:v>
                </c:pt>
                <c:pt idx="298">
                  <c:v>8.64</c:v>
                </c:pt>
                <c:pt idx="299">
                  <c:v>8.64</c:v>
                </c:pt>
                <c:pt idx="300">
                  <c:v>8.65</c:v>
                </c:pt>
                <c:pt idx="301">
                  <c:v>8.67</c:v>
                </c:pt>
                <c:pt idx="302">
                  <c:v>8.7100000000000009</c:v>
                </c:pt>
                <c:pt idx="303">
                  <c:v>8.7200000000000006</c:v>
                </c:pt>
                <c:pt idx="304">
                  <c:v>8.73</c:v>
                </c:pt>
                <c:pt idx="305">
                  <c:v>8.7200000000000006</c:v>
                </c:pt>
                <c:pt idx="306">
                  <c:v>8.7100000000000009</c:v>
                </c:pt>
                <c:pt idx="307">
                  <c:v>8.7100000000000009</c:v>
                </c:pt>
                <c:pt idx="308">
                  <c:v>8.69</c:v>
                </c:pt>
                <c:pt idx="309">
                  <c:v>8.66</c:v>
                </c:pt>
                <c:pt idx="310">
                  <c:v>8.66</c:v>
                </c:pt>
                <c:pt idx="311">
                  <c:v>8.61</c:v>
                </c:pt>
                <c:pt idx="312">
                  <c:v>8.61</c:v>
                </c:pt>
                <c:pt idx="313">
                  <c:v>8.6</c:v>
                </c:pt>
                <c:pt idx="314">
                  <c:v>8.6</c:v>
                </c:pt>
                <c:pt idx="315">
                  <c:v>8.58</c:v>
                </c:pt>
                <c:pt idx="316">
                  <c:v>8.57</c:v>
                </c:pt>
                <c:pt idx="317">
                  <c:v>8.56</c:v>
                </c:pt>
                <c:pt idx="318">
                  <c:v>8.58</c:v>
                </c:pt>
                <c:pt idx="319">
                  <c:v>8.58</c:v>
                </c:pt>
                <c:pt idx="320">
                  <c:v>8.57</c:v>
                </c:pt>
                <c:pt idx="321">
                  <c:v>8.59</c:v>
                </c:pt>
                <c:pt idx="322">
                  <c:v>8.66</c:v>
                </c:pt>
                <c:pt idx="323">
                  <c:v>8.6300000000000008</c:v>
                </c:pt>
                <c:pt idx="324">
                  <c:v>8.6199999999999992</c:v>
                </c:pt>
                <c:pt idx="325">
                  <c:v>8.58</c:v>
                </c:pt>
                <c:pt idx="326">
                  <c:v>8.58</c:v>
                </c:pt>
                <c:pt idx="327">
                  <c:v>8.6</c:v>
                </c:pt>
                <c:pt idx="328">
                  <c:v>8.61</c:v>
                </c:pt>
                <c:pt idx="329">
                  <c:v>8.61</c:v>
                </c:pt>
                <c:pt idx="330">
                  <c:v>8.64</c:v>
                </c:pt>
                <c:pt idx="331">
                  <c:v>8.6300000000000008</c:v>
                </c:pt>
                <c:pt idx="332">
                  <c:v>8.6</c:v>
                </c:pt>
                <c:pt idx="333">
                  <c:v>8.59</c:v>
                </c:pt>
                <c:pt idx="334">
                  <c:v>8.59</c:v>
                </c:pt>
                <c:pt idx="335">
                  <c:v>8.6</c:v>
                </c:pt>
                <c:pt idx="336">
                  <c:v>8.6199999999999992</c:v>
                </c:pt>
                <c:pt idx="337">
                  <c:v>8.6199999999999992</c:v>
                </c:pt>
                <c:pt idx="338">
                  <c:v>8.6199999999999992</c:v>
                </c:pt>
                <c:pt idx="339">
                  <c:v>8.61</c:v>
                </c:pt>
                <c:pt idx="340">
                  <c:v>8.73</c:v>
                </c:pt>
                <c:pt idx="341">
                  <c:v>8.7200000000000006</c:v>
                </c:pt>
                <c:pt idx="342">
                  <c:v>8.74</c:v>
                </c:pt>
                <c:pt idx="343">
                  <c:v>8.82</c:v>
                </c:pt>
                <c:pt idx="344">
                  <c:v>8.7899999999999991</c:v>
                </c:pt>
                <c:pt idx="345">
                  <c:v>8.77</c:v>
                </c:pt>
                <c:pt idx="346">
                  <c:v>8.7799999999999994</c:v>
                </c:pt>
                <c:pt idx="347">
                  <c:v>8.77</c:v>
                </c:pt>
                <c:pt idx="348">
                  <c:v>8.7799999999999994</c:v>
                </c:pt>
                <c:pt idx="349">
                  <c:v>8.7899999999999991</c:v>
                </c:pt>
                <c:pt idx="350">
                  <c:v>8.83</c:v>
                </c:pt>
                <c:pt idx="351">
                  <c:v>8.83</c:v>
                </c:pt>
                <c:pt idx="352">
                  <c:v>8.82</c:v>
                </c:pt>
                <c:pt idx="353">
                  <c:v>8.84</c:v>
                </c:pt>
                <c:pt idx="354">
                  <c:v>8.83</c:v>
                </c:pt>
                <c:pt idx="355">
                  <c:v>8.82</c:v>
                </c:pt>
                <c:pt idx="356">
                  <c:v>8.83</c:v>
                </c:pt>
                <c:pt idx="357">
                  <c:v>8.82</c:v>
                </c:pt>
                <c:pt idx="358">
                  <c:v>8.83</c:v>
                </c:pt>
                <c:pt idx="359">
                  <c:v>8.82</c:v>
                </c:pt>
                <c:pt idx="360">
                  <c:v>8.82</c:v>
                </c:pt>
                <c:pt idx="361">
                  <c:v>8.8000000000000007</c:v>
                </c:pt>
                <c:pt idx="362">
                  <c:v>8.8000000000000007</c:v>
                </c:pt>
                <c:pt idx="363">
                  <c:v>8.8000000000000007</c:v>
                </c:pt>
                <c:pt idx="364">
                  <c:v>8.7899999999999991</c:v>
                </c:pt>
                <c:pt idx="365">
                  <c:v>8.94</c:v>
                </c:pt>
                <c:pt idx="366">
                  <c:v>8.9</c:v>
                </c:pt>
                <c:pt idx="367">
                  <c:v>8.9</c:v>
                </c:pt>
                <c:pt idx="368">
                  <c:v>8.9</c:v>
                </c:pt>
                <c:pt idx="369">
                  <c:v>8.9</c:v>
                </c:pt>
                <c:pt idx="370">
                  <c:v>8.9</c:v>
                </c:pt>
                <c:pt idx="371">
                  <c:v>8.89</c:v>
                </c:pt>
                <c:pt idx="372">
                  <c:v>8.89</c:v>
                </c:pt>
                <c:pt idx="373">
                  <c:v>8.8800000000000008</c:v>
                </c:pt>
                <c:pt idx="374">
                  <c:v>8.86</c:v>
                </c:pt>
                <c:pt idx="375">
                  <c:v>8.86</c:v>
                </c:pt>
                <c:pt idx="376">
                  <c:v>8.85</c:v>
                </c:pt>
                <c:pt idx="377">
                  <c:v>8.9</c:v>
                </c:pt>
                <c:pt idx="378">
                  <c:v>8.9499999999999993</c:v>
                </c:pt>
                <c:pt idx="379">
                  <c:v>8.93</c:v>
                </c:pt>
                <c:pt idx="380">
                  <c:v>8.92</c:v>
                </c:pt>
                <c:pt idx="381">
                  <c:v>8.93</c:v>
                </c:pt>
                <c:pt idx="382">
                  <c:v>8.94</c:v>
                </c:pt>
                <c:pt idx="383">
                  <c:v>8.92</c:v>
                </c:pt>
                <c:pt idx="384">
                  <c:v>8.91</c:v>
                </c:pt>
                <c:pt idx="385">
                  <c:v>8.9</c:v>
                </c:pt>
                <c:pt idx="386">
                  <c:v>8.91</c:v>
                </c:pt>
                <c:pt idx="387">
                  <c:v>9.0399999999999991</c:v>
                </c:pt>
                <c:pt idx="388">
                  <c:v>9.02</c:v>
                </c:pt>
                <c:pt idx="389">
                  <c:v>9.01</c:v>
                </c:pt>
                <c:pt idx="390">
                  <c:v>9.01</c:v>
                </c:pt>
                <c:pt idx="391">
                  <c:v>9</c:v>
                </c:pt>
                <c:pt idx="392">
                  <c:v>9</c:v>
                </c:pt>
                <c:pt idx="393">
                  <c:v>8.99</c:v>
                </c:pt>
                <c:pt idx="394">
                  <c:v>8.98</c:v>
                </c:pt>
                <c:pt idx="395">
                  <c:v>8.98</c:v>
                </c:pt>
                <c:pt idx="396">
                  <c:v>8.99</c:v>
                </c:pt>
                <c:pt idx="397">
                  <c:v>8.99</c:v>
                </c:pt>
                <c:pt idx="398">
                  <c:v>8.9600000000000009</c:v>
                </c:pt>
                <c:pt idx="399">
                  <c:v>8.9700000000000006</c:v>
                </c:pt>
                <c:pt idx="400">
                  <c:v>8.98</c:v>
                </c:pt>
                <c:pt idx="401">
                  <c:v>8.9600000000000009</c:v>
                </c:pt>
                <c:pt idx="402">
                  <c:v>8.94</c:v>
                </c:pt>
                <c:pt idx="403">
                  <c:v>8.94</c:v>
                </c:pt>
                <c:pt idx="404">
                  <c:v>8.94</c:v>
                </c:pt>
                <c:pt idx="405">
                  <c:v>8.94</c:v>
                </c:pt>
                <c:pt idx="406">
                  <c:v>8.9499999999999993</c:v>
                </c:pt>
                <c:pt idx="407">
                  <c:v>8.93</c:v>
                </c:pt>
                <c:pt idx="408">
                  <c:v>8.99</c:v>
                </c:pt>
                <c:pt idx="409">
                  <c:v>8.99</c:v>
                </c:pt>
                <c:pt idx="410">
                  <c:v>9.06</c:v>
                </c:pt>
                <c:pt idx="411">
                  <c:v>9.0500000000000007</c:v>
                </c:pt>
                <c:pt idx="412">
                  <c:v>9.08</c:v>
                </c:pt>
                <c:pt idx="413">
                  <c:v>9.1</c:v>
                </c:pt>
                <c:pt idx="414">
                  <c:v>9.1</c:v>
                </c:pt>
                <c:pt idx="415">
                  <c:v>9.1199999999999992</c:v>
                </c:pt>
                <c:pt idx="416">
                  <c:v>9.15</c:v>
                </c:pt>
                <c:pt idx="417">
                  <c:v>9.2799999999999994</c:v>
                </c:pt>
                <c:pt idx="418">
                  <c:v>9.3000000000000007</c:v>
                </c:pt>
                <c:pt idx="419">
                  <c:v>9.34</c:v>
                </c:pt>
                <c:pt idx="420">
                  <c:v>9.33</c:v>
                </c:pt>
                <c:pt idx="421">
                  <c:v>9.3800000000000008</c:v>
                </c:pt>
                <c:pt idx="422">
                  <c:v>9.41</c:v>
                </c:pt>
                <c:pt idx="423">
                  <c:v>9.42</c:v>
                </c:pt>
                <c:pt idx="424">
                  <c:v>9.43</c:v>
                </c:pt>
                <c:pt idx="425">
                  <c:v>9.5500000000000007</c:v>
                </c:pt>
                <c:pt idx="426">
                  <c:v>9.57</c:v>
                </c:pt>
                <c:pt idx="427">
                  <c:v>9.6</c:v>
                </c:pt>
                <c:pt idx="428">
                  <c:v>9.6999999999999993</c:v>
                </c:pt>
                <c:pt idx="429">
                  <c:v>9.9700000000000006</c:v>
                </c:pt>
                <c:pt idx="430">
                  <c:v>10.1</c:v>
                </c:pt>
                <c:pt idx="431">
                  <c:v>10.38</c:v>
                </c:pt>
                <c:pt idx="432">
                  <c:v>10.45</c:v>
                </c:pt>
                <c:pt idx="433">
                  <c:v>10.47</c:v>
                </c:pt>
                <c:pt idx="434">
                  <c:v>10.47</c:v>
                </c:pt>
                <c:pt idx="435">
                  <c:v>10.48</c:v>
                </c:pt>
                <c:pt idx="436">
                  <c:v>10.47</c:v>
                </c:pt>
                <c:pt idx="437">
                  <c:v>10.45</c:v>
                </c:pt>
                <c:pt idx="438">
                  <c:v>10.47</c:v>
                </c:pt>
                <c:pt idx="439">
                  <c:v>10.52</c:v>
                </c:pt>
                <c:pt idx="440">
                  <c:v>10.62</c:v>
                </c:pt>
                <c:pt idx="441">
                  <c:v>10.62</c:v>
                </c:pt>
                <c:pt idx="442">
                  <c:v>10.64</c:v>
                </c:pt>
                <c:pt idx="443">
                  <c:v>10.63</c:v>
                </c:pt>
                <c:pt idx="444">
                  <c:v>10.58</c:v>
                </c:pt>
                <c:pt idx="445">
                  <c:v>10.59</c:v>
                </c:pt>
                <c:pt idx="446">
                  <c:v>10.58</c:v>
                </c:pt>
                <c:pt idx="447">
                  <c:v>10.56</c:v>
                </c:pt>
                <c:pt idx="448">
                  <c:v>10.5</c:v>
                </c:pt>
                <c:pt idx="449">
                  <c:v>10.46</c:v>
                </c:pt>
                <c:pt idx="450">
                  <c:v>10.45</c:v>
                </c:pt>
                <c:pt idx="451">
                  <c:v>10.44</c:v>
                </c:pt>
                <c:pt idx="452">
                  <c:v>10.45</c:v>
                </c:pt>
                <c:pt idx="453">
                  <c:v>10.48</c:v>
                </c:pt>
                <c:pt idx="454">
                  <c:v>10.46</c:v>
                </c:pt>
                <c:pt idx="455">
                  <c:v>10.52</c:v>
                </c:pt>
                <c:pt idx="456">
                  <c:v>10.58</c:v>
                </c:pt>
                <c:pt idx="457">
                  <c:v>10.62</c:v>
                </c:pt>
                <c:pt idx="458">
                  <c:v>10.7</c:v>
                </c:pt>
                <c:pt idx="459">
                  <c:v>11.05</c:v>
                </c:pt>
                <c:pt idx="460">
                  <c:v>11.2</c:v>
                </c:pt>
                <c:pt idx="461">
                  <c:v>11.2</c:v>
                </c:pt>
                <c:pt idx="462">
                  <c:v>11.19</c:v>
                </c:pt>
                <c:pt idx="463">
                  <c:v>11.29</c:v>
                </c:pt>
                <c:pt idx="464">
                  <c:v>11.34</c:v>
                </c:pt>
                <c:pt idx="465">
                  <c:v>11.31</c:v>
                </c:pt>
                <c:pt idx="466">
                  <c:v>11.31</c:v>
                </c:pt>
                <c:pt idx="467">
                  <c:v>11.26</c:v>
                </c:pt>
                <c:pt idx="468">
                  <c:v>11.23</c:v>
                </c:pt>
                <c:pt idx="469">
                  <c:v>11.18</c:v>
                </c:pt>
                <c:pt idx="470">
                  <c:v>11.14</c:v>
                </c:pt>
                <c:pt idx="471">
                  <c:v>11.11</c:v>
                </c:pt>
                <c:pt idx="472">
                  <c:v>11.08</c:v>
                </c:pt>
                <c:pt idx="473">
                  <c:v>11.09</c:v>
                </c:pt>
                <c:pt idx="474">
                  <c:v>11.05</c:v>
                </c:pt>
                <c:pt idx="475">
                  <c:v>11.02</c:v>
                </c:pt>
                <c:pt idx="476">
                  <c:v>11.17</c:v>
                </c:pt>
                <c:pt idx="477">
                  <c:v>11.11</c:v>
                </c:pt>
                <c:pt idx="478">
                  <c:v>11.04</c:v>
                </c:pt>
                <c:pt idx="479">
                  <c:v>11.05</c:v>
                </c:pt>
                <c:pt idx="480">
                  <c:v>11.02</c:v>
                </c:pt>
                <c:pt idx="481">
                  <c:v>11.01</c:v>
                </c:pt>
                <c:pt idx="482">
                  <c:v>10.91</c:v>
                </c:pt>
                <c:pt idx="483">
                  <c:v>10.82</c:v>
                </c:pt>
                <c:pt idx="484">
                  <c:v>10.79</c:v>
                </c:pt>
                <c:pt idx="485">
                  <c:v>10.72</c:v>
                </c:pt>
                <c:pt idx="486">
                  <c:v>10.67</c:v>
                </c:pt>
                <c:pt idx="487">
                  <c:v>10.59</c:v>
                </c:pt>
                <c:pt idx="488">
                  <c:v>10.53</c:v>
                </c:pt>
                <c:pt idx="489">
                  <c:v>10.49</c:v>
                </c:pt>
                <c:pt idx="490">
                  <c:v>10.44</c:v>
                </c:pt>
                <c:pt idx="491">
                  <c:v>10.41</c:v>
                </c:pt>
                <c:pt idx="492">
                  <c:v>10.39</c:v>
                </c:pt>
                <c:pt idx="493">
                  <c:v>10.36</c:v>
                </c:pt>
                <c:pt idx="494">
                  <c:v>10.32</c:v>
                </c:pt>
                <c:pt idx="495">
                  <c:v>10.32</c:v>
                </c:pt>
                <c:pt idx="496">
                  <c:v>10.31</c:v>
                </c:pt>
                <c:pt idx="497">
                  <c:v>10.29</c:v>
                </c:pt>
                <c:pt idx="498">
                  <c:v>10.27</c:v>
                </c:pt>
                <c:pt idx="499">
                  <c:v>10.26</c:v>
                </c:pt>
                <c:pt idx="500">
                  <c:v>10.25</c:v>
                </c:pt>
                <c:pt idx="501">
                  <c:v>10.28</c:v>
                </c:pt>
                <c:pt idx="502">
                  <c:v>10.31</c:v>
                </c:pt>
                <c:pt idx="503">
                  <c:v>10.29</c:v>
                </c:pt>
                <c:pt idx="504">
                  <c:v>10.29</c:v>
                </c:pt>
                <c:pt idx="505">
                  <c:v>10.29</c:v>
                </c:pt>
                <c:pt idx="506">
                  <c:v>10.34</c:v>
                </c:pt>
                <c:pt idx="507">
                  <c:v>10.38</c:v>
                </c:pt>
                <c:pt idx="508">
                  <c:v>10.38</c:v>
                </c:pt>
                <c:pt idx="509">
                  <c:v>10.4</c:v>
                </c:pt>
                <c:pt idx="510">
                  <c:v>10.4</c:v>
                </c:pt>
                <c:pt idx="511">
                  <c:v>10.4</c:v>
                </c:pt>
                <c:pt idx="512">
                  <c:v>10.42</c:v>
                </c:pt>
                <c:pt idx="513">
                  <c:v>10.43</c:v>
                </c:pt>
                <c:pt idx="514">
                  <c:v>10.45</c:v>
                </c:pt>
                <c:pt idx="515">
                  <c:v>10.45</c:v>
                </c:pt>
                <c:pt idx="516">
                  <c:v>10.42</c:v>
                </c:pt>
                <c:pt idx="517">
                  <c:v>10.41</c:v>
                </c:pt>
                <c:pt idx="518">
                  <c:v>10.39</c:v>
                </c:pt>
                <c:pt idx="519">
                  <c:v>10.53</c:v>
                </c:pt>
                <c:pt idx="520">
                  <c:v>10.51</c:v>
                </c:pt>
                <c:pt idx="521">
                  <c:v>10.51</c:v>
                </c:pt>
                <c:pt idx="522">
                  <c:v>10.48</c:v>
                </c:pt>
                <c:pt idx="523">
                  <c:v>10.49</c:v>
                </c:pt>
                <c:pt idx="524">
                  <c:v>10.47</c:v>
                </c:pt>
                <c:pt idx="525">
                  <c:v>10.49</c:v>
                </c:pt>
                <c:pt idx="526">
                  <c:v>10.47</c:v>
                </c:pt>
                <c:pt idx="527">
                  <c:v>10.54</c:v>
                </c:pt>
                <c:pt idx="528">
                  <c:v>10.52</c:v>
                </c:pt>
                <c:pt idx="529">
                  <c:v>10.53</c:v>
                </c:pt>
                <c:pt idx="530">
                  <c:v>10.53</c:v>
                </c:pt>
                <c:pt idx="531">
                  <c:v>10.49</c:v>
                </c:pt>
                <c:pt idx="532">
                  <c:v>10.47</c:v>
                </c:pt>
                <c:pt idx="533">
                  <c:v>10.45</c:v>
                </c:pt>
                <c:pt idx="534">
                  <c:v>10.45</c:v>
                </c:pt>
                <c:pt idx="535">
                  <c:v>10.43</c:v>
                </c:pt>
                <c:pt idx="536">
                  <c:v>10.43</c:v>
                </c:pt>
                <c:pt idx="537">
                  <c:v>10.41</c:v>
                </c:pt>
                <c:pt idx="538">
                  <c:v>10.39</c:v>
                </c:pt>
                <c:pt idx="539">
                  <c:v>10.38</c:v>
                </c:pt>
                <c:pt idx="540">
                  <c:v>10.44</c:v>
                </c:pt>
                <c:pt idx="541">
                  <c:v>10.46</c:v>
                </c:pt>
                <c:pt idx="542">
                  <c:v>10.49</c:v>
                </c:pt>
                <c:pt idx="543">
                  <c:v>10.5</c:v>
                </c:pt>
                <c:pt idx="544">
                  <c:v>10.5</c:v>
                </c:pt>
                <c:pt idx="545">
                  <c:v>10.51</c:v>
                </c:pt>
                <c:pt idx="546">
                  <c:v>10.5</c:v>
                </c:pt>
                <c:pt idx="547">
                  <c:v>10.49</c:v>
                </c:pt>
                <c:pt idx="548">
                  <c:v>10.49</c:v>
                </c:pt>
                <c:pt idx="549">
                  <c:v>10.48</c:v>
                </c:pt>
                <c:pt idx="550">
                  <c:v>10.52</c:v>
                </c:pt>
                <c:pt idx="551">
                  <c:v>10.5</c:v>
                </c:pt>
                <c:pt idx="552">
                  <c:v>10.5</c:v>
                </c:pt>
                <c:pt idx="553">
                  <c:v>10.5</c:v>
                </c:pt>
                <c:pt idx="554">
                  <c:v>10.51</c:v>
                </c:pt>
                <c:pt idx="555">
                  <c:v>10.53</c:v>
                </c:pt>
                <c:pt idx="556">
                  <c:v>10.55</c:v>
                </c:pt>
                <c:pt idx="557">
                  <c:v>10.59</c:v>
                </c:pt>
                <c:pt idx="558">
                  <c:v>10.61</c:v>
                </c:pt>
                <c:pt idx="559">
                  <c:v>10.7</c:v>
                </c:pt>
                <c:pt idx="560">
                  <c:v>10.7</c:v>
                </c:pt>
                <c:pt idx="561">
                  <c:v>10.69</c:v>
                </c:pt>
                <c:pt idx="562">
                  <c:v>10.74</c:v>
                </c:pt>
                <c:pt idx="563">
                  <c:v>10.76</c:v>
                </c:pt>
                <c:pt idx="564">
                  <c:v>10.81</c:v>
                </c:pt>
                <c:pt idx="565">
                  <c:v>10.82</c:v>
                </c:pt>
                <c:pt idx="566">
                  <c:v>10.81</c:v>
                </c:pt>
                <c:pt idx="567">
                  <c:v>10.82</c:v>
                </c:pt>
                <c:pt idx="568">
                  <c:v>10.77</c:v>
                </c:pt>
                <c:pt idx="569">
                  <c:v>10.74</c:v>
                </c:pt>
                <c:pt idx="570">
                  <c:v>10.73</c:v>
                </c:pt>
                <c:pt idx="571">
                  <c:v>10.7</c:v>
                </c:pt>
                <c:pt idx="572">
                  <c:v>10.69</c:v>
                </c:pt>
                <c:pt idx="573">
                  <c:v>10.67</c:v>
                </c:pt>
                <c:pt idx="574">
                  <c:v>10.67</c:v>
                </c:pt>
                <c:pt idx="575">
                  <c:v>10.65</c:v>
                </c:pt>
                <c:pt idx="576">
                  <c:v>10.64</c:v>
                </c:pt>
                <c:pt idx="577">
                  <c:v>10.65</c:v>
                </c:pt>
                <c:pt idx="578">
                  <c:v>10.66</c:v>
                </c:pt>
                <c:pt idx="579">
                  <c:v>10.63</c:v>
                </c:pt>
                <c:pt idx="580">
                  <c:v>10.64</c:v>
                </c:pt>
                <c:pt idx="581">
                  <c:v>10.63</c:v>
                </c:pt>
                <c:pt idx="582">
                  <c:v>10.65</c:v>
                </c:pt>
                <c:pt idx="583">
                  <c:v>10.63</c:v>
                </c:pt>
                <c:pt idx="584">
                  <c:v>10.63</c:v>
                </c:pt>
                <c:pt idx="585">
                  <c:v>10.62</c:v>
                </c:pt>
                <c:pt idx="586">
                  <c:v>10.6</c:v>
                </c:pt>
                <c:pt idx="587">
                  <c:v>10.59</c:v>
                </c:pt>
                <c:pt idx="588">
                  <c:v>10.54</c:v>
                </c:pt>
                <c:pt idx="589">
                  <c:v>10.49</c:v>
                </c:pt>
                <c:pt idx="590">
                  <c:v>10.44</c:v>
                </c:pt>
                <c:pt idx="591">
                  <c:v>10.43</c:v>
                </c:pt>
                <c:pt idx="592">
                  <c:v>10.41</c:v>
                </c:pt>
                <c:pt idx="593">
                  <c:v>10.4</c:v>
                </c:pt>
                <c:pt idx="594">
                  <c:v>10.38</c:v>
                </c:pt>
                <c:pt idx="595">
                  <c:v>10.36</c:v>
                </c:pt>
                <c:pt idx="596">
                  <c:v>10.37</c:v>
                </c:pt>
                <c:pt idx="597">
                  <c:v>10.36</c:v>
                </c:pt>
                <c:pt idx="598">
                  <c:v>10.36</c:v>
                </c:pt>
                <c:pt idx="599">
                  <c:v>10.35</c:v>
                </c:pt>
                <c:pt idx="600">
                  <c:v>10.36</c:v>
                </c:pt>
                <c:pt idx="601">
                  <c:v>10.35</c:v>
                </c:pt>
                <c:pt idx="602">
                  <c:v>10.35</c:v>
                </c:pt>
                <c:pt idx="603">
                  <c:v>10.34</c:v>
                </c:pt>
                <c:pt idx="604">
                  <c:v>10.34</c:v>
                </c:pt>
                <c:pt idx="605">
                  <c:v>10.34</c:v>
                </c:pt>
                <c:pt idx="606">
                  <c:v>10.23</c:v>
                </c:pt>
                <c:pt idx="607">
                  <c:v>10.199999999999999</c:v>
                </c:pt>
                <c:pt idx="608">
                  <c:v>10.19</c:v>
                </c:pt>
                <c:pt idx="609">
                  <c:v>10.220000000000001</c:v>
                </c:pt>
                <c:pt idx="610">
                  <c:v>10.24</c:v>
                </c:pt>
                <c:pt idx="611">
                  <c:v>10.28</c:v>
                </c:pt>
                <c:pt idx="612">
                  <c:v>10.3</c:v>
                </c:pt>
                <c:pt idx="613">
                  <c:v>10.33</c:v>
                </c:pt>
                <c:pt idx="614">
                  <c:v>10.35</c:v>
                </c:pt>
                <c:pt idx="615">
                  <c:v>10.32</c:v>
                </c:pt>
                <c:pt idx="616">
                  <c:v>10.41</c:v>
                </c:pt>
                <c:pt idx="617">
                  <c:v>10.44</c:v>
                </c:pt>
                <c:pt idx="618">
                  <c:v>10.45</c:v>
                </c:pt>
                <c:pt idx="619">
                  <c:v>10.46</c:v>
                </c:pt>
                <c:pt idx="620">
                  <c:v>10.49</c:v>
                </c:pt>
                <c:pt idx="621">
                  <c:v>10.48</c:v>
                </c:pt>
                <c:pt idx="622">
                  <c:v>10.51</c:v>
                </c:pt>
                <c:pt idx="623">
                  <c:v>10.51</c:v>
                </c:pt>
                <c:pt idx="624">
                  <c:v>10.54</c:v>
                </c:pt>
                <c:pt idx="625">
                  <c:v>10.57</c:v>
                </c:pt>
                <c:pt idx="626">
                  <c:v>10.59</c:v>
                </c:pt>
                <c:pt idx="627">
                  <c:v>10.6</c:v>
                </c:pt>
                <c:pt idx="628">
                  <c:v>10.64</c:v>
                </c:pt>
                <c:pt idx="629">
                  <c:v>10.66</c:v>
                </c:pt>
                <c:pt idx="630">
                  <c:v>10.68</c:v>
                </c:pt>
                <c:pt idx="631">
                  <c:v>10.69</c:v>
                </c:pt>
                <c:pt idx="632">
                  <c:v>10.7</c:v>
                </c:pt>
                <c:pt idx="633">
                  <c:v>10.69</c:v>
                </c:pt>
                <c:pt idx="634">
                  <c:v>10.7</c:v>
                </c:pt>
                <c:pt idx="635">
                  <c:v>10.75</c:v>
                </c:pt>
                <c:pt idx="636">
                  <c:v>10.78</c:v>
                </c:pt>
                <c:pt idx="637">
                  <c:v>10.79</c:v>
                </c:pt>
                <c:pt idx="638">
                  <c:v>10.77</c:v>
                </c:pt>
                <c:pt idx="639">
                  <c:v>10.76</c:v>
                </c:pt>
                <c:pt idx="640">
                  <c:v>10.72</c:v>
                </c:pt>
                <c:pt idx="641">
                  <c:v>10.74</c:v>
                </c:pt>
                <c:pt idx="642">
                  <c:v>10.75</c:v>
                </c:pt>
                <c:pt idx="643">
                  <c:v>10.76</c:v>
                </c:pt>
                <c:pt idx="644">
                  <c:v>10.78</c:v>
                </c:pt>
                <c:pt idx="645">
                  <c:v>10.79</c:v>
                </c:pt>
                <c:pt idx="646">
                  <c:v>10.78</c:v>
                </c:pt>
                <c:pt idx="647">
                  <c:v>10.8</c:v>
                </c:pt>
                <c:pt idx="648">
                  <c:v>10.79</c:v>
                </c:pt>
                <c:pt idx="649">
                  <c:v>10.81</c:v>
                </c:pt>
                <c:pt idx="650">
                  <c:v>10.8</c:v>
                </c:pt>
                <c:pt idx="651">
                  <c:v>10.78</c:v>
                </c:pt>
                <c:pt idx="652">
                  <c:v>10.79</c:v>
                </c:pt>
                <c:pt idx="653">
                  <c:v>10.79</c:v>
                </c:pt>
                <c:pt idx="654">
                  <c:v>10.8</c:v>
                </c:pt>
                <c:pt idx="655">
                  <c:v>10.78</c:v>
                </c:pt>
                <c:pt idx="656">
                  <c:v>10.79</c:v>
                </c:pt>
                <c:pt idx="657">
                  <c:v>10.76</c:v>
                </c:pt>
                <c:pt idx="658">
                  <c:v>10.75</c:v>
                </c:pt>
                <c:pt idx="659">
                  <c:v>10.74</c:v>
                </c:pt>
                <c:pt idx="660">
                  <c:v>10.68</c:v>
                </c:pt>
                <c:pt idx="661">
                  <c:v>10.66</c:v>
                </c:pt>
                <c:pt idx="662">
                  <c:v>10.67</c:v>
                </c:pt>
                <c:pt idx="663">
                  <c:v>10.67</c:v>
                </c:pt>
                <c:pt idx="664">
                  <c:v>10.67</c:v>
                </c:pt>
                <c:pt idx="665">
                  <c:v>10.74</c:v>
                </c:pt>
                <c:pt idx="666">
                  <c:v>10.79</c:v>
                </c:pt>
                <c:pt idx="667">
                  <c:v>10.81</c:v>
                </c:pt>
                <c:pt idx="668">
                  <c:v>10.85</c:v>
                </c:pt>
                <c:pt idx="669">
                  <c:v>10.86</c:v>
                </c:pt>
                <c:pt idx="670">
                  <c:v>10.89</c:v>
                </c:pt>
                <c:pt idx="671">
                  <c:v>10.92</c:v>
                </c:pt>
                <c:pt idx="672">
                  <c:v>10.78</c:v>
                </c:pt>
                <c:pt idx="673">
                  <c:v>10.78</c:v>
                </c:pt>
                <c:pt idx="674">
                  <c:v>10.84</c:v>
                </c:pt>
                <c:pt idx="675">
                  <c:v>10.9</c:v>
                </c:pt>
                <c:pt idx="676">
                  <c:v>10.9</c:v>
                </c:pt>
                <c:pt idx="677">
                  <c:v>10.97</c:v>
                </c:pt>
                <c:pt idx="678">
                  <c:v>10.99</c:v>
                </c:pt>
                <c:pt idx="679">
                  <c:v>11.05</c:v>
                </c:pt>
                <c:pt idx="680">
                  <c:v>11.05</c:v>
                </c:pt>
                <c:pt idx="681">
                  <c:v>11.03</c:v>
                </c:pt>
                <c:pt idx="682">
                  <c:v>10.99</c:v>
                </c:pt>
                <c:pt idx="683">
                  <c:v>10.97</c:v>
                </c:pt>
                <c:pt idx="684">
                  <c:v>10.95</c:v>
                </c:pt>
                <c:pt idx="685">
                  <c:v>10.97</c:v>
                </c:pt>
                <c:pt idx="686">
                  <c:v>11</c:v>
                </c:pt>
                <c:pt idx="687">
                  <c:v>11</c:v>
                </c:pt>
                <c:pt idx="688">
                  <c:v>11.01</c:v>
                </c:pt>
                <c:pt idx="689">
                  <c:v>11.01</c:v>
                </c:pt>
                <c:pt idx="690">
                  <c:v>10.99</c:v>
                </c:pt>
                <c:pt idx="691">
                  <c:v>10.99</c:v>
                </c:pt>
                <c:pt idx="692">
                  <c:v>11.02</c:v>
                </c:pt>
                <c:pt idx="693">
                  <c:v>11.07</c:v>
                </c:pt>
                <c:pt idx="694">
                  <c:v>11.1</c:v>
                </c:pt>
                <c:pt idx="695">
                  <c:v>11.1</c:v>
                </c:pt>
                <c:pt idx="696">
                  <c:v>11.12</c:v>
                </c:pt>
                <c:pt idx="697">
                  <c:v>11.1</c:v>
                </c:pt>
                <c:pt idx="698">
                  <c:v>11.1</c:v>
                </c:pt>
                <c:pt idx="699">
                  <c:v>11.11</c:v>
                </c:pt>
                <c:pt idx="700">
                  <c:v>11.12</c:v>
                </c:pt>
                <c:pt idx="701">
                  <c:v>11.13</c:v>
                </c:pt>
                <c:pt idx="702">
                  <c:v>11.13</c:v>
                </c:pt>
                <c:pt idx="703">
                  <c:v>11.14</c:v>
                </c:pt>
                <c:pt idx="704">
                  <c:v>11.17</c:v>
                </c:pt>
                <c:pt idx="705">
                  <c:v>11.17</c:v>
                </c:pt>
                <c:pt idx="706">
                  <c:v>11.17</c:v>
                </c:pt>
                <c:pt idx="707">
                  <c:v>11.17</c:v>
                </c:pt>
                <c:pt idx="708">
                  <c:v>11.19</c:v>
                </c:pt>
                <c:pt idx="709">
                  <c:v>11.2</c:v>
                </c:pt>
                <c:pt idx="710">
                  <c:v>11.21</c:v>
                </c:pt>
                <c:pt idx="711">
                  <c:v>11.21</c:v>
                </c:pt>
                <c:pt idx="712">
                  <c:v>11.21</c:v>
                </c:pt>
                <c:pt idx="713">
                  <c:v>11.25</c:v>
                </c:pt>
                <c:pt idx="714">
                  <c:v>11.27</c:v>
                </c:pt>
                <c:pt idx="715">
                  <c:v>11.29</c:v>
                </c:pt>
                <c:pt idx="716">
                  <c:v>11.22</c:v>
                </c:pt>
                <c:pt idx="717">
                  <c:v>11.3</c:v>
                </c:pt>
                <c:pt idx="718">
                  <c:v>11.29</c:v>
                </c:pt>
                <c:pt idx="719">
                  <c:v>11.32</c:v>
                </c:pt>
                <c:pt idx="720">
                  <c:v>11.31</c:v>
                </c:pt>
                <c:pt idx="721">
                  <c:v>11.29</c:v>
                </c:pt>
                <c:pt idx="722">
                  <c:v>11.29</c:v>
                </c:pt>
                <c:pt idx="723">
                  <c:v>11.29</c:v>
                </c:pt>
                <c:pt idx="724">
                  <c:v>11.31</c:v>
                </c:pt>
                <c:pt idx="725">
                  <c:v>11.34</c:v>
                </c:pt>
                <c:pt idx="726">
                  <c:v>11.36</c:v>
                </c:pt>
                <c:pt idx="727">
                  <c:v>11.33</c:v>
                </c:pt>
                <c:pt idx="728">
                  <c:v>11.36</c:v>
                </c:pt>
                <c:pt idx="729">
                  <c:v>11.37</c:v>
                </c:pt>
                <c:pt idx="730">
                  <c:v>11.38</c:v>
                </c:pt>
                <c:pt idx="731">
                  <c:v>11.39</c:v>
                </c:pt>
                <c:pt idx="732">
                  <c:v>11.4</c:v>
                </c:pt>
                <c:pt idx="733">
                  <c:v>11.42</c:v>
                </c:pt>
                <c:pt idx="734">
                  <c:v>11.44</c:v>
                </c:pt>
                <c:pt idx="735">
                  <c:v>11.47</c:v>
                </c:pt>
                <c:pt idx="736">
                  <c:v>11.47</c:v>
                </c:pt>
                <c:pt idx="737">
                  <c:v>11.46</c:v>
                </c:pt>
                <c:pt idx="738">
                  <c:v>11.41</c:v>
                </c:pt>
                <c:pt idx="739">
                  <c:v>11.38</c:v>
                </c:pt>
                <c:pt idx="740">
                  <c:v>11.37</c:v>
                </c:pt>
                <c:pt idx="741">
                  <c:v>11.35</c:v>
                </c:pt>
                <c:pt idx="742">
                  <c:v>11.31</c:v>
                </c:pt>
                <c:pt idx="743">
                  <c:v>11.28</c:v>
                </c:pt>
                <c:pt idx="744">
                  <c:v>11.28</c:v>
                </c:pt>
                <c:pt idx="745">
                  <c:v>11.27</c:v>
                </c:pt>
                <c:pt idx="746">
                  <c:v>11.29</c:v>
                </c:pt>
                <c:pt idx="747">
                  <c:v>11.3</c:v>
                </c:pt>
                <c:pt idx="748">
                  <c:v>11.29</c:v>
                </c:pt>
                <c:pt idx="749">
                  <c:v>11.28</c:v>
                </c:pt>
                <c:pt idx="750">
                  <c:v>11.28</c:v>
                </c:pt>
                <c:pt idx="751">
                  <c:v>11.3</c:v>
                </c:pt>
                <c:pt idx="752">
                  <c:v>11.29</c:v>
                </c:pt>
                <c:pt idx="753">
                  <c:v>11.29</c:v>
                </c:pt>
                <c:pt idx="754">
                  <c:v>11.29</c:v>
                </c:pt>
                <c:pt idx="755">
                  <c:v>11.27</c:v>
                </c:pt>
                <c:pt idx="756">
                  <c:v>11.26</c:v>
                </c:pt>
                <c:pt idx="757">
                  <c:v>11.27</c:v>
                </c:pt>
                <c:pt idx="758">
                  <c:v>11.27</c:v>
                </c:pt>
                <c:pt idx="759">
                  <c:v>11.27</c:v>
                </c:pt>
                <c:pt idx="760">
                  <c:v>11.26</c:v>
                </c:pt>
                <c:pt idx="761">
                  <c:v>11.25</c:v>
                </c:pt>
                <c:pt idx="762">
                  <c:v>11.22</c:v>
                </c:pt>
                <c:pt idx="763">
                  <c:v>11.19</c:v>
                </c:pt>
                <c:pt idx="764">
                  <c:v>11.17</c:v>
                </c:pt>
                <c:pt idx="765">
                  <c:v>11.14</c:v>
                </c:pt>
                <c:pt idx="766">
                  <c:v>11.15</c:v>
                </c:pt>
                <c:pt idx="767">
                  <c:v>11.13</c:v>
                </c:pt>
                <c:pt idx="768">
                  <c:v>11.1</c:v>
                </c:pt>
                <c:pt idx="769">
                  <c:v>11.11</c:v>
                </c:pt>
                <c:pt idx="770">
                  <c:v>11.14</c:v>
                </c:pt>
                <c:pt idx="771">
                  <c:v>11.12</c:v>
                </c:pt>
                <c:pt idx="772">
                  <c:v>11.18</c:v>
                </c:pt>
                <c:pt idx="773">
                  <c:v>11.19</c:v>
                </c:pt>
                <c:pt idx="774">
                  <c:v>11.21</c:v>
                </c:pt>
                <c:pt idx="775">
                  <c:v>11.22</c:v>
                </c:pt>
                <c:pt idx="776">
                  <c:v>11.22</c:v>
                </c:pt>
                <c:pt idx="777">
                  <c:v>11.23</c:v>
                </c:pt>
                <c:pt idx="778">
                  <c:v>11.23</c:v>
                </c:pt>
                <c:pt idx="779">
                  <c:v>11.24</c:v>
                </c:pt>
                <c:pt idx="780">
                  <c:v>11.25</c:v>
                </c:pt>
                <c:pt idx="781">
                  <c:v>11.26</c:v>
                </c:pt>
                <c:pt idx="782">
                  <c:v>11.25</c:v>
                </c:pt>
                <c:pt idx="783">
                  <c:v>11.34</c:v>
                </c:pt>
                <c:pt idx="784">
                  <c:v>11.39</c:v>
                </c:pt>
                <c:pt idx="785">
                  <c:v>11.43</c:v>
                </c:pt>
                <c:pt idx="786">
                  <c:v>11.47</c:v>
                </c:pt>
                <c:pt idx="787">
                  <c:v>11.47</c:v>
                </c:pt>
                <c:pt idx="788">
                  <c:v>11.47</c:v>
                </c:pt>
                <c:pt idx="789">
                  <c:v>11.47</c:v>
                </c:pt>
                <c:pt idx="790">
                  <c:v>11.49</c:v>
                </c:pt>
                <c:pt idx="791">
                  <c:v>11.51</c:v>
                </c:pt>
                <c:pt idx="792">
                  <c:v>11.51</c:v>
                </c:pt>
                <c:pt idx="793">
                  <c:v>11.53</c:v>
                </c:pt>
                <c:pt idx="794">
                  <c:v>11.51</c:v>
                </c:pt>
                <c:pt idx="795">
                  <c:v>11.54</c:v>
                </c:pt>
                <c:pt idx="796">
                  <c:v>11.55</c:v>
                </c:pt>
                <c:pt idx="797">
                  <c:v>11.55</c:v>
                </c:pt>
                <c:pt idx="798">
                  <c:v>11.54</c:v>
                </c:pt>
                <c:pt idx="799">
                  <c:v>11.54</c:v>
                </c:pt>
                <c:pt idx="800">
                  <c:v>11.54</c:v>
                </c:pt>
                <c:pt idx="801">
                  <c:v>11.55</c:v>
                </c:pt>
                <c:pt idx="802">
                  <c:v>11.55</c:v>
                </c:pt>
                <c:pt idx="803">
                  <c:v>11.55</c:v>
                </c:pt>
                <c:pt idx="804">
                  <c:v>11.62</c:v>
                </c:pt>
                <c:pt idx="805">
                  <c:v>11.59</c:v>
                </c:pt>
                <c:pt idx="806">
                  <c:v>11.59</c:v>
                </c:pt>
                <c:pt idx="807">
                  <c:v>11.59</c:v>
                </c:pt>
                <c:pt idx="808">
                  <c:v>11.57</c:v>
                </c:pt>
                <c:pt idx="809">
                  <c:v>11.62</c:v>
                </c:pt>
                <c:pt idx="810">
                  <c:v>11.59</c:v>
                </c:pt>
                <c:pt idx="811">
                  <c:v>11.58</c:v>
                </c:pt>
                <c:pt idx="812">
                  <c:v>11.59</c:v>
                </c:pt>
                <c:pt idx="813">
                  <c:v>11.59</c:v>
                </c:pt>
                <c:pt idx="814">
                  <c:v>11.6</c:v>
                </c:pt>
                <c:pt idx="815">
                  <c:v>11.58</c:v>
                </c:pt>
                <c:pt idx="816">
                  <c:v>11.6</c:v>
                </c:pt>
                <c:pt idx="817">
                  <c:v>11.6</c:v>
                </c:pt>
                <c:pt idx="818">
                  <c:v>11.6</c:v>
                </c:pt>
                <c:pt idx="819">
                  <c:v>11.6</c:v>
                </c:pt>
                <c:pt idx="820">
                  <c:v>11.59</c:v>
                </c:pt>
                <c:pt idx="821">
                  <c:v>11.61</c:v>
                </c:pt>
                <c:pt idx="822">
                  <c:v>11.61</c:v>
                </c:pt>
                <c:pt idx="823">
                  <c:v>11.63</c:v>
                </c:pt>
                <c:pt idx="824">
                  <c:v>11.66</c:v>
                </c:pt>
                <c:pt idx="825">
                  <c:v>11.73</c:v>
                </c:pt>
                <c:pt idx="826">
                  <c:v>11.72</c:v>
                </c:pt>
                <c:pt idx="827">
                  <c:v>11.76</c:v>
                </c:pt>
                <c:pt idx="828">
                  <c:v>11.76</c:v>
                </c:pt>
                <c:pt idx="829">
                  <c:v>11.76</c:v>
                </c:pt>
                <c:pt idx="830">
                  <c:v>11.75</c:v>
                </c:pt>
                <c:pt idx="831">
                  <c:v>11.78</c:v>
                </c:pt>
                <c:pt idx="832">
                  <c:v>11.78</c:v>
                </c:pt>
                <c:pt idx="833">
                  <c:v>11.8</c:v>
                </c:pt>
                <c:pt idx="834">
                  <c:v>11.81</c:v>
                </c:pt>
                <c:pt idx="835">
                  <c:v>11.83</c:v>
                </c:pt>
                <c:pt idx="836">
                  <c:v>11.87</c:v>
                </c:pt>
                <c:pt idx="837">
                  <c:v>11.89</c:v>
                </c:pt>
                <c:pt idx="838">
                  <c:v>11.87</c:v>
                </c:pt>
                <c:pt idx="839">
                  <c:v>11.88</c:v>
                </c:pt>
                <c:pt idx="840">
                  <c:v>11.89</c:v>
                </c:pt>
                <c:pt idx="841">
                  <c:v>11.93</c:v>
                </c:pt>
                <c:pt idx="842">
                  <c:v>11.94</c:v>
                </c:pt>
                <c:pt idx="843">
                  <c:v>11.98</c:v>
                </c:pt>
                <c:pt idx="844">
                  <c:v>12</c:v>
                </c:pt>
                <c:pt idx="845">
                  <c:v>12.05</c:v>
                </c:pt>
                <c:pt idx="846">
                  <c:v>12.14</c:v>
                </c:pt>
                <c:pt idx="847">
                  <c:v>12.21</c:v>
                </c:pt>
                <c:pt idx="848">
                  <c:v>12.08</c:v>
                </c:pt>
                <c:pt idx="849">
                  <c:v>12.06</c:v>
                </c:pt>
                <c:pt idx="850">
                  <c:v>12.08</c:v>
                </c:pt>
                <c:pt idx="851">
                  <c:v>12.11</c:v>
                </c:pt>
                <c:pt idx="852">
                  <c:v>12.09</c:v>
                </c:pt>
                <c:pt idx="853">
                  <c:v>12.06</c:v>
                </c:pt>
                <c:pt idx="854">
                  <c:v>12.05</c:v>
                </c:pt>
                <c:pt idx="855">
                  <c:v>12.08</c:v>
                </c:pt>
                <c:pt idx="856">
                  <c:v>12.1</c:v>
                </c:pt>
                <c:pt idx="857">
                  <c:v>12.11</c:v>
                </c:pt>
                <c:pt idx="858">
                  <c:v>12.12</c:v>
                </c:pt>
                <c:pt idx="859">
                  <c:v>12.12</c:v>
                </c:pt>
                <c:pt idx="860">
                  <c:v>12.14</c:v>
                </c:pt>
                <c:pt idx="861">
                  <c:v>12.11</c:v>
                </c:pt>
                <c:pt idx="862">
                  <c:v>12.11</c:v>
                </c:pt>
                <c:pt idx="863">
                  <c:v>12.14</c:v>
                </c:pt>
                <c:pt idx="864">
                  <c:v>12.16</c:v>
                </c:pt>
                <c:pt idx="865">
                  <c:v>12.16</c:v>
                </c:pt>
                <c:pt idx="866">
                  <c:v>12.21</c:v>
                </c:pt>
                <c:pt idx="867">
                  <c:v>12.23</c:v>
                </c:pt>
                <c:pt idx="868">
                  <c:v>12.41</c:v>
                </c:pt>
                <c:pt idx="869">
                  <c:v>12.37</c:v>
                </c:pt>
                <c:pt idx="870">
                  <c:v>12.37</c:v>
                </c:pt>
                <c:pt idx="871">
                  <c:v>12.42</c:v>
                </c:pt>
                <c:pt idx="872">
                  <c:v>12.43</c:v>
                </c:pt>
                <c:pt idx="873">
                  <c:v>12.48</c:v>
                </c:pt>
                <c:pt idx="874">
                  <c:v>12.51</c:v>
                </c:pt>
                <c:pt idx="875">
                  <c:v>12.52</c:v>
                </c:pt>
                <c:pt idx="876">
                  <c:v>12.53</c:v>
                </c:pt>
                <c:pt idx="877">
                  <c:v>12.52</c:v>
                </c:pt>
                <c:pt idx="878">
                  <c:v>12.55</c:v>
                </c:pt>
                <c:pt idx="879">
                  <c:v>12.51</c:v>
                </c:pt>
                <c:pt idx="880">
                  <c:v>12.52</c:v>
                </c:pt>
                <c:pt idx="881">
                  <c:v>12.57</c:v>
                </c:pt>
                <c:pt idx="882">
                  <c:v>12.61</c:v>
                </c:pt>
                <c:pt idx="883">
                  <c:v>12.65</c:v>
                </c:pt>
                <c:pt idx="884">
                  <c:v>12.64</c:v>
                </c:pt>
                <c:pt idx="885">
                  <c:v>12.71</c:v>
                </c:pt>
                <c:pt idx="886">
                  <c:v>12.74</c:v>
                </c:pt>
                <c:pt idx="887">
                  <c:v>12.78</c:v>
                </c:pt>
                <c:pt idx="888">
                  <c:v>12.78</c:v>
                </c:pt>
                <c:pt idx="889">
                  <c:v>12.78</c:v>
                </c:pt>
                <c:pt idx="890">
                  <c:v>12.78</c:v>
                </c:pt>
                <c:pt idx="891">
                  <c:v>12.71</c:v>
                </c:pt>
                <c:pt idx="892">
                  <c:v>12.66</c:v>
                </c:pt>
                <c:pt idx="893">
                  <c:v>12.6</c:v>
                </c:pt>
                <c:pt idx="894">
                  <c:v>12.6</c:v>
                </c:pt>
                <c:pt idx="895">
                  <c:v>12.59</c:v>
                </c:pt>
                <c:pt idx="896">
                  <c:v>12.56</c:v>
                </c:pt>
                <c:pt idx="897">
                  <c:v>12.55</c:v>
                </c:pt>
                <c:pt idx="898">
                  <c:v>12.5</c:v>
                </c:pt>
                <c:pt idx="899">
                  <c:v>12.49</c:v>
                </c:pt>
                <c:pt idx="900">
                  <c:v>12.5</c:v>
                </c:pt>
                <c:pt idx="901">
                  <c:v>12.49</c:v>
                </c:pt>
                <c:pt idx="902">
                  <c:v>12.42</c:v>
                </c:pt>
                <c:pt idx="903">
                  <c:v>12.42</c:v>
                </c:pt>
                <c:pt idx="904">
                  <c:v>12.43</c:v>
                </c:pt>
                <c:pt idx="905">
                  <c:v>12.42</c:v>
                </c:pt>
                <c:pt idx="906">
                  <c:v>12.43</c:v>
                </c:pt>
                <c:pt idx="907">
                  <c:v>12.43</c:v>
                </c:pt>
                <c:pt idx="908">
                  <c:v>12.41</c:v>
                </c:pt>
                <c:pt idx="909">
                  <c:v>12.4</c:v>
                </c:pt>
                <c:pt idx="910">
                  <c:v>12.4</c:v>
                </c:pt>
                <c:pt idx="911">
                  <c:v>12.4</c:v>
                </c:pt>
                <c:pt idx="912">
                  <c:v>12.39</c:v>
                </c:pt>
                <c:pt idx="913">
                  <c:v>12.42</c:v>
                </c:pt>
                <c:pt idx="914">
                  <c:v>12.42</c:v>
                </c:pt>
                <c:pt idx="915">
                  <c:v>12.42</c:v>
                </c:pt>
                <c:pt idx="916">
                  <c:v>12.41</c:v>
                </c:pt>
                <c:pt idx="917">
                  <c:v>12.42</c:v>
                </c:pt>
                <c:pt idx="918">
                  <c:v>12.4</c:v>
                </c:pt>
                <c:pt idx="919">
                  <c:v>12.39</c:v>
                </c:pt>
                <c:pt idx="920">
                  <c:v>12.39</c:v>
                </c:pt>
                <c:pt idx="921">
                  <c:v>12.42</c:v>
                </c:pt>
                <c:pt idx="922">
                  <c:v>12.39</c:v>
                </c:pt>
                <c:pt idx="923">
                  <c:v>12.36</c:v>
                </c:pt>
                <c:pt idx="924">
                  <c:v>12.34</c:v>
                </c:pt>
                <c:pt idx="925">
                  <c:v>12.33</c:v>
                </c:pt>
                <c:pt idx="926">
                  <c:v>12.34</c:v>
                </c:pt>
                <c:pt idx="927">
                  <c:v>12.31</c:v>
                </c:pt>
                <c:pt idx="928">
                  <c:v>12.31</c:v>
                </c:pt>
                <c:pt idx="929">
                  <c:v>12.3</c:v>
                </c:pt>
                <c:pt idx="930">
                  <c:v>12.31</c:v>
                </c:pt>
                <c:pt idx="931">
                  <c:v>12.34</c:v>
                </c:pt>
                <c:pt idx="932">
                  <c:v>12.34</c:v>
                </c:pt>
                <c:pt idx="933">
                  <c:v>12.37</c:v>
                </c:pt>
                <c:pt idx="934">
                  <c:v>12.47</c:v>
                </c:pt>
                <c:pt idx="935">
                  <c:v>12.48</c:v>
                </c:pt>
                <c:pt idx="936">
                  <c:v>12.46</c:v>
                </c:pt>
                <c:pt idx="937">
                  <c:v>12.45</c:v>
                </c:pt>
                <c:pt idx="938">
                  <c:v>12.44</c:v>
                </c:pt>
                <c:pt idx="939">
                  <c:v>12.44</c:v>
                </c:pt>
                <c:pt idx="940">
                  <c:v>12.42</c:v>
                </c:pt>
                <c:pt idx="941">
                  <c:v>12.41</c:v>
                </c:pt>
                <c:pt idx="942">
                  <c:v>12.41</c:v>
                </c:pt>
                <c:pt idx="943">
                  <c:v>12.42</c:v>
                </c:pt>
                <c:pt idx="944">
                  <c:v>12.45</c:v>
                </c:pt>
                <c:pt idx="945">
                  <c:v>12.45</c:v>
                </c:pt>
                <c:pt idx="946">
                  <c:v>12.47</c:v>
                </c:pt>
                <c:pt idx="947">
                  <c:v>12.48</c:v>
                </c:pt>
                <c:pt idx="948">
                  <c:v>12.48</c:v>
                </c:pt>
                <c:pt idx="949">
                  <c:v>12.49</c:v>
                </c:pt>
                <c:pt idx="950">
                  <c:v>12.47</c:v>
                </c:pt>
                <c:pt idx="951">
                  <c:v>12.46</c:v>
                </c:pt>
                <c:pt idx="952">
                  <c:v>12.46</c:v>
                </c:pt>
                <c:pt idx="953">
                  <c:v>12.44</c:v>
                </c:pt>
                <c:pt idx="954">
                  <c:v>12.42</c:v>
                </c:pt>
                <c:pt idx="955">
                  <c:v>12.4</c:v>
                </c:pt>
                <c:pt idx="956">
                  <c:v>12.37</c:v>
                </c:pt>
                <c:pt idx="957">
                  <c:v>12.43</c:v>
                </c:pt>
                <c:pt idx="958">
                  <c:v>12.41</c:v>
                </c:pt>
                <c:pt idx="959">
                  <c:v>12.41</c:v>
                </c:pt>
                <c:pt idx="960">
                  <c:v>12.33</c:v>
                </c:pt>
                <c:pt idx="961">
                  <c:v>12.32</c:v>
                </c:pt>
                <c:pt idx="962">
                  <c:v>12.3</c:v>
                </c:pt>
                <c:pt idx="963">
                  <c:v>12.29</c:v>
                </c:pt>
                <c:pt idx="964">
                  <c:v>12.31</c:v>
                </c:pt>
                <c:pt idx="965">
                  <c:v>12.32</c:v>
                </c:pt>
                <c:pt idx="966">
                  <c:v>12.32</c:v>
                </c:pt>
                <c:pt idx="967">
                  <c:v>12.32</c:v>
                </c:pt>
                <c:pt idx="968">
                  <c:v>12.31</c:v>
                </c:pt>
                <c:pt idx="969">
                  <c:v>12.38</c:v>
                </c:pt>
                <c:pt idx="970">
                  <c:v>12.44</c:v>
                </c:pt>
                <c:pt idx="971">
                  <c:v>12.49</c:v>
                </c:pt>
                <c:pt idx="972">
                  <c:v>12.5</c:v>
                </c:pt>
                <c:pt idx="973">
                  <c:v>12.51</c:v>
                </c:pt>
                <c:pt idx="974">
                  <c:v>12.51</c:v>
                </c:pt>
                <c:pt idx="975">
                  <c:v>12.53</c:v>
                </c:pt>
                <c:pt idx="976">
                  <c:v>12.62</c:v>
                </c:pt>
                <c:pt idx="977">
                  <c:v>12.68</c:v>
                </c:pt>
                <c:pt idx="978">
                  <c:v>12.67</c:v>
                </c:pt>
                <c:pt idx="979">
                  <c:v>12.72</c:v>
                </c:pt>
                <c:pt idx="980">
                  <c:v>12.73</c:v>
                </c:pt>
                <c:pt idx="981">
                  <c:v>12.75</c:v>
                </c:pt>
                <c:pt idx="982">
                  <c:v>12.79</c:v>
                </c:pt>
                <c:pt idx="983">
                  <c:v>12.82</c:v>
                </c:pt>
                <c:pt idx="984">
                  <c:v>12.84</c:v>
                </c:pt>
                <c:pt idx="985">
                  <c:v>12.85</c:v>
                </c:pt>
                <c:pt idx="986">
                  <c:v>12.89</c:v>
                </c:pt>
                <c:pt idx="987">
                  <c:v>13.02</c:v>
                </c:pt>
                <c:pt idx="988">
                  <c:v>13.05</c:v>
                </c:pt>
                <c:pt idx="989">
                  <c:v>13.15</c:v>
                </c:pt>
                <c:pt idx="990">
                  <c:v>13.15</c:v>
                </c:pt>
                <c:pt idx="991">
                  <c:v>13.26</c:v>
                </c:pt>
                <c:pt idx="992">
                  <c:v>13.37</c:v>
                </c:pt>
                <c:pt idx="993">
                  <c:v>13.38</c:v>
                </c:pt>
                <c:pt idx="994">
                  <c:v>13.38</c:v>
                </c:pt>
                <c:pt idx="995">
                  <c:v>13.38</c:v>
                </c:pt>
                <c:pt idx="996">
                  <c:v>13.38</c:v>
                </c:pt>
                <c:pt idx="997">
                  <c:v>13.37</c:v>
                </c:pt>
                <c:pt idx="998">
                  <c:v>13.44</c:v>
                </c:pt>
                <c:pt idx="999">
                  <c:v>13.47</c:v>
                </c:pt>
                <c:pt idx="1000">
                  <c:v>13.5</c:v>
                </c:pt>
                <c:pt idx="1001">
                  <c:v>13.67</c:v>
                </c:pt>
                <c:pt idx="1002">
                  <c:v>13.6</c:v>
                </c:pt>
                <c:pt idx="1003">
                  <c:v>13.65</c:v>
                </c:pt>
                <c:pt idx="1004">
                  <c:v>13.67</c:v>
                </c:pt>
                <c:pt idx="1005">
                  <c:v>13.7</c:v>
                </c:pt>
                <c:pt idx="1006">
                  <c:v>13.72</c:v>
                </c:pt>
                <c:pt idx="1007">
                  <c:v>13.69</c:v>
                </c:pt>
                <c:pt idx="1008">
                  <c:v>13.71</c:v>
                </c:pt>
                <c:pt idx="1009">
                  <c:v>13.74</c:v>
                </c:pt>
                <c:pt idx="1010">
                  <c:v>13.75</c:v>
                </c:pt>
                <c:pt idx="1011">
                  <c:v>13.75</c:v>
                </c:pt>
                <c:pt idx="1012">
                  <c:v>13.73</c:v>
                </c:pt>
                <c:pt idx="1013">
                  <c:v>13.75</c:v>
                </c:pt>
                <c:pt idx="1014">
                  <c:v>13.8</c:v>
                </c:pt>
                <c:pt idx="1015">
                  <c:v>13.87</c:v>
                </c:pt>
                <c:pt idx="1016">
                  <c:v>14.02</c:v>
                </c:pt>
                <c:pt idx="1017">
                  <c:v>14.09</c:v>
                </c:pt>
                <c:pt idx="1018">
                  <c:v>14.09</c:v>
                </c:pt>
                <c:pt idx="1019">
                  <c:v>14.12</c:v>
                </c:pt>
                <c:pt idx="1020">
                  <c:v>14.17</c:v>
                </c:pt>
                <c:pt idx="1021">
                  <c:v>14.23</c:v>
                </c:pt>
                <c:pt idx="1022">
                  <c:v>14.35</c:v>
                </c:pt>
                <c:pt idx="1023">
                  <c:v>14.61</c:v>
                </c:pt>
                <c:pt idx="1024">
                  <c:v>14.6</c:v>
                </c:pt>
                <c:pt idx="1025">
                  <c:v>14.67</c:v>
                </c:pt>
                <c:pt idx="1026">
                  <c:v>14.63</c:v>
                </c:pt>
                <c:pt idx="1027">
                  <c:v>14.56</c:v>
                </c:pt>
                <c:pt idx="1028">
                  <c:v>14.56</c:v>
                </c:pt>
                <c:pt idx="1029">
                  <c:v>14.56</c:v>
                </c:pt>
                <c:pt idx="1030">
                  <c:v>14.5</c:v>
                </c:pt>
                <c:pt idx="1031">
                  <c:v>14.41</c:v>
                </c:pt>
                <c:pt idx="1032">
                  <c:v>14.29</c:v>
                </c:pt>
                <c:pt idx="1033">
                  <c:v>14.27</c:v>
                </c:pt>
                <c:pt idx="1034">
                  <c:v>14.19</c:v>
                </c:pt>
                <c:pt idx="1035">
                  <c:v>14.19</c:v>
                </c:pt>
                <c:pt idx="1036">
                  <c:v>14.17</c:v>
                </c:pt>
                <c:pt idx="1037">
                  <c:v>14.17</c:v>
                </c:pt>
                <c:pt idx="1038">
                  <c:v>14.19</c:v>
                </c:pt>
                <c:pt idx="1039">
                  <c:v>14.2</c:v>
                </c:pt>
                <c:pt idx="1040">
                  <c:v>14.22</c:v>
                </c:pt>
                <c:pt idx="1041">
                  <c:v>14.25</c:v>
                </c:pt>
                <c:pt idx="1042">
                  <c:v>14.24</c:v>
                </c:pt>
                <c:pt idx="1043">
                  <c:v>14.23</c:v>
                </c:pt>
                <c:pt idx="1044">
                  <c:v>14.36</c:v>
                </c:pt>
                <c:pt idx="1045">
                  <c:v>14.32</c:v>
                </c:pt>
                <c:pt idx="1046">
                  <c:v>14.28</c:v>
                </c:pt>
                <c:pt idx="1047">
                  <c:v>14.15</c:v>
                </c:pt>
                <c:pt idx="1048">
                  <c:v>14.02</c:v>
                </c:pt>
                <c:pt idx="1049">
                  <c:v>13.94</c:v>
                </c:pt>
                <c:pt idx="1050">
                  <c:v>13.84</c:v>
                </c:pt>
                <c:pt idx="1051">
                  <c:v>13.79</c:v>
                </c:pt>
                <c:pt idx="1052">
                  <c:v>13.63</c:v>
                </c:pt>
                <c:pt idx="1053">
                  <c:v>13.58</c:v>
                </c:pt>
                <c:pt idx="1054">
                  <c:v>13.53</c:v>
                </c:pt>
                <c:pt idx="1055">
                  <c:v>13.51</c:v>
                </c:pt>
                <c:pt idx="1056">
                  <c:v>13.43</c:v>
                </c:pt>
                <c:pt idx="1057">
                  <c:v>13.37</c:v>
                </c:pt>
                <c:pt idx="1058">
                  <c:v>13.31</c:v>
                </c:pt>
                <c:pt idx="1059">
                  <c:v>13.3</c:v>
                </c:pt>
                <c:pt idx="1060">
                  <c:v>13.28</c:v>
                </c:pt>
                <c:pt idx="1061">
                  <c:v>13.26</c:v>
                </c:pt>
                <c:pt idx="1062">
                  <c:v>13.23</c:v>
                </c:pt>
                <c:pt idx="1063">
                  <c:v>13.21</c:v>
                </c:pt>
                <c:pt idx="1064">
                  <c:v>13.21</c:v>
                </c:pt>
                <c:pt idx="1065">
                  <c:v>13.15</c:v>
                </c:pt>
                <c:pt idx="1066">
                  <c:v>12.9</c:v>
                </c:pt>
                <c:pt idx="1067">
                  <c:v>12.78</c:v>
                </c:pt>
                <c:pt idx="1068">
                  <c:v>12.76</c:v>
                </c:pt>
                <c:pt idx="1069">
                  <c:v>12.74</c:v>
                </c:pt>
                <c:pt idx="1070">
                  <c:v>12.71</c:v>
                </c:pt>
                <c:pt idx="1071">
                  <c:v>12.71</c:v>
                </c:pt>
                <c:pt idx="1072">
                  <c:v>12.68</c:v>
                </c:pt>
                <c:pt idx="1073">
                  <c:v>12.63</c:v>
                </c:pt>
                <c:pt idx="1074">
                  <c:v>12.64</c:v>
                </c:pt>
                <c:pt idx="1075">
                  <c:v>12.65</c:v>
                </c:pt>
                <c:pt idx="1076">
                  <c:v>12.63</c:v>
                </c:pt>
                <c:pt idx="1077">
                  <c:v>12.59</c:v>
                </c:pt>
                <c:pt idx="1078">
                  <c:v>12.59</c:v>
                </c:pt>
                <c:pt idx="1079">
                  <c:v>12.6</c:v>
                </c:pt>
                <c:pt idx="1080">
                  <c:v>12.61</c:v>
                </c:pt>
                <c:pt idx="1081">
                  <c:v>12.66</c:v>
                </c:pt>
                <c:pt idx="1082">
                  <c:v>12.71</c:v>
                </c:pt>
                <c:pt idx="1083">
                  <c:v>12.71</c:v>
                </c:pt>
                <c:pt idx="1084">
                  <c:v>12.69</c:v>
                </c:pt>
                <c:pt idx="1085">
                  <c:v>12.62</c:v>
                </c:pt>
                <c:pt idx="1086">
                  <c:v>12.55</c:v>
                </c:pt>
                <c:pt idx="1087">
                  <c:v>12.52</c:v>
                </c:pt>
                <c:pt idx="1088">
                  <c:v>12.56</c:v>
                </c:pt>
                <c:pt idx="1089">
                  <c:v>12.55</c:v>
                </c:pt>
                <c:pt idx="1090">
                  <c:v>12.53</c:v>
                </c:pt>
                <c:pt idx="1091">
                  <c:v>12.49</c:v>
                </c:pt>
                <c:pt idx="1092">
                  <c:v>12.45</c:v>
                </c:pt>
                <c:pt idx="1093">
                  <c:v>12.44</c:v>
                </c:pt>
                <c:pt idx="1094">
                  <c:v>12.5</c:v>
                </c:pt>
                <c:pt idx="1095">
                  <c:v>12.55</c:v>
                </c:pt>
                <c:pt idx="1096">
                  <c:v>12.65</c:v>
                </c:pt>
                <c:pt idx="1097">
                  <c:v>12.64</c:v>
                </c:pt>
                <c:pt idx="1098">
                  <c:v>12.72</c:v>
                </c:pt>
                <c:pt idx="1099">
                  <c:v>12.82</c:v>
                </c:pt>
                <c:pt idx="1100">
                  <c:v>12.84</c:v>
                </c:pt>
                <c:pt idx="1101">
                  <c:v>12.95</c:v>
                </c:pt>
                <c:pt idx="1102">
                  <c:v>13.06</c:v>
                </c:pt>
                <c:pt idx="1103">
                  <c:v>13.04</c:v>
                </c:pt>
                <c:pt idx="1104">
                  <c:v>12.97</c:v>
                </c:pt>
                <c:pt idx="1105">
                  <c:v>12.94</c:v>
                </c:pt>
                <c:pt idx="1106">
                  <c:v>12.96</c:v>
                </c:pt>
                <c:pt idx="1107">
                  <c:v>12.97</c:v>
                </c:pt>
                <c:pt idx="1108">
                  <c:v>12.99</c:v>
                </c:pt>
                <c:pt idx="1109">
                  <c:v>12.98</c:v>
                </c:pt>
                <c:pt idx="1110">
                  <c:v>13.02</c:v>
                </c:pt>
                <c:pt idx="1111">
                  <c:v>13.25</c:v>
                </c:pt>
                <c:pt idx="1112">
                  <c:v>13.34</c:v>
                </c:pt>
                <c:pt idx="1113">
                  <c:v>13.42</c:v>
                </c:pt>
                <c:pt idx="1114">
                  <c:v>13.44</c:v>
                </c:pt>
                <c:pt idx="1115">
                  <c:v>13.46</c:v>
                </c:pt>
                <c:pt idx="1116">
                  <c:v>13.4</c:v>
                </c:pt>
                <c:pt idx="1117">
                  <c:v>13.4</c:v>
                </c:pt>
                <c:pt idx="1118">
                  <c:v>13.39</c:v>
                </c:pt>
                <c:pt idx="1119">
                  <c:v>13.38</c:v>
                </c:pt>
                <c:pt idx="1120">
                  <c:v>13.4</c:v>
                </c:pt>
                <c:pt idx="1121">
                  <c:v>13.34</c:v>
                </c:pt>
                <c:pt idx="1122">
                  <c:v>13.53</c:v>
                </c:pt>
                <c:pt idx="1123">
                  <c:v>13.54</c:v>
                </c:pt>
                <c:pt idx="1124">
                  <c:v>13.59</c:v>
                </c:pt>
                <c:pt idx="1125">
                  <c:v>13.6</c:v>
                </c:pt>
                <c:pt idx="1126">
                  <c:v>13.24</c:v>
                </c:pt>
                <c:pt idx="1127">
                  <c:v>13.2</c:v>
                </c:pt>
                <c:pt idx="1128">
                  <c:v>13.22</c:v>
                </c:pt>
                <c:pt idx="1129">
                  <c:v>13.14</c:v>
                </c:pt>
                <c:pt idx="1130">
                  <c:v>12.98</c:v>
                </c:pt>
                <c:pt idx="1131">
                  <c:v>12.84</c:v>
                </c:pt>
                <c:pt idx="1132">
                  <c:v>12.79</c:v>
                </c:pt>
                <c:pt idx="1133">
                  <c:v>12.78</c:v>
                </c:pt>
                <c:pt idx="1134">
                  <c:v>12.77</c:v>
                </c:pt>
                <c:pt idx="1135">
                  <c:v>12.75</c:v>
                </c:pt>
                <c:pt idx="1136">
                  <c:v>12.76</c:v>
                </c:pt>
                <c:pt idx="1137">
                  <c:v>12.77</c:v>
                </c:pt>
                <c:pt idx="1138">
                  <c:v>12.8</c:v>
                </c:pt>
                <c:pt idx="1139">
                  <c:v>12.83</c:v>
                </c:pt>
                <c:pt idx="1140">
                  <c:v>12.77</c:v>
                </c:pt>
                <c:pt idx="1141">
                  <c:v>12.8</c:v>
                </c:pt>
                <c:pt idx="1142">
                  <c:v>12.8</c:v>
                </c:pt>
                <c:pt idx="1143">
                  <c:v>12.77</c:v>
                </c:pt>
                <c:pt idx="1144">
                  <c:v>12.73</c:v>
                </c:pt>
                <c:pt idx="1145">
                  <c:v>12.73</c:v>
                </c:pt>
                <c:pt idx="1146">
                  <c:v>12.73</c:v>
                </c:pt>
                <c:pt idx="1147">
                  <c:v>12.74</c:v>
                </c:pt>
                <c:pt idx="1148">
                  <c:v>12.73</c:v>
                </c:pt>
                <c:pt idx="1149">
                  <c:v>12.74</c:v>
                </c:pt>
                <c:pt idx="1150">
                  <c:v>12.73</c:v>
                </c:pt>
                <c:pt idx="1151">
                  <c:v>12.77</c:v>
                </c:pt>
                <c:pt idx="1152">
                  <c:v>12.8</c:v>
                </c:pt>
                <c:pt idx="1153">
                  <c:v>12.74</c:v>
                </c:pt>
                <c:pt idx="1154">
                  <c:v>12.75</c:v>
                </c:pt>
                <c:pt idx="1155">
                  <c:v>12.75</c:v>
                </c:pt>
                <c:pt idx="1156">
                  <c:v>12.73</c:v>
                </c:pt>
                <c:pt idx="1157">
                  <c:v>12.73</c:v>
                </c:pt>
                <c:pt idx="1158">
                  <c:v>12.75</c:v>
                </c:pt>
                <c:pt idx="1159">
                  <c:v>12.74</c:v>
                </c:pt>
                <c:pt idx="1160">
                  <c:v>12.75</c:v>
                </c:pt>
                <c:pt idx="1161">
                  <c:v>12.83</c:v>
                </c:pt>
                <c:pt idx="1162">
                  <c:v>13.01</c:v>
                </c:pt>
                <c:pt idx="1163">
                  <c:v>12.95</c:v>
                </c:pt>
                <c:pt idx="1164">
                  <c:v>13.09</c:v>
                </c:pt>
                <c:pt idx="1165">
                  <c:v>13.18</c:v>
                </c:pt>
                <c:pt idx="1166">
                  <c:v>13.26</c:v>
                </c:pt>
                <c:pt idx="1167">
                  <c:v>13.26</c:v>
                </c:pt>
                <c:pt idx="1168">
                  <c:v>13.26</c:v>
                </c:pt>
                <c:pt idx="1169">
                  <c:v>13.27</c:v>
                </c:pt>
                <c:pt idx="1170">
                  <c:v>13.31</c:v>
                </c:pt>
                <c:pt idx="1171">
                  <c:v>13.3</c:v>
                </c:pt>
                <c:pt idx="1172">
                  <c:v>13.34</c:v>
                </c:pt>
                <c:pt idx="1173">
                  <c:v>13.27</c:v>
                </c:pt>
                <c:pt idx="1174">
                  <c:v>13.29</c:v>
                </c:pt>
                <c:pt idx="1175">
                  <c:v>13.21</c:v>
                </c:pt>
                <c:pt idx="1176">
                  <c:v>13.19</c:v>
                </c:pt>
                <c:pt idx="1177">
                  <c:v>13.19</c:v>
                </c:pt>
                <c:pt idx="1178">
                  <c:v>13.19</c:v>
                </c:pt>
                <c:pt idx="1179">
                  <c:v>13.19</c:v>
                </c:pt>
                <c:pt idx="1180">
                  <c:v>13.18</c:v>
                </c:pt>
                <c:pt idx="1181">
                  <c:v>13.19</c:v>
                </c:pt>
                <c:pt idx="1182">
                  <c:v>13.21</c:v>
                </c:pt>
                <c:pt idx="1183">
                  <c:v>13.22</c:v>
                </c:pt>
                <c:pt idx="1184">
                  <c:v>13.23</c:v>
                </c:pt>
                <c:pt idx="1185">
                  <c:v>13.18</c:v>
                </c:pt>
                <c:pt idx="1186">
                  <c:v>13.22</c:v>
                </c:pt>
                <c:pt idx="1187">
                  <c:v>13.24</c:v>
                </c:pt>
                <c:pt idx="1188">
                  <c:v>13.24</c:v>
                </c:pt>
                <c:pt idx="1189">
                  <c:v>13.21</c:v>
                </c:pt>
                <c:pt idx="1190">
                  <c:v>13.18</c:v>
                </c:pt>
                <c:pt idx="1191">
                  <c:v>13.16</c:v>
                </c:pt>
                <c:pt idx="1192">
                  <c:v>13.17</c:v>
                </c:pt>
                <c:pt idx="1193">
                  <c:v>13.1</c:v>
                </c:pt>
                <c:pt idx="1194">
                  <c:v>13.05</c:v>
                </c:pt>
                <c:pt idx="1195">
                  <c:v>13.06</c:v>
                </c:pt>
                <c:pt idx="1196">
                  <c:v>12.98</c:v>
                </c:pt>
                <c:pt idx="1197">
                  <c:v>12.82</c:v>
                </c:pt>
                <c:pt idx="1198">
                  <c:v>12.75</c:v>
                </c:pt>
                <c:pt idx="1199">
                  <c:v>12.74</c:v>
                </c:pt>
                <c:pt idx="1200">
                  <c:v>12.72</c:v>
                </c:pt>
                <c:pt idx="1201">
                  <c:v>12.68</c:v>
                </c:pt>
                <c:pt idx="1202">
                  <c:v>12.65</c:v>
                </c:pt>
                <c:pt idx="1203">
                  <c:v>12.66</c:v>
                </c:pt>
                <c:pt idx="1204">
                  <c:v>12.68</c:v>
                </c:pt>
                <c:pt idx="1205">
                  <c:v>12.72</c:v>
                </c:pt>
                <c:pt idx="1206">
                  <c:v>12.71</c:v>
                </c:pt>
                <c:pt idx="1207">
                  <c:v>12.66</c:v>
                </c:pt>
                <c:pt idx="1208">
                  <c:v>12.66</c:v>
                </c:pt>
                <c:pt idx="1209">
                  <c:v>12.66</c:v>
                </c:pt>
                <c:pt idx="1210">
                  <c:v>12.69</c:v>
                </c:pt>
                <c:pt idx="1211">
                  <c:v>12.71</c:v>
                </c:pt>
                <c:pt idx="1212">
                  <c:v>12.75</c:v>
                </c:pt>
                <c:pt idx="1213">
                  <c:v>12.75</c:v>
                </c:pt>
                <c:pt idx="1214">
                  <c:v>12.76</c:v>
                </c:pt>
                <c:pt idx="1215">
                  <c:v>12.78</c:v>
                </c:pt>
                <c:pt idx="1216">
                  <c:v>12.75</c:v>
                </c:pt>
                <c:pt idx="1217">
                  <c:v>12.74</c:v>
                </c:pt>
                <c:pt idx="1218">
                  <c:v>12.72</c:v>
                </c:pt>
                <c:pt idx="1219">
                  <c:v>12.62</c:v>
                </c:pt>
                <c:pt idx="1220">
                  <c:v>12.6</c:v>
                </c:pt>
                <c:pt idx="1221">
                  <c:v>12.6</c:v>
                </c:pt>
                <c:pt idx="1222">
                  <c:v>12.63</c:v>
                </c:pt>
                <c:pt idx="1223">
                  <c:v>12.65</c:v>
                </c:pt>
                <c:pt idx="1224">
                  <c:v>12.7</c:v>
                </c:pt>
                <c:pt idx="1225">
                  <c:v>12.73</c:v>
                </c:pt>
                <c:pt idx="1226">
                  <c:v>13.49</c:v>
                </c:pt>
                <c:pt idx="1227">
                  <c:v>13.71</c:v>
                </c:pt>
                <c:pt idx="1228">
                  <c:v>13.7</c:v>
                </c:pt>
                <c:pt idx="1229">
                  <c:v>13.74</c:v>
                </c:pt>
                <c:pt idx="1230">
                  <c:v>13.87</c:v>
                </c:pt>
                <c:pt idx="1231">
                  <c:v>14.04</c:v>
                </c:pt>
                <c:pt idx="1232">
                  <c:v>14</c:v>
                </c:pt>
                <c:pt idx="1233">
                  <c:v>14.03</c:v>
                </c:pt>
                <c:pt idx="1234">
                  <c:v>14.06</c:v>
                </c:pt>
                <c:pt idx="1235">
                  <c:v>14.09</c:v>
                </c:pt>
                <c:pt idx="1236">
                  <c:v>14.33</c:v>
                </c:pt>
                <c:pt idx="1237">
                  <c:v>14.28</c:v>
                </c:pt>
                <c:pt idx="1238">
                  <c:v>14.2</c:v>
                </c:pt>
                <c:pt idx="1239">
                  <c:v>14.19</c:v>
                </c:pt>
                <c:pt idx="1240">
                  <c:v>14.15</c:v>
                </c:pt>
                <c:pt idx="1241">
                  <c:v>14.12</c:v>
                </c:pt>
                <c:pt idx="1242">
                  <c:v>14.09</c:v>
                </c:pt>
                <c:pt idx="1243">
                  <c:v>14.04</c:v>
                </c:pt>
                <c:pt idx="1244">
                  <c:v>14.05</c:v>
                </c:pt>
                <c:pt idx="1245">
                  <c:v>13.98</c:v>
                </c:pt>
                <c:pt idx="1246">
                  <c:v>13.95</c:v>
                </c:pt>
                <c:pt idx="1247">
                  <c:v>13.88</c:v>
                </c:pt>
                <c:pt idx="1248">
                  <c:v>13.71</c:v>
                </c:pt>
                <c:pt idx="1249">
                  <c:v>13.67</c:v>
                </c:pt>
                <c:pt idx="1250">
                  <c:v>13.64</c:v>
                </c:pt>
                <c:pt idx="1251">
                  <c:v>13.65</c:v>
                </c:pt>
                <c:pt idx="1252">
                  <c:v>13.68</c:v>
                </c:pt>
                <c:pt idx="1253">
                  <c:v>13.67</c:v>
                </c:pt>
                <c:pt idx="1254">
                  <c:v>13.66</c:v>
                </c:pt>
                <c:pt idx="1255">
                  <c:v>13.65</c:v>
                </c:pt>
                <c:pt idx="1256">
                  <c:v>13.6</c:v>
                </c:pt>
                <c:pt idx="1257">
                  <c:v>13.58</c:v>
                </c:pt>
                <c:pt idx="1258">
                  <c:v>13.55</c:v>
                </c:pt>
                <c:pt idx="1259">
                  <c:v>13.57</c:v>
                </c:pt>
                <c:pt idx="1260">
                  <c:v>13.4</c:v>
                </c:pt>
                <c:pt idx="1261">
                  <c:v>13.3</c:v>
                </c:pt>
                <c:pt idx="1262">
                  <c:v>13.3</c:v>
                </c:pt>
                <c:pt idx="1263">
                  <c:v>13.27</c:v>
                </c:pt>
                <c:pt idx="1264">
                  <c:v>13.27</c:v>
                </c:pt>
                <c:pt idx="1265">
                  <c:v>13.21</c:v>
                </c:pt>
                <c:pt idx="1266">
                  <c:v>13.13</c:v>
                </c:pt>
                <c:pt idx="1267">
                  <c:v>13.1</c:v>
                </c:pt>
                <c:pt idx="1268">
                  <c:v>13.11</c:v>
                </c:pt>
                <c:pt idx="1269">
                  <c:v>13.11</c:v>
                </c:pt>
                <c:pt idx="1270">
                  <c:v>13.08</c:v>
                </c:pt>
                <c:pt idx="1271">
                  <c:v>12.87</c:v>
                </c:pt>
                <c:pt idx="1272">
                  <c:v>12.78</c:v>
                </c:pt>
                <c:pt idx="1273">
                  <c:v>12.73</c:v>
                </c:pt>
                <c:pt idx="1274">
                  <c:v>12.72</c:v>
                </c:pt>
                <c:pt idx="1275">
                  <c:v>12.7</c:v>
                </c:pt>
                <c:pt idx="1276">
                  <c:v>12.69</c:v>
                </c:pt>
                <c:pt idx="1277">
                  <c:v>12.68</c:v>
                </c:pt>
                <c:pt idx="1278">
                  <c:v>12.7</c:v>
                </c:pt>
                <c:pt idx="1279">
                  <c:v>12.64</c:v>
                </c:pt>
                <c:pt idx="1280">
                  <c:v>12.59</c:v>
                </c:pt>
                <c:pt idx="1281">
                  <c:v>12.58</c:v>
                </c:pt>
                <c:pt idx="1282">
                  <c:v>12.67</c:v>
                </c:pt>
                <c:pt idx="1283">
                  <c:v>12.62</c:v>
                </c:pt>
                <c:pt idx="1284">
                  <c:v>12.66</c:v>
                </c:pt>
                <c:pt idx="1285">
                  <c:v>12.66</c:v>
                </c:pt>
                <c:pt idx="1286">
                  <c:v>12.68</c:v>
                </c:pt>
                <c:pt idx="1287">
                  <c:v>12.7</c:v>
                </c:pt>
                <c:pt idx="1288">
                  <c:v>12.83</c:v>
                </c:pt>
                <c:pt idx="1289">
                  <c:v>12.86</c:v>
                </c:pt>
                <c:pt idx="1290">
                  <c:v>12.89</c:v>
                </c:pt>
                <c:pt idx="1291">
                  <c:v>12.92</c:v>
                </c:pt>
                <c:pt idx="1292">
                  <c:v>13.01</c:v>
                </c:pt>
                <c:pt idx="1293">
                  <c:v>12.96</c:v>
                </c:pt>
                <c:pt idx="1294">
                  <c:v>12.93</c:v>
                </c:pt>
                <c:pt idx="1295">
                  <c:v>12.94</c:v>
                </c:pt>
                <c:pt idx="1296">
                  <c:v>12.93</c:v>
                </c:pt>
                <c:pt idx="1297">
                  <c:v>12.92</c:v>
                </c:pt>
                <c:pt idx="1298">
                  <c:v>12.94</c:v>
                </c:pt>
                <c:pt idx="1299">
                  <c:v>12.95</c:v>
                </c:pt>
                <c:pt idx="1300">
                  <c:v>12.93</c:v>
                </c:pt>
                <c:pt idx="1301">
                  <c:v>12.95</c:v>
                </c:pt>
                <c:pt idx="1302">
                  <c:v>12.81</c:v>
                </c:pt>
                <c:pt idx="1303">
                  <c:v>12.8</c:v>
                </c:pt>
                <c:pt idx="1304">
                  <c:v>12.69</c:v>
                </c:pt>
                <c:pt idx="1305">
                  <c:v>12.65</c:v>
                </c:pt>
                <c:pt idx="1306">
                  <c:v>12.61</c:v>
                </c:pt>
                <c:pt idx="1307">
                  <c:v>12.61</c:v>
                </c:pt>
                <c:pt idx="1308">
                  <c:v>12.59</c:v>
                </c:pt>
                <c:pt idx="1309">
                  <c:v>12.52</c:v>
                </c:pt>
                <c:pt idx="1310">
                  <c:v>12.51</c:v>
                </c:pt>
                <c:pt idx="1311">
                  <c:v>12.51</c:v>
                </c:pt>
                <c:pt idx="1312">
                  <c:v>12.56</c:v>
                </c:pt>
                <c:pt idx="1313">
                  <c:v>12.59</c:v>
                </c:pt>
                <c:pt idx="1314">
                  <c:v>12.63</c:v>
                </c:pt>
                <c:pt idx="1315">
                  <c:v>12.64</c:v>
                </c:pt>
                <c:pt idx="1316">
                  <c:v>12.66</c:v>
                </c:pt>
                <c:pt idx="1317">
                  <c:v>12.66</c:v>
                </c:pt>
                <c:pt idx="1318">
                  <c:v>12.69</c:v>
                </c:pt>
                <c:pt idx="1319">
                  <c:v>12.69</c:v>
                </c:pt>
                <c:pt idx="1320">
                  <c:v>12.69</c:v>
                </c:pt>
                <c:pt idx="1321">
                  <c:v>12.66</c:v>
                </c:pt>
                <c:pt idx="1322">
                  <c:v>12.69</c:v>
                </c:pt>
                <c:pt idx="1323">
                  <c:v>12.72</c:v>
                </c:pt>
                <c:pt idx="1324">
                  <c:v>12.42</c:v>
                </c:pt>
                <c:pt idx="1325">
                  <c:v>12.26</c:v>
                </c:pt>
                <c:pt idx="1326">
                  <c:v>12.27</c:v>
                </c:pt>
                <c:pt idx="1327">
                  <c:v>12.33</c:v>
                </c:pt>
                <c:pt idx="1328">
                  <c:v>12.4</c:v>
                </c:pt>
                <c:pt idx="1329">
                  <c:v>12.41</c:v>
                </c:pt>
                <c:pt idx="1330">
                  <c:v>12.41</c:v>
                </c:pt>
                <c:pt idx="1331">
                  <c:v>12.43</c:v>
                </c:pt>
                <c:pt idx="1332">
                  <c:v>12.45</c:v>
                </c:pt>
                <c:pt idx="1333">
                  <c:v>12.44</c:v>
                </c:pt>
                <c:pt idx="1334">
                  <c:v>12.48</c:v>
                </c:pt>
                <c:pt idx="1335">
                  <c:v>12.43</c:v>
                </c:pt>
                <c:pt idx="1336">
                  <c:v>12.43</c:v>
                </c:pt>
                <c:pt idx="1337">
                  <c:v>12.45</c:v>
                </c:pt>
                <c:pt idx="1338">
                  <c:v>12.52</c:v>
                </c:pt>
                <c:pt idx="1339">
                  <c:v>12.52</c:v>
                </c:pt>
                <c:pt idx="1340">
                  <c:v>12.56</c:v>
                </c:pt>
                <c:pt idx="1341">
                  <c:v>12.61</c:v>
                </c:pt>
                <c:pt idx="1342">
                  <c:v>12.62</c:v>
                </c:pt>
                <c:pt idx="1343">
                  <c:v>12.58</c:v>
                </c:pt>
                <c:pt idx="1344">
                  <c:v>12.53</c:v>
                </c:pt>
                <c:pt idx="1345">
                  <c:v>12.47</c:v>
                </c:pt>
                <c:pt idx="1346">
                  <c:v>12.43</c:v>
                </c:pt>
                <c:pt idx="1347">
                  <c:v>12.35</c:v>
                </c:pt>
                <c:pt idx="1348">
                  <c:v>12.31</c:v>
                </c:pt>
                <c:pt idx="1349">
                  <c:v>12.24</c:v>
                </c:pt>
                <c:pt idx="1350">
                  <c:v>12.19</c:v>
                </c:pt>
                <c:pt idx="1351">
                  <c:v>12.17</c:v>
                </c:pt>
                <c:pt idx="1352">
                  <c:v>12.14</c:v>
                </c:pt>
                <c:pt idx="1353">
                  <c:v>12.13</c:v>
                </c:pt>
                <c:pt idx="1354">
                  <c:v>12.13</c:v>
                </c:pt>
                <c:pt idx="1355">
                  <c:v>12.07</c:v>
                </c:pt>
                <c:pt idx="1356">
                  <c:v>12.06</c:v>
                </c:pt>
                <c:pt idx="1357">
                  <c:v>12.04</c:v>
                </c:pt>
                <c:pt idx="1358">
                  <c:v>12.02</c:v>
                </c:pt>
                <c:pt idx="1359">
                  <c:v>12.04</c:v>
                </c:pt>
                <c:pt idx="1360">
                  <c:v>12.05</c:v>
                </c:pt>
                <c:pt idx="1361">
                  <c:v>12.04</c:v>
                </c:pt>
                <c:pt idx="1362">
                  <c:v>12.04</c:v>
                </c:pt>
                <c:pt idx="1363">
                  <c:v>12.03</c:v>
                </c:pt>
                <c:pt idx="1364">
                  <c:v>12.06</c:v>
                </c:pt>
                <c:pt idx="1365">
                  <c:v>12.08</c:v>
                </c:pt>
                <c:pt idx="1366">
                  <c:v>11.98</c:v>
                </c:pt>
                <c:pt idx="1367">
                  <c:v>11.95</c:v>
                </c:pt>
                <c:pt idx="1368">
                  <c:v>11.96</c:v>
                </c:pt>
                <c:pt idx="1369">
                  <c:v>11.97</c:v>
                </c:pt>
                <c:pt idx="1370">
                  <c:v>11.94</c:v>
                </c:pt>
                <c:pt idx="1371">
                  <c:v>11.93</c:v>
                </c:pt>
                <c:pt idx="1372">
                  <c:v>11.92</c:v>
                </c:pt>
                <c:pt idx="1373">
                  <c:v>11.88</c:v>
                </c:pt>
                <c:pt idx="1374">
                  <c:v>11.88</c:v>
                </c:pt>
                <c:pt idx="1375">
                  <c:v>11.92</c:v>
                </c:pt>
                <c:pt idx="1376">
                  <c:v>11.89</c:v>
                </c:pt>
                <c:pt idx="1377">
                  <c:v>11.87</c:v>
                </c:pt>
                <c:pt idx="1378">
                  <c:v>11.83</c:v>
                </c:pt>
                <c:pt idx="1379">
                  <c:v>11.8</c:v>
                </c:pt>
                <c:pt idx="1380">
                  <c:v>11.8</c:v>
                </c:pt>
                <c:pt idx="1381">
                  <c:v>11.82</c:v>
                </c:pt>
                <c:pt idx="1382">
                  <c:v>11.81</c:v>
                </c:pt>
                <c:pt idx="1383">
                  <c:v>11.77</c:v>
                </c:pt>
                <c:pt idx="1384">
                  <c:v>11.77</c:v>
                </c:pt>
                <c:pt idx="1385">
                  <c:v>11.76</c:v>
                </c:pt>
                <c:pt idx="1386">
                  <c:v>11.74</c:v>
                </c:pt>
                <c:pt idx="1387">
                  <c:v>11.46</c:v>
                </c:pt>
                <c:pt idx="1388">
                  <c:v>11.41</c:v>
                </c:pt>
                <c:pt idx="1389">
                  <c:v>11.45</c:v>
                </c:pt>
                <c:pt idx="1390">
                  <c:v>11.46</c:v>
                </c:pt>
                <c:pt idx="1391">
                  <c:v>11.49</c:v>
                </c:pt>
                <c:pt idx="1392">
                  <c:v>11.53</c:v>
                </c:pt>
                <c:pt idx="1393">
                  <c:v>11.54</c:v>
                </c:pt>
                <c:pt idx="1394">
                  <c:v>11.5</c:v>
                </c:pt>
                <c:pt idx="1395">
                  <c:v>11.51</c:v>
                </c:pt>
                <c:pt idx="1396">
                  <c:v>11.58</c:v>
                </c:pt>
                <c:pt idx="1397">
                  <c:v>11.59</c:v>
                </c:pt>
                <c:pt idx="1398">
                  <c:v>11.58</c:v>
                </c:pt>
                <c:pt idx="1399">
                  <c:v>11.63</c:v>
                </c:pt>
                <c:pt idx="1400">
                  <c:v>11.66</c:v>
                </c:pt>
                <c:pt idx="1401">
                  <c:v>11.67</c:v>
                </c:pt>
                <c:pt idx="1402">
                  <c:v>11.65</c:v>
                </c:pt>
                <c:pt idx="1403">
                  <c:v>11.64</c:v>
                </c:pt>
                <c:pt idx="1404">
                  <c:v>11.62</c:v>
                </c:pt>
                <c:pt idx="1405">
                  <c:v>11.62</c:v>
                </c:pt>
                <c:pt idx="1406">
                  <c:v>11.6</c:v>
                </c:pt>
                <c:pt idx="1407">
                  <c:v>11.6</c:v>
                </c:pt>
                <c:pt idx="1408">
                  <c:v>11.6</c:v>
                </c:pt>
                <c:pt idx="1409">
                  <c:v>11.62</c:v>
                </c:pt>
                <c:pt idx="1410">
                  <c:v>11.76</c:v>
                </c:pt>
                <c:pt idx="1411">
                  <c:v>11.71</c:v>
                </c:pt>
                <c:pt idx="1412">
                  <c:v>11.75</c:v>
                </c:pt>
                <c:pt idx="1413">
                  <c:v>11.74</c:v>
                </c:pt>
                <c:pt idx="1414">
                  <c:v>11.75</c:v>
                </c:pt>
                <c:pt idx="1415">
                  <c:v>11.85</c:v>
                </c:pt>
                <c:pt idx="1416">
                  <c:v>11.9</c:v>
                </c:pt>
                <c:pt idx="1417">
                  <c:v>11.94</c:v>
                </c:pt>
                <c:pt idx="1418">
                  <c:v>12.02</c:v>
                </c:pt>
                <c:pt idx="1419">
                  <c:v>12.02</c:v>
                </c:pt>
                <c:pt idx="1420">
                  <c:v>12.09</c:v>
                </c:pt>
                <c:pt idx="1421">
                  <c:v>12.07</c:v>
                </c:pt>
                <c:pt idx="1422">
                  <c:v>12.05</c:v>
                </c:pt>
                <c:pt idx="1423">
                  <c:v>12.06</c:v>
                </c:pt>
                <c:pt idx="1424">
                  <c:v>12.14</c:v>
                </c:pt>
                <c:pt idx="1425">
                  <c:v>12.26</c:v>
                </c:pt>
                <c:pt idx="1426">
                  <c:v>12.38</c:v>
                </c:pt>
                <c:pt idx="1427">
                  <c:v>12.45</c:v>
                </c:pt>
                <c:pt idx="1428">
                  <c:v>13.1</c:v>
                </c:pt>
                <c:pt idx="1429">
                  <c:v>13.27</c:v>
                </c:pt>
                <c:pt idx="1430">
                  <c:v>13.37</c:v>
                </c:pt>
                <c:pt idx="1431">
                  <c:v>12.98</c:v>
                </c:pt>
                <c:pt idx="1432">
                  <c:v>12.91</c:v>
                </c:pt>
                <c:pt idx="1433">
                  <c:v>13.05</c:v>
                </c:pt>
                <c:pt idx="1434">
                  <c:v>13.13</c:v>
                </c:pt>
                <c:pt idx="1435">
                  <c:v>13.13</c:v>
                </c:pt>
                <c:pt idx="1436">
                  <c:v>13.2</c:v>
                </c:pt>
                <c:pt idx="1437">
                  <c:v>13.18</c:v>
                </c:pt>
                <c:pt idx="1438">
                  <c:v>13.08</c:v>
                </c:pt>
                <c:pt idx="1439">
                  <c:v>13.06</c:v>
                </c:pt>
                <c:pt idx="1440">
                  <c:v>13.22</c:v>
                </c:pt>
                <c:pt idx="1441">
                  <c:v>13.2</c:v>
                </c:pt>
                <c:pt idx="1442">
                  <c:v>13.14</c:v>
                </c:pt>
                <c:pt idx="1443">
                  <c:v>13.17</c:v>
                </c:pt>
                <c:pt idx="1444">
                  <c:v>13.17</c:v>
                </c:pt>
                <c:pt idx="1445">
                  <c:v>13.19</c:v>
                </c:pt>
                <c:pt idx="1446">
                  <c:v>13.24</c:v>
                </c:pt>
                <c:pt idx="1447">
                  <c:v>13.26</c:v>
                </c:pt>
                <c:pt idx="1448">
                  <c:v>13.43</c:v>
                </c:pt>
                <c:pt idx="1449">
                  <c:v>13.65</c:v>
                </c:pt>
                <c:pt idx="1450">
                  <c:v>13.64</c:v>
                </c:pt>
                <c:pt idx="1451">
                  <c:v>13.74</c:v>
                </c:pt>
                <c:pt idx="1452">
                  <c:v>13.8</c:v>
                </c:pt>
                <c:pt idx="1453">
                  <c:v>13.82</c:v>
                </c:pt>
                <c:pt idx="1454">
                  <c:v>13.45</c:v>
                </c:pt>
                <c:pt idx="1455">
                  <c:v>13.2</c:v>
                </c:pt>
                <c:pt idx="1456">
                  <c:v>13.28</c:v>
                </c:pt>
                <c:pt idx="1457">
                  <c:v>13.38</c:v>
                </c:pt>
                <c:pt idx="1458">
                  <c:v>13.41</c:v>
                </c:pt>
                <c:pt idx="1459">
                  <c:v>13.4</c:v>
                </c:pt>
                <c:pt idx="1460">
                  <c:v>13.46</c:v>
                </c:pt>
                <c:pt idx="1461">
                  <c:v>13.42</c:v>
                </c:pt>
                <c:pt idx="1462">
                  <c:v>13.47</c:v>
                </c:pt>
                <c:pt idx="1463">
                  <c:v>13.53</c:v>
                </c:pt>
                <c:pt idx="1464">
                  <c:v>13.62</c:v>
                </c:pt>
                <c:pt idx="1465">
                  <c:v>13.51</c:v>
                </c:pt>
                <c:pt idx="1466">
                  <c:v>13.56</c:v>
                </c:pt>
                <c:pt idx="1467">
                  <c:v>13.55</c:v>
                </c:pt>
                <c:pt idx="1468">
                  <c:v>13.42</c:v>
                </c:pt>
                <c:pt idx="1469">
                  <c:v>13.39</c:v>
                </c:pt>
                <c:pt idx="1470">
                  <c:v>13.25</c:v>
                </c:pt>
                <c:pt idx="1471">
                  <c:v>13.15</c:v>
                </c:pt>
                <c:pt idx="1472">
                  <c:v>13.05</c:v>
                </c:pt>
                <c:pt idx="1473">
                  <c:v>13</c:v>
                </c:pt>
                <c:pt idx="1474">
                  <c:v>12.96</c:v>
                </c:pt>
                <c:pt idx="1475">
                  <c:v>12.95</c:v>
                </c:pt>
                <c:pt idx="1476">
                  <c:v>12.93</c:v>
                </c:pt>
                <c:pt idx="1477">
                  <c:v>13.08</c:v>
                </c:pt>
                <c:pt idx="1478">
                  <c:v>13.06</c:v>
                </c:pt>
                <c:pt idx="1479">
                  <c:v>13.06</c:v>
                </c:pt>
                <c:pt idx="1480">
                  <c:v>13.03</c:v>
                </c:pt>
                <c:pt idx="1481">
                  <c:v>13.05</c:v>
                </c:pt>
                <c:pt idx="1482">
                  <c:v>13.05</c:v>
                </c:pt>
                <c:pt idx="1483">
                  <c:v>13.07</c:v>
                </c:pt>
                <c:pt idx="1484">
                  <c:v>13.04</c:v>
                </c:pt>
                <c:pt idx="1485">
                  <c:v>13.03</c:v>
                </c:pt>
                <c:pt idx="1486">
                  <c:v>12.96</c:v>
                </c:pt>
                <c:pt idx="1487">
                  <c:v>12.93</c:v>
                </c:pt>
                <c:pt idx="1488">
                  <c:v>12.85</c:v>
                </c:pt>
                <c:pt idx="1489">
                  <c:v>12.83</c:v>
                </c:pt>
                <c:pt idx="1490">
                  <c:v>12.87</c:v>
                </c:pt>
                <c:pt idx="1491">
                  <c:v>12.96</c:v>
                </c:pt>
                <c:pt idx="1492">
                  <c:v>13.05</c:v>
                </c:pt>
                <c:pt idx="1493">
                  <c:v>13.17</c:v>
                </c:pt>
                <c:pt idx="1494">
                  <c:v>13.32</c:v>
                </c:pt>
                <c:pt idx="1495">
                  <c:v>13.34</c:v>
                </c:pt>
                <c:pt idx="1496">
                  <c:v>13.33</c:v>
                </c:pt>
                <c:pt idx="1497">
                  <c:v>13.38</c:v>
                </c:pt>
                <c:pt idx="1498">
                  <c:v>13.36</c:v>
                </c:pt>
                <c:pt idx="1499">
                  <c:v>13.39</c:v>
                </c:pt>
                <c:pt idx="1500">
                  <c:v>13.42</c:v>
                </c:pt>
                <c:pt idx="1501">
                  <c:v>13.48</c:v>
                </c:pt>
                <c:pt idx="1502">
                  <c:v>13.55</c:v>
                </c:pt>
                <c:pt idx="1503">
                  <c:v>13.67</c:v>
                </c:pt>
                <c:pt idx="1504">
                  <c:v>13.83</c:v>
                </c:pt>
                <c:pt idx="1505">
                  <c:v>14.06</c:v>
                </c:pt>
                <c:pt idx="1506">
                  <c:v>14.14</c:v>
                </c:pt>
                <c:pt idx="1507">
                  <c:v>14.14</c:v>
                </c:pt>
                <c:pt idx="1508">
                  <c:v>14.15</c:v>
                </c:pt>
                <c:pt idx="1509">
                  <c:v>14</c:v>
                </c:pt>
                <c:pt idx="1510">
                  <c:v>14.03</c:v>
                </c:pt>
                <c:pt idx="1511">
                  <c:v>14.03</c:v>
                </c:pt>
                <c:pt idx="1512">
                  <c:v>14.04</c:v>
                </c:pt>
                <c:pt idx="1513">
                  <c:v>14.01</c:v>
                </c:pt>
                <c:pt idx="1514">
                  <c:v>14.01</c:v>
                </c:pt>
                <c:pt idx="1515">
                  <c:v>14</c:v>
                </c:pt>
                <c:pt idx="1516">
                  <c:v>13.91</c:v>
                </c:pt>
                <c:pt idx="1517">
                  <c:v>13.87</c:v>
                </c:pt>
                <c:pt idx="1518">
                  <c:v>13.81</c:v>
                </c:pt>
                <c:pt idx="1519">
                  <c:v>13.75</c:v>
                </c:pt>
                <c:pt idx="1520">
                  <c:v>13.72</c:v>
                </c:pt>
                <c:pt idx="1521">
                  <c:v>13.66</c:v>
                </c:pt>
                <c:pt idx="1522">
                  <c:v>13.59</c:v>
                </c:pt>
                <c:pt idx="1523">
                  <c:v>13.49</c:v>
                </c:pt>
                <c:pt idx="1524">
                  <c:v>13.41</c:v>
                </c:pt>
                <c:pt idx="1525">
                  <c:v>13.28</c:v>
                </c:pt>
                <c:pt idx="1526">
                  <c:v>13.19</c:v>
                </c:pt>
                <c:pt idx="1527">
                  <c:v>13.19</c:v>
                </c:pt>
                <c:pt idx="1528">
                  <c:v>13.2</c:v>
                </c:pt>
                <c:pt idx="1529">
                  <c:v>13.16</c:v>
                </c:pt>
                <c:pt idx="1530">
                  <c:v>13.11</c:v>
                </c:pt>
                <c:pt idx="1531">
                  <c:v>13.12</c:v>
                </c:pt>
                <c:pt idx="1532">
                  <c:v>12.98</c:v>
                </c:pt>
                <c:pt idx="1533">
                  <c:v>12.87</c:v>
                </c:pt>
                <c:pt idx="1534">
                  <c:v>12.78</c:v>
                </c:pt>
                <c:pt idx="1535">
                  <c:v>12.66</c:v>
                </c:pt>
                <c:pt idx="1536">
                  <c:v>12.5</c:v>
                </c:pt>
                <c:pt idx="1537">
                  <c:v>12.43</c:v>
                </c:pt>
                <c:pt idx="1538">
                  <c:v>12.38</c:v>
                </c:pt>
                <c:pt idx="1539">
                  <c:v>12.41</c:v>
                </c:pt>
                <c:pt idx="1540">
                  <c:v>12.39</c:v>
                </c:pt>
                <c:pt idx="1541">
                  <c:v>12.4</c:v>
                </c:pt>
                <c:pt idx="1542">
                  <c:v>12.41</c:v>
                </c:pt>
                <c:pt idx="1543">
                  <c:v>12.29</c:v>
                </c:pt>
                <c:pt idx="1544">
                  <c:v>12.17</c:v>
                </c:pt>
                <c:pt idx="1545">
                  <c:v>12.16</c:v>
                </c:pt>
                <c:pt idx="1546">
                  <c:v>12.22</c:v>
                </c:pt>
                <c:pt idx="1547">
                  <c:v>12.26</c:v>
                </c:pt>
                <c:pt idx="1548">
                  <c:v>12.31</c:v>
                </c:pt>
                <c:pt idx="1549">
                  <c:v>12.35</c:v>
                </c:pt>
                <c:pt idx="1550">
                  <c:v>12.31</c:v>
                </c:pt>
                <c:pt idx="1551">
                  <c:v>12.31</c:v>
                </c:pt>
                <c:pt idx="1552">
                  <c:v>12.29</c:v>
                </c:pt>
                <c:pt idx="1553">
                  <c:v>12.26</c:v>
                </c:pt>
                <c:pt idx="1554">
                  <c:v>12.21</c:v>
                </c:pt>
                <c:pt idx="1555">
                  <c:v>12.2</c:v>
                </c:pt>
                <c:pt idx="1556">
                  <c:v>12.17</c:v>
                </c:pt>
                <c:pt idx="1557">
                  <c:v>12.16</c:v>
                </c:pt>
                <c:pt idx="1558">
                  <c:v>12.12</c:v>
                </c:pt>
                <c:pt idx="1559">
                  <c:v>12.13</c:v>
                </c:pt>
                <c:pt idx="1560">
                  <c:v>12.11</c:v>
                </c:pt>
                <c:pt idx="1561">
                  <c:v>12.1</c:v>
                </c:pt>
                <c:pt idx="1562">
                  <c:v>12.09</c:v>
                </c:pt>
                <c:pt idx="1563">
                  <c:v>12.08</c:v>
                </c:pt>
                <c:pt idx="1564">
                  <c:v>11.93</c:v>
                </c:pt>
                <c:pt idx="1565">
                  <c:v>11.89</c:v>
                </c:pt>
                <c:pt idx="1566">
                  <c:v>11.81</c:v>
                </c:pt>
                <c:pt idx="1567">
                  <c:v>11.7</c:v>
                </c:pt>
                <c:pt idx="1568">
                  <c:v>11.5</c:v>
                </c:pt>
                <c:pt idx="1569">
                  <c:v>11.38</c:v>
                </c:pt>
                <c:pt idx="1570">
                  <c:v>11.34</c:v>
                </c:pt>
                <c:pt idx="1571">
                  <c:v>11.3</c:v>
                </c:pt>
                <c:pt idx="1572">
                  <c:v>11.26</c:v>
                </c:pt>
                <c:pt idx="1573">
                  <c:v>11.26</c:v>
                </c:pt>
                <c:pt idx="1574">
                  <c:v>11.23</c:v>
                </c:pt>
                <c:pt idx="1575">
                  <c:v>11.27</c:v>
                </c:pt>
                <c:pt idx="1576">
                  <c:v>11.32</c:v>
                </c:pt>
                <c:pt idx="1577">
                  <c:v>11.32</c:v>
                </c:pt>
                <c:pt idx="1578">
                  <c:v>11.31</c:v>
                </c:pt>
                <c:pt idx="1579">
                  <c:v>11.35</c:v>
                </c:pt>
                <c:pt idx="1580">
                  <c:v>11.31</c:v>
                </c:pt>
                <c:pt idx="1581">
                  <c:v>11.31</c:v>
                </c:pt>
                <c:pt idx="1582">
                  <c:v>11.44</c:v>
                </c:pt>
                <c:pt idx="1583">
                  <c:v>11.43</c:v>
                </c:pt>
                <c:pt idx="1584">
                  <c:v>11.45</c:v>
                </c:pt>
                <c:pt idx="1585">
                  <c:v>11.42</c:v>
                </c:pt>
                <c:pt idx="1586">
                  <c:v>11.49</c:v>
                </c:pt>
                <c:pt idx="1587">
                  <c:v>11.42</c:v>
                </c:pt>
                <c:pt idx="1588">
                  <c:v>11.43</c:v>
                </c:pt>
                <c:pt idx="1589">
                  <c:v>11.46</c:v>
                </c:pt>
                <c:pt idx="1590">
                  <c:v>11.5</c:v>
                </c:pt>
                <c:pt idx="1591">
                  <c:v>11.5</c:v>
                </c:pt>
                <c:pt idx="1592">
                  <c:v>11.54</c:v>
                </c:pt>
                <c:pt idx="1593">
                  <c:v>11.52</c:v>
                </c:pt>
                <c:pt idx="1594">
                  <c:v>11.59</c:v>
                </c:pt>
                <c:pt idx="1595">
                  <c:v>11.7</c:v>
                </c:pt>
                <c:pt idx="1596">
                  <c:v>11.71</c:v>
                </c:pt>
                <c:pt idx="1597">
                  <c:v>11.67</c:v>
                </c:pt>
                <c:pt idx="1598">
                  <c:v>11.65</c:v>
                </c:pt>
                <c:pt idx="1599">
                  <c:v>11.56</c:v>
                </c:pt>
                <c:pt idx="1600">
                  <c:v>11.5</c:v>
                </c:pt>
                <c:pt idx="1601">
                  <c:v>11.45</c:v>
                </c:pt>
                <c:pt idx="1602">
                  <c:v>11.41</c:v>
                </c:pt>
                <c:pt idx="1603">
                  <c:v>11.4</c:v>
                </c:pt>
                <c:pt idx="1604">
                  <c:v>11.37</c:v>
                </c:pt>
                <c:pt idx="1605">
                  <c:v>11.33</c:v>
                </c:pt>
                <c:pt idx="1606">
                  <c:v>11.29</c:v>
                </c:pt>
                <c:pt idx="1607">
                  <c:v>11.18</c:v>
                </c:pt>
                <c:pt idx="1608">
                  <c:v>11.17</c:v>
                </c:pt>
                <c:pt idx="1609">
                  <c:v>11.16</c:v>
                </c:pt>
                <c:pt idx="1610">
                  <c:v>11.17</c:v>
                </c:pt>
                <c:pt idx="1611">
                  <c:v>11.16</c:v>
                </c:pt>
                <c:pt idx="1612">
                  <c:v>11.13</c:v>
                </c:pt>
                <c:pt idx="1613">
                  <c:v>11.11</c:v>
                </c:pt>
                <c:pt idx="1614">
                  <c:v>11.14</c:v>
                </c:pt>
                <c:pt idx="1615">
                  <c:v>11.13</c:v>
                </c:pt>
                <c:pt idx="1616">
                  <c:v>11.11</c:v>
                </c:pt>
                <c:pt idx="1617">
                  <c:v>11.08</c:v>
                </c:pt>
                <c:pt idx="1618">
                  <c:v>11.03</c:v>
                </c:pt>
                <c:pt idx="1619">
                  <c:v>11.06</c:v>
                </c:pt>
                <c:pt idx="1620">
                  <c:v>11.05</c:v>
                </c:pt>
                <c:pt idx="1621">
                  <c:v>10.99</c:v>
                </c:pt>
                <c:pt idx="1622">
                  <c:v>10.99</c:v>
                </c:pt>
                <c:pt idx="1623">
                  <c:v>10.98</c:v>
                </c:pt>
                <c:pt idx="1624">
                  <c:v>10.93</c:v>
                </c:pt>
                <c:pt idx="1625">
                  <c:v>10.88</c:v>
                </c:pt>
                <c:pt idx="1626">
                  <c:v>10.82</c:v>
                </c:pt>
                <c:pt idx="1627">
                  <c:v>10.77</c:v>
                </c:pt>
                <c:pt idx="1628">
                  <c:v>10.63</c:v>
                </c:pt>
                <c:pt idx="1629">
                  <c:v>10.5</c:v>
                </c:pt>
                <c:pt idx="1630">
                  <c:v>10.42</c:v>
                </c:pt>
                <c:pt idx="1631">
                  <c:v>10.37</c:v>
                </c:pt>
                <c:pt idx="1632">
                  <c:v>10.32</c:v>
                </c:pt>
                <c:pt idx="1633">
                  <c:v>10.35</c:v>
                </c:pt>
                <c:pt idx="1634">
                  <c:v>10.41</c:v>
                </c:pt>
                <c:pt idx="1635">
                  <c:v>10.41</c:v>
                </c:pt>
                <c:pt idx="1636">
                  <c:v>10.38</c:v>
                </c:pt>
                <c:pt idx="1637">
                  <c:v>10.35</c:v>
                </c:pt>
                <c:pt idx="1638">
                  <c:v>10.25</c:v>
                </c:pt>
                <c:pt idx="1639">
                  <c:v>10.199999999999999</c:v>
                </c:pt>
                <c:pt idx="1640">
                  <c:v>10.16</c:v>
                </c:pt>
                <c:pt idx="1641">
                  <c:v>10.119999999999999</c:v>
                </c:pt>
                <c:pt idx="1642">
                  <c:v>10.06</c:v>
                </c:pt>
                <c:pt idx="1643">
                  <c:v>9.92</c:v>
                </c:pt>
                <c:pt idx="1644">
                  <c:v>9.82</c:v>
                </c:pt>
                <c:pt idx="1645">
                  <c:v>9.77</c:v>
                </c:pt>
                <c:pt idx="1646">
                  <c:v>9.74</c:v>
                </c:pt>
                <c:pt idx="1647">
                  <c:v>9.67</c:v>
                </c:pt>
                <c:pt idx="1648">
                  <c:v>9.51</c:v>
                </c:pt>
                <c:pt idx="1649">
                  <c:v>9.42</c:v>
                </c:pt>
                <c:pt idx="1650">
                  <c:v>9.3699999999999992</c:v>
                </c:pt>
                <c:pt idx="1651">
                  <c:v>9.33</c:v>
                </c:pt>
                <c:pt idx="1652">
                  <c:v>9.33</c:v>
                </c:pt>
                <c:pt idx="1653">
                  <c:v>9.35</c:v>
                </c:pt>
                <c:pt idx="1654">
                  <c:v>9.42</c:v>
                </c:pt>
                <c:pt idx="1655">
                  <c:v>9.4</c:v>
                </c:pt>
                <c:pt idx="1656">
                  <c:v>9.36</c:v>
                </c:pt>
                <c:pt idx="1657">
                  <c:v>9.34</c:v>
                </c:pt>
                <c:pt idx="1658">
                  <c:v>9.3699999999999992</c:v>
                </c:pt>
                <c:pt idx="1659">
                  <c:v>9.32</c:v>
                </c:pt>
                <c:pt idx="1660">
                  <c:v>9.31</c:v>
                </c:pt>
                <c:pt idx="1661">
                  <c:v>9.33</c:v>
                </c:pt>
                <c:pt idx="1662">
                  <c:v>9.3699999999999992</c:v>
                </c:pt>
                <c:pt idx="1663">
                  <c:v>9.43</c:v>
                </c:pt>
                <c:pt idx="1664">
                  <c:v>9.44</c:v>
                </c:pt>
                <c:pt idx="1665">
                  <c:v>9.44</c:v>
                </c:pt>
                <c:pt idx="1666">
                  <c:v>9.4499999999999993</c:v>
                </c:pt>
                <c:pt idx="1667">
                  <c:v>9.5</c:v>
                </c:pt>
                <c:pt idx="1668">
                  <c:v>9.5</c:v>
                </c:pt>
                <c:pt idx="1669">
                  <c:v>9.42</c:v>
                </c:pt>
                <c:pt idx="1670">
                  <c:v>9.3699999999999992</c:v>
                </c:pt>
                <c:pt idx="1671">
                  <c:v>9.4</c:v>
                </c:pt>
                <c:pt idx="1672">
                  <c:v>9.32</c:v>
                </c:pt>
                <c:pt idx="1673">
                  <c:v>9.3000000000000007</c:v>
                </c:pt>
                <c:pt idx="1674">
                  <c:v>9.2200000000000006</c:v>
                </c:pt>
                <c:pt idx="1675">
                  <c:v>9.16</c:v>
                </c:pt>
                <c:pt idx="1676">
                  <c:v>9.08</c:v>
                </c:pt>
                <c:pt idx="1677">
                  <c:v>9.0399999999999991</c:v>
                </c:pt>
                <c:pt idx="1678">
                  <c:v>9.01</c:v>
                </c:pt>
                <c:pt idx="1679">
                  <c:v>8.9499999999999993</c:v>
                </c:pt>
                <c:pt idx="1680">
                  <c:v>8.9</c:v>
                </c:pt>
                <c:pt idx="1681">
                  <c:v>8.82</c:v>
                </c:pt>
                <c:pt idx="1682">
                  <c:v>8.74</c:v>
                </c:pt>
                <c:pt idx="1683">
                  <c:v>8.67</c:v>
                </c:pt>
                <c:pt idx="1684">
                  <c:v>8.65</c:v>
                </c:pt>
                <c:pt idx="1685">
                  <c:v>8.66</c:v>
                </c:pt>
                <c:pt idx="1686">
                  <c:v>8.68</c:v>
                </c:pt>
                <c:pt idx="1687">
                  <c:v>8.74</c:v>
                </c:pt>
                <c:pt idx="1688">
                  <c:v>8.77</c:v>
                </c:pt>
                <c:pt idx="1689">
                  <c:v>8.75</c:v>
                </c:pt>
                <c:pt idx="1690">
                  <c:v>8.7799999999999994</c:v>
                </c:pt>
                <c:pt idx="1691">
                  <c:v>8.81</c:v>
                </c:pt>
                <c:pt idx="1692">
                  <c:v>8.91</c:v>
                </c:pt>
                <c:pt idx="1693">
                  <c:v>8.94</c:v>
                </c:pt>
                <c:pt idx="1694">
                  <c:v>8.94</c:v>
                </c:pt>
                <c:pt idx="1695">
                  <c:v>8.9600000000000009</c:v>
                </c:pt>
                <c:pt idx="1696">
                  <c:v>8.9600000000000009</c:v>
                </c:pt>
                <c:pt idx="1697">
                  <c:v>8.9499999999999993</c:v>
                </c:pt>
                <c:pt idx="1698">
                  <c:v>8.9</c:v>
                </c:pt>
                <c:pt idx="1699">
                  <c:v>8.8699999999999992</c:v>
                </c:pt>
                <c:pt idx="1700">
                  <c:v>8.8699999999999992</c:v>
                </c:pt>
                <c:pt idx="1701">
                  <c:v>8.86</c:v>
                </c:pt>
                <c:pt idx="1702">
                  <c:v>8.84</c:v>
                </c:pt>
                <c:pt idx="1703">
                  <c:v>8.81</c:v>
                </c:pt>
                <c:pt idx="1704">
                  <c:v>8.8699999999999992</c:v>
                </c:pt>
                <c:pt idx="1705">
                  <c:v>8.8699999999999992</c:v>
                </c:pt>
                <c:pt idx="1706">
                  <c:v>8.9</c:v>
                </c:pt>
                <c:pt idx="1707">
                  <c:v>8.91</c:v>
                </c:pt>
                <c:pt idx="1708">
                  <c:v>8.9600000000000009</c:v>
                </c:pt>
                <c:pt idx="1709">
                  <c:v>8.9700000000000006</c:v>
                </c:pt>
                <c:pt idx="1710">
                  <c:v>8.99</c:v>
                </c:pt>
                <c:pt idx="1711">
                  <c:v>9.02</c:v>
                </c:pt>
                <c:pt idx="1712">
                  <c:v>9.0500000000000007</c:v>
                </c:pt>
                <c:pt idx="1713">
                  <c:v>9.14</c:v>
                </c:pt>
                <c:pt idx="1714">
                  <c:v>9.26</c:v>
                </c:pt>
                <c:pt idx="1715">
                  <c:v>9.3000000000000007</c:v>
                </c:pt>
                <c:pt idx="1716">
                  <c:v>9.3699999999999992</c:v>
                </c:pt>
                <c:pt idx="1717">
                  <c:v>9.35</c:v>
                </c:pt>
                <c:pt idx="1718">
                  <c:v>9.42</c:v>
                </c:pt>
                <c:pt idx="1719">
                  <c:v>9.5399999999999991</c:v>
                </c:pt>
                <c:pt idx="1720">
                  <c:v>9.57</c:v>
                </c:pt>
                <c:pt idx="1721">
                  <c:v>9.5500000000000007</c:v>
                </c:pt>
                <c:pt idx="1722">
                  <c:v>9.57</c:v>
                </c:pt>
                <c:pt idx="1723">
                  <c:v>9.58</c:v>
                </c:pt>
                <c:pt idx="1724">
                  <c:v>9.6300000000000008</c:v>
                </c:pt>
                <c:pt idx="1725">
                  <c:v>9.73</c:v>
                </c:pt>
                <c:pt idx="1726">
                  <c:v>9.69</c:v>
                </c:pt>
                <c:pt idx="1727">
                  <c:v>9.64</c:v>
                </c:pt>
                <c:pt idx="1728">
                  <c:v>9.48</c:v>
                </c:pt>
                <c:pt idx="1729">
                  <c:v>9.3699999999999992</c:v>
                </c:pt>
                <c:pt idx="1730">
                  <c:v>9.2799999999999994</c:v>
                </c:pt>
                <c:pt idx="1731">
                  <c:v>9.24</c:v>
                </c:pt>
                <c:pt idx="1732">
                  <c:v>9.2200000000000006</c:v>
                </c:pt>
                <c:pt idx="1733">
                  <c:v>9.1999999999999993</c:v>
                </c:pt>
                <c:pt idx="1734">
                  <c:v>9.15</c:v>
                </c:pt>
                <c:pt idx="1735">
                  <c:v>9.09</c:v>
                </c:pt>
                <c:pt idx="1736">
                  <c:v>9.0299999999999994</c:v>
                </c:pt>
                <c:pt idx="1737">
                  <c:v>9.1300000000000008</c:v>
                </c:pt>
                <c:pt idx="1738">
                  <c:v>9.1199999999999992</c:v>
                </c:pt>
                <c:pt idx="1739">
                  <c:v>9.01</c:v>
                </c:pt>
                <c:pt idx="1740">
                  <c:v>8.9600000000000009</c:v>
                </c:pt>
                <c:pt idx="1741">
                  <c:v>8.9499999999999993</c:v>
                </c:pt>
                <c:pt idx="1742">
                  <c:v>8.94</c:v>
                </c:pt>
                <c:pt idx="1743">
                  <c:v>8.9</c:v>
                </c:pt>
                <c:pt idx="1744">
                  <c:v>8.84</c:v>
                </c:pt>
                <c:pt idx="1745">
                  <c:v>8.83</c:v>
                </c:pt>
                <c:pt idx="1746">
                  <c:v>8.84</c:v>
                </c:pt>
                <c:pt idx="1747">
                  <c:v>8.83</c:v>
                </c:pt>
                <c:pt idx="1748">
                  <c:v>8.8000000000000007</c:v>
                </c:pt>
                <c:pt idx="1749">
                  <c:v>8.8000000000000007</c:v>
                </c:pt>
                <c:pt idx="1750">
                  <c:v>8.73</c:v>
                </c:pt>
                <c:pt idx="1751">
                  <c:v>8.67</c:v>
                </c:pt>
                <c:pt idx="1752">
                  <c:v>8.6300000000000008</c:v>
                </c:pt>
                <c:pt idx="1753">
                  <c:v>8.66</c:v>
                </c:pt>
                <c:pt idx="1754">
                  <c:v>8.6999999999999993</c:v>
                </c:pt>
                <c:pt idx="1755">
                  <c:v>8.66</c:v>
                </c:pt>
                <c:pt idx="1756">
                  <c:v>8.65</c:v>
                </c:pt>
                <c:pt idx="1757">
                  <c:v>8.64</c:v>
                </c:pt>
                <c:pt idx="1758">
                  <c:v>8.6199999999999992</c:v>
                </c:pt>
                <c:pt idx="1759">
                  <c:v>8.61</c:v>
                </c:pt>
                <c:pt idx="1760">
                  <c:v>8.56</c:v>
                </c:pt>
                <c:pt idx="1761">
                  <c:v>8.5299999999999994</c:v>
                </c:pt>
                <c:pt idx="1762">
                  <c:v>8.5500000000000007</c:v>
                </c:pt>
                <c:pt idx="1763">
                  <c:v>8.5500000000000007</c:v>
                </c:pt>
                <c:pt idx="1764">
                  <c:v>8.52</c:v>
                </c:pt>
                <c:pt idx="1765">
                  <c:v>8.48</c:v>
                </c:pt>
                <c:pt idx="1766">
                  <c:v>8.4600000000000009</c:v>
                </c:pt>
                <c:pt idx="1767">
                  <c:v>8.42</c:v>
                </c:pt>
                <c:pt idx="1768">
                  <c:v>8.42</c:v>
                </c:pt>
                <c:pt idx="1769">
                  <c:v>8.3800000000000008</c:v>
                </c:pt>
                <c:pt idx="1770">
                  <c:v>8.3000000000000007</c:v>
                </c:pt>
                <c:pt idx="1771">
                  <c:v>8.27</c:v>
                </c:pt>
                <c:pt idx="1772">
                  <c:v>8.26</c:v>
                </c:pt>
                <c:pt idx="1773">
                  <c:v>8.24</c:v>
                </c:pt>
                <c:pt idx="1774">
                  <c:v>8.2200000000000006</c:v>
                </c:pt>
                <c:pt idx="1775">
                  <c:v>8.27</c:v>
                </c:pt>
                <c:pt idx="1776">
                  <c:v>8.31</c:v>
                </c:pt>
                <c:pt idx="1777">
                  <c:v>8.27</c:v>
                </c:pt>
                <c:pt idx="1778">
                  <c:v>8.25</c:v>
                </c:pt>
                <c:pt idx="1779">
                  <c:v>8.23</c:v>
                </c:pt>
                <c:pt idx="1780">
                  <c:v>8.1999999999999993</c:v>
                </c:pt>
                <c:pt idx="1781">
                  <c:v>8.1999999999999993</c:v>
                </c:pt>
                <c:pt idx="1782">
                  <c:v>8.25</c:v>
                </c:pt>
                <c:pt idx="1783">
                  <c:v>8.2200000000000006</c:v>
                </c:pt>
                <c:pt idx="1784">
                  <c:v>8.1999999999999993</c:v>
                </c:pt>
                <c:pt idx="1785">
                  <c:v>8.1999999999999993</c:v>
                </c:pt>
                <c:pt idx="1786">
                  <c:v>8.1999999999999993</c:v>
                </c:pt>
                <c:pt idx="1787">
                  <c:v>8.2100000000000009</c:v>
                </c:pt>
                <c:pt idx="1788">
                  <c:v>8.1999999999999993</c:v>
                </c:pt>
                <c:pt idx="1789">
                  <c:v>8.1999999999999993</c:v>
                </c:pt>
                <c:pt idx="1790">
                  <c:v>8.1999999999999993</c:v>
                </c:pt>
                <c:pt idx="1791">
                  <c:v>8.19</c:v>
                </c:pt>
                <c:pt idx="1792">
                  <c:v>8.17</c:v>
                </c:pt>
                <c:pt idx="1793">
                  <c:v>8.11</c:v>
                </c:pt>
                <c:pt idx="1794">
                  <c:v>8.09</c:v>
                </c:pt>
                <c:pt idx="1795">
                  <c:v>8.08</c:v>
                </c:pt>
                <c:pt idx="1796">
                  <c:v>8.1199999999999992</c:v>
                </c:pt>
                <c:pt idx="1797">
                  <c:v>8.1</c:v>
                </c:pt>
                <c:pt idx="1798">
                  <c:v>8.1</c:v>
                </c:pt>
                <c:pt idx="1799">
                  <c:v>8.02</c:v>
                </c:pt>
                <c:pt idx="1800">
                  <c:v>8.01</c:v>
                </c:pt>
                <c:pt idx="1801">
                  <c:v>8.01</c:v>
                </c:pt>
                <c:pt idx="1802">
                  <c:v>8</c:v>
                </c:pt>
                <c:pt idx="1803">
                  <c:v>8.09</c:v>
                </c:pt>
                <c:pt idx="1804">
                  <c:v>8.0500000000000007</c:v>
                </c:pt>
                <c:pt idx="1805">
                  <c:v>8.01</c:v>
                </c:pt>
                <c:pt idx="1806">
                  <c:v>7.95</c:v>
                </c:pt>
                <c:pt idx="1807">
                  <c:v>7.9</c:v>
                </c:pt>
                <c:pt idx="1808">
                  <c:v>7.84</c:v>
                </c:pt>
                <c:pt idx="1809">
                  <c:v>7.82</c:v>
                </c:pt>
                <c:pt idx="1810">
                  <c:v>7.8</c:v>
                </c:pt>
                <c:pt idx="1811">
                  <c:v>7.79</c:v>
                </c:pt>
                <c:pt idx="1812">
                  <c:v>7.81</c:v>
                </c:pt>
                <c:pt idx="1813">
                  <c:v>7.8</c:v>
                </c:pt>
                <c:pt idx="1814">
                  <c:v>7.76</c:v>
                </c:pt>
                <c:pt idx="1815">
                  <c:v>7.75</c:v>
                </c:pt>
                <c:pt idx="1816">
                  <c:v>7.74</c:v>
                </c:pt>
                <c:pt idx="1817">
                  <c:v>7.72</c:v>
                </c:pt>
                <c:pt idx="1818">
                  <c:v>7.7</c:v>
                </c:pt>
                <c:pt idx="1819">
                  <c:v>7.68</c:v>
                </c:pt>
                <c:pt idx="1820">
                  <c:v>7.66</c:v>
                </c:pt>
                <c:pt idx="1821">
                  <c:v>7.65</c:v>
                </c:pt>
                <c:pt idx="1822">
                  <c:v>7.65</c:v>
                </c:pt>
                <c:pt idx="1823">
                  <c:v>7.65</c:v>
                </c:pt>
                <c:pt idx="1824">
                  <c:v>7.63</c:v>
                </c:pt>
                <c:pt idx="1825">
                  <c:v>7.69</c:v>
                </c:pt>
                <c:pt idx="1826">
                  <c:v>7.69</c:v>
                </c:pt>
                <c:pt idx="1827">
                  <c:v>7.6</c:v>
                </c:pt>
                <c:pt idx="1828">
                  <c:v>7.49</c:v>
                </c:pt>
                <c:pt idx="1829">
                  <c:v>7.41</c:v>
                </c:pt>
                <c:pt idx="1830">
                  <c:v>7.36</c:v>
                </c:pt>
                <c:pt idx="1831">
                  <c:v>7.32</c:v>
                </c:pt>
                <c:pt idx="1832">
                  <c:v>7.3</c:v>
                </c:pt>
                <c:pt idx="1833">
                  <c:v>7.3</c:v>
                </c:pt>
                <c:pt idx="1834">
                  <c:v>7.27</c:v>
                </c:pt>
                <c:pt idx="1835">
                  <c:v>7.21</c:v>
                </c:pt>
                <c:pt idx="1836">
                  <c:v>7.21</c:v>
                </c:pt>
                <c:pt idx="1837">
                  <c:v>7.2</c:v>
                </c:pt>
                <c:pt idx="1838">
                  <c:v>7.19</c:v>
                </c:pt>
                <c:pt idx="1839">
                  <c:v>7.15</c:v>
                </c:pt>
                <c:pt idx="1840">
                  <c:v>7.11</c:v>
                </c:pt>
                <c:pt idx="1841">
                  <c:v>7.1</c:v>
                </c:pt>
                <c:pt idx="1842">
                  <c:v>7.14</c:v>
                </c:pt>
                <c:pt idx="1843">
                  <c:v>7.2</c:v>
                </c:pt>
                <c:pt idx="1844">
                  <c:v>7.26</c:v>
                </c:pt>
                <c:pt idx="1845">
                  <c:v>7.37</c:v>
                </c:pt>
                <c:pt idx="1846">
                  <c:v>7.42</c:v>
                </c:pt>
                <c:pt idx="1847">
                  <c:v>7.48</c:v>
                </c:pt>
                <c:pt idx="1848">
                  <c:v>7.49</c:v>
                </c:pt>
                <c:pt idx="1849">
                  <c:v>7.54</c:v>
                </c:pt>
                <c:pt idx="1850">
                  <c:v>7.58</c:v>
                </c:pt>
                <c:pt idx="1851">
                  <c:v>7.66</c:v>
                </c:pt>
                <c:pt idx="1852">
                  <c:v>7.69</c:v>
                </c:pt>
                <c:pt idx="1853">
                  <c:v>7.61</c:v>
                </c:pt>
                <c:pt idx="1854">
                  <c:v>7.61</c:v>
                </c:pt>
                <c:pt idx="1855">
                  <c:v>7.58</c:v>
                </c:pt>
                <c:pt idx="1856">
                  <c:v>7.51</c:v>
                </c:pt>
                <c:pt idx="1857">
                  <c:v>7.51</c:v>
                </c:pt>
                <c:pt idx="1858">
                  <c:v>7.48</c:v>
                </c:pt>
                <c:pt idx="1859">
                  <c:v>7.48</c:v>
                </c:pt>
                <c:pt idx="1860">
                  <c:v>7.49</c:v>
                </c:pt>
                <c:pt idx="1861">
                  <c:v>7.5</c:v>
                </c:pt>
                <c:pt idx="1862">
                  <c:v>7.52</c:v>
                </c:pt>
                <c:pt idx="1863">
                  <c:v>7.56</c:v>
                </c:pt>
                <c:pt idx="1864">
                  <c:v>7.61</c:v>
                </c:pt>
                <c:pt idx="1865">
                  <c:v>7.57</c:v>
                </c:pt>
                <c:pt idx="1866">
                  <c:v>7.56</c:v>
                </c:pt>
                <c:pt idx="1867">
                  <c:v>7.52</c:v>
                </c:pt>
                <c:pt idx="1868">
                  <c:v>7.58</c:v>
                </c:pt>
                <c:pt idx="1869">
                  <c:v>7.55</c:v>
                </c:pt>
                <c:pt idx="1870">
                  <c:v>7.53</c:v>
                </c:pt>
                <c:pt idx="1871">
                  <c:v>7.54</c:v>
                </c:pt>
                <c:pt idx="1872">
                  <c:v>7.53</c:v>
                </c:pt>
                <c:pt idx="1873">
                  <c:v>7.45</c:v>
                </c:pt>
                <c:pt idx="1874">
                  <c:v>7.4</c:v>
                </c:pt>
                <c:pt idx="1875">
                  <c:v>7.38</c:v>
                </c:pt>
                <c:pt idx="1876">
                  <c:v>7.37</c:v>
                </c:pt>
                <c:pt idx="1877">
                  <c:v>7.42</c:v>
                </c:pt>
                <c:pt idx="1878">
                  <c:v>7.42</c:v>
                </c:pt>
                <c:pt idx="1879">
                  <c:v>7.44</c:v>
                </c:pt>
                <c:pt idx="1880">
                  <c:v>7.47</c:v>
                </c:pt>
                <c:pt idx="1881">
                  <c:v>7.45</c:v>
                </c:pt>
                <c:pt idx="1882">
                  <c:v>7.47</c:v>
                </c:pt>
                <c:pt idx="1883">
                  <c:v>7.47</c:v>
                </c:pt>
                <c:pt idx="1884">
                  <c:v>7.49</c:v>
                </c:pt>
                <c:pt idx="1885">
                  <c:v>7.5</c:v>
                </c:pt>
                <c:pt idx="1886">
                  <c:v>7.52</c:v>
                </c:pt>
                <c:pt idx="1887">
                  <c:v>7.5</c:v>
                </c:pt>
                <c:pt idx="1888">
                  <c:v>7.49</c:v>
                </c:pt>
                <c:pt idx="1889">
                  <c:v>7.45</c:v>
                </c:pt>
                <c:pt idx="1890">
                  <c:v>7.45</c:v>
                </c:pt>
                <c:pt idx="1891">
                  <c:v>7.52</c:v>
                </c:pt>
                <c:pt idx="1892">
                  <c:v>7.49</c:v>
                </c:pt>
                <c:pt idx="1893">
                  <c:v>7.57</c:v>
                </c:pt>
                <c:pt idx="1894">
                  <c:v>7.6</c:v>
                </c:pt>
                <c:pt idx="1895">
                  <c:v>7.58</c:v>
                </c:pt>
                <c:pt idx="1896">
                  <c:v>7.55</c:v>
                </c:pt>
                <c:pt idx="1897">
                  <c:v>7.53</c:v>
                </c:pt>
                <c:pt idx="1898">
                  <c:v>7.51</c:v>
                </c:pt>
                <c:pt idx="1899">
                  <c:v>7.57</c:v>
                </c:pt>
                <c:pt idx="1900">
                  <c:v>7.64</c:v>
                </c:pt>
                <c:pt idx="1901">
                  <c:v>7.62</c:v>
                </c:pt>
                <c:pt idx="1902">
                  <c:v>7.72</c:v>
                </c:pt>
                <c:pt idx="1903">
                  <c:v>7.59</c:v>
                </c:pt>
                <c:pt idx="1904">
                  <c:v>7.59</c:v>
                </c:pt>
                <c:pt idx="1905">
                  <c:v>7.63</c:v>
                </c:pt>
                <c:pt idx="1906">
                  <c:v>7.59</c:v>
                </c:pt>
                <c:pt idx="1907">
                  <c:v>7.7</c:v>
                </c:pt>
                <c:pt idx="1908">
                  <c:v>7.57</c:v>
                </c:pt>
                <c:pt idx="1909">
                  <c:v>7.56</c:v>
                </c:pt>
                <c:pt idx="1910">
                  <c:v>7.6</c:v>
                </c:pt>
                <c:pt idx="1911">
                  <c:v>7.68</c:v>
                </c:pt>
                <c:pt idx="1912">
                  <c:v>7.78</c:v>
                </c:pt>
                <c:pt idx="1913">
                  <c:v>7.8</c:v>
                </c:pt>
                <c:pt idx="1914">
                  <c:v>7.88</c:v>
                </c:pt>
                <c:pt idx="1915">
                  <c:v>7.89</c:v>
                </c:pt>
                <c:pt idx="1916">
                  <c:v>8</c:v>
                </c:pt>
                <c:pt idx="1917">
                  <c:v>8.14</c:v>
                </c:pt>
                <c:pt idx="1918">
                  <c:v>8.35</c:v>
                </c:pt>
                <c:pt idx="1919">
                  <c:v>8.3699999999999992</c:v>
                </c:pt>
                <c:pt idx="1920">
                  <c:v>8.4499999999999993</c:v>
                </c:pt>
                <c:pt idx="1921">
                  <c:v>8.57</c:v>
                </c:pt>
                <c:pt idx="1922">
                  <c:v>8.6</c:v>
                </c:pt>
                <c:pt idx="1923">
                  <c:v>8.56</c:v>
                </c:pt>
                <c:pt idx="1924">
                  <c:v>8.51</c:v>
                </c:pt>
                <c:pt idx="1925">
                  <c:v>8.43</c:v>
                </c:pt>
                <c:pt idx="1926">
                  <c:v>8.4499999999999993</c:v>
                </c:pt>
                <c:pt idx="1927">
                  <c:v>8.43</c:v>
                </c:pt>
                <c:pt idx="1928">
                  <c:v>8.3800000000000008</c:v>
                </c:pt>
                <c:pt idx="1929">
                  <c:v>8.36</c:v>
                </c:pt>
                <c:pt idx="1930">
                  <c:v>8.2899999999999991</c:v>
                </c:pt>
                <c:pt idx="1931">
                  <c:v>8.25</c:v>
                </c:pt>
                <c:pt idx="1932">
                  <c:v>8.24</c:v>
                </c:pt>
                <c:pt idx="1933">
                  <c:v>8.32</c:v>
                </c:pt>
                <c:pt idx="1934">
                  <c:v>8.32</c:v>
                </c:pt>
                <c:pt idx="1935">
                  <c:v>8.33</c:v>
                </c:pt>
                <c:pt idx="1936">
                  <c:v>8.34</c:v>
                </c:pt>
                <c:pt idx="1937">
                  <c:v>8.32</c:v>
                </c:pt>
                <c:pt idx="1938">
                  <c:v>8.3000000000000007</c:v>
                </c:pt>
                <c:pt idx="1939">
                  <c:v>8.25</c:v>
                </c:pt>
                <c:pt idx="1940">
                  <c:v>8.25</c:v>
                </c:pt>
                <c:pt idx="1941">
                  <c:v>8.25</c:v>
                </c:pt>
                <c:pt idx="1942">
                  <c:v>8.25</c:v>
                </c:pt>
                <c:pt idx="1943">
                  <c:v>8.27</c:v>
                </c:pt>
                <c:pt idx="1944">
                  <c:v>8.1999999999999993</c:v>
                </c:pt>
                <c:pt idx="1945">
                  <c:v>8.17</c:v>
                </c:pt>
                <c:pt idx="1946">
                  <c:v>8.14</c:v>
                </c:pt>
                <c:pt idx="1947">
                  <c:v>8.1300000000000008</c:v>
                </c:pt>
                <c:pt idx="1948">
                  <c:v>8.1</c:v>
                </c:pt>
                <c:pt idx="1949">
                  <c:v>8.07</c:v>
                </c:pt>
                <c:pt idx="1950">
                  <c:v>8.06</c:v>
                </c:pt>
                <c:pt idx="1951">
                  <c:v>8.0299999999999994</c:v>
                </c:pt>
                <c:pt idx="1952">
                  <c:v>8.02</c:v>
                </c:pt>
                <c:pt idx="1953">
                  <c:v>8.0299999999999994</c:v>
                </c:pt>
                <c:pt idx="1954">
                  <c:v>8.0500000000000007</c:v>
                </c:pt>
                <c:pt idx="1955">
                  <c:v>8.16</c:v>
                </c:pt>
                <c:pt idx="1956">
                  <c:v>8.1199999999999992</c:v>
                </c:pt>
                <c:pt idx="1957">
                  <c:v>8.06</c:v>
                </c:pt>
                <c:pt idx="1958">
                  <c:v>8.06</c:v>
                </c:pt>
                <c:pt idx="1959">
                  <c:v>8.0399999999999991</c:v>
                </c:pt>
                <c:pt idx="1960">
                  <c:v>8.01</c:v>
                </c:pt>
                <c:pt idx="1961">
                  <c:v>7.98</c:v>
                </c:pt>
                <c:pt idx="1962">
                  <c:v>7.96</c:v>
                </c:pt>
                <c:pt idx="1963">
                  <c:v>7.94</c:v>
                </c:pt>
                <c:pt idx="1964">
                  <c:v>7.92</c:v>
                </c:pt>
                <c:pt idx="1965">
                  <c:v>7.89</c:v>
                </c:pt>
                <c:pt idx="1966">
                  <c:v>7.85</c:v>
                </c:pt>
                <c:pt idx="1967">
                  <c:v>7.81</c:v>
                </c:pt>
                <c:pt idx="1968">
                  <c:v>7.78</c:v>
                </c:pt>
                <c:pt idx="1969">
                  <c:v>7.76</c:v>
                </c:pt>
                <c:pt idx="1970">
                  <c:v>7.79</c:v>
                </c:pt>
                <c:pt idx="1971">
                  <c:v>7.82</c:v>
                </c:pt>
                <c:pt idx="1972">
                  <c:v>7.84</c:v>
                </c:pt>
                <c:pt idx="1973">
                  <c:v>7.87</c:v>
                </c:pt>
                <c:pt idx="1974">
                  <c:v>7.95</c:v>
                </c:pt>
                <c:pt idx="1975">
                  <c:v>7.98</c:v>
                </c:pt>
                <c:pt idx="1976">
                  <c:v>7.94</c:v>
                </c:pt>
                <c:pt idx="1977">
                  <c:v>7.9</c:v>
                </c:pt>
                <c:pt idx="1978">
                  <c:v>7.96</c:v>
                </c:pt>
                <c:pt idx="1979">
                  <c:v>7.95</c:v>
                </c:pt>
                <c:pt idx="1980">
                  <c:v>7.93</c:v>
                </c:pt>
                <c:pt idx="1981">
                  <c:v>7.94</c:v>
                </c:pt>
                <c:pt idx="1982">
                  <c:v>7.91</c:v>
                </c:pt>
                <c:pt idx="1983">
                  <c:v>7.84</c:v>
                </c:pt>
                <c:pt idx="1984">
                  <c:v>7.85</c:v>
                </c:pt>
                <c:pt idx="1985">
                  <c:v>7.86</c:v>
                </c:pt>
                <c:pt idx="1986">
                  <c:v>7.86</c:v>
                </c:pt>
                <c:pt idx="1987">
                  <c:v>7.88</c:v>
                </c:pt>
                <c:pt idx="1988">
                  <c:v>7.86</c:v>
                </c:pt>
                <c:pt idx="1989">
                  <c:v>7.84</c:v>
                </c:pt>
                <c:pt idx="1990">
                  <c:v>7.81</c:v>
                </c:pt>
                <c:pt idx="1991">
                  <c:v>7.77</c:v>
                </c:pt>
                <c:pt idx="1992">
                  <c:v>7.75</c:v>
                </c:pt>
                <c:pt idx="1993">
                  <c:v>7.74</c:v>
                </c:pt>
                <c:pt idx="1994">
                  <c:v>7.72</c:v>
                </c:pt>
                <c:pt idx="1995">
                  <c:v>7.71</c:v>
                </c:pt>
                <c:pt idx="1996">
                  <c:v>7.67</c:v>
                </c:pt>
                <c:pt idx="1997">
                  <c:v>7.65</c:v>
                </c:pt>
                <c:pt idx="1998">
                  <c:v>7.63</c:v>
                </c:pt>
                <c:pt idx="1999">
                  <c:v>7.6</c:v>
                </c:pt>
                <c:pt idx="2000">
                  <c:v>7.67</c:v>
                </c:pt>
                <c:pt idx="2001">
                  <c:v>7.66</c:v>
                </c:pt>
                <c:pt idx="2002">
                  <c:v>7.63</c:v>
                </c:pt>
                <c:pt idx="2003">
                  <c:v>7.65</c:v>
                </c:pt>
                <c:pt idx="2004">
                  <c:v>7.65</c:v>
                </c:pt>
                <c:pt idx="2005">
                  <c:v>7.66</c:v>
                </c:pt>
                <c:pt idx="2006">
                  <c:v>7.59</c:v>
                </c:pt>
                <c:pt idx="2007">
                  <c:v>7.56</c:v>
                </c:pt>
                <c:pt idx="2008">
                  <c:v>7.53</c:v>
                </c:pt>
                <c:pt idx="2009">
                  <c:v>7.5</c:v>
                </c:pt>
                <c:pt idx="2010">
                  <c:v>7.46</c:v>
                </c:pt>
                <c:pt idx="2011">
                  <c:v>7.47</c:v>
                </c:pt>
                <c:pt idx="2012">
                  <c:v>7.47</c:v>
                </c:pt>
                <c:pt idx="2013">
                  <c:v>7.43</c:v>
                </c:pt>
                <c:pt idx="2014">
                  <c:v>7.41</c:v>
                </c:pt>
                <c:pt idx="2015">
                  <c:v>7.39</c:v>
                </c:pt>
                <c:pt idx="2016">
                  <c:v>7.37</c:v>
                </c:pt>
                <c:pt idx="2017">
                  <c:v>7.35</c:v>
                </c:pt>
                <c:pt idx="2018">
                  <c:v>7.36</c:v>
                </c:pt>
                <c:pt idx="2019">
                  <c:v>7.36</c:v>
                </c:pt>
                <c:pt idx="2020">
                  <c:v>7.37</c:v>
                </c:pt>
                <c:pt idx="2021">
                  <c:v>7.4</c:v>
                </c:pt>
                <c:pt idx="2022">
                  <c:v>7.48</c:v>
                </c:pt>
                <c:pt idx="2023">
                  <c:v>7.48</c:v>
                </c:pt>
                <c:pt idx="2024">
                  <c:v>7.48</c:v>
                </c:pt>
                <c:pt idx="2025">
                  <c:v>7.48</c:v>
                </c:pt>
                <c:pt idx="2026">
                  <c:v>7.45</c:v>
                </c:pt>
                <c:pt idx="2027">
                  <c:v>7.43</c:v>
                </c:pt>
                <c:pt idx="2028">
                  <c:v>7.39</c:v>
                </c:pt>
                <c:pt idx="2029">
                  <c:v>7.38</c:v>
                </c:pt>
                <c:pt idx="2030">
                  <c:v>7.37</c:v>
                </c:pt>
                <c:pt idx="2031">
                  <c:v>7.37</c:v>
                </c:pt>
                <c:pt idx="2032">
                  <c:v>7.34</c:v>
                </c:pt>
                <c:pt idx="2033">
                  <c:v>7.33</c:v>
                </c:pt>
                <c:pt idx="2034">
                  <c:v>7.36</c:v>
                </c:pt>
                <c:pt idx="2035">
                  <c:v>7.36</c:v>
                </c:pt>
                <c:pt idx="2036">
                  <c:v>7.37</c:v>
                </c:pt>
                <c:pt idx="2037">
                  <c:v>7.34</c:v>
                </c:pt>
                <c:pt idx="2038">
                  <c:v>7.31</c:v>
                </c:pt>
                <c:pt idx="2039">
                  <c:v>7.28</c:v>
                </c:pt>
                <c:pt idx="2040">
                  <c:v>7.25</c:v>
                </c:pt>
                <c:pt idx="2041">
                  <c:v>7.23</c:v>
                </c:pt>
                <c:pt idx="2042">
                  <c:v>7.18</c:v>
                </c:pt>
                <c:pt idx="2043">
                  <c:v>7.12</c:v>
                </c:pt>
                <c:pt idx="2044">
                  <c:v>7.21</c:v>
                </c:pt>
                <c:pt idx="2045">
                  <c:v>7.19</c:v>
                </c:pt>
                <c:pt idx="2046">
                  <c:v>7.16</c:v>
                </c:pt>
                <c:pt idx="2047">
                  <c:v>7.1</c:v>
                </c:pt>
                <c:pt idx="2048">
                  <c:v>7.05</c:v>
                </c:pt>
                <c:pt idx="2049">
                  <c:v>7.06</c:v>
                </c:pt>
                <c:pt idx="2050">
                  <c:v>7.08</c:v>
                </c:pt>
                <c:pt idx="2051">
                  <c:v>7.09</c:v>
                </c:pt>
                <c:pt idx="2052">
                  <c:v>7.11</c:v>
                </c:pt>
                <c:pt idx="2053">
                  <c:v>7.11</c:v>
                </c:pt>
                <c:pt idx="2054">
                  <c:v>7.09</c:v>
                </c:pt>
                <c:pt idx="2055">
                  <c:v>7.06</c:v>
                </c:pt>
                <c:pt idx="2056">
                  <c:v>7.06</c:v>
                </c:pt>
                <c:pt idx="2057">
                  <c:v>7.04</c:v>
                </c:pt>
                <c:pt idx="2058">
                  <c:v>7</c:v>
                </c:pt>
                <c:pt idx="2059">
                  <c:v>6.99</c:v>
                </c:pt>
                <c:pt idx="2060">
                  <c:v>7.01</c:v>
                </c:pt>
                <c:pt idx="2061">
                  <c:v>7</c:v>
                </c:pt>
                <c:pt idx="2062">
                  <c:v>7</c:v>
                </c:pt>
                <c:pt idx="2063">
                  <c:v>7.06</c:v>
                </c:pt>
                <c:pt idx="2064">
                  <c:v>6.99</c:v>
                </c:pt>
                <c:pt idx="2065">
                  <c:v>7.04</c:v>
                </c:pt>
                <c:pt idx="2066">
                  <c:v>7.13</c:v>
                </c:pt>
                <c:pt idx="2067">
                  <c:v>7.12</c:v>
                </c:pt>
                <c:pt idx="2068">
                  <c:v>7.12</c:v>
                </c:pt>
                <c:pt idx="2069">
                  <c:v>7.08</c:v>
                </c:pt>
                <c:pt idx="2070">
                  <c:v>7.05</c:v>
                </c:pt>
                <c:pt idx="2071">
                  <c:v>7.02</c:v>
                </c:pt>
                <c:pt idx="2072">
                  <c:v>6.98</c:v>
                </c:pt>
                <c:pt idx="2073">
                  <c:v>6.96</c:v>
                </c:pt>
                <c:pt idx="2074">
                  <c:v>6.95</c:v>
                </c:pt>
                <c:pt idx="2075">
                  <c:v>6.93</c:v>
                </c:pt>
                <c:pt idx="2076">
                  <c:v>6.92</c:v>
                </c:pt>
                <c:pt idx="2077">
                  <c:v>6.86</c:v>
                </c:pt>
                <c:pt idx="2078">
                  <c:v>6.87</c:v>
                </c:pt>
                <c:pt idx="2079">
                  <c:v>6.89</c:v>
                </c:pt>
                <c:pt idx="2080">
                  <c:v>6.89</c:v>
                </c:pt>
                <c:pt idx="2081">
                  <c:v>6.88</c:v>
                </c:pt>
                <c:pt idx="2082">
                  <c:v>6.87</c:v>
                </c:pt>
                <c:pt idx="2083">
                  <c:v>6.88</c:v>
                </c:pt>
                <c:pt idx="2084">
                  <c:v>6.89</c:v>
                </c:pt>
                <c:pt idx="2085">
                  <c:v>6.89</c:v>
                </c:pt>
                <c:pt idx="2086">
                  <c:v>6.89</c:v>
                </c:pt>
                <c:pt idx="2087">
                  <c:v>6.88</c:v>
                </c:pt>
                <c:pt idx="2088">
                  <c:v>6.98</c:v>
                </c:pt>
                <c:pt idx="2089">
                  <c:v>6.94</c:v>
                </c:pt>
                <c:pt idx="2090">
                  <c:v>6.93</c:v>
                </c:pt>
                <c:pt idx="2091">
                  <c:v>7</c:v>
                </c:pt>
                <c:pt idx="2092">
                  <c:v>7.03</c:v>
                </c:pt>
                <c:pt idx="2093">
                  <c:v>7.04</c:v>
                </c:pt>
                <c:pt idx="2094">
                  <c:v>7.07</c:v>
                </c:pt>
                <c:pt idx="2095">
                  <c:v>7.13</c:v>
                </c:pt>
                <c:pt idx="2096">
                  <c:v>7.13</c:v>
                </c:pt>
                <c:pt idx="2097">
                  <c:v>7.13</c:v>
                </c:pt>
                <c:pt idx="2098">
                  <c:v>7.15</c:v>
                </c:pt>
                <c:pt idx="2099">
                  <c:v>7.13</c:v>
                </c:pt>
                <c:pt idx="2100">
                  <c:v>7.16</c:v>
                </c:pt>
                <c:pt idx="2101">
                  <c:v>7.15</c:v>
                </c:pt>
                <c:pt idx="2102">
                  <c:v>7.2</c:v>
                </c:pt>
                <c:pt idx="2103">
                  <c:v>7.21</c:v>
                </c:pt>
                <c:pt idx="2104">
                  <c:v>7.2</c:v>
                </c:pt>
                <c:pt idx="2105">
                  <c:v>7.18</c:v>
                </c:pt>
                <c:pt idx="2106">
                  <c:v>7.17</c:v>
                </c:pt>
                <c:pt idx="2107">
                  <c:v>7.14</c:v>
                </c:pt>
                <c:pt idx="2108">
                  <c:v>7.13</c:v>
                </c:pt>
                <c:pt idx="2109">
                  <c:v>7.17</c:v>
                </c:pt>
                <c:pt idx="2110">
                  <c:v>7.14</c:v>
                </c:pt>
                <c:pt idx="2111">
                  <c:v>7.09</c:v>
                </c:pt>
                <c:pt idx="2112">
                  <c:v>7.06</c:v>
                </c:pt>
                <c:pt idx="2113">
                  <c:v>7.02</c:v>
                </c:pt>
                <c:pt idx="2114">
                  <c:v>7</c:v>
                </c:pt>
                <c:pt idx="2115">
                  <c:v>6.96</c:v>
                </c:pt>
                <c:pt idx="2116">
                  <c:v>6.97</c:v>
                </c:pt>
                <c:pt idx="2117">
                  <c:v>6.98</c:v>
                </c:pt>
                <c:pt idx="2118">
                  <c:v>6.99</c:v>
                </c:pt>
                <c:pt idx="2119">
                  <c:v>6.95</c:v>
                </c:pt>
                <c:pt idx="2120">
                  <c:v>6.92</c:v>
                </c:pt>
                <c:pt idx="2121">
                  <c:v>6.91</c:v>
                </c:pt>
                <c:pt idx="2122">
                  <c:v>6.92</c:v>
                </c:pt>
                <c:pt idx="2123">
                  <c:v>6.93</c:v>
                </c:pt>
                <c:pt idx="2124">
                  <c:v>6.93</c:v>
                </c:pt>
                <c:pt idx="2125">
                  <c:v>6.95</c:v>
                </c:pt>
                <c:pt idx="2126">
                  <c:v>6.94</c:v>
                </c:pt>
                <c:pt idx="2127">
                  <c:v>6.92</c:v>
                </c:pt>
                <c:pt idx="2128">
                  <c:v>6.9</c:v>
                </c:pt>
                <c:pt idx="2129">
                  <c:v>6.98</c:v>
                </c:pt>
                <c:pt idx="2130">
                  <c:v>6.99</c:v>
                </c:pt>
                <c:pt idx="2131">
                  <c:v>7.01</c:v>
                </c:pt>
                <c:pt idx="2132">
                  <c:v>7.01</c:v>
                </c:pt>
                <c:pt idx="2133">
                  <c:v>6.98</c:v>
                </c:pt>
                <c:pt idx="2134">
                  <c:v>6.94</c:v>
                </c:pt>
                <c:pt idx="2135">
                  <c:v>6.95</c:v>
                </c:pt>
                <c:pt idx="2136">
                  <c:v>7.01</c:v>
                </c:pt>
                <c:pt idx="2137">
                  <c:v>7.04</c:v>
                </c:pt>
                <c:pt idx="2138">
                  <c:v>7.07</c:v>
                </c:pt>
                <c:pt idx="2139">
                  <c:v>7.1</c:v>
                </c:pt>
                <c:pt idx="2140">
                  <c:v>7.11</c:v>
                </c:pt>
                <c:pt idx="2141">
                  <c:v>7.21</c:v>
                </c:pt>
                <c:pt idx="2142">
                  <c:v>7.27</c:v>
                </c:pt>
                <c:pt idx="2143">
                  <c:v>7.29</c:v>
                </c:pt>
                <c:pt idx="2144">
                  <c:v>7.4</c:v>
                </c:pt>
                <c:pt idx="2145">
                  <c:v>7.48</c:v>
                </c:pt>
                <c:pt idx="2146">
                  <c:v>7.61</c:v>
                </c:pt>
                <c:pt idx="2147">
                  <c:v>7.59</c:v>
                </c:pt>
                <c:pt idx="2148">
                  <c:v>7.63</c:v>
                </c:pt>
                <c:pt idx="2149">
                  <c:v>7.69</c:v>
                </c:pt>
                <c:pt idx="2150">
                  <c:v>7.76</c:v>
                </c:pt>
                <c:pt idx="2151">
                  <c:v>7.84</c:v>
                </c:pt>
                <c:pt idx="2152">
                  <c:v>7.82</c:v>
                </c:pt>
                <c:pt idx="2153">
                  <c:v>7.85</c:v>
                </c:pt>
                <c:pt idx="2154">
                  <c:v>7.81</c:v>
                </c:pt>
                <c:pt idx="2155">
                  <c:v>7.73</c:v>
                </c:pt>
                <c:pt idx="2156">
                  <c:v>7.68</c:v>
                </c:pt>
                <c:pt idx="2157">
                  <c:v>7.69</c:v>
                </c:pt>
                <c:pt idx="2158">
                  <c:v>7.73</c:v>
                </c:pt>
                <c:pt idx="2159">
                  <c:v>7.76</c:v>
                </c:pt>
                <c:pt idx="2160">
                  <c:v>7.79</c:v>
                </c:pt>
                <c:pt idx="2161">
                  <c:v>7.9</c:v>
                </c:pt>
                <c:pt idx="2162">
                  <c:v>7.96</c:v>
                </c:pt>
                <c:pt idx="2163">
                  <c:v>8.02</c:v>
                </c:pt>
                <c:pt idx="2164">
                  <c:v>8</c:v>
                </c:pt>
                <c:pt idx="2165">
                  <c:v>7.95</c:v>
                </c:pt>
                <c:pt idx="2166">
                  <c:v>7.93</c:v>
                </c:pt>
                <c:pt idx="2167">
                  <c:v>7.92</c:v>
                </c:pt>
                <c:pt idx="2168">
                  <c:v>7.94</c:v>
                </c:pt>
                <c:pt idx="2169">
                  <c:v>8</c:v>
                </c:pt>
                <c:pt idx="2170">
                  <c:v>8.09</c:v>
                </c:pt>
                <c:pt idx="2171">
                  <c:v>8.14</c:v>
                </c:pt>
                <c:pt idx="2172">
                  <c:v>8.17</c:v>
                </c:pt>
                <c:pt idx="2173">
                  <c:v>8.2100000000000009</c:v>
                </c:pt>
                <c:pt idx="2174">
                  <c:v>8.18</c:v>
                </c:pt>
                <c:pt idx="2175">
                  <c:v>8.17</c:v>
                </c:pt>
                <c:pt idx="2176">
                  <c:v>8.1199999999999992</c:v>
                </c:pt>
                <c:pt idx="2177">
                  <c:v>8.1</c:v>
                </c:pt>
                <c:pt idx="2178">
                  <c:v>8.15</c:v>
                </c:pt>
                <c:pt idx="2179">
                  <c:v>8.15</c:v>
                </c:pt>
                <c:pt idx="2180">
                  <c:v>8.18</c:v>
                </c:pt>
                <c:pt idx="2181">
                  <c:v>8.25</c:v>
                </c:pt>
                <c:pt idx="2182">
                  <c:v>8.2799999999999994</c:v>
                </c:pt>
                <c:pt idx="2183">
                  <c:v>8.35</c:v>
                </c:pt>
                <c:pt idx="2184">
                  <c:v>8.4499999999999993</c:v>
                </c:pt>
                <c:pt idx="2185">
                  <c:v>8.52</c:v>
                </c:pt>
                <c:pt idx="2186">
                  <c:v>8.4600000000000009</c:v>
                </c:pt>
                <c:pt idx="2187">
                  <c:v>8.36</c:v>
                </c:pt>
                <c:pt idx="2188">
                  <c:v>8.31</c:v>
                </c:pt>
                <c:pt idx="2189">
                  <c:v>8.2200000000000006</c:v>
                </c:pt>
                <c:pt idx="2190">
                  <c:v>8.17</c:v>
                </c:pt>
                <c:pt idx="2191">
                  <c:v>8.07</c:v>
                </c:pt>
                <c:pt idx="2192">
                  <c:v>8.01</c:v>
                </c:pt>
                <c:pt idx="2193">
                  <c:v>7.95</c:v>
                </c:pt>
                <c:pt idx="2194">
                  <c:v>7.95</c:v>
                </c:pt>
                <c:pt idx="2195">
                  <c:v>7.99</c:v>
                </c:pt>
                <c:pt idx="2196">
                  <c:v>7.89</c:v>
                </c:pt>
                <c:pt idx="2197">
                  <c:v>7.75</c:v>
                </c:pt>
                <c:pt idx="2198">
                  <c:v>7.73</c:v>
                </c:pt>
                <c:pt idx="2199">
                  <c:v>7.81</c:v>
                </c:pt>
                <c:pt idx="2200">
                  <c:v>7.77</c:v>
                </c:pt>
                <c:pt idx="2201">
                  <c:v>7.79</c:v>
                </c:pt>
                <c:pt idx="2202">
                  <c:v>7.84</c:v>
                </c:pt>
                <c:pt idx="2203">
                  <c:v>7.82</c:v>
                </c:pt>
                <c:pt idx="2204">
                  <c:v>7.83</c:v>
                </c:pt>
                <c:pt idx="2205">
                  <c:v>7.81</c:v>
                </c:pt>
                <c:pt idx="2206">
                  <c:v>7.76</c:v>
                </c:pt>
                <c:pt idx="2207">
                  <c:v>7.77</c:v>
                </c:pt>
                <c:pt idx="2208">
                  <c:v>7.76</c:v>
                </c:pt>
                <c:pt idx="2209">
                  <c:v>7.78</c:v>
                </c:pt>
                <c:pt idx="2210">
                  <c:v>7.74</c:v>
                </c:pt>
                <c:pt idx="2211">
                  <c:v>7.72</c:v>
                </c:pt>
                <c:pt idx="2212">
                  <c:v>7.72</c:v>
                </c:pt>
                <c:pt idx="2213">
                  <c:v>7.73</c:v>
                </c:pt>
                <c:pt idx="2214">
                  <c:v>7.74</c:v>
                </c:pt>
                <c:pt idx="2215">
                  <c:v>7.7</c:v>
                </c:pt>
                <c:pt idx="2216">
                  <c:v>7.68</c:v>
                </c:pt>
                <c:pt idx="2217">
                  <c:v>7.7</c:v>
                </c:pt>
                <c:pt idx="2218">
                  <c:v>7.7</c:v>
                </c:pt>
                <c:pt idx="2219">
                  <c:v>7.69</c:v>
                </c:pt>
                <c:pt idx="2220">
                  <c:v>7.72</c:v>
                </c:pt>
                <c:pt idx="2221">
                  <c:v>7.73</c:v>
                </c:pt>
                <c:pt idx="2222">
                  <c:v>7.72</c:v>
                </c:pt>
                <c:pt idx="2223">
                  <c:v>7.68</c:v>
                </c:pt>
                <c:pt idx="2224">
                  <c:v>7.62</c:v>
                </c:pt>
                <c:pt idx="2225">
                  <c:v>7.58</c:v>
                </c:pt>
                <c:pt idx="2226">
                  <c:v>7.58</c:v>
                </c:pt>
                <c:pt idx="2227">
                  <c:v>7.54</c:v>
                </c:pt>
                <c:pt idx="2228">
                  <c:v>7.51</c:v>
                </c:pt>
                <c:pt idx="2229">
                  <c:v>7.52</c:v>
                </c:pt>
                <c:pt idx="2230">
                  <c:v>7.52</c:v>
                </c:pt>
                <c:pt idx="2231">
                  <c:v>7.51</c:v>
                </c:pt>
                <c:pt idx="2232">
                  <c:v>7.53</c:v>
                </c:pt>
                <c:pt idx="2233">
                  <c:v>7.52</c:v>
                </c:pt>
                <c:pt idx="2234">
                  <c:v>7.51</c:v>
                </c:pt>
                <c:pt idx="2235">
                  <c:v>7.51</c:v>
                </c:pt>
                <c:pt idx="2236">
                  <c:v>7.48</c:v>
                </c:pt>
                <c:pt idx="2237">
                  <c:v>7.46</c:v>
                </c:pt>
                <c:pt idx="2238">
                  <c:v>7.45</c:v>
                </c:pt>
                <c:pt idx="2239">
                  <c:v>7.51</c:v>
                </c:pt>
                <c:pt idx="2240">
                  <c:v>7.52</c:v>
                </c:pt>
                <c:pt idx="2241">
                  <c:v>7.54</c:v>
                </c:pt>
                <c:pt idx="2242">
                  <c:v>7.53</c:v>
                </c:pt>
                <c:pt idx="2243">
                  <c:v>7.54</c:v>
                </c:pt>
                <c:pt idx="2244">
                  <c:v>7.6</c:v>
                </c:pt>
                <c:pt idx="2245">
                  <c:v>7.66</c:v>
                </c:pt>
                <c:pt idx="2246">
                  <c:v>7.65</c:v>
                </c:pt>
                <c:pt idx="2247">
                  <c:v>7.64</c:v>
                </c:pt>
                <c:pt idx="2248">
                  <c:v>7.63</c:v>
                </c:pt>
                <c:pt idx="2249">
                  <c:v>7.61</c:v>
                </c:pt>
                <c:pt idx="2250">
                  <c:v>7.59</c:v>
                </c:pt>
                <c:pt idx="2251">
                  <c:v>7.58</c:v>
                </c:pt>
                <c:pt idx="2252">
                  <c:v>7.58</c:v>
                </c:pt>
                <c:pt idx="2253">
                  <c:v>7.56</c:v>
                </c:pt>
                <c:pt idx="2254">
                  <c:v>7.54</c:v>
                </c:pt>
                <c:pt idx="2255">
                  <c:v>7.54</c:v>
                </c:pt>
                <c:pt idx="2256">
                  <c:v>7.53</c:v>
                </c:pt>
                <c:pt idx="2257">
                  <c:v>7.51</c:v>
                </c:pt>
                <c:pt idx="2258">
                  <c:v>7.49</c:v>
                </c:pt>
                <c:pt idx="2259">
                  <c:v>7.5</c:v>
                </c:pt>
                <c:pt idx="2260">
                  <c:v>7.51</c:v>
                </c:pt>
                <c:pt idx="2261">
                  <c:v>7.52</c:v>
                </c:pt>
                <c:pt idx="2262">
                  <c:v>7.62</c:v>
                </c:pt>
                <c:pt idx="2263">
                  <c:v>7.62</c:v>
                </c:pt>
                <c:pt idx="2264">
                  <c:v>7.64</c:v>
                </c:pt>
                <c:pt idx="2265">
                  <c:v>7.64</c:v>
                </c:pt>
                <c:pt idx="2266">
                  <c:v>7.63</c:v>
                </c:pt>
                <c:pt idx="2267">
                  <c:v>7.64</c:v>
                </c:pt>
                <c:pt idx="2268">
                  <c:v>7.64</c:v>
                </c:pt>
                <c:pt idx="2269">
                  <c:v>7.63</c:v>
                </c:pt>
                <c:pt idx="2270">
                  <c:v>7.63</c:v>
                </c:pt>
                <c:pt idx="2271">
                  <c:v>7.62</c:v>
                </c:pt>
                <c:pt idx="2272">
                  <c:v>7.64</c:v>
                </c:pt>
                <c:pt idx="2273">
                  <c:v>7.66</c:v>
                </c:pt>
                <c:pt idx="2274">
                  <c:v>7.7</c:v>
                </c:pt>
                <c:pt idx="2275">
                  <c:v>7.75</c:v>
                </c:pt>
                <c:pt idx="2276">
                  <c:v>7.81</c:v>
                </c:pt>
                <c:pt idx="2277">
                  <c:v>7.85</c:v>
                </c:pt>
                <c:pt idx="2278">
                  <c:v>7.9</c:v>
                </c:pt>
                <c:pt idx="2279">
                  <c:v>7.89</c:v>
                </c:pt>
                <c:pt idx="2280">
                  <c:v>7.87</c:v>
                </c:pt>
                <c:pt idx="2281">
                  <c:v>7.88</c:v>
                </c:pt>
                <c:pt idx="2282">
                  <c:v>7.89</c:v>
                </c:pt>
                <c:pt idx="2283">
                  <c:v>7.9</c:v>
                </c:pt>
                <c:pt idx="2284">
                  <c:v>7.84</c:v>
                </c:pt>
                <c:pt idx="2285">
                  <c:v>7.82</c:v>
                </c:pt>
                <c:pt idx="2286">
                  <c:v>7.82</c:v>
                </c:pt>
                <c:pt idx="2287">
                  <c:v>7.84</c:v>
                </c:pt>
                <c:pt idx="2288">
                  <c:v>7.88</c:v>
                </c:pt>
                <c:pt idx="2289">
                  <c:v>7.91</c:v>
                </c:pt>
                <c:pt idx="2290">
                  <c:v>7.91</c:v>
                </c:pt>
                <c:pt idx="2291">
                  <c:v>8.01</c:v>
                </c:pt>
                <c:pt idx="2292">
                  <c:v>8.11</c:v>
                </c:pt>
                <c:pt idx="2293">
                  <c:v>8.19</c:v>
                </c:pt>
                <c:pt idx="2294">
                  <c:v>8.16</c:v>
                </c:pt>
                <c:pt idx="2295">
                  <c:v>8.0500000000000007</c:v>
                </c:pt>
                <c:pt idx="2296">
                  <c:v>7.99</c:v>
                </c:pt>
                <c:pt idx="2297">
                  <c:v>8.02</c:v>
                </c:pt>
                <c:pt idx="2298">
                  <c:v>8</c:v>
                </c:pt>
                <c:pt idx="2299">
                  <c:v>7.95</c:v>
                </c:pt>
                <c:pt idx="2300">
                  <c:v>7.96</c:v>
                </c:pt>
                <c:pt idx="2301">
                  <c:v>7.97</c:v>
                </c:pt>
                <c:pt idx="2302">
                  <c:v>8.0399999999999991</c:v>
                </c:pt>
                <c:pt idx="2303">
                  <c:v>8.1</c:v>
                </c:pt>
                <c:pt idx="2304">
                  <c:v>8.1199999999999992</c:v>
                </c:pt>
                <c:pt idx="2305">
                  <c:v>8.15</c:v>
                </c:pt>
                <c:pt idx="2306">
                  <c:v>8.1199999999999992</c:v>
                </c:pt>
                <c:pt idx="2307">
                  <c:v>8.1199999999999992</c:v>
                </c:pt>
                <c:pt idx="2308">
                  <c:v>8.1</c:v>
                </c:pt>
                <c:pt idx="2309">
                  <c:v>8.11</c:v>
                </c:pt>
                <c:pt idx="2310">
                  <c:v>8.1199999999999992</c:v>
                </c:pt>
                <c:pt idx="2311">
                  <c:v>8.1</c:v>
                </c:pt>
                <c:pt idx="2312">
                  <c:v>8.1199999999999992</c:v>
                </c:pt>
                <c:pt idx="2313">
                  <c:v>8.1300000000000008</c:v>
                </c:pt>
                <c:pt idx="2314">
                  <c:v>8.1199999999999992</c:v>
                </c:pt>
                <c:pt idx="2315">
                  <c:v>8.18</c:v>
                </c:pt>
                <c:pt idx="2316">
                  <c:v>8.18</c:v>
                </c:pt>
                <c:pt idx="2317">
                  <c:v>8.2100000000000009</c:v>
                </c:pt>
                <c:pt idx="2318">
                  <c:v>8.23</c:v>
                </c:pt>
                <c:pt idx="2319">
                  <c:v>8.19</c:v>
                </c:pt>
                <c:pt idx="2320">
                  <c:v>8.17</c:v>
                </c:pt>
                <c:pt idx="2321">
                  <c:v>8.16</c:v>
                </c:pt>
                <c:pt idx="2322">
                  <c:v>8.15</c:v>
                </c:pt>
                <c:pt idx="2323">
                  <c:v>8.15</c:v>
                </c:pt>
                <c:pt idx="2324">
                  <c:v>8.14</c:v>
                </c:pt>
                <c:pt idx="2325">
                  <c:v>8.11</c:v>
                </c:pt>
                <c:pt idx="2326">
                  <c:v>8.09</c:v>
                </c:pt>
                <c:pt idx="2327">
                  <c:v>8.17</c:v>
                </c:pt>
                <c:pt idx="2328">
                  <c:v>8.15</c:v>
                </c:pt>
                <c:pt idx="2329">
                  <c:v>8.16</c:v>
                </c:pt>
                <c:pt idx="2330">
                  <c:v>8.18</c:v>
                </c:pt>
                <c:pt idx="2331">
                  <c:v>8.18</c:v>
                </c:pt>
                <c:pt idx="2332">
                  <c:v>8.17</c:v>
                </c:pt>
                <c:pt idx="2333">
                  <c:v>8.16</c:v>
                </c:pt>
                <c:pt idx="2334">
                  <c:v>8.14</c:v>
                </c:pt>
                <c:pt idx="2335">
                  <c:v>8.1300000000000008</c:v>
                </c:pt>
                <c:pt idx="2336">
                  <c:v>8.1199999999999992</c:v>
                </c:pt>
                <c:pt idx="2337">
                  <c:v>8.11</c:v>
                </c:pt>
                <c:pt idx="2338">
                  <c:v>8.11</c:v>
                </c:pt>
                <c:pt idx="2339">
                  <c:v>8.1</c:v>
                </c:pt>
                <c:pt idx="2340">
                  <c:v>8.1</c:v>
                </c:pt>
                <c:pt idx="2341">
                  <c:v>8.1199999999999992</c:v>
                </c:pt>
                <c:pt idx="2342">
                  <c:v>8.1</c:v>
                </c:pt>
                <c:pt idx="2343">
                  <c:v>8.1</c:v>
                </c:pt>
                <c:pt idx="2344">
                  <c:v>8.1</c:v>
                </c:pt>
                <c:pt idx="2345">
                  <c:v>8.08</c:v>
                </c:pt>
                <c:pt idx="2346">
                  <c:v>8.07</c:v>
                </c:pt>
                <c:pt idx="2347">
                  <c:v>8.06</c:v>
                </c:pt>
                <c:pt idx="2348">
                  <c:v>8.06</c:v>
                </c:pt>
                <c:pt idx="2349">
                  <c:v>8.1300000000000008</c:v>
                </c:pt>
                <c:pt idx="2350">
                  <c:v>8.1</c:v>
                </c:pt>
                <c:pt idx="2351">
                  <c:v>8.0399999999999991</c:v>
                </c:pt>
                <c:pt idx="2352">
                  <c:v>8</c:v>
                </c:pt>
                <c:pt idx="2353">
                  <c:v>7.94</c:v>
                </c:pt>
                <c:pt idx="2354">
                  <c:v>7.89</c:v>
                </c:pt>
                <c:pt idx="2355">
                  <c:v>7.93</c:v>
                </c:pt>
                <c:pt idx="2356">
                  <c:v>7.94</c:v>
                </c:pt>
                <c:pt idx="2357">
                  <c:v>7.95</c:v>
                </c:pt>
                <c:pt idx="2358">
                  <c:v>7.98</c:v>
                </c:pt>
                <c:pt idx="2359">
                  <c:v>7.96</c:v>
                </c:pt>
                <c:pt idx="2360">
                  <c:v>7.99</c:v>
                </c:pt>
                <c:pt idx="2361">
                  <c:v>8</c:v>
                </c:pt>
                <c:pt idx="2362">
                  <c:v>7.98</c:v>
                </c:pt>
                <c:pt idx="2363">
                  <c:v>7.99</c:v>
                </c:pt>
                <c:pt idx="2364">
                  <c:v>7.97</c:v>
                </c:pt>
                <c:pt idx="2365">
                  <c:v>7.94</c:v>
                </c:pt>
                <c:pt idx="2366">
                  <c:v>7.93</c:v>
                </c:pt>
                <c:pt idx="2367">
                  <c:v>7.95</c:v>
                </c:pt>
                <c:pt idx="2368">
                  <c:v>7.92</c:v>
                </c:pt>
                <c:pt idx="2369">
                  <c:v>7.89</c:v>
                </c:pt>
                <c:pt idx="2370">
                  <c:v>7.96</c:v>
                </c:pt>
                <c:pt idx="2371">
                  <c:v>7.94</c:v>
                </c:pt>
                <c:pt idx="2372">
                  <c:v>7.94</c:v>
                </c:pt>
                <c:pt idx="2373">
                  <c:v>7.95</c:v>
                </c:pt>
                <c:pt idx="2374">
                  <c:v>7.96</c:v>
                </c:pt>
                <c:pt idx="2375">
                  <c:v>7.99</c:v>
                </c:pt>
                <c:pt idx="2376">
                  <c:v>8</c:v>
                </c:pt>
                <c:pt idx="2377">
                  <c:v>7.99</c:v>
                </c:pt>
                <c:pt idx="2378">
                  <c:v>8</c:v>
                </c:pt>
                <c:pt idx="2379">
                  <c:v>8.01</c:v>
                </c:pt>
                <c:pt idx="2380">
                  <c:v>8.0299999999999994</c:v>
                </c:pt>
                <c:pt idx="2381">
                  <c:v>7.98</c:v>
                </c:pt>
                <c:pt idx="2382">
                  <c:v>7.95</c:v>
                </c:pt>
                <c:pt idx="2383">
                  <c:v>7.91</c:v>
                </c:pt>
                <c:pt idx="2384">
                  <c:v>7.91</c:v>
                </c:pt>
                <c:pt idx="2385">
                  <c:v>7.92</c:v>
                </c:pt>
                <c:pt idx="2386">
                  <c:v>7.92</c:v>
                </c:pt>
                <c:pt idx="2387">
                  <c:v>7.93</c:v>
                </c:pt>
                <c:pt idx="2388">
                  <c:v>7.94</c:v>
                </c:pt>
                <c:pt idx="2389">
                  <c:v>7.96</c:v>
                </c:pt>
                <c:pt idx="2390">
                  <c:v>8</c:v>
                </c:pt>
                <c:pt idx="2391">
                  <c:v>8.01</c:v>
                </c:pt>
                <c:pt idx="2392">
                  <c:v>8.0299999999999994</c:v>
                </c:pt>
                <c:pt idx="2393">
                  <c:v>8.0500000000000007</c:v>
                </c:pt>
                <c:pt idx="2394">
                  <c:v>8.07</c:v>
                </c:pt>
                <c:pt idx="2395">
                  <c:v>8.1</c:v>
                </c:pt>
                <c:pt idx="2396">
                  <c:v>8.11</c:v>
                </c:pt>
                <c:pt idx="2397">
                  <c:v>8.1199999999999992</c:v>
                </c:pt>
                <c:pt idx="2398">
                  <c:v>8.1199999999999992</c:v>
                </c:pt>
                <c:pt idx="2399">
                  <c:v>8.11</c:v>
                </c:pt>
                <c:pt idx="2400">
                  <c:v>8.09</c:v>
                </c:pt>
                <c:pt idx="2401">
                  <c:v>8.06</c:v>
                </c:pt>
                <c:pt idx="2402">
                  <c:v>8.02</c:v>
                </c:pt>
                <c:pt idx="2403">
                  <c:v>8.01</c:v>
                </c:pt>
                <c:pt idx="2404">
                  <c:v>7.98</c:v>
                </c:pt>
                <c:pt idx="2405">
                  <c:v>7.96</c:v>
                </c:pt>
                <c:pt idx="2406">
                  <c:v>7.95</c:v>
                </c:pt>
                <c:pt idx="2407">
                  <c:v>7.97</c:v>
                </c:pt>
                <c:pt idx="2408">
                  <c:v>7.95</c:v>
                </c:pt>
                <c:pt idx="2409">
                  <c:v>7.94</c:v>
                </c:pt>
                <c:pt idx="2410">
                  <c:v>7.94</c:v>
                </c:pt>
                <c:pt idx="2411">
                  <c:v>7.99</c:v>
                </c:pt>
                <c:pt idx="2412">
                  <c:v>8</c:v>
                </c:pt>
                <c:pt idx="2413">
                  <c:v>8.01</c:v>
                </c:pt>
                <c:pt idx="2414">
                  <c:v>7.99</c:v>
                </c:pt>
                <c:pt idx="2415">
                  <c:v>8</c:v>
                </c:pt>
                <c:pt idx="2416">
                  <c:v>7.99</c:v>
                </c:pt>
                <c:pt idx="2417">
                  <c:v>8.02</c:v>
                </c:pt>
                <c:pt idx="2418">
                  <c:v>8.0299999999999994</c:v>
                </c:pt>
                <c:pt idx="2419">
                  <c:v>8.06</c:v>
                </c:pt>
                <c:pt idx="2420">
                  <c:v>8.0500000000000007</c:v>
                </c:pt>
                <c:pt idx="2421">
                  <c:v>8.0500000000000007</c:v>
                </c:pt>
                <c:pt idx="2422">
                  <c:v>8.08</c:v>
                </c:pt>
                <c:pt idx="2423">
                  <c:v>8.07</c:v>
                </c:pt>
                <c:pt idx="2424">
                  <c:v>8.06</c:v>
                </c:pt>
                <c:pt idx="2425">
                  <c:v>8.06</c:v>
                </c:pt>
                <c:pt idx="2426">
                  <c:v>8.0399999999999991</c:v>
                </c:pt>
                <c:pt idx="2427">
                  <c:v>8.0299999999999994</c:v>
                </c:pt>
                <c:pt idx="2428">
                  <c:v>8.02</c:v>
                </c:pt>
                <c:pt idx="2429">
                  <c:v>8.0299999999999994</c:v>
                </c:pt>
                <c:pt idx="2430">
                  <c:v>8.0500000000000007</c:v>
                </c:pt>
                <c:pt idx="2431">
                  <c:v>8.0399999999999991</c:v>
                </c:pt>
                <c:pt idx="2432">
                  <c:v>8.01</c:v>
                </c:pt>
                <c:pt idx="2433">
                  <c:v>8.0500000000000007</c:v>
                </c:pt>
                <c:pt idx="2434">
                  <c:v>8.0399999999999991</c:v>
                </c:pt>
                <c:pt idx="2435">
                  <c:v>8.0299999999999994</c:v>
                </c:pt>
                <c:pt idx="2436">
                  <c:v>8.0399999999999991</c:v>
                </c:pt>
                <c:pt idx="2437">
                  <c:v>8.0399999999999991</c:v>
                </c:pt>
                <c:pt idx="2438">
                  <c:v>8.0299999999999994</c:v>
                </c:pt>
                <c:pt idx="2439">
                  <c:v>8.02</c:v>
                </c:pt>
                <c:pt idx="2440">
                  <c:v>8.01</c:v>
                </c:pt>
                <c:pt idx="2441">
                  <c:v>7.99</c:v>
                </c:pt>
                <c:pt idx="2442">
                  <c:v>8</c:v>
                </c:pt>
                <c:pt idx="2443">
                  <c:v>8.0399999999999991</c:v>
                </c:pt>
                <c:pt idx="2444">
                  <c:v>8.0399999999999991</c:v>
                </c:pt>
                <c:pt idx="2445">
                  <c:v>8.06</c:v>
                </c:pt>
                <c:pt idx="2446">
                  <c:v>8.14</c:v>
                </c:pt>
                <c:pt idx="2447">
                  <c:v>8.1300000000000008</c:v>
                </c:pt>
                <c:pt idx="2448">
                  <c:v>8.11</c:v>
                </c:pt>
                <c:pt idx="2449">
                  <c:v>8.16</c:v>
                </c:pt>
                <c:pt idx="2450">
                  <c:v>8.17</c:v>
                </c:pt>
                <c:pt idx="2451">
                  <c:v>8.1999999999999993</c:v>
                </c:pt>
                <c:pt idx="2452">
                  <c:v>8.18</c:v>
                </c:pt>
                <c:pt idx="2453">
                  <c:v>8.15</c:v>
                </c:pt>
                <c:pt idx="2454">
                  <c:v>8.15</c:v>
                </c:pt>
                <c:pt idx="2455">
                  <c:v>8.16</c:v>
                </c:pt>
                <c:pt idx="2456">
                  <c:v>8.23</c:v>
                </c:pt>
                <c:pt idx="2457">
                  <c:v>8.23</c:v>
                </c:pt>
                <c:pt idx="2458">
                  <c:v>8.1999999999999993</c:v>
                </c:pt>
                <c:pt idx="2459">
                  <c:v>8.2100000000000009</c:v>
                </c:pt>
                <c:pt idx="2460">
                  <c:v>8.25</c:v>
                </c:pt>
                <c:pt idx="2461">
                  <c:v>8.25</c:v>
                </c:pt>
                <c:pt idx="2462">
                  <c:v>8.26</c:v>
                </c:pt>
                <c:pt idx="2463">
                  <c:v>8.26</c:v>
                </c:pt>
                <c:pt idx="2464">
                  <c:v>8.25</c:v>
                </c:pt>
                <c:pt idx="2465">
                  <c:v>8.2899999999999991</c:v>
                </c:pt>
                <c:pt idx="2466">
                  <c:v>8.39</c:v>
                </c:pt>
                <c:pt idx="2467">
                  <c:v>8.41</c:v>
                </c:pt>
                <c:pt idx="2468">
                  <c:v>8.41</c:v>
                </c:pt>
                <c:pt idx="2469">
                  <c:v>8.42</c:v>
                </c:pt>
                <c:pt idx="2470">
                  <c:v>8.4600000000000009</c:v>
                </c:pt>
                <c:pt idx="2471">
                  <c:v>8.52</c:v>
                </c:pt>
                <c:pt idx="2472">
                  <c:v>8.5399999999999991</c:v>
                </c:pt>
                <c:pt idx="2473">
                  <c:v>8.56</c:v>
                </c:pt>
                <c:pt idx="2474">
                  <c:v>8.6</c:v>
                </c:pt>
                <c:pt idx="2475">
                  <c:v>8.59</c:v>
                </c:pt>
                <c:pt idx="2476">
                  <c:v>8.6</c:v>
                </c:pt>
                <c:pt idx="2477">
                  <c:v>8.5399999999999991</c:v>
                </c:pt>
                <c:pt idx="2478">
                  <c:v>8.5</c:v>
                </c:pt>
                <c:pt idx="2479">
                  <c:v>8.49</c:v>
                </c:pt>
                <c:pt idx="2480">
                  <c:v>8.49</c:v>
                </c:pt>
                <c:pt idx="2481">
                  <c:v>8.51</c:v>
                </c:pt>
                <c:pt idx="2482">
                  <c:v>8.51</c:v>
                </c:pt>
                <c:pt idx="2483">
                  <c:v>8.48</c:v>
                </c:pt>
                <c:pt idx="2484">
                  <c:v>8.4499999999999993</c:v>
                </c:pt>
                <c:pt idx="2485">
                  <c:v>8.4499999999999993</c:v>
                </c:pt>
                <c:pt idx="2486">
                  <c:v>8.4499999999999993</c:v>
                </c:pt>
                <c:pt idx="2487">
                  <c:v>8.48</c:v>
                </c:pt>
                <c:pt idx="2488">
                  <c:v>8.51</c:v>
                </c:pt>
                <c:pt idx="2489">
                  <c:v>8.51</c:v>
                </c:pt>
                <c:pt idx="2490">
                  <c:v>8.52</c:v>
                </c:pt>
                <c:pt idx="2491">
                  <c:v>8.5</c:v>
                </c:pt>
                <c:pt idx="2492">
                  <c:v>8.4700000000000006</c:v>
                </c:pt>
                <c:pt idx="2493">
                  <c:v>8.4600000000000009</c:v>
                </c:pt>
                <c:pt idx="2494">
                  <c:v>8.4700000000000006</c:v>
                </c:pt>
                <c:pt idx="2495">
                  <c:v>8.4499999999999993</c:v>
                </c:pt>
                <c:pt idx="2496">
                  <c:v>8.42</c:v>
                </c:pt>
                <c:pt idx="2497">
                  <c:v>8.4</c:v>
                </c:pt>
                <c:pt idx="2498">
                  <c:v>8.39</c:v>
                </c:pt>
                <c:pt idx="2499">
                  <c:v>8.43</c:v>
                </c:pt>
                <c:pt idx="2500">
                  <c:v>8.41</c:v>
                </c:pt>
                <c:pt idx="2501">
                  <c:v>8.3699999999999992</c:v>
                </c:pt>
                <c:pt idx="2502">
                  <c:v>8.36</c:v>
                </c:pt>
                <c:pt idx="2503">
                  <c:v>8.33</c:v>
                </c:pt>
                <c:pt idx="2504">
                  <c:v>8.33</c:v>
                </c:pt>
                <c:pt idx="2505">
                  <c:v>8.32</c:v>
                </c:pt>
                <c:pt idx="2506">
                  <c:v>8.32</c:v>
                </c:pt>
                <c:pt idx="2507">
                  <c:v>8.34</c:v>
                </c:pt>
                <c:pt idx="2508">
                  <c:v>8.35</c:v>
                </c:pt>
                <c:pt idx="2509">
                  <c:v>8.36</c:v>
                </c:pt>
                <c:pt idx="2510">
                  <c:v>8.32</c:v>
                </c:pt>
                <c:pt idx="2511">
                  <c:v>8.2799999999999994</c:v>
                </c:pt>
                <c:pt idx="2512">
                  <c:v>8.26</c:v>
                </c:pt>
                <c:pt idx="2513">
                  <c:v>8.25</c:v>
                </c:pt>
                <c:pt idx="2514">
                  <c:v>8.26</c:v>
                </c:pt>
                <c:pt idx="2515">
                  <c:v>8.26</c:v>
                </c:pt>
                <c:pt idx="2516">
                  <c:v>8.26</c:v>
                </c:pt>
                <c:pt idx="2517">
                  <c:v>8.26</c:v>
                </c:pt>
                <c:pt idx="2518">
                  <c:v>8.26</c:v>
                </c:pt>
                <c:pt idx="2519">
                  <c:v>8.24</c:v>
                </c:pt>
                <c:pt idx="2520">
                  <c:v>8.23</c:v>
                </c:pt>
                <c:pt idx="2521">
                  <c:v>8.2100000000000009</c:v>
                </c:pt>
                <c:pt idx="2522">
                  <c:v>8.24</c:v>
                </c:pt>
                <c:pt idx="2523">
                  <c:v>8.2200000000000006</c:v>
                </c:pt>
                <c:pt idx="2524">
                  <c:v>8.2200000000000006</c:v>
                </c:pt>
                <c:pt idx="2525">
                  <c:v>8.2100000000000009</c:v>
                </c:pt>
                <c:pt idx="2526">
                  <c:v>8.1999999999999993</c:v>
                </c:pt>
                <c:pt idx="2527">
                  <c:v>8.1999999999999993</c:v>
                </c:pt>
                <c:pt idx="2528">
                  <c:v>8.19</c:v>
                </c:pt>
                <c:pt idx="2529">
                  <c:v>8.19</c:v>
                </c:pt>
                <c:pt idx="2530">
                  <c:v>8.17</c:v>
                </c:pt>
                <c:pt idx="2531">
                  <c:v>8.14</c:v>
                </c:pt>
                <c:pt idx="2532">
                  <c:v>8.14</c:v>
                </c:pt>
                <c:pt idx="2533">
                  <c:v>8.14</c:v>
                </c:pt>
                <c:pt idx="2534">
                  <c:v>8.15</c:v>
                </c:pt>
                <c:pt idx="2535">
                  <c:v>8.14</c:v>
                </c:pt>
                <c:pt idx="2536">
                  <c:v>8.1300000000000008</c:v>
                </c:pt>
                <c:pt idx="2537">
                  <c:v>8.14</c:v>
                </c:pt>
                <c:pt idx="2538">
                  <c:v>8.14</c:v>
                </c:pt>
                <c:pt idx="2539">
                  <c:v>8.1199999999999992</c:v>
                </c:pt>
                <c:pt idx="2540">
                  <c:v>8.1</c:v>
                </c:pt>
                <c:pt idx="2541">
                  <c:v>8.07</c:v>
                </c:pt>
                <c:pt idx="2542">
                  <c:v>8.07</c:v>
                </c:pt>
                <c:pt idx="2543">
                  <c:v>8.07</c:v>
                </c:pt>
                <c:pt idx="2544">
                  <c:v>8.08</c:v>
                </c:pt>
                <c:pt idx="2545">
                  <c:v>8.06</c:v>
                </c:pt>
                <c:pt idx="2546">
                  <c:v>8.0500000000000007</c:v>
                </c:pt>
                <c:pt idx="2547">
                  <c:v>8.01</c:v>
                </c:pt>
                <c:pt idx="2548">
                  <c:v>8</c:v>
                </c:pt>
                <c:pt idx="2549">
                  <c:v>8.02</c:v>
                </c:pt>
                <c:pt idx="2550">
                  <c:v>8.02</c:v>
                </c:pt>
                <c:pt idx="2551">
                  <c:v>8.0299999999999994</c:v>
                </c:pt>
                <c:pt idx="2552">
                  <c:v>8.0399999999999991</c:v>
                </c:pt>
                <c:pt idx="2553">
                  <c:v>8.02</c:v>
                </c:pt>
                <c:pt idx="2554">
                  <c:v>8.01</c:v>
                </c:pt>
                <c:pt idx="2555">
                  <c:v>7.98</c:v>
                </c:pt>
                <c:pt idx="2556">
                  <c:v>7.99</c:v>
                </c:pt>
                <c:pt idx="2557">
                  <c:v>7.97</c:v>
                </c:pt>
                <c:pt idx="2558">
                  <c:v>7.97</c:v>
                </c:pt>
                <c:pt idx="2559">
                  <c:v>7.98</c:v>
                </c:pt>
                <c:pt idx="2560">
                  <c:v>7.99</c:v>
                </c:pt>
                <c:pt idx="2561">
                  <c:v>7.99</c:v>
                </c:pt>
                <c:pt idx="2562">
                  <c:v>7.99</c:v>
                </c:pt>
                <c:pt idx="2563">
                  <c:v>7.96</c:v>
                </c:pt>
                <c:pt idx="2564">
                  <c:v>7.92</c:v>
                </c:pt>
                <c:pt idx="2565">
                  <c:v>7.91</c:v>
                </c:pt>
                <c:pt idx="2566">
                  <c:v>7.91</c:v>
                </c:pt>
                <c:pt idx="2567">
                  <c:v>7.86</c:v>
                </c:pt>
                <c:pt idx="2568">
                  <c:v>7.85</c:v>
                </c:pt>
                <c:pt idx="2569">
                  <c:v>7.85</c:v>
                </c:pt>
                <c:pt idx="2570">
                  <c:v>7.85</c:v>
                </c:pt>
                <c:pt idx="2571">
                  <c:v>7.81</c:v>
                </c:pt>
                <c:pt idx="2572">
                  <c:v>7.8</c:v>
                </c:pt>
                <c:pt idx="2573">
                  <c:v>7.77</c:v>
                </c:pt>
                <c:pt idx="2574">
                  <c:v>7.76</c:v>
                </c:pt>
                <c:pt idx="2575">
                  <c:v>7.75</c:v>
                </c:pt>
                <c:pt idx="2576">
                  <c:v>7.72</c:v>
                </c:pt>
                <c:pt idx="2577">
                  <c:v>7.7</c:v>
                </c:pt>
                <c:pt idx="2578">
                  <c:v>7.69</c:v>
                </c:pt>
                <c:pt idx="2579">
                  <c:v>7.69</c:v>
                </c:pt>
                <c:pt idx="2580">
                  <c:v>7.7</c:v>
                </c:pt>
                <c:pt idx="2581">
                  <c:v>7.74</c:v>
                </c:pt>
                <c:pt idx="2582">
                  <c:v>7.74</c:v>
                </c:pt>
                <c:pt idx="2583">
                  <c:v>7.74</c:v>
                </c:pt>
                <c:pt idx="2584">
                  <c:v>7.74</c:v>
                </c:pt>
                <c:pt idx="2585">
                  <c:v>7.74</c:v>
                </c:pt>
                <c:pt idx="2586">
                  <c:v>7.75</c:v>
                </c:pt>
                <c:pt idx="2587">
                  <c:v>7.7</c:v>
                </c:pt>
                <c:pt idx="2588">
                  <c:v>7.69</c:v>
                </c:pt>
                <c:pt idx="2589">
                  <c:v>7.65</c:v>
                </c:pt>
                <c:pt idx="2590">
                  <c:v>7.64</c:v>
                </c:pt>
                <c:pt idx="2591">
                  <c:v>7.59</c:v>
                </c:pt>
                <c:pt idx="2592">
                  <c:v>7.56</c:v>
                </c:pt>
                <c:pt idx="2593">
                  <c:v>7.55</c:v>
                </c:pt>
                <c:pt idx="2594">
                  <c:v>7.58</c:v>
                </c:pt>
                <c:pt idx="2595">
                  <c:v>7.57</c:v>
                </c:pt>
                <c:pt idx="2596">
                  <c:v>7.57</c:v>
                </c:pt>
                <c:pt idx="2597">
                  <c:v>7.6</c:v>
                </c:pt>
                <c:pt idx="2598">
                  <c:v>7.62</c:v>
                </c:pt>
                <c:pt idx="2599">
                  <c:v>7.6</c:v>
                </c:pt>
                <c:pt idx="2600">
                  <c:v>7.6</c:v>
                </c:pt>
                <c:pt idx="2601">
                  <c:v>7.6</c:v>
                </c:pt>
                <c:pt idx="2602">
                  <c:v>7.59</c:v>
                </c:pt>
                <c:pt idx="2603">
                  <c:v>7.57</c:v>
                </c:pt>
                <c:pt idx="2604">
                  <c:v>7.57</c:v>
                </c:pt>
                <c:pt idx="2605">
                  <c:v>7.56</c:v>
                </c:pt>
                <c:pt idx="2606">
                  <c:v>7.56</c:v>
                </c:pt>
                <c:pt idx="2607">
                  <c:v>7.56</c:v>
                </c:pt>
                <c:pt idx="2608">
                  <c:v>7.56</c:v>
                </c:pt>
                <c:pt idx="2609">
                  <c:v>7.63</c:v>
                </c:pt>
                <c:pt idx="2610">
                  <c:v>7.62</c:v>
                </c:pt>
                <c:pt idx="2611">
                  <c:v>7.6</c:v>
                </c:pt>
                <c:pt idx="2612">
                  <c:v>7.59</c:v>
                </c:pt>
                <c:pt idx="2613">
                  <c:v>7.6</c:v>
                </c:pt>
                <c:pt idx="2614">
                  <c:v>7.61</c:v>
                </c:pt>
                <c:pt idx="2615">
                  <c:v>7.58</c:v>
                </c:pt>
                <c:pt idx="2616">
                  <c:v>7.58</c:v>
                </c:pt>
                <c:pt idx="2617">
                  <c:v>7.59</c:v>
                </c:pt>
                <c:pt idx="2618">
                  <c:v>7.59</c:v>
                </c:pt>
                <c:pt idx="2619">
                  <c:v>7.58</c:v>
                </c:pt>
                <c:pt idx="2620">
                  <c:v>7.55</c:v>
                </c:pt>
                <c:pt idx="2621">
                  <c:v>7.53</c:v>
                </c:pt>
                <c:pt idx="2622">
                  <c:v>7.51</c:v>
                </c:pt>
                <c:pt idx="2623">
                  <c:v>7.51</c:v>
                </c:pt>
                <c:pt idx="2624">
                  <c:v>7.48</c:v>
                </c:pt>
                <c:pt idx="2625">
                  <c:v>7.48</c:v>
                </c:pt>
                <c:pt idx="2626">
                  <c:v>7.46</c:v>
                </c:pt>
                <c:pt idx="2627">
                  <c:v>7.46</c:v>
                </c:pt>
                <c:pt idx="2628">
                  <c:v>7.49</c:v>
                </c:pt>
                <c:pt idx="2629">
                  <c:v>7.49</c:v>
                </c:pt>
                <c:pt idx="2630">
                  <c:v>7.52</c:v>
                </c:pt>
                <c:pt idx="2631">
                  <c:v>7.58</c:v>
                </c:pt>
                <c:pt idx="2632">
                  <c:v>7.53</c:v>
                </c:pt>
                <c:pt idx="2633">
                  <c:v>7.52</c:v>
                </c:pt>
                <c:pt idx="2634">
                  <c:v>7.5</c:v>
                </c:pt>
                <c:pt idx="2635">
                  <c:v>7.46</c:v>
                </c:pt>
                <c:pt idx="2636">
                  <c:v>7.42</c:v>
                </c:pt>
                <c:pt idx="2637">
                  <c:v>7.42</c:v>
                </c:pt>
                <c:pt idx="2638">
                  <c:v>7.41</c:v>
                </c:pt>
                <c:pt idx="2639">
                  <c:v>7.42</c:v>
                </c:pt>
                <c:pt idx="2640">
                  <c:v>7.42</c:v>
                </c:pt>
                <c:pt idx="2641">
                  <c:v>7.38</c:v>
                </c:pt>
                <c:pt idx="2642">
                  <c:v>7.33</c:v>
                </c:pt>
                <c:pt idx="2643">
                  <c:v>7.29</c:v>
                </c:pt>
                <c:pt idx="2644">
                  <c:v>7.29</c:v>
                </c:pt>
                <c:pt idx="2645">
                  <c:v>7.28</c:v>
                </c:pt>
                <c:pt idx="2646">
                  <c:v>7.26</c:v>
                </c:pt>
                <c:pt idx="2647">
                  <c:v>7.26</c:v>
                </c:pt>
                <c:pt idx="2648">
                  <c:v>7.26</c:v>
                </c:pt>
                <c:pt idx="2649">
                  <c:v>7.24</c:v>
                </c:pt>
                <c:pt idx="2650">
                  <c:v>7.33</c:v>
                </c:pt>
                <c:pt idx="2651">
                  <c:v>7.38</c:v>
                </c:pt>
                <c:pt idx="2652">
                  <c:v>7.41</c:v>
                </c:pt>
                <c:pt idx="2653">
                  <c:v>7.44</c:v>
                </c:pt>
                <c:pt idx="2654">
                  <c:v>7.52</c:v>
                </c:pt>
                <c:pt idx="2655">
                  <c:v>7.49</c:v>
                </c:pt>
                <c:pt idx="2656">
                  <c:v>7.43</c:v>
                </c:pt>
                <c:pt idx="2657">
                  <c:v>7.37</c:v>
                </c:pt>
                <c:pt idx="2658">
                  <c:v>7.37</c:v>
                </c:pt>
                <c:pt idx="2659">
                  <c:v>7.38</c:v>
                </c:pt>
                <c:pt idx="2660">
                  <c:v>7.43</c:v>
                </c:pt>
                <c:pt idx="2661">
                  <c:v>7.46</c:v>
                </c:pt>
                <c:pt idx="2662">
                  <c:v>7.43</c:v>
                </c:pt>
                <c:pt idx="2663">
                  <c:v>7.44</c:v>
                </c:pt>
                <c:pt idx="2664">
                  <c:v>7.43</c:v>
                </c:pt>
                <c:pt idx="2665">
                  <c:v>7.44</c:v>
                </c:pt>
                <c:pt idx="2666">
                  <c:v>7.42</c:v>
                </c:pt>
                <c:pt idx="2667">
                  <c:v>7.4</c:v>
                </c:pt>
                <c:pt idx="2668">
                  <c:v>7.4</c:v>
                </c:pt>
                <c:pt idx="2669">
                  <c:v>7.4</c:v>
                </c:pt>
                <c:pt idx="2670">
                  <c:v>7.41</c:v>
                </c:pt>
                <c:pt idx="2671">
                  <c:v>7.44</c:v>
                </c:pt>
                <c:pt idx="2672">
                  <c:v>7.43</c:v>
                </c:pt>
                <c:pt idx="2673">
                  <c:v>7.43</c:v>
                </c:pt>
                <c:pt idx="2674">
                  <c:v>7.49</c:v>
                </c:pt>
                <c:pt idx="2675">
                  <c:v>7.49</c:v>
                </c:pt>
                <c:pt idx="2676">
                  <c:v>7.49</c:v>
                </c:pt>
                <c:pt idx="2677">
                  <c:v>7.5</c:v>
                </c:pt>
                <c:pt idx="2678">
                  <c:v>7.5</c:v>
                </c:pt>
                <c:pt idx="2679">
                  <c:v>7.5</c:v>
                </c:pt>
                <c:pt idx="2680">
                  <c:v>7.5</c:v>
                </c:pt>
                <c:pt idx="2681">
                  <c:v>7.49</c:v>
                </c:pt>
                <c:pt idx="2682">
                  <c:v>7.48</c:v>
                </c:pt>
                <c:pt idx="2683">
                  <c:v>7.48</c:v>
                </c:pt>
                <c:pt idx="2684">
                  <c:v>7.44</c:v>
                </c:pt>
                <c:pt idx="2685">
                  <c:v>7.41</c:v>
                </c:pt>
                <c:pt idx="2686">
                  <c:v>7.38</c:v>
                </c:pt>
                <c:pt idx="2687">
                  <c:v>7.37</c:v>
                </c:pt>
                <c:pt idx="2688">
                  <c:v>7.34</c:v>
                </c:pt>
                <c:pt idx="2689">
                  <c:v>7.32</c:v>
                </c:pt>
                <c:pt idx="2690">
                  <c:v>7.3</c:v>
                </c:pt>
                <c:pt idx="2691">
                  <c:v>7.3</c:v>
                </c:pt>
                <c:pt idx="2692">
                  <c:v>7.3</c:v>
                </c:pt>
                <c:pt idx="2693">
                  <c:v>7.31</c:v>
                </c:pt>
                <c:pt idx="2694">
                  <c:v>7.35</c:v>
                </c:pt>
                <c:pt idx="2695">
                  <c:v>7.37</c:v>
                </c:pt>
                <c:pt idx="2696">
                  <c:v>7.35</c:v>
                </c:pt>
                <c:pt idx="2697">
                  <c:v>7.34</c:v>
                </c:pt>
                <c:pt idx="2698">
                  <c:v>7.33</c:v>
                </c:pt>
                <c:pt idx="2699">
                  <c:v>7.32</c:v>
                </c:pt>
                <c:pt idx="2700">
                  <c:v>7.32</c:v>
                </c:pt>
                <c:pt idx="2701">
                  <c:v>7.31</c:v>
                </c:pt>
                <c:pt idx="2702">
                  <c:v>7.3</c:v>
                </c:pt>
                <c:pt idx="2703">
                  <c:v>7.3</c:v>
                </c:pt>
                <c:pt idx="2704">
                  <c:v>7.3</c:v>
                </c:pt>
                <c:pt idx="2705">
                  <c:v>7.28</c:v>
                </c:pt>
                <c:pt idx="2706">
                  <c:v>7.29</c:v>
                </c:pt>
                <c:pt idx="2707">
                  <c:v>7.31</c:v>
                </c:pt>
                <c:pt idx="2708">
                  <c:v>7.31</c:v>
                </c:pt>
                <c:pt idx="2709">
                  <c:v>7.29</c:v>
                </c:pt>
                <c:pt idx="2710">
                  <c:v>7.3</c:v>
                </c:pt>
                <c:pt idx="2711">
                  <c:v>7.3</c:v>
                </c:pt>
                <c:pt idx="2712">
                  <c:v>7.31</c:v>
                </c:pt>
                <c:pt idx="2713">
                  <c:v>7.31</c:v>
                </c:pt>
                <c:pt idx="2714">
                  <c:v>7.32</c:v>
                </c:pt>
                <c:pt idx="2715">
                  <c:v>7.34</c:v>
                </c:pt>
                <c:pt idx="2716">
                  <c:v>7.37</c:v>
                </c:pt>
                <c:pt idx="2717">
                  <c:v>7.38</c:v>
                </c:pt>
                <c:pt idx="2718">
                  <c:v>7.39</c:v>
                </c:pt>
                <c:pt idx="2719">
                  <c:v>7.41</c:v>
                </c:pt>
                <c:pt idx="2720">
                  <c:v>7.46</c:v>
                </c:pt>
                <c:pt idx="2721">
                  <c:v>7.56</c:v>
                </c:pt>
                <c:pt idx="2722">
                  <c:v>7.61</c:v>
                </c:pt>
                <c:pt idx="2723">
                  <c:v>7.61</c:v>
                </c:pt>
                <c:pt idx="2724">
                  <c:v>7.7</c:v>
                </c:pt>
                <c:pt idx="2725">
                  <c:v>7.7</c:v>
                </c:pt>
                <c:pt idx="2726">
                  <c:v>7.69</c:v>
                </c:pt>
                <c:pt idx="2727">
                  <c:v>7.65</c:v>
                </c:pt>
                <c:pt idx="2728">
                  <c:v>7.63</c:v>
                </c:pt>
                <c:pt idx="2729">
                  <c:v>7.65</c:v>
                </c:pt>
                <c:pt idx="2730">
                  <c:v>7.68</c:v>
                </c:pt>
                <c:pt idx="2731">
                  <c:v>7.77</c:v>
                </c:pt>
                <c:pt idx="2732">
                  <c:v>7.77</c:v>
                </c:pt>
                <c:pt idx="2733">
                  <c:v>7.81</c:v>
                </c:pt>
                <c:pt idx="2734">
                  <c:v>7.83</c:v>
                </c:pt>
                <c:pt idx="2735">
                  <c:v>7.89</c:v>
                </c:pt>
                <c:pt idx="2736">
                  <c:v>7.89</c:v>
                </c:pt>
                <c:pt idx="2737">
                  <c:v>7.87</c:v>
                </c:pt>
                <c:pt idx="2738">
                  <c:v>7.98</c:v>
                </c:pt>
                <c:pt idx="2739">
                  <c:v>7.99</c:v>
                </c:pt>
                <c:pt idx="2740">
                  <c:v>8</c:v>
                </c:pt>
                <c:pt idx="2741">
                  <c:v>8</c:v>
                </c:pt>
                <c:pt idx="2742">
                  <c:v>8.0299999999999994</c:v>
                </c:pt>
                <c:pt idx="2743">
                  <c:v>8.0500000000000007</c:v>
                </c:pt>
                <c:pt idx="2744">
                  <c:v>8.0500000000000007</c:v>
                </c:pt>
                <c:pt idx="2745">
                  <c:v>8.11</c:v>
                </c:pt>
                <c:pt idx="2746">
                  <c:v>8.19</c:v>
                </c:pt>
                <c:pt idx="2747">
                  <c:v>8.15</c:v>
                </c:pt>
                <c:pt idx="2748">
                  <c:v>8.1199999999999992</c:v>
                </c:pt>
                <c:pt idx="2749">
                  <c:v>8.07</c:v>
                </c:pt>
                <c:pt idx="2750">
                  <c:v>8.09</c:v>
                </c:pt>
                <c:pt idx="2751">
                  <c:v>8.17</c:v>
                </c:pt>
                <c:pt idx="2752">
                  <c:v>8.18</c:v>
                </c:pt>
                <c:pt idx="2753">
                  <c:v>8.2799999999999994</c:v>
                </c:pt>
                <c:pt idx="2754">
                  <c:v>8.36</c:v>
                </c:pt>
                <c:pt idx="2755">
                  <c:v>8.51</c:v>
                </c:pt>
                <c:pt idx="2756">
                  <c:v>8.56</c:v>
                </c:pt>
                <c:pt idx="2757">
                  <c:v>8.83</c:v>
                </c:pt>
                <c:pt idx="2758">
                  <c:v>8.99</c:v>
                </c:pt>
                <c:pt idx="2759">
                  <c:v>8.99</c:v>
                </c:pt>
                <c:pt idx="2760">
                  <c:v>8.9</c:v>
                </c:pt>
                <c:pt idx="2761">
                  <c:v>8.98</c:v>
                </c:pt>
                <c:pt idx="2762">
                  <c:v>8.89</c:v>
                </c:pt>
                <c:pt idx="2763">
                  <c:v>8.8800000000000008</c:v>
                </c:pt>
                <c:pt idx="2764">
                  <c:v>8.9499999999999993</c:v>
                </c:pt>
                <c:pt idx="2765">
                  <c:v>8.9</c:v>
                </c:pt>
                <c:pt idx="2766">
                  <c:v>8.74</c:v>
                </c:pt>
                <c:pt idx="2767">
                  <c:v>8.76</c:v>
                </c:pt>
                <c:pt idx="2768">
                  <c:v>8.83</c:v>
                </c:pt>
                <c:pt idx="2769">
                  <c:v>8.7899999999999991</c:v>
                </c:pt>
                <c:pt idx="2770">
                  <c:v>8.81</c:v>
                </c:pt>
                <c:pt idx="2771">
                  <c:v>8.8699999999999992</c:v>
                </c:pt>
                <c:pt idx="2772">
                  <c:v>9.0500000000000007</c:v>
                </c:pt>
                <c:pt idx="2773">
                  <c:v>9</c:v>
                </c:pt>
                <c:pt idx="2774">
                  <c:v>8.9700000000000006</c:v>
                </c:pt>
                <c:pt idx="2775">
                  <c:v>8.9499999999999993</c:v>
                </c:pt>
                <c:pt idx="2776">
                  <c:v>8.89</c:v>
                </c:pt>
                <c:pt idx="2777">
                  <c:v>8.83</c:v>
                </c:pt>
                <c:pt idx="2778">
                  <c:v>8.82</c:v>
                </c:pt>
                <c:pt idx="2779">
                  <c:v>8.8000000000000007</c:v>
                </c:pt>
                <c:pt idx="2780">
                  <c:v>8.84</c:v>
                </c:pt>
                <c:pt idx="2781">
                  <c:v>8.86</c:v>
                </c:pt>
                <c:pt idx="2782">
                  <c:v>8.84</c:v>
                </c:pt>
                <c:pt idx="2783">
                  <c:v>8.9600000000000009</c:v>
                </c:pt>
                <c:pt idx="2784">
                  <c:v>8.9600000000000009</c:v>
                </c:pt>
                <c:pt idx="2785">
                  <c:v>8.9499999999999993</c:v>
                </c:pt>
                <c:pt idx="2786">
                  <c:v>8.91</c:v>
                </c:pt>
                <c:pt idx="2787">
                  <c:v>8.91</c:v>
                </c:pt>
                <c:pt idx="2788">
                  <c:v>8.91</c:v>
                </c:pt>
                <c:pt idx="2789">
                  <c:v>8.93</c:v>
                </c:pt>
                <c:pt idx="2790">
                  <c:v>8.94</c:v>
                </c:pt>
                <c:pt idx="2791">
                  <c:v>8.93</c:v>
                </c:pt>
                <c:pt idx="2792">
                  <c:v>8.9</c:v>
                </c:pt>
                <c:pt idx="2793">
                  <c:v>8.89</c:v>
                </c:pt>
                <c:pt idx="2794">
                  <c:v>8.84</c:v>
                </c:pt>
                <c:pt idx="2795">
                  <c:v>8.76</c:v>
                </c:pt>
                <c:pt idx="2796">
                  <c:v>8.6300000000000008</c:v>
                </c:pt>
                <c:pt idx="2797">
                  <c:v>8.67</c:v>
                </c:pt>
                <c:pt idx="2798">
                  <c:v>8.59</c:v>
                </c:pt>
                <c:pt idx="2799">
                  <c:v>8.52</c:v>
                </c:pt>
                <c:pt idx="2800">
                  <c:v>8.56</c:v>
                </c:pt>
                <c:pt idx="2801">
                  <c:v>8.52</c:v>
                </c:pt>
                <c:pt idx="2802">
                  <c:v>8.5</c:v>
                </c:pt>
                <c:pt idx="2803">
                  <c:v>8.51</c:v>
                </c:pt>
                <c:pt idx="2804">
                  <c:v>8.5500000000000007</c:v>
                </c:pt>
                <c:pt idx="2805">
                  <c:v>8.5399999999999991</c:v>
                </c:pt>
                <c:pt idx="2806">
                  <c:v>8.52</c:v>
                </c:pt>
                <c:pt idx="2807">
                  <c:v>8.5</c:v>
                </c:pt>
                <c:pt idx="2808">
                  <c:v>8.4700000000000006</c:v>
                </c:pt>
                <c:pt idx="2809">
                  <c:v>8.4600000000000009</c:v>
                </c:pt>
                <c:pt idx="2810">
                  <c:v>8.4600000000000009</c:v>
                </c:pt>
                <c:pt idx="2811">
                  <c:v>8.41</c:v>
                </c:pt>
                <c:pt idx="2812">
                  <c:v>8.3800000000000008</c:v>
                </c:pt>
                <c:pt idx="2813">
                  <c:v>8.34</c:v>
                </c:pt>
                <c:pt idx="2814">
                  <c:v>8.34</c:v>
                </c:pt>
                <c:pt idx="2815">
                  <c:v>8.31</c:v>
                </c:pt>
                <c:pt idx="2816">
                  <c:v>8.3699999999999992</c:v>
                </c:pt>
                <c:pt idx="2817">
                  <c:v>8.4</c:v>
                </c:pt>
                <c:pt idx="2818">
                  <c:v>8.49</c:v>
                </c:pt>
                <c:pt idx="2819">
                  <c:v>8.5399999999999991</c:v>
                </c:pt>
                <c:pt idx="2820">
                  <c:v>8.57</c:v>
                </c:pt>
                <c:pt idx="2821">
                  <c:v>8.52</c:v>
                </c:pt>
                <c:pt idx="2822">
                  <c:v>8.5299999999999994</c:v>
                </c:pt>
                <c:pt idx="2823">
                  <c:v>8.5299999999999994</c:v>
                </c:pt>
                <c:pt idx="2824">
                  <c:v>8.5500000000000007</c:v>
                </c:pt>
                <c:pt idx="2825">
                  <c:v>8.5500000000000007</c:v>
                </c:pt>
                <c:pt idx="2826">
                  <c:v>8.5500000000000007</c:v>
                </c:pt>
                <c:pt idx="2827">
                  <c:v>8.6300000000000008</c:v>
                </c:pt>
                <c:pt idx="2828">
                  <c:v>8.66</c:v>
                </c:pt>
                <c:pt idx="2829">
                  <c:v>8.69</c:v>
                </c:pt>
                <c:pt idx="2830">
                  <c:v>8.75</c:v>
                </c:pt>
                <c:pt idx="2831">
                  <c:v>8.76</c:v>
                </c:pt>
                <c:pt idx="2832">
                  <c:v>8.81</c:v>
                </c:pt>
                <c:pt idx="2833">
                  <c:v>8.8800000000000008</c:v>
                </c:pt>
                <c:pt idx="2834">
                  <c:v>8.9499999999999993</c:v>
                </c:pt>
                <c:pt idx="2835">
                  <c:v>8.9499999999999993</c:v>
                </c:pt>
                <c:pt idx="2836">
                  <c:v>9.0500000000000007</c:v>
                </c:pt>
                <c:pt idx="2837">
                  <c:v>9.0299999999999994</c:v>
                </c:pt>
                <c:pt idx="2838">
                  <c:v>9.1199999999999992</c:v>
                </c:pt>
                <c:pt idx="2839">
                  <c:v>9.2200000000000006</c:v>
                </c:pt>
                <c:pt idx="2840">
                  <c:v>9.3699999999999992</c:v>
                </c:pt>
                <c:pt idx="2841">
                  <c:v>9.44</c:v>
                </c:pt>
                <c:pt idx="2842">
                  <c:v>9.51</c:v>
                </c:pt>
                <c:pt idx="2843">
                  <c:v>9.52</c:v>
                </c:pt>
                <c:pt idx="2844">
                  <c:v>9.48</c:v>
                </c:pt>
                <c:pt idx="2845">
                  <c:v>9.44</c:v>
                </c:pt>
                <c:pt idx="2846">
                  <c:v>9.5</c:v>
                </c:pt>
                <c:pt idx="2847">
                  <c:v>9.43</c:v>
                </c:pt>
                <c:pt idx="2848">
                  <c:v>9.35</c:v>
                </c:pt>
                <c:pt idx="2849">
                  <c:v>9.3699999999999992</c:v>
                </c:pt>
                <c:pt idx="2850">
                  <c:v>9.34</c:v>
                </c:pt>
                <c:pt idx="2851">
                  <c:v>9.4</c:v>
                </c:pt>
                <c:pt idx="2852">
                  <c:v>9.3800000000000008</c:v>
                </c:pt>
                <c:pt idx="2853">
                  <c:v>9.4</c:v>
                </c:pt>
                <c:pt idx="2854">
                  <c:v>9.3699999999999992</c:v>
                </c:pt>
                <c:pt idx="2855">
                  <c:v>9.33</c:v>
                </c:pt>
                <c:pt idx="2856">
                  <c:v>9.27</c:v>
                </c:pt>
                <c:pt idx="2857">
                  <c:v>9.31</c:v>
                </c:pt>
                <c:pt idx="2858">
                  <c:v>9.36</c:v>
                </c:pt>
                <c:pt idx="2859">
                  <c:v>9.39</c:v>
                </c:pt>
                <c:pt idx="2860">
                  <c:v>9.39</c:v>
                </c:pt>
                <c:pt idx="2861">
                  <c:v>9.4</c:v>
                </c:pt>
                <c:pt idx="2862">
                  <c:v>9.4</c:v>
                </c:pt>
                <c:pt idx="2863">
                  <c:v>9.43</c:v>
                </c:pt>
                <c:pt idx="2864">
                  <c:v>9.4700000000000006</c:v>
                </c:pt>
                <c:pt idx="2865">
                  <c:v>9.48</c:v>
                </c:pt>
                <c:pt idx="2866">
                  <c:v>9.49</c:v>
                </c:pt>
                <c:pt idx="2867">
                  <c:v>9.4700000000000006</c:v>
                </c:pt>
                <c:pt idx="2868">
                  <c:v>9.44</c:v>
                </c:pt>
                <c:pt idx="2869">
                  <c:v>9.5299999999999994</c:v>
                </c:pt>
                <c:pt idx="2870">
                  <c:v>9.5399999999999991</c:v>
                </c:pt>
                <c:pt idx="2871">
                  <c:v>9.61</c:v>
                </c:pt>
                <c:pt idx="2872">
                  <c:v>9.7200000000000006</c:v>
                </c:pt>
                <c:pt idx="2873">
                  <c:v>9.7899999999999991</c:v>
                </c:pt>
                <c:pt idx="2874">
                  <c:v>9.91</c:v>
                </c:pt>
                <c:pt idx="2875">
                  <c:v>10.08</c:v>
                </c:pt>
                <c:pt idx="2876">
                  <c:v>10.050000000000001</c:v>
                </c:pt>
                <c:pt idx="2877">
                  <c:v>10.01</c:v>
                </c:pt>
                <c:pt idx="2878">
                  <c:v>9.98</c:v>
                </c:pt>
                <c:pt idx="2879">
                  <c:v>9.99</c:v>
                </c:pt>
                <c:pt idx="2880">
                  <c:v>10.08</c:v>
                </c:pt>
                <c:pt idx="2881">
                  <c:v>10.16</c:v>
                </c:pt>
                <c:pt idx="2882">
                  <c:v>10.19</c:v>
                </c:pt>
                <c:pt idx="2883">
                  <c:v>10.19</c:v>
                </c:pt>
                <c:pt idx="2884">
                  <c:v>10.33</c:v>
                </c:pt>
                <c:pt idx="2885">
                  <c:v>10.35</c:v>
                </c:pt>
                <c:pt idx="2886">
                  <c:v>10.23</c:v>
                </c:pt>
                <c:pt idx="2887">
                  <c:v>10.050000000000001</c:v>
                </c:pt>
                <c:pt idx="2888">
                  <c:v>10.08</c:v>
                </c:pt>
                <c:pt idx="2889">
                  <c:v>9.98</c:v>
                </c:pt>
                <c:pt idx="2890">
                  <c:v>9.98</c:v>
                </c:pt>
                <c:pt idx="2891">
                  <c:v>10.029999999999999</c:v>
                </c:pt>
                <c:pt idx="2892">
                  <c:v>9.98</c:v>
                </c:pt>
                <c:pt idx="2893">
                  <c:v>9.9700000000000006</c:v>
                </c:pt>
                <c:pt idx="2894">
                  <c:v>10.029999999999999</c:v>
                </c:pt>
                <c:pt idx="2895">
                  <c:v>10.07</c:v>
                </c:pt>
                <c:pt idx="2896">
                  <c:v>10.17</c:v>
                </c:pt>
                <c:pt idx="2897">
                  <c:v>10.25</c:v>
                </c:pt>
                <c:pt idx="2898">
                  <c:v>10.34</c:v>
                </c:pt>
                <c:pt idx="2899">
                  <c:v>10.39</c:v>
                </c:pt>
                <c:pt idx="2900">
                  <c:v>10.39</c:v>
                </c:pt>
                <c:pt idx="2901">
                  <c:v>10.34</c:v>
                </c:pt>
                <c:pt idx="2902">
                  <c:v>10.37</c:v>
                </c:pt>
                <c:pt idx="2903">
                  <c:v>10.37</c:v>
                </c:pt>
                <c:pt idx="2904">
                  <c:v>10.44</c:v>
                </c:pt>
                <c:pt idx="2905">
                  <c:v>10.5</c:v>
                </c:pt>
                <c:pt idx="2906">
                  <c:v>10.45</c:v>
                </c:pt>
                <c:pt idx="2907">
                  <c:v>10.45</c:v>
                </c:pt>
                <c:pt idx="2908">
                  <c:v>10.43</c:v>
                </c:pt>
                <c:pt idx="2909">
                  <c:v>10.34</c:v>
                </c:pt>
                <c:pt idx="2910">
                  <c:v>10.33</c:v>
                </c:pt>
                <c:pt idx="2911">
                  <c:v>10.38</c:v>
                </c:pt>
                <c:pt idx="2912">
                  <c:v>10.49</c:v>
                </c:pt>
                <c:pt idx="2913">
                  <c:v>10.56</c:v>
                </c:pt>
                <c:pt idx="2914">
                  <c:v>10.59</c:v>
                </c:pt>
                <c:pt idx="2915">
                  <c:v>10.59</c:v>
                </c:pt>
                <c:pt idx="2916">
                  <c:v>10.62</c:v>
                </c:pt>
                <c:pt idx="2917">
                  <c:v>10.68</c:v>
                </c:pt>
                <c:pt idx="2918">
                  <c:v>10.74</c:v>
                </c:pt>
                <c:pt idx="2919">
                  <c:v>10.83</c:v>
                </c:pt>
                <c:pt idx="2920">
                  <c:v>10.89</c:v>
                </c:pt>
                <c:pt idx="2921">
                  <c:v>11.04</c:v>
                </c:pt>
                <c:pt idx="2922">
                  <c:v>10.99</c:v>
                </c:pt>
                <c:pt idx="2923">
                  <c:v>11.12</c:v>
                </c:pt>
                <c:pt idx="2924">
                  <c:v>11.06</c:v>
                </c:pt>
                <c:pt idx="2925">
                  <c:v>10.95</c:v>
                </c:pt>
                <c:pt idx="2926">
                  <c:v>10.97</c:v>
                </c:pt>
                <c:pt idx="2927">
                  <c:v>10.88</c:v>
                </c:pt>
                <c:pt idx="2928">
                  <c:v>10.77</c:v>
                </c:pt>
                <c:pt idx="2929">
                  <c:v>10.76</c:v>
                </c:pt>
                <c:pt idx="2930">
                  <c:v>10.74</c:v>
                </c:pt>
                <c:pt idx="2931">
                  <c:v>10.74</c:v>
                </c:pt>
                <c:pt idx="2932">
                  <c:v>10.9</c:v>
                </c:pt>
                <c:pt idx="2933">
                  <c:v>10.86</c:v>
                </c:pt>
                <c:pt idx="2934">
                  <c:v>10.77</c:v>
                </c:pt>
                <c:pt idx="2935">
                  <c:v>10.71</c:v>
                </c:pt>
                <c:pt idx="2936">
                  <c:v>10.58</c:v>
                </c:pt>
                <c:pt idx="2937">
                  <c:v>10.46</c:v>
                </c:pt>
                <c:pt idx="2938">
                  <c:v>10.48</c:v>
                </c:pt>
                <c:pt idx="2939">
                  <c:v>10.5</c:v>
                </c:pt>
                <c:pt idx="2940">
                  <c:v>10.57</c:v>
                </c:pt>
                <c:pt idx="2941">
                  <c:v>10.55</c:v>
                </c:pt>
                <c:pt idx="2942">
                  <c:v>10.56</c:v>
                </c:pt>
                <c:pt idx="2943">
                  <c:v>10.53</c:v>
                </c:pt>
                <c:pt idx="2944">
                  <c:v>10.48</c:v>
                </c:pt>
                <c:pt idx="2945">
                  <c:v>10.45</c:v>
                </c:pt>
                <c:pt idx="2946">
                  <c:v>10.28</c:v>
                </c:pt>
                <c:pt idx="2947">
                  <c:v>10.24</c:v>
                </c:pt>
                <c:pt idx="2948">
                  <c:v>10.199999999999999</c:v>
                </c:pt>
                <c:pt idx="2949">
                  <c:v>10.18</c:v>
                </c:pt>
                <c:pt idx="2950">
                  <c:v>10.18</c:v>
                </c:pt>
                <c:pt idx="2951">
                  <c:v>10.15</c:v>
                </c:pt>
                <c:pt idx="2952">
                  <c:v>10.119999999999999</c:v>
                </c:pt>
                <c:pt idx="2953">
                  <c:v>10.11</c:v>
                </c:pt>
                <c:pt idx="2954">
                  <c:v>10.07</c:v>
                </c:pt>
                <c:pt idx="2955">
                  <c:v>10.02</c:v>
                </c:pt>
                <c:pt idx="2956">
                  <c:v>9.9499999999999993</c:v>
                </c:pt>
                <c:pt idx="2957">
                  <c:v>9.9499999999999993</c:v>
                </c:pt>
                <c:pt idx="2958">
                  <c:v>10.02</c:v>
                </c:pt>
                <c:pt idx="2959">
                  <c:v>10.01</c:v>
                </c:pt>
                <c:pt idx="2960">
                  <c:v>10.029999999999999</c:v>
                </c:pt>
                <c:pt idx="2961">
                  <c:v>10.07</c:v>
                </c:pt>
                <c:pt idx="2962">
                  <c:v>10.09</c:v>
                </c:pt>
                <c:pt idx="2963">
                  <c:v>10.11</c:v>
                </c:pt>
                <c:pt idx="2964">
                  <c:v>10.050000000000001</c:v>
                </c:pt>
                <c:pt idx="2965">
                  <c:v>9.99</c:v>
                </c:pt>
                <c:pt idx="2966">
                  <c:v>9.94</c:v>
                </c:pt>
                <c:pt idx="2967">
                  <c:v>9.89</c:v>
                </c:pt>
                <c:pt idx="2968">
                  <c:v>9.89</c:v>
                </c:pt>
                <c:pt idx="2969">
                  <c:v>9.92</c:v>
                </c:pt>
                <c:pt idx="2970">
                  <c:v>9.99</c:v>
                </c:pt>
                <c:pt idx="2971">
                  <c:v>10</c:v>
                </c:pt>
                <c:pt idx="2972">
                  <c:v>10</c:v>
                </c:pt>
                <c:pt idx="2973">
                  <c:v>10.11</c:v>
                </c:pt>
                <c:pt idx="2974">
                  <c:v>10.1</c:v>
                </c:pt>
                <c:pt idx="2975">
                  <c:v>10.119999999999999</c:v>
                </c:pt>
                <c:pt idx="2976">
                  <c:v>10.1</c:v>
                </c:pt>
                <c:pt idx="2977">
                  <c:v>10.09</c:v>
                </c:pt>
                <c:pt idx="2978">
                  <c:v>10.119999999999999</c:v>
                </c:pt>
                <c:pt idx="2979">
                  <c:v>10.15</c:v>
                </c:pt>
                <c:pt idx="2980">
                  <c:v>10.18</c:v>
                </c:pt>
                <c:pt idx="2981">
                  <c:v>10.1</c:v>
                </c:pt>
                <c:pt idx="2982">
                  <c:v>10.06</c:v>
                </c:pt>
                <c:pt idx="2983">
                  <c:v>10.11</c:v>
                </c:pt>
                <c:pt idx="2984">
                  <c:v>10.16</c:v>
                </c:pt>
                <c:pt idx="2985">
                  <c:v>10.18</c:v>
                </c:pt>
                <c:pt idx="2986">
                  <c:v>10.220000000000001</c:v>
                </c:pt>
                <c:pt idx="2987">
                  <c:v>10.23</c:v>
                </c:pt>
                <c:pt idx="2988">
                  <c:v>10.199999999999999</c:v>
                </c:pt>
                <c:pt idx="2989">
                  <c:v>10.18</c:v>
                </c:pt>
                <c:pt idx="2990">
                  <c:v>10.220000000000001</c:v>
                </c:pt>
                <c:pt idx="2991">
                  <c:v>10.29</c:v>
                </c:pt>
                <c:pt idx="2992">
                  <c:v>10.38</c:v>
                </c:pt>
                <c:pt idx="2993">
                  <c:v>10.49</c:v>
                </c:pt>
                <c:pt idx="2994">
                  <c:v>10.66</c:v>
                </c:pt>
                <c:pt idx="2995">
                  <c:v>10.67</c:v>
                </c:pt>
                <c:pt idx="2996">
                  <c:v>10.79</c:v>
                </c:pt>
                <c:pt idx="2997">
                  <c:v>10.9</c:v>
                </c:pt>
                <c:pt idx="2998">
                  <c:v>10.83</c:v>
                </c:pt>
                <c:pt idx="2999">
                  <c:v>10.95</c:v>
                </c:pt>
                <c:pt idx="3000">
                  <c:v>10.96</c:v>
                </c:pt>
                <c:pt idx="3001">
                  <c:v>11.06</c:v>
                </c:pt>
                <c:pt idx="3002">
                  <c:v>11.06</c:v>
                </c:pt>
                <c:pt idx="3003">
                  <c:v>11.12</c:v>
                </c:pt>
                <c:pt idx="3004">
                  <c:v>11.19</c:v>
                </c:pt>
                <c:pt idx="3005">
                  <c:v>11.09</c:v>
                </c:pt>
                <c:pt idx="3006">
                  <c:v>11.15</c:v>
                </c:pt>
                <c:pt idx="3007">
                  <c:v>11.3</c:v>
                </c:pt>
                <c:pt idx="3008">
                  <c:v>11.21</c:v>
                </c:pt>
                <c:pt idx="3009">
                  <c:v>11.33</c:v>
                </c:pt>
                <c:pt idx="3010">
                  <c:v>11.35</c:v>
                </c:pt>
                <c:pt idx="3011">
                  <c:v>11.26</c:v>
                </c:pt>
                <c:pt idx="3012">
                  <c:v>11.19</c:v>
                </c:pt>
                <c:pt idx="3013">
                  <c:v>11.1</c:v>
                </c:pt>
                <c:pt idx="3014">
                  <c:v>11.16</c:v>
                </c:pt>
                <c:pt idx="3015">
                  <c:v>11.09</c:v>
                </c:pt>
                <c:pt idx="3016">
                  <c:v>11.1</c:v>
                </c:pt>
                <c:pt idx="3017">
                  <c:v>11.15</c:v>
                </c:pt>
                <c:pt idx="3018">
                  <c:v>11.24</c:v>
                </c:pt>
                <c:pt idx="3019">
                  <c:v>11.3</c:v>
                </c:pt>
                <c:pt idx="3020">
                  <c:v>11.29</c:v>
                </c:pt>
                <c:pt idx="3021">
                  <c:v>11.39</c:v>
                </c:pt>
                <c:pt idx="3022">
                  <c:v>11.48</c:v>
                </c:pt>
                <c:pt idx="3023">
                  <c:v>11.52</c:v>
                </c:pt>
                <c:pt idx="3024">
                  <c:v>11.52</c:v>
                </c:pt>
                <c:pt idx="3025">
                  <c:v>11.49</c:v>
                </c:pt>
                <c:pt idx="3026">
                  <c:v>11.46</c:v>
                </c:pt>
                <c:pt idx="3027">
                  <c:v>11.48</c:v>
                </c:pt>
                <c:pt idx="3028">
                  <c:v>11.46</c:v>
                </c:pt>
                <c:pt idx="3029">
                  <c:v>11.4</c:v>
                </c:pt>
                <c:pt idx="3030">
                  <c:v>11.42</c:v>
                </c:pt>
                <c:pt idx="3031">
                  <c:v>11.39</c:v>
                </c:pt>
                <c:pt idx="3032">
                  <c:v>11.35</c:v>
                </c:pt>
                <c:pt idx="3033">
                  <c:v>11.36</c:v>
                </c:pt>
                <c:pt idx="3034">
                  <c:v>11.43</c:v>
                </c:pt>
                <c:pt idx="3035">
                  <c:v>11.45</c:v>
                </c:pt>
                <c:pt idx="3036">
                  <c:v>11.49</c:v>
                </c:pt>
                <c:pt idx="3037">
                  <c:v>11.5</c:v>
                </c:pt>
                <c:pt idx="3038">
                  <c:v>11.49</c:v>
                </c:pt>
                <c:pt idx="3039">
                  <c:v>11.48</c:v>
                </c:pt>
                <c:pt idx="3040">
                  <c:v>11.48</c:v>
                </c:pt>
                <c:pt idx="3041">
                  <c:v>11.47</c:v>
                </c:pt>
                <c:pt idx="3042">
                  <c:v>11.46</c:v>
                </c:pt>
                <c:pt idx="3043">
                  <c:v>11.54</c:v>
                </c:pt>
                <c:pt idx="3044">
                  <c:v>11.54</c:v>
                </c:pt>
                <c:pt idx="3045">
                  <c:v>11.52</c:v>
                </c:pt>
                <c:pt idx="3046">
                  <c:v>11.53</c:v>
                </c:pt>
                <c:pt idx="3047">
                  <c:v>11.55</c:v>
                </c:pt>
                <c:pt idx="3048">
                  <c:v>11.58</c:v>
                </c:pt>
                <c:pt idx="3049">
                  <c:v>11.52</c:v>
                </c:pt>
                <c:pt idx="3050">
                  <c:v>11.53</c:v>
                </c:pt>
                <c:pt idx="3051">
                  <c:v>11.58</c:v>
                </c:pt>
                <c:pt idx="3052">
                  <c:v>11.62</c:v>
                </c:pt>
                <c:pt idx="3053">
                  <c:v>11.62</c:v>
                </c:pt>
                <c:pt idx="3054">
                  <c:v>11.8</c:v>
                </c:pt>
                <c:pt idx="3055">
                  <c:v>12.09</c:v>
                </c:pt>
                <c:pt idx="3056">
                  <c:v>12.29</c:v>
                </c:pt>
                <c:pt idx="3057">
                  <c:v>12.48</c:v>
                </c:pt>
                <c:pt idx="3058">
                  <c:v>12.31</c:v>
                </c:pt>
                <c:pt idx="3059">
                  <c:v>12.35</c:v>
                </c:pt>
                <c:pt idx="3060">
                  <c:v>12.52</c:v>
                </c:pt>
                <c:pt idx="3061">
                  <c:v>12.69</c:v>
                </c:pt>
                <c:pt idx="3062">
                  <c:v>13.01</c:v>
                </c:pt>
                <c:pt idx="3063">
                  <c:v>13.34</c:v>
                </c:pt>
                <c:pt idx="3064">
                  <c:v>13.56</c:v>
                </c:pt>
                <c:pt idx="3065">
                  <c:v>14.03</c:v>
                </c:pt>
                <c:pt idx="3066">
                  <c:v>14.21</c:v>
                </c:pt>
                <c:pt idx="3067">
                  <c:v>14.8</c:v>
                </c:pt>
                <c:pt idx="3068">
                  <c:v>15.04</c:v>
                </c:pt>
                <c:pt idx="3069">
                  <c:v>15.6</c:v>
                </c:pt>
                <c:pt idx="3070">
                  <c:v>15.79</c:v>
                </c:pt>
                <c:pt idx="3071">
                  <c:v>16.350000000000001</c:v>
                </c:pt>
                <c:pt idx="3072">
                  <c:v>16.86</c:v>
                </c:pt>
                <c:pt idx="3073">
                  <c:v>18.260000000000002</c:v>
                </c:pt>
                <c:pt idx="3074">
                  <c:v>18.27</c:v>
                </c:pt>
                <c:pt idx="3075">
                  <c:v>17.59</c:v>
                </c:pt>
                <c:pt idx="3076">
                  <c:v>18.149999999999999</c:v>
                </c:pt>
                <c:pt idx="3077">
                  <c:v>18.670000000000002</c:v>
                </c:pt>
                <c:pt idx="3078">
                  <c:v>18.91</c:v>
                </c:pt>
                <c:pt idx="3079">
                  <c:v>18.7</c:v>
                </c:pt>
                <c:pt idx="3080">
                  <c:v>18.63</c:v>
                </c:pt>
                <c:pt idx="3081">
                  <c:v>18.760000000000002</c:v>
                </c:pt>
                <c:pt idx="3082">
                  <c:v>19.010000000000002</c:v>
                </c:pt>
                <c:pt idx="3083">
                  <c:v>19.440000000000001</c:v>
                </c:pt>
                <c:pt idx="3084">
                  <c:v>19.61</c:v>
                </c:pt>
                <c:pt idx="3085">
                  <c:v>19.55</c:v>
                </c:pt>
                <c:pt idx="3086">
                  <c:v>19.079999999999998</c:v>
                </c:pt>
                <c:pt idx="3087">
                  <c:v>18.829999999999998</c:v>
                </c:pt>
                <c:pt idx="3088">
                  <c:v>19.079999999999998</c:v>
                </c:pt>
                <c:pt idx="3089">
                  <c:v>19.09</c:v>
                </c:pt>
                <c:pt idx="3090">
                  <c:v>18.850000000000001</c:v>
                </c:pt>
                <c:pt idx="3091">
                  <c:v>18.71</c:v>
                </c:pt>
                <c:pt idx="3092">
                  <c:v>18.809999999999999</c:v>
                </c:pt>
                <c:pt idx="3093">
                  <c:v>18.989999999999998</c:v>
                </c:pt>
                <c:pt idx="3094">
                  <c:v>19</c:v>
                </c:pt>
                <c:pt idx="3095">
                  <c:v>19.010000000000002</c:v>
                </c:pt>
                <c:pt idx="3096">
                  <c:v>19.350000000000001</c:v>
                </c:pt>
                <c:pt idx="3097">
                  <c:v>19.61</c:v>
                </c:pt>
                <c:pt idx="3098">
                  <c:v>19.66</c:v>
                </c:pt>
                <c:pt idx="3099">
                  <c:v>19.86</c:v>
                </c:pt>
                <c:pt idx="3100">
                  <c:v>20.27</c:v>
                </c:pt>
                <c:pt idx="3101">
                  <c:v>20.81</c:v>
                </c:pt>
                <c:pt idx="3102">
                  <c:v>21.51</c:v>
                </c:pt>
                <c:pt idx="3103">
                  <c:v>21.99</c:v>
                </c:pt>
                <c:pt idx="3104">
                  <c:v>22.12</c:v>
                </c:pt>
                <c:pt idx="3105">
                  <c:v>21.92</c:v>
                </c:pt>
                <c:pt idx="3106">
                  <c:v>21.76</c:v>
                </c:pt>
                <c:pt idx="3107">
                  <c:v>21.77</c:v>
                </c:pt>
                <c:pt idx="3108">
                  <c:v>21.72</c:v>
                </c:pt>
                <c:pt idx="3109">
                  <c:v>21.81</c:v>
                </c:pt>
                <c:pt idx="3110">
                  <c:v>21.92</c:v>
                </c:pt>
                <c:pt idx="3111">
                  <c:v>21.89</c:v>
                </c:pt>
                <c:pt idx="3112">
                  <c:v>22.05</c:v>
                </c:pt>
                <c:pt idx="3113">
                  <c:v>22.12</c:v>
                </c:pt>
                <c:pt idx="3114">
                  <c:v>22.45</c:v>
                </c:pt>
                <c:pt idx="3115">
                  <c:v>22.38</c:v>
                </c:pt>
                <c:pt idx="3116">
                  <c:v>22.25</c:v>
                </c:pt>
                <c:pt idx="3117">
                  <c:v>22.34</c:v>
                </c:pt>
                <c:pt idx="3118">
                  <c:v>22.53</c:v>
                </c:pt>
                <c:pt idx="3119">
                  <c:v>22.86</c:v>
                </c:pt>
                <c:pt idx="3120">
                  <c:v>23.26</c:v>
                </c:pt>
                <c:pt idx="3121">
                  <c:v>22.78</c:v>
                </c:pt>
                <c:pt idx="3122">
                  <c:v>22.4</c:v>
                </c:pt>
                <c:pt idx="3123">
                  <c:v>22</c:v>
                </c:pt>
                <c:pt idx="3124">
                  <c:v>21.78</c:v>
                </c:pt>
                <c:pt idx="3125">
                  <c:v>21.58</c:v>
                </c:pt>
                <c:pt idx="3126">
                  <c:v>21.24</c:v>
                </c:pt>
                <c:pt idx="3127">
                  <c:v>21.26</c:v>
                </c:pt>
                <c:pt idx="3128">
                  <c:v>20.96</c:v>
                </c:pt>
                <c:pt idx="3129">
                  <c:v>20.61</c:v>
                </c:pt>
                <c:pt idx="3130">
                  <c:v>19.84</c:v>
                </c:pt>
                <c:pt idx="3131">
                  <c:v>19.57</c:v>
                </c:pt>
                <c:pt idx="3132">
                  <c:v>19.46</c:v>
                </c:pt>
                <c:pt idx="3133">
                  <c:v>19.05</c:v>
                </c:pt>
                <c:pt idx="3134">
                  <c:v>18.32</c:v>
                </c:pt>
                <c:pt idx="3135">
                  <c:v>18.04</c:v>
                </c:pt>
                <c:pt idx="3136">
                  <c:v>18.239999999999998</c:v>
                </c:pt>
                <c:pt idx="3137">
                  <c:v>18.18</c:v>
                </c:pt>
                <c:pt idx="3138">
                  <c:v>18.13</c:v>
                </c:pt>
                <c:pt idx="3139">
                  <c:v>18.27</c:v>
                </c:pt>
                <c:pt idx="3140">
                  <c:v>18.25</c:v>
                </c:pt>
                <c:pt idx="3141">
                  <c:v>18.37</c:v>
                </c:pt>
                <c:pt idx="3142">
                  <c:v>18.27</c:v>
                </c:pt>
                <c:pt idx="3143">
                  <c:v>18.29</c:v>
                </c:pt>
                <c:pt idx="3144">
                  <c:v>18.28</c:v>
                </c:pt>
                <c:pt idx="3145">
                  <c:v>18.36</c:v>
                </c:pt>
                <c:pt idx="3146">
                  <c:v>18.36</c:v>
                </c:pt>
                <c:pt idx="3147">
                  <c:v>18.45</c:v>
                </c:pt>
                <c:pt idx="3148">
                  <c:v>18.47</c:v>
                </c:pt>
                <c:pt idx="3149">
                  <c:v>18.420000000000002</c:v>
                </c:pt>
                <c:pt idx="3150">
                  <c:v>18.170000000000002</c:v>
                </c:pt>
                <c:pt idx="3151">
                  <c:v>18.12</c:v>
                </c:pt>
                <c:pt idx="3152">
                  <c:v>18.14</c:v>
                </c:pt>
                <c:pt idx="3153">
                  <c:v>18.18</c:v>
                </c:pt>
                <c:pt idx="3154">
                  <c:v>18.22</c:v>
                </c:pt>
                <c:pt idx="3155">
                  <c:v>18.22</c:v>
                </c:pt>
                <c:pt idx="3156">
                  <c:v>18.13</c:v>
                </c:pt>
                <c:pt idx="3157">
                  <c:v>18.09</c:v>
                </c:pt>
                <c:pt idx="3158">
                  <c:v>18.07</c:v>
                </c:pt>
                <c:pt idx="3159">
                  <c:v>18.04</c:v>
                </c:pt>
                <c:pt idx="3160">
                  <c:v>17.95</c:v>
                </c:pt>
                <c:pt idx="3161">
                  <c:v>18.010000000000002</c:v>
                </c:pt>
                <c:pt idx="3162">
                  <c:v>18.059999999999999</c:v>
                </c:pt>
                <c:pt idx="3163">
                  <c:v>18.14</c:v>
                </c:pt>
                <c:pt idx="3164">
                  <c:v>17.989999999999998</c:v>
                </c:pt>
                <c:pt idx="3165">
                  <c:v>18.21</c:v>
                </c:pt>
                <c:pt idx="3166">
                  <c:v>18.440000000000001</c:v>
                </c:pt>
                <c:pt idx="3167">
                  <c:v>18.420000000000002</c:v>
                </c:pt>
                <c:pt idx="3168">
                  <c:v>18.63</c:v>
                </c:pt>
                <c:pt idx="3169">
                  <c:v>18.73</c:v>
                </c:pt>
                <c:pt idx="3170">
                  <c:v>19.13</c:v>
                </c:pt>
                <c:pt idx="3171">
                  <c:v>19.21</c:v>
                </c:pt>
                <c:pt idx="3172">
                  <c:v>19.239999999999998</c:v>
                </c:pt>
                <c:pt idx="3173">
                  <c:v>19.43</c:v>
                </c:pt>
                <c:pt idx="3174">
                  <c:v>19.47</c:v>
                </c:pt>
                <c:pt idx="3175">
                  <c:v>19.8</c:v>
                </c:pt>
                <c:pt idx="3176">
                  <c:v>20.079999999999998</c:v>
                </c:pt>
                <c:pt idx="3177">
                  <c:v>20.34</c:v>
                </c:pt>
                <c:pt idx="3178">
                  <c:v>20.5</c:v>
                </c:pt>
                <c:pt idx="3179">
                  <c:v>20.6</c:v>
                </c:pt>
                <c:pt idx="3180">
                  <c:v>20.85</c:v>
                </c:pt>
                <c:pt idx="3181">
                  <c:v>20.78</c:v>
                </c:pt>
                <c:pt idx="3182">
                  <c:v>20.420000000000002</c:v>
                </c:pt>
                <c:pt idx="3183">
                  <c:v>20.29</c:v>
                </c:pt>
                <c:pt idx="3184">
                  <c:v>20.010000000000002</c:v>
                </c:pt>
                <c:pt idx="3185">
                  <c:v>19.64</c:v>
                </c:pt>
                <c:pt idx="3186">
                  <c:v>19.64</c:v>
                </c:pt>
                <c:pt idx="3187">
                  <c:v>19.61</c:v>
                </c:pt>
                <c:pt idx="3188">
                  <c:v>19.46</c:v>
                </c:pt>
                <c:pt idx="3189">
                  <c:v>19.46</c:v>
                </c:pt>
                <c:pt idx="3190">
                  <c:v>19.309999999999999</c:v>
                </c:pt>
                <c:pt idx="3191">
                  <c:v>19.21</c:v>
                </c:pt>
                <c:pt idx="3192">
                  <c:v>19.11</c:v>
                </c:pt>
                <c:pt idx="3193">
                  <c:v>18.88</c:v>
                </c:pt>
                <c:pt idx="3194">
                  <c:v>18.559999999999999</c:v>
                </c:pt>
                <c:pt idx="3195">
                  <c:v>18.64</c:v>
                </c:pt>
                <c:pt idx="3196">
                  <c:v>18.73</c:v>
                </c:pt>
                <c:pt idx="3197">
                  <c:v>18.8</c:v>
                </c:pt>
                <c:pt idx="3198">
                  <c:v>18.559999999999999</c:v>
                </c:pt>
                <c:pt idx="3199">
                  <c:v>18.45</c:v>
                </c:pt>
                <c:pt idx="3200">
                  <c:v>18.38</c:v>
                </c:pt>
                <c:pt idx="3201">
                  <c:v>18.36</c:v>
                </c:pt>
                <c:pt idx="3202">
                  <c:v>18.239999999999998</c:v>
                </c:pt>
                <c:pt idx="3203">
                  <c:v>18.13</c:v>
                </c:pt>
                <c:pt idx="3204">
                  <c:v>18</c:v>
                </c:pt>
                <c:pt idx="3205">
                  <c:v>17.64</c:v>
                </c:pt>
                <c:pt idx="3206">
                  <c:v>17.510000000000002</c:v>
                </c:pt>
                <c:pt idx="3207">
                  <c:v>17.27</c:v>
                </c:pt>
                <c:pt idx="3208">
                  <c:v>16.989999999999998</c:v>
                </c:pt>
                <c:pt idx="3209">
                  <c:v>17.02</c:v>
                </c:pt>
                <c:pt idx="3210">
                  <c:v>17.260000000000002</c:v>
                </c:pt>
                <c:pt idx="3211">
                  <c:v>17.23</c:v>
                </c:pt>
                <c:pt idx="3212">
                  <c:v>17.100000000000001</c:v>
                </c:pt>
                <c:pt idx="3213">
                  <c:v>16.86</c:v>
                </c:pt>
                <c:pt idx="3214">
                  <c:v>16.82</c:v>
                </c:pt>
                <c:pt idx="3215">
                  <c:v>16.77</c:v>
                </c:pt>
                <c:pt idx="3216">
                  <c:v>16.5</c:v>
                </c:pt>
                <c:pt idx="3217">
                  <c:v>15.54</c:v>
                </c:pt>
                <c:pt idx="3218">
                  <c:v>15.45</c:v>
                </c:pt>
                <c:pt idx="3219">
                  <c:v>15.33</c:v>
                </c:pt>
                <c:pt idx="3220">
                  <c:v>15.2</c:v>
                </c:pt>
                <c:pt idx="3221">
                  <c:v>15.05</c:v>
                </c:pt>
                <c:pt idx="3222">
                  <c:v>14.75</c:v>
                </c:pt>
                <c:pt idx="3223">
                  <c:v>14.62</c:v>
                </c:pt>
                <c:pt idx="3224">
                  <c:v>14.68</c:v>
                </c:pt>
                <c:pt idx="3225">
                  <c:v>14.73</c:v>
                </c:pt>
                <c:pt idx="3226">
                  <c:v>14.87</c:v>
                </c:pt>
                <c:pt idx="3227">
                  <c:v>14.92</c:v>
                </c:pt>
                <c:pt idx="3228">
                  <c:v>14.93</c:v>
                </c:pt>
                <c:pt idx="3229">
                  <c:v>14.93</c:v>
                </c:pt>
                <c:pt idx="3230">
                  <c:v>14.81</c:v>
                </c:pt>
                <c:pt idx="3231">
                  <c:v>14.53</c:v>
                </c:pt>
                <c:pt idx="3232">
                  <c:v>14.49</c:v>
                </c:pt>
                <c:pt idx="3233">
                  <c:v>14.38</c:v>
                </c:pt>
                <c:pt idx="3234">
                  <c:v>14.39</c:v>
                </c:pt>
                <c:pt idx="3235">
                  <c:v>14.38</c:v>
                </c:pt>
                <c:pt idx="3236">
                  <c:v>14.29</c:v>
                </c:pt>
                <c:pt idx="3237">
                  <c:v>14.17</c:v>
                </c:pt>
                <c:pt idx="3238">
                  <c:v>14.05</c:v>
                </c:pt>
                <c:pt idx="3239">
                  <c:v>14.02</c:v>
                </c:pt>
                <c:pt idx="3240">
                  <c:v>13.86</c:v>
                </c:pt>
                <c:pt idx="3241">
                  <c:v>13.66</c:v>
                </c:pt>
                <c:pt idx="3242">
                  <c:v>13.57</c:v>
                </c:pt>
                <c:pt idx="3243">
                  <c:v>13.53</c:v>
                </c:pt>
                <c:pt idx="3244">
                  <c:v>13.47</c:v>
                </c:pt>
                <c:pt idx="3245">
                  <c:v>13.43</c:v>
                </c:pt>
                <c:pt idx="3246">
                  <c:v>13.36</c:v>
                </c:pt>
                <c:pt idx="3247">
                  <c:v>13.26</c:v>
                </c:pt>
                <c:pt idx="3248">
                  <c:v>13.2</c:v>
                </c:pt>
                <c:pt idx="3249">
                  <c:v>13.13</c:v>
                </c:pt>
                <c:pt idx="3250">
                  <c:v>13.04</c:v>
                </c:pt>
                <c:pt idx="3251">
                  <c:v>13.09</c:v>
                </c:pt>
                <c:pt idx="3252">
                  <c:v>13.3</c:v>
                </c:pt>
                <c:pt idx="3253">
                  <c:v>13.47</c:v>
                </c:pt>
                <c:pt idx="3254">
                  <c:v>13.44</c:v>
                </c:pt>
                <c:pt idx="3255">
                  <c:v>13.52</c:v>
                </c:pt>
                <c:pt idx="3256">
                  <c:v>13.6</c:v>
                </c:pt>
                <c:pt idx="3257">
                  <c:v>13.61</c:v>
                </c:pt>
                <c:pt idx="3258">
                  <c:v>13.56</c:v>
                </c:pt>
                <c:pt idx="3259">
                  <c:v>13.53</c:v>
                </c:pt>
                <c:pt idx="3260">
                  <c:v>13.49</c:v>
                </c:pt>
                <c:pt idx="3261">
                  <c:v>13.06</c:v>
                </c:pt>
                <c:pt idx="3262">
                  <c:v>13</c:v>
                </c:pt>
                <c:pt idx="3263">
                  <c:v>12.94</c:v>
                </c:pt>
                <c:pt idx="3264">
                  <c:v>12.95</c:v>
                </c:pt>
                <c:pt idx="3265">
                  <c:v>13.01</c:v>
                </c:pt>
                <c:pt idx="3266">
                  <c:v>13</c:v>
                </c:pt>
                <c:pt idx="3267">
                  <c:v>13.07</c:v>
                </c:pt>
                <c:pt idx="3268">
                  <c:v>13.13</c:v>
                </c:pt>
                <c:pt idx="3269">
                  <c:v>13.13</c:v>
                </c:pt>
                <c:pt idx="3270">
                  <c:v>13.19</c:v>
                </c:pt>
                <c:pt idx="3271">
                  <c:v>13.09</c:v>
                </c:pt>
                <c:pt idx="3272">
                  <c:v>13</c:v>
                </c:pt>
                <c:pt idx="3273">
                  <c:v>13.01</c:v>
                </c:pt>
                <c:pt idx="3274">
                  <c:v>12.91</c:v>
                </c:pt>
                <c:pt idx="3275">
                  <c:v>12.8</c:v>
                </c:pt>
                <c:pt idx="3276">
                  <c:v>12.64</c:v>
                </c:pt>
                <c:pt idx="3277">
                  <c:v>12.59</c:v>
                </c:pt>
                <c:pt idx="3278">
                  <c:v>12.45</c:v>
                </c:pt>
                <c:pt idx="3279">
                  <c:v>12.34</c:v>
                </c:pt>
                <c:pt idx="3280">
                  <c:v>12.22</c:v>
                </c:pt>
                <c:pt idx="3281">
                  <c:v>12.15</c:v>
                </c:pt>
                <c:pt idx="3282">
                  <c:v>12.06</c:v>
                </c:pt>
                <c:pt idx="3283">
                  <c:v>11.93</c:v>
                </c:pt>
                <c:pt idx="3284">
                  <c:v>11.73</c:v>
                </c:pt>
                <c:pt idx="3285">
                  <c:v>11.63</c:v>
                </c:pt>
                <c:pt idx="3286">
                  <c:v>11.54</c:v>
                </c:pt>
                <c:pt idx="3287">
                  <c:v>11.48</c:v>
                </c:pt>
                <c:pt idx="3288">
                  <c:v>11.42</c:v>
                </c:pt>
                <c:pt idx="3289">
                  <c:v>11.38</c:v>
                </c:pt>
                <c:pt idx="3290">
                  <c:v>11.3</c:v>
                </c:pt>
                <c:pt idx="3291">
                  <c:v>11.31</c:v>
                </c:pt>
                <c:pt idx="3292">
                  <c:v>11.42</c:v>
                </c:pt>
                <c:pt idx="3293">
                  <c:v>11.46</c:v>
                </c:pt>
                <c:pt idx="3294">
                  <c:v>11.44</c:v>
                </c:pt>
                <c:pt idx="3295">
                  <c:v>11.6</c:v>
                </c:pt>
                <c:pt idx="3296">
                  <c:v>11.65</c:v>
                </c:pt>
                <c:pt idx="3297">
                  <c:v>11.66</c:v>
                </c:pt>
                <c:pt idx="3298">
                  <c:v>11.67</c:v>
                </c:pt>
                <c:pt idx="3299">
                  <c:v>11.64</c:v>
                </c:pt>
                <c:pt idx="3300">
                  <c:v>11.59</c:v>
                </c:pt>
                <c:pt idx="3301">
                  <c:v>11.54</c:v>
                </c:pt>
                <c:pt idx="3302">
                  <c:v>11.52</c:v>
                </c:pt>
                <c:pt idx="3303">
                  <c:v>11.49</c:v>
                </c:pt>
                <c:pt idx="3304">
                  <c:v>11.45</c:v>
                </c:pt>
                <c:pt idx="3305">
                  <c:v>11.47</c:v>
                </c:pt>
                <c:pt idx="3306">
                  <c:v>11.49</c:v>
                </c:pt>
                <c:pt idx="3307">
                  <c:v>11.47</c:v>
                </c:pt>
                <c:pt idx="3308">
                  <c:v>11.45</c:v>
                </c:pt>
                <c:pt idx="3309">
                  <c:v>11.44</c:v>
                </c:pt>
                <c:pt idx="3310">
                  <c:v>11.45</c:v>
                </c:pt>
                <c:pt idx="3311">
                  <c:v>11.39</c:v>
                </c:pt>
                <c:pt idx="3312">
                  <c:v>11.33</c:v>
                </c:pt>
                <c:pt idx="3313">
                  <c:v>11.18</c:v>
                </c:pt>
                <c:pt idx="3314">
                  <c:v>11.04</c:v>
                </c:pt>
                <c:pt idx="3315">
                  <c:v>10.88</c:v>
                </c:pt>
                <c:pt idx="3316">
                  <c:v>10.69</c:v>
                </c:pt>
                <c:pt idx="3317">
                  <c:v>10.48</c:v>
                </c:pt>
                <c:pt idx="3318">
                  <c:v>10.41</c:v>
                </c:pt>
                <c:pt idx="3319">
                  <c:v>10.38</c:v>
                </c:pt>
                <c:pt idx="3320">
                  <c:v>10.4</c:v>
                </c:pt>
                <c:pt idx="3321">
                  <c:v>10.31</c:v>
                </c:pt>
                <c:pt idx="3322">
                  <c:v>10.210000000000001</c:v>
                </c:pt>
                <c:pt idx="3323">
                  <c:v>10.17</c:v>
                </c:pt>
                <c:pt idx="3324">
                  <c:v>10.17</c:v>
                </c:pt>
                <c:pt idx="3325">
                  <c:v>10.199999999999999</c:v>
                </c:pt>
                <c:pt idx="3326">
                  <c:v>10.16</c:v>
                </c:pt>
                <c:pt idx="3327">
                  <c:v>10.210000000000001</c:v>
                </c:pt>
                <c:pt idx="3328">
                  <c:v>10.28</c:v>
                </c:pt>
                <c:pt idx="3329">
                  <c:v>10.38</c:v>
                </c:pt>
                <c:pt idx="3330">
                  <c:v>10.34</c:v>
                </c:pt>
                <c:pt idx="3331">
                  <c:v>10.25</c:v>
                </c:pt>
                <c:pt idx="3332">
                  <c:v>10.24</c:v>
                </c:pt>
                <c:pt idx="3333">
                  <c:v>10.19</c:v>
                </c:pt>
                <c:pt idx="3334">
                  <c:v>10.18</c:v>
                </c:pt>
                <c:pt idx="3335">
                  <c:v>10.19</c:v>
                </c:pt>
                <c:pt idx="3336">
                  <c:v>10.16</c:v>
                </c:pt>
                <c:pt idx="3337">
                  <c:v>10.050000000000001</c:v>
                </c:pt>
                <c:pt idx="3338">
                  <c:v>10.029999999999999</c:v>
                </c:pt>
                <c:pt idx="3339">
                  <c:v>9.99</c:v>
                </c:pt>
                <c:pt idx="3340">
                  <c:v>9.9600000000000009</c:v>
                </c:pt>
                <c:pt idx="3341">
                  <c:v>9.9</c:v>
                </c:pt>
                <c:pt idx="3342">
                  <c:v>9.8800000000000008</c:v>
                </c:pt>
                <c:pt idx="3343">
                  <c:v>9.86</c:v>
                </c:pt>
                <c:pt idx="3344">
                  <c:v>9.84</c:v>
                </c:pt>
                <c:pt idx="3345">
                  <c:v>9.8000000000000007</c:v>
                </c:pt>
                <c:pt idx="3346">
                  <c:v>9.82</c:v>
                </c:pt>
                <c:pt idx="3347">
                  <c:v>9.8800000000000008</c:v>
                </c:pt>
                <c:pt idx="3348">
                  <c:v>9.93</c:v>
                </c:pt>
                <c:pt idx="3349">
                  <c:v>9.91</c:v>
                </c:pt>
                <c:pt idx="3350">
                  <c:v>9.9499999999999993</c:v>
                </c:pt>
                <c:pt idx="3351">
                  <c:v>9.9700000000000006</c:v>
                </c:pt>
                <c:pt idx="3352">
                  <c:v>10.02</c:v>
                </c:pt>
                <c:pt idx="3353">
                  <c:v>10</c:v>
                </c:pt>
                <c:pt idx="3354">
                  <c:v>9.98</c:v>
                </c:pt>
                <c:pt idx="3355">
                  <c:v>9.9700000000000006</c:v>
                </c:pt>
                <c:pt idx="3356">
                  <c:v>9.94</c:v>
                </c:pt>
                <c:pt idx="3357">
                  <c:v>9.8800000000000008</c:v>
                </c:pt>
                <c:pt idx="3358">
                  <c:v>9.8800000000000008</c:v>
                </c:pt>
                <c:pt idx="3359">
                  <c:v>9.8699999999999992</c:v>
                </c:pt>
                <c:pt idx="3360">
                  <c:v>9.84</c:v>
                </c:pt>
                <c:pt idx="3361">
                  <c:v>9.77</c:v>
                </c:pt>
                <c:pt idx="3362">
                  <c:v>9.75</c:v>
                </c:pt>
                <c:pt idx="3363">
                  <c:v>9.74</c:v>
                </c:pt>
                <c:pt idx="3364">
                  <c:v>9.75</c:v>
                </c:pt>
                <c:pt idx="3365">
                  <c:v>9.76</c:v>
                </c:pt>
                <c:pt idx="3366">
                  <c:v>9.74</c:v>
                </c:pt>
                <c:pt idx="3367">
                  <c:v>9.7100000000000009</c:v>
                </c:pt>
                <c:pt idx="3368">
                  <c:v>9.6999999999999993</c:v>
                </c:pt>
                <c:pt idx="3369">
                  <c:v>9.6999999999999993</c:v>
                </c:pt>
                <c:pt idx="3370">
                  <c:v>9.69</c:v>
                </c:pt>
                <c:pt idx="3371">
                  <c:v>9.7200000000000006</c:v>
                </c:pt>
                <c:pt idx="3372">
                  <c:v>9.6999999999999993</c:v>
                </c:pt>
                <c:pt idx="3373">
                  <c:v>9.66</c:v>
                </c:pt>
                <c:pt idx="3374">
                  <c:v>9.61</c:v>
                </c:pt>
                <c:pt idx="3375">
                  <c:v>9.57</c:v>
                </c:pt>
                <c:pt idx="3376">
                  <c:v>9.5299999999999994</c:v>
                </c:pt>
                <c:pt idx="3377">
                  <c:v>9.52</c:v>
                </c:pt>
                <c:pt idx="3378">
                  <c:v>9.49</c:v>
                </c:pt>
                <c:pt idx="3379">
                  <c:v>9.4600000000000009</c:v>
                </c:pt>
                <c:pt idx="3380">
                  <c:v>9.42</c:v>
                </c:pt>
                <c:pt idx="3381">
                  <c:v>9.32</c:v>
                </c:pt>
                <c:pt idx="3382">
                  <c:v>9.27</c:v>
                </c:pt>
                <c:pt idx="3383">
                  <c:v>9.2200000000000006</c:v>
                </c:pt>
                <c:pt idx="3384">
                  <c:v>9.19</c:v>
                </c:pt>
                <c:pt idx="3385">
                  <c:v>9.18</c:v>
                </c:pt>
                <c:pt idx="3386">
                  <c:v>9.18</c:v>
                </c:pt>
                <c:pt idx="3387">
                  <c:v>9.16</c:v>
                </c:pt>
                <c:pt idx="3388">
                  <c:v>9.1300000000000008</c:v>
                </c:pt>
                <c:pt idx="3389">
                  <c:v>9.1300000000000008</c:v>
                </c:pt>
                <c:pt idx="3390">
                  <c:v>9.1300000000000008</c:v>
                </c:pt>
                <c:pt idx="3391">
                  <c:v>9.11</c:v>
                </c:pt>
                <c:pt idx="3392">
                  <c:v>9.09</c:v>
                </c:pt>
                <c:pt idx="3393">
                  <c:v>9.08</c:v>
                </c:pt>
                <c:pt idx="3394">
                  <c:v>9.01</c:v>
                </c:pt>
                <c:pt idx="3395">
                  <c:v>8.89</c:v>
                </c:pt>
                <c:pt idx="3396">
                  <c:v>8.7799999999999994</c:v>
                </c:pt>
                <c:pt idx="3397">
                  <c:v>8.66</c:v>
                </c:pt>
                <c:pt idx="3398">
                  <c:v>8.6300000000000008</c:v>
                </c:pt>
                <c:pt idx="3399">
                  <c:v>8.59</c:v>
                </c:pt>
                <c:pt idx="3400">
                  <c:v>8.59</c:v>
                </c:pt>
                <c:pt idx="3401">
                  <c:v>8.6</c:v>
                </c:pt>
                <c:pt idx="3402">
                  <c:v>8.56</c:v>
                </c:pt>
                <c:pt idx="3403">
                  <c:v>8.57</c:v>
                </c:pt>
                <c:pt idx="3404">
                  <c:v>8.57</c:v>
                </c:pt>
                <c:pt idx="3405">
                  <c:v>8.6</c:v>
                </c:pt>
                <c:pt idx="3406">
                  <c:v>8.6199999999999992</c:v>
                </c:pt>
                <c:pt idx="3407">
                  <c:v>8.65</c:v>
                </c:pt>
                <c:pt idx="3408">
                  <c:v>8.75</c:v>
                </c:pt>
                <c:pt idx="3409">
                  <c:v>8.83</c:v>
                </c:pt>
                <c:pt idx="3410">
                  <c:v>8.85</c:v>
                </c:pt>
                <c:pt idx="3411">
                  <c:v>8.84</c:v>
                </c:pt>
                <c:pt idx="3412">
                  <c:v>8.83</c:v>
                </c:pt>
                <c:pt idx="3413">
                  <c:v>8.83</c:v>
                </c:pt>
                <c:pt idx="3414">
                  <c:v>8.94</c:v>
                </c:pt>
                <c:pt idx="3415">
                  <c:v>8.9700000000000006</c:v>
                </c:pt>
                <c:pt idx="3416">
                  <c:v>8.9600000000000009</c:v>
                </c:pt>
                <c:pt idx="3417">
                  <c:v>8.93</c:v>
                </c:pt>
                <c:pt idx="3418">
                  <c:v>8.9600000000000009</c:v>
                </c:pt>
                <c:pt idx="3419">
                  <c:v>9.11</c:v>
                </c:pt>
                <c:pt idx="3420">
                  <c:v>9.19</c:v>
                </c:pt>
                <c:pt idx="3421">
                  <c:v>9.26</c:v>
                </c:pt>
                <c:pt idx="3422">
                  <c:v>9.36</c:v>
                </c:pt>
                <c:pt idx="3423">
                  <c:v>9.42</c:v>
                </c:pt>
                <c:pt idx="3424">
                  <c:v>9.44</c:v>
                </c:pt>
                <c:pt idx="3425">
                  <c:v>9.41</c:v>
                </c:pt>
                <c:pt idx="3426">
                  <c:v>9.39</c:v>
                </c:pt>
                <c:pt idx="3427">
                  <c:v>9.25</c:v>
                </c:pt>
                <c:pt idx="3428">
                  <c:v>9.15</c:v>
                </c:pt>
                <c:pt idx="3429">
                  <c:v>9.07</c:v>
                </c:pt>
                <c:pt idx="3430">
                  <c:v>9.01</c:v>
                </c:pt>
                <c:pt idx="3431">
                  <c:v>9.02</c:v>
                </c:pt>
                <c:pt idx="3432">
                  <c:v>9</c:v>
                </c:pt>
                <c:pt idx="3433">
                  <c:v>9.01</c:v>
                </c:pt>
                <c:pt idx="3434">
                  <c:v>8.98</c:v>
                </c:pt>
                <c:pt idx="3435">
                  <c:v>9.08</c:v>
                </c:pt>
                <c:pt idx="3436">
                  <c:v>9.0500000000000007</c:v>
                </c:pt>
                <c:pt idx="3437">
                  <c:v>8.9700000000000006</c:v>
                </c:pt>
                <c:pt idx="3438">
                  <c:v>8.92</c:v>
                </c:pt>
                <c:pt idx="3439">
                  <c:v>8.8800000000000008</c:v>
                </c:pt>
                <c:pt idx="3440">
                  <c:v>8.82</c:v>
                </c:pt>
                <c:pt idx="3441">
                  <c:v>8.74</c:v>
                </c:pt>
                <c:pt idx="3442">
                  <c:v>8.69</c:v>
                </c:pt>
                <c:pt idx="3443">
                  <c:v>8.64</c:v>
                </c:pt>
                <c:pt idx="3444">
                  <c:v>8.65</c:v>
                </c:pt>
                <c:pt idx="3445">
                  <c:v>8.6199999999999992</c:v>
                </c:pt>
                <c:pt idx="3446">
                  <c:v>8.61</c:v>
                </c:pt>
                <c:pt idx="3447">
                  <c:v>8.6</c:v>
                </c:pt>
                <c:pt idx="3448">
                  <c:v>8.56</c:v>
                </c:pt>
                <c:pt idx="3449">
                  <c:v>8.51</c:v>
                </c:pt>
                <c:pt idx="3450">
                  <c:v>8.5</c:v>
                </c:pt>
                <c:pt idx="3451">
                  <c:v>8.51</c:v>
                </c:pt>
                <c:pt idx="3452">
                  <c:v>8.49</c:v>
                </c:pt>
                <c:pt idx="3453">
                  <c:v>8.4700000000000006</c:v>
                </c:pt>
                <c:pt idx="3454">
                  <c:v>8.4600000000000009</c:v>
                </c:pt>
                <c:pt idx="3455">
                  <c:v>8.43</c:v>
                </c:pt>
                <c:pt idx="3456">
                  <c:v>8.42</c:v>
                </c:pt>
                <c:pt idx="3457">
                  <c:v>8.4</c:v>
                </c:pt>
                <c:pt idx="3458">
                  <c:v>8.48</c:v>
                </c:pt>
                <c:pt idx="3459">
                  <c:v>8.49</c:v>
                </c:pt>
                <c:pt idx="3460">
                  <c:v>8.4600000000000009</c:v>
                </c:pt>
                <c:pt idx="3461">
                  <c:v>8.44</c:v>
                </c:pt>
                <c:pt idx="3462">
                  <c:v>8.41</c:v>
                </c:pt>
                <c:pt idx="3463">
                  <c:v>8.41</c:v>
                </c:pt>
                <c:pt idx="3464">
                  <c:v>8.39</c:v>
                </c:pt>
                <c:pt idx="3465">
                  <c:v>8.34</c:v>
                </c:pt>
                <c:pt idx="3466">
                  <c:v>8.3000000000000007</c:v>
                </c:pt>
                <c:pt idx="3467">
                  <c:v>8.24</c:v>
                </c:pt>
                <c:pt idx="3468">
                  <c:v>8.16</c:v>
                </c:pt>
                <c:pt idx="3469">
                  <c:v>8.14</c:v>
                </c:pt>
                <c:pt idx="3470">
                  <c:v>8.19</c:v>
                </c:pt>
                <c:pt idx="3471">
                  <c:v>8.16</c:v>
                </c:pt>
                <c:pt idx="3472">
                  <c:v>8.1199999999999992</c:v>
                </c:pt>
                <c:pt idx="3473">
                  <c:v>8.11</c:v>
                </c:pt>
                <c:pt idx="3474">
                  <c:v>8.1</c:v>
                </c:pt>
                <c:pt idx="3475">
                  <c:v>8.06</c:v>
                </c:pt>
                <c:pt idx="3476">
                  <c:v>8.07</c:v>
                </c:pt>
                <c:pt idx="3477">
                  <c:v>8.11</c:v>
                </c:pt>
                <c:pt idx="3478">
                  <c:v>8.09</c:v>
                </c:pt>
                <c:pt idx="3479">
                  <c:v>8.1300000000000008</c:v>
                </c:pt>
                <c:pt idx="3480">
                  <c:v>8.14</c:v>
                </c:pt>
                <c:pt idx="3481">
                  <c:v>8.17</c:v>
                </c:pt>
                <c:pt idx="3482">
                  <c:v>8.32</c:v>
                </c:pt>
                <c:pt idx="3483">
                  <c:v>8.5299999999999994</c:v>
                </c:pt>
                <c:pt idx="3484">
                  <c:v>8.7799999999999994</c:v>
                </c:pt>
                <c:pt idx="3485">
                  <c:v>8.64</c:v>
                </c:pt>
                <c:pt idx="3486">
                  <c:v>8.7200000000000006</c:v>
                </c:pt>
                <c:pt idx="3487">
                  <c:v>8.59</c:v>
                </c:pt>
                <c:pt idx="3488">
                  <c:v>8.5399999999999991</c:v>
                </c:pt>
                <c:pt idx="3489">
                  <c:v>8.61</c:v>
                </c:pt>
                <c:pt idx="3490">
                  <c:v>8.67</c:v>
                </c:pt>
                <c:pt idx="3491">
                  <c:v>8.68</c:v>
                </c:pt>
                <c:pt idx="3492">
                  <c:v>8.81</c:v>
                </c:pt>
                <c:pt idx="3493">
                  <c:v>9.06</c:v>
                </c:pt>
                <c:pt idx="3494">
                  <c:v>9.14</c:v>
                </c:pt>
                <c:pt idx="3495">
                  <c:v>9.1</c:v>
                </c:pt>
                <c:pt idx="3496">
                  <c:v>9.34</c:v>
                </c:pt>
                <c:pt idx="3497">
                  <c:v>9.24</c:v>
                </c:pt>
                <c:pt idx="3498">
                  <c:v>9.14</c:v>
                </c:pt>
                <c:pt idx="3499">
                  <c:v>9.09</c:v>
                </c:pt>
                <c:pt idx="3500">
                  <c:v>9.2100000000000009</c:v>
                </c:pt>
                <c:pt idx="3501">
                  <c:v>9.26</c:v>
                </c:pt>
                <c:pt idx="3502">
                  <c:v>9.3000000000000007</c:v>
                </c:pt>
                <c:pt idx="3503">
                  <c:v>9.2200000000000006</c:v>
                </c:pt>
                <c:pt idx="3504">
                  <c:v>9.26</c:v>
                </c:pt>
                <c:pt idx="3505">
                  <c:v>9.2899999999999991</c:v>
                </c:pt>
                <c:pt idx="3506">
                  <c:v>9.3699999999999992</c:v>
                </c:pt>
                <c:pt idx="3507">
                  <c:v>9.3800000000000008</c:v>
                </c:pt>
                <c:pt idx="3508">
                  <c:v>9.42</c:v>
                </c:pt>
                <c:pt idx="3509">
                  <c:v>9.41</c:v>
                </c:pt>
                <c:pt idx="3510">
                  <c:v>9.32</c:v>
                </c:pt>
                <c:pt idx="3511">
                  <c:v>9.24</c:v>
                </c:pt>
                <c:pt idx="3512">
                  <c:v>9.15</c:v>
                </c:pt>
                <c:pt idx="3513">
                  <c:v>9.02</c:v>
                </c:pt>
                <c:pt idx="3514">
                  <c:v>8.9600000000000009</c:v>
                </c:pt>
                <c:pt idx="3515">
                  <c:v>8.83</c:v>
                </c:pt>
                <c:pt idx="3516">
                  <c:v>8.84</c:v>
                </c:pt>
                <c:pt idx="3517">
                  <c:v>8.86</c:v>
                </c:pt>
                <c:pt idx="3518">
                  <c:v>8.92</c:v>
                </c:pt>
                <c:pt idx="3519">
                  <c:v>8.92</c:v>
                </c:pt>
                <c:pt idx="3520">
                  <c:v>8.8800000000000008</c:v>
                </c:pt>
                <c:pt idx="3521">
                  <c:v>8.9600000000000009</c:v>
                </c:pt>
                <c:pt idx="3522">
                  <c:v>9.02</c:v>
                </c:pt>
                <c:pt idx="3523">
                  <c:v>9.0500000000000007</c:v>
                </c:pt>
                <c:pt idx="3524">
                  <c:v>9.0399999999999991</c:v>
                </c:pt>
                <c:pt idx="3525">
                  <c:v>9.0399999999999991</c:v>
                </c:pt>
                <c:pt idx="3526">
                  <c:v>9</c:v>
                </c:pt>
                <c:pt idx="3527">
                  <c:v>8.99</c:v>
                </c:pt>
                <c:pt idx="3528">
                  <c:v>8.89</c:v>
                </c:pt>
                <c:pt idx="3529">
                  <c:v>8.83</c:v>
                </c:pt>
                <c:pt idx="3530">
                  <c:v>8.7899999999999991</c:v>
                </c:pt>
                <c:pt idx="3531">
                  <c:v>8.69</c:v>
                </c:pt>
                <c:pt idx="3532">
                  <c:v>8.6</c:v>
                </c:pt>
                <c:pt idx="3533">
                  <c:v>8.58</c:v>
                </c:pt>
                <c:pt idx="3534">
                  <c:v>8.58</c:v>
                </c:pt>
                <c:pt idx="3535">
                  <c:v>8.6</c:v>
                </c:pt>
                <c:pt idx="3536">
                  <c:v>8.59</c:v>
                </c:pt>
                <c:pt idx="3537">
                  <c:v>8.52</c:v>
                </c:pt>
                <c:pt idx="3538">
                  <c:v>8.4600000000000009</c:v>
                </c:pt>
                <c:pt idx="3539">
                  <c:v>8.44</c:v>
                </c:pt>
                <c:pt idx="3540">
                  <c:v>8.39</c:v>
                </c:pt>
                <c:pt idx="3541">
                  <c:v>8.33</c:v>
                </c:pt>
                <c:pt idx="3542">
                  <c:v>8.31</c:v>
                </c:pt>
                <c:pt idx="3543">
                  <c:v>8.3000000000000007</c:v>
                </c:pt>
                <c:pt idx="3544">
                  <c:v>8.2899999999999991</c:v>
                </c:pt>
                <c:pt idx="3545">
                  <c:v>8.33</c:v>
                </c:pt>
                <c:pt idx="3546">
                  <c:v>8.31</c:v>
                </c:pt>
                <c:pt idx="3547">
                  <c:v>8.26</c:v>
                </c:pt>
                <c:pt idx="3548">
                  <c:v>8.24</c:v>
                </c:pt>
                <c:pt idx="3549">
                  <c:v>8.23</c:v>
                </c:pt>
                <c:pt idx="3550">
                  <c:v>8.2100000000000009</c:v>
                </c:pt>
                <c:pt idx="3551">
                  <c:v>8.1999999999999993</c:v>
                </c:pt>
                <c:pt idx="3552">
                  <c:v>8.2200000000000006</c:v>
                </c:pt>
                <c:pt idx="3553">
                  <c:v>8.33</c:v>
                </c:pt>
                <c:pt idx="3554">
                  <c:v>8.42</c:v>
                </c:pt>
                <c:pt idx="3555">
                  <c:v>8.43</c:v>
                </c:pt>
                <c:pt idx="3556">
                  <c:v>8.3800000000000008</c:v>
                </c:pt>
                <c:pt idx="3557">
                  <c:v>8.34</c:v>
                </c:pt>
                <c:pt idx="3558">
                  <c:v>8.31</c:v>
                </c:pt>
                <c:pt idx="3559">
                  <c:v>8.3000000000000007</c:v>
                </c:pt>
                <c:pt idx="3560">
                  <c:v>8.34</c:v>
                </c:pt>
                <c:pt idx="3561">
                  <c:v>8.33</c:v>
                </c:pt>
                <c:pt idx="3562">
                  <c:v>8.36</c:v>
                </c:pt>
                <c:pt idx="3563">
                  <c:v>8.4</c:v>
                </c:pt>
                <c:pt idx="3564">
                  <c:v>8.3800000000000008</c:v>
                </c:pt>
                <c:pt idx="3565">
                  <c:v>8.3800000000000008</c:v>
                </c:pt>
                <c:pt idx="3566">
                  <c:v>8.36</c:v>
                </c:pt>
                <c:pt idx="3567">
                  <c:v>8.42</c:v>
                </c:pt>
                <c:pt idx="3568">
                  <c:v>8.3699999999999992</c:v>
                </c:pt>
                <c:pt idx="3569">
                  <c:v>8.32</c:v>
                </c:pt>
                <c:pt idx="3570">
                  <c:v>8.2899999999999991</c:v>
                </c:pt>
                <c:pt idx="3571">
                  <c:v>8.2799999999999994</c:v>
                </c:pt>
                <c:pt idx="3572">
                  <c:v>8.26</c:v>
                </c:pt>
                <c:pt idx="3573">
                  <c:v>8.2200000000000006</c:v>
                </c:pt>
                <c:pt idx="3574">
                  <c:v>8.19</c:v>
                </c:pt>
                <c:pt idx="3575">
                  <c:v>8.1199999999999992</c:v>
                </c:pt>
                <c:pt idx="3576">
                  <c:v>8.0399999999999991</c:v>
                </c:pt>
                <c:pt idx="3577">
                  <c:v>7.98</c:v>
                </c:pt>
                <c:pt idx="3578">
                  <c:v>7.95</c:v>
                </c:pt>
                <c:pt idx="3579">
                  <c:v>7.91</c:v>
                </c:pt>
                <c:pt idx="3580">
                  <c:v>7.89</c:v>
                </c:pt>
                <c:pt idx="3581">
                  <c:v>7.87</c:v>
                </c:pt>
                <c:pt idx="3582">
                  <c:v>7.84</c:v>
                </c:pt>
                <c:pt idx="3583">
                  <c:v>7.85</c:v>
                </c:pt>
                <c:pt idx="3584">
                  <c:v>7.88</c:v>
                </c:pt>
                <c:pt idx="3585">
                  <c:v>7.86</c:v>
                </c:pt>
                <c:pt idx="3586">
                  <c:v>7.84</c:v>
                </c:pt>
                <c:pt idx="3587">
                  <c:v>7.79</c:v>
                </c:pt>
                <c:pt idx="3588">
                  <c:v>7.75</c:v>
                </c:pt>
                <c:pt idx="3589">
                  <c:v>7.78</c:v>
                </c:pt>
                <c:pt idx="3590">
                  <c:v>7.73</c:v>
                </c:pt>
                <c:pt idx="3591">
                  <c:v>7.7</c:v>
                </c:pt>
                <c:pt idx="3592">
                  <c:v>7.63</c:v>
                </c:pt>
                <c:pt idx="3593">
                  <c:v>7.56</c:v>
                </c:pt>
                <c:pt idx="3594">
                  <c:v>7.52</c:v>
                </c:pt>
                <c:pt idx="3595">
                  <c:v>7.49</c:v>
                </c:pt>
                <c:pt idx="3596">
                  <c:v>7.49</c:v>
                </c:pt>
                <c:pt idx="3597">
                  <c:v>7.48</c:v>
                </c:pt>
                <c:pt idx="3598">
                  <c:v>7.41</c:v>
                </c:pt>
                <c:pt idx="3599">
                  <c:v>7.42</c:v>
                </c:pt>
                <c:pt idx="3600">
                  <c:v>7.43</c:v>
                </c:pt>
                <c:pt idx="3601">
                  <c:v>7.43</c:v>
                </c:pt>
                <c:pt idx="3602">
                  <c:v>7.43</c:v>
                </c:pt>
                <c:pt idx="3603">
                  <c:v>7.45</c:v>
                </c:pt>
                <c:pt idx="3604">
                  <c:v>7.42</c:v>
                </c:pt>
                <c:pt idx="3605">
                  <c:v>7.4</c:v>
                </c:pt>
                <c:pt idx="3606">
                  <c:v>7.35</c:v>
                </c:pt>
                <c:pt idx="3607">
                  <c:v>7.31</c:v>
                </c:pt>
                <c:pt idx="3608">
                  <c:v>7.3</c:v>
                </c:pt>
                <c:pt idx="3609">
                  <c:v>7.27</c:v>
                </c:pt>
                <c:pt idx="3610">
                  <c:v>7.27</c:v>
                </c:pt>
                <c:pt idx="3611">
                  <c:v>7.43</c:v>
                </c:pt>
                <c:pt idx="3612">
                  <c:v>7.44</c:v>
                </c:pt>
                <c:pt idx="3613">
                  <c:v>7.41</c:v>
                </c:pt>
                <c:pt idx="3614">
                  <c:v>7.38</c:v>
                </c:pt>
                <c:pt idx="3615">
                  <c:v>7.25</c:v>
                </c:pt>
                <c:pt idx="3616">
                  <c:v>7.2</c:v>
                </c:pt>
                <c:pt idx="3617">
                  <c:v>7.19</c:v>
                </c:pt>
                <c:pt idx="3618">
                  <c:v>7.18</c:v>
                </c:pt>
                <c:pt idx="3619">
                  <c:v>7.25</c:v>
                </c:pt>
                <c:pt idx="3620">
                  <c:v>7.25</c:v>
                </c:pt>
                <c:pt idx="3621">
                  <c:v>7.36</c:v>
                </c:pt>
                <c:pt idx="3622">
                  <c:v>7.4</c:v>
                </c:pt>
                <c:pt idx="3623">
                  <c:v>7.59</c:v>
                </c:pt>
                <c:pt idx="3624">
                  <c:v>7.58</c:v>
                </c:pt>
                <c:pt idx="3625">
                  <c:v>7.52</c:v>
                </c:pt>
                <c:pt idx="3626">
                  <c:v>7.54</c:v>
                </c:pt>
                <c:pt idx="3627">
                  <c:v>7.56</c:v>
                </c:pt>
                <c:pt idx="3628">
                  <c:v>7.66</c:v>
                </c:pt>
                <c:pt idx="3629">
                  <c:v>7.68</c:v>
                </c:pt>
                <c:pt idx="3630">
                  <c:v>7.68</c:v>
                </c:pt>
                <c:pt idx="3631">
                  <c:v>7.66</c:v>
                </c:pt>
                <c:pt idx="3632">
                  <c:v>7.71</c:v>
                </c:pt>
                <c:pt idx="3633">
                  <c:v>7.93</c:v>
                </c:pt>
                <c:pt idx="3634">
                  <c:v>7.88</c:v>
                </c:pt>
                <c:pt idx="3635">
                  <c:v>7.82</c:v>
                </c:pt>
                <c:pt idx="3636">
                  <c:v>7.79</c:v>
                </c:pt>
                <c:pt idx="3637">
                  <c:v>7.74</c:v>
                </c:pt>
                <c:pt idx="3638">
                  <c:v>7.69</c:v>
                </c:pt>
                <c:pt idx="3639">
                  <c:v>7.71</c:v>
                </c:pt>
                <c:pt idx="3640">
                  <c:v>7.71</c:v>
                </c:pt>
                <c:pt idx="3641">
                  <c:v>7.7</c:v>
                </c:pt>
                <c:pt idx="3642">
                  <c:v>7.69</c:v>
                </c:pt>
                <c:pt idx="3643">
                  <c:v>7.66</c:v>
                </c:pt>
                <c:pt idx="3644">
                  <c:v>7.69</c:v>
                </c:pt>
                <c:pt idx="3645">
                  <c:v>7.7</c:v>
                </c:pt>
                <c:pt idx="3646">
                  <c:v>7.68</c:v>
                </c:pt>
                <c:pt idx="3647">
                  <c:v>7.67</c:v>
                </c:pt>
                <c:pt idx="3648">
                  <c:v>7.64</c:v>
                </c:pt>
                <c:pt idx="3649">
                  <c:v>7.62</c:v>
                </c:pt>
                <c:pt idx="3650">
                  <c:v>7.6</c:v>
                </c:pt>
                <c:pt idx="3651">
                  <c:v>7.6</c:v>
                </c:pt>
                <c:pt idx="3652">
                  <c:v>7.59</c:v>
                </c:pt>
                <c:pt idx="3653">
                  <c:v>7.58</c:v>
                </c:pt>
                <c:pt idx="3654">
                  <c:v>7.55</c:v>
                </c:pt>
                <c:pt idx="3655">
                  <c:v>7.5</c:v>
                </c:pt>
                <c:pt idx="3656">
                  <c:v>7.6</c:v>
                </c:pt>
                <c:pt idx="3657">
                  <c:v>7.52</c:v>
                </c:pt>
                <c:pt idx="3658">
                  <c:v>7.48</c:v>
                </c:pt>
                <c:pt idx="3659">
                  <c:v>7.45</c:v>
                </c:pt>
                <c:pt idx="3660">
                  <c:v>7.41</c:v>
                </c:pt>
                <c:pt idx="3661">
                  <c:v>7.41</c:v>
                </c:pt>
                <c:pt idx="3662">
                  <c:v>7.42</c:v>
                </c:pt>
                <c:pt idx="3663">
                  <c:v>7.39</c:v>
                </c:pt>
                <c:pt idx="3664">
                  <c:v>7.35</c:v>
                </c:pt>
                <c:pt idx="3665">
                  <c:v>7.31</c:v>
                </c:pt>
                <c:pt idx="3666">
                  <c:v>7.27</c:v>
                </c:pt>
                <c:pt idx="3667">
                  <c:v>7.26</c:v>
                </c:pt>
                <c:pt idx="3668">
                  <c:v>7.26</c:v>
                </c:pt>
                <c:pt idx="3669">
                  <c:v>7.26</c:v>
                </c:pt>
                <c:pt idx="3670">
                  <c:v>7.28</c:v>
                </c:pt>
                <c:pt idx="3671">
                  <c:v>7.27</c:v>
                </c:pt>
                <c:pt idx="3672">
                  <c:v>7.24</c:v>
                </c:pt>
                <c:pt idx="3673">
                  <c:v>7.2</c:v>
                </c:pt>
                <c:pt idx="3674">
                  <c:v>7.19</c:v>
                </c:pt>
                <c:pt idx="3675">
                  <c:v>7.15</c:v>
                </c:pt>
                <c:pt idx="3676">
                  <c:v>7.14</c:v>
                </c:pt>
                <c:pt idx="3677">
                  <c:v>7.24</c:v>
                </c:pt>
                <c:pt idx="3678">
                  <c:v>7.21</c:v>
                </c:pt>
                <c:pt idx="3679">
                  <c:v>7.18</c:v>
                </c:pt>
                <c:pt idx="3680">
                  <c:v>7.16</c:v>
                </c:pt>
                <c:pt idx="3681">
                  <c:v>7.12</c:v>
                </c:pt>
                <c:pt idx="3682">
                  <c:v>7.1</c:v>
                </c:pt>
                <c:pt idx="3683">
                  <c:v>7.07</c:v>
                </c:pt>
                <c:pt idx="3684">
                  <c:v>7.07</c:v>
                </c:pt>
                <c:pt idx="3685">
                  <c:v>7.09</c:v>
                </c:pt>
                <c:pt idx="3686">
                  <c:v>7.09</c:v>
                </c:pt>
                <c:pt idx="3687">
                  <c:v>7.05</c:v>
                </c:pt>
                <c:pt idx="3688">
                  <c:v>7.04</c:v>
                </c:pt>
                <c:pt idx="3689">
                  <c:v>7.02</c:v>
                </c:pt>
                <c:pt idx="3690">
                  <c:v>6.98</c:v>
                </c:pt>
                <c:pt idx="3691">
                  <c:v>6.95</c:v>
                </c:pt>
                <c:pt idx="3692">
                  <c:v>6.94</c:v>
                </c:pt>
                <c:pt idx="3693">
                  <c:v>6.96</c:v>
                </c:pt>
                <c:pt idx="3694">
                  <c:v>6.99</c:v>
                </c:pt>
                <c:pt idx="3695">
                  <c:v>7.03</c:v>
                </c:pt>
                <c:pt idx="3696">
                  <c:v>7</c:v>
                </c:pt>
                <c:pt idx="3697">
                  <c:v>7.09</c:v>
                </c:pt>
                <c:pt idx="3698">
                  <c:v>7.06</c:v>
                </c:pt>
                <c:pt idx="3699">
                  <c:v>7.06</c:v>
                </c:pt>
                <c:pt idx="3700">
                  <c:v>7.05</c:v>
                </c:pt>
                <c:pt idx="3701">
                  <c:v>7.05</c:v>
                </c:pt>
                <c:pt idx="3702">
                  <c:v>7.05</c:v>
                </c:pt>
                <c:pt idx="3703">
                  <c:v>7.04</c:v>
                </c:pt>
                <c:pt idx="3704">
                  <c:v>7.04</c:v>
                </c:pt>
                <c:pt idx="3705">
                  <c:v>7.1</c:v>
                </c:pt>
                <c:pt idx="3706">
                  <c:v>7.13</c:v>
                </c:pt>
                <c:pt idx="3707">
                  <c:v>7.12</c:v>
                </c:pt>
                <c:pt idx="3708">
                  <c:v>7.27</c:v>
                </c:pt>
                <c:pt idx="3709">
                  <c:v>7.24</c:v>
                </c:pt>
                <c:pt idx="3710">
                  <c:v>7.21</c:v>
                </c:pt>
                <c:pt idx="3711">
                  <c:v>7.16</c:v>
                </c:pt>
                <c:pt idx="3712">
                  <c:v>7.13</c:v>
                </c:pt>
                <c:pt idx="3713">
                  <c:v>7.12</c:v>
                </c:pt>
                <c:pt idx="3714">
                  <c:v>7.13</c:v>
                </c:pt>
                <c:pt idx="3715">
                  <c:v>7.12</c:v>
                </c:pt>
                <c:pt idx="3716">
                  <c:v>7.12</c:v>
                </c:pt>
                <c:pt idx="3717">
                  <c:v>7.11</c:v>
                </c:pt>
                <c:pt idx="3718">
                  <c:v>7.12</c:v>
                </c:pt>
                <c:pt idx="3719">
                  <c:v>7.11</c:v>
                </c:pt>
                <c:pt idx="3720">
                  <c:v>7.17</c:v>
                </c:pt>
                <c:pt idx="3721">
                  <c:v>7.13</c:v>
                </c:pt>
                <c:pt idx="3722">
                  <c:v>7.09</c:v>
                </c:pt>
                <c:pt idx="3723">
                  <c:v>7.1</c:v>
                </c:pt>
                <c:pt idx="3724">
                  <c:v>7.06</c:v>
                </c:pt>
                <c:pt idx="3725">
                  <c:v>7.03</c:v>
                </c:pt>
                <c:pt idx="3726">
                  <c:v>7.01</c:v>
                </c:pt>
                <c:pt idx="3727">
                  <c:v>7.01</c:v>
                </c:pt>
                <c:pt idx="3728">
                  <c:v>7.03</c:v>
                </c:pt>
                <c:pt idx="3729">
                  <c:v>7.01</c:v>
                </c:pt>
                <c:pt idx="3730">
                  <c:v>6.99</c:v>
                </c:pt>
                <c:pt idx="3731">
                  <c:v>6.99</c:v>
                </c:pt>
                <c:pt idx="3732">
                  <c:v>6.99</c:v>
                </c:pt>
                <c:pt idx="3733">
                  <c:v>7</c:v>
                </c:pt>
                <c:pt idx="3734">
                  <c:v>6.96</c:v>
                </c:pt>
                <c:pt idx="3735">
                  <c:v>6.95</c:v>
                </c:pt>
                <c:pt idx="3736">
                  <c:v>6.94</c:v>
                </c:pt>
                <c:pt idx="3737">
                  <c:v>6.92</c:v>
                </c:pt>
                <c:pt idx="3738">
                  <c:v>6.91</c:v>
                </c:pt>
                <c:pt idx="3739">
                  <c:v>6.9</c:v>
                </c:pt>
                <c:pt idx="3740">
                  <c:v>6.87</c:v>
                </c:pt>
                <c:pt idx="3741">
                  <c:v>6.96</c:v>
                </c:pt>
                <c:pt idx="3742">
                  <c:v>6.93</c:v>
                </c:pt>
                <c:pt idx="3743">
                  <c:v>6.93</c:v>
                </c:pt>
                <c:pt idx="3744">
                  <c:v>6.91</c:v>
                </c:pt>
                <c:pt idx="3745">
                  <c:v>6.9</c:v>
                </c:pt>
                <c:pt idx="3746">
                  <c:v>6.89</c:v>
                </c:pt>
                <c:pt idx="3747">
                  <c:v>6.88</c:v>
                </c:pt>
                <c:pt idx="3748">
                  <c:v>6.87</c:v>
                </c:pt>
                <c:pt idx="3749">
                  <c:v>6.85</c:v>
                </c:pt>
                <c:pt idx="3750">
                  <c:v>6.87</c:v>
                </c:pt>
                <c:pt idx="3751">
                  <c:v>6.86</c:v>
                </c:pt>
                <c:pt idx="3752">
                  <c:v>6.81</c:v>
                </c:pt>
                <c:pt idx="3753">
                  <c:v>6.82</c:v>
                </c:pt>
                <c:pt idx="3754">
                  <c:v>6.84</c:v>
                </c:pt>
                <c:pt idx="3755">
                  <c:v>6.84</c:v>
                </c:pt>
                <c:pt idx="3756">
                  <c:v>6.84</c:v>
                </c:pt>
                <c:pt idx="3757">
                  <c:v>6.88</c:v>
                </c:pt>
                <c:pt idx="3758">
                  <c:v>6.89</c:v>
                </c:pt>
                <c:pt idx="3759">
                  <c:v>6.9</c:v>
                </c:pt>
                <c:pt idx="3760">
                  <c:v>6.92</c:v>
                </c:pt>
                <c:pt idx="3761">
                  <c:v>6.92</c:v>
                </c:pt>
                <c:pt idx="3762">
                  <c:v>6.92</c:v>
                </c:pt>
                <c:pt idx="3763">
                  <c:v>7.03</c:v>
                </c:pt>
                <c:pt idx="3764">
                  <c:v>7.01</c:v>
                </c:pt>
                <c:pt idx="3765">
                  <c:v>7.06</c:v>
                </c:pt>
                <c:pt idx="3766">
                  <c:v>7.11</c:v>
                </c:pt>
                <c:pt idx="3767">
                  <c:v>7.12</c:v>
                </c:pt>
                <c:pt idx="3768">
                  <c:v>7.14</c:v>
                </c:pt>
                <c:pt idx="3769">
                  <c:v>7.19</c:v>
                </c:pt>
                <c:pt idx="3770">
                  <c:v>7.24</c:v>
                </c:pt>
                <c:pt idx="3771">
                  <c:v>7.26</c:v>
                </c:pt>
                <c:pt idx="3772">
                  <c:v>7.32</c:v>
                </c:pt>
                <c:pt idx="3773">
                  <c:v>7.31</c:v>
                </c:pt>
                <c:pt idx="3774">
                  <c:v>7.33</c:v>
                </c:pt>
                <c:pt idx="3775">
                  <c:v>7.42</c:v>
                </c:pt>
                <c:pt idx="3776">
                  <c:v>7.44</c:v>
                </c:pt>
                <c:pt idx="3777">
                  <c:v>7.48</c:v>
                </c:pt>
                <c:pt idx="3778">
                  <c:v>7.47</c:v>
                </c:pt>
                <c:pt idx="3779">
                  <c:v>7.44</c:v>
                </c:pt>
                <c:pt idx="3780">
                  <c:v>7.49</c:v>
                </c:pt>
                <c:pt idx="3781">
                  <c:v>7.49</c:v>
                </c:pt>
                <c:pt idx="3782">
                  <c:v>7.53</c:v>
                </c:pt>
                <c:pt idx="3783">
                  <c:v>7.53</c:v>
                </c:pt>
                <c:pt idx="3784">
                  <c:v>7.47</c:v>
                </c:pt>
                <c:pt idx="3785">
                  <c:v>7.44</c:v>
                </c:pt>
                <c:pt idx="3786">
                  <c:v>7.4</c:v>
                </c:pt>
                <c:pt idx="3787">
                  <c:v>7.4</c:v>
                </c:pt>
                <c:pt idx="3788">
                  <c:v>7.35</c:v>
                </c:pt>
                <c:pt idx="3789">
                  <c:v>7.35</c:v>
                </c:pt>
                <c:pt idx="3790">
                  <c:v>7.29</c:v>
                </c:pt>
                <c:pt idx="3791">
                  <c:v>7.26</c:v>
                </c:pt>
                <c:pt idx="3792">
                  <c:v>7.34</c:v>
                </c:pt>
                <c:pt idx="3793">
                  <c:v>7.37</c:v>
                </c:pt>
                <c:pt idx="3794">
                  <c:v>7.32</c:v>
                </c:pt>
                <c:pt idx="3795">
                  <c:v>7.28</c:v>
                </c:pt>
                <c:pt idx="3796">
                  <c:v>7.26</c:v>
                </c:pt>
                <c:pt idx="3797">
                  <c:v>7.28</c:v>
                </c:pt>
                <c:pt idx="3798">
                  <c:v>7.28</c:v>
                </c:pt>
                <c:pt idx="3799">
                  <c:v>7.23</c:v>
                </c:pt>
                <c:pt idx="3800">
                  <c:v>7.2</c:v>
                </c:pt>
                <c:pt idx="3801">
                  <c:v>7.16</c:v>
                </c:pt>
                <c:pt idx="3802">
                  <c:v>7.16</c:v>
                </c:pt>
                <c:pt idx="3803">
                  <c:v>7.13</c:v>
                </c:pt>
                <c:pt idx="3804">
                  <c:v>7.14</c:v>
                </c:pt>
                <c:pt idx="3805">
                  <c:v>7.16</c:v>
                </c:pt>
                <c:pt idx="3806">
                  <c:v>7.17</c:v>
                </c:pt>
                <c:pt idx="3807">
                  <c:v>7.25</c:v>
                </c:pt>
                <c:pt idx="3808">
                  <c:v>7.25</c:v>
                </c:pt>
                <c:pt idx="3809">
                  <c:v>7.32</c:v>
                </c:pt>
                <c:pt idx="3810">
                  <c:v>7.39</c:v>
                </c:pt>
                <c:pt idx="3811">
                  <c:v>7.57</c:v>
                </c:pt>
                <c:pt idx="3812">
                  <c:v>7.75</c:v>
                </c:pt>
                <c:pt idx="3813">
                  <c:v>8.1999999999999993</c:v>
                </c:pt>
                <c:pt idx="3814">
                  <c:v>8.41</c:v>
                </c:pt>
                <c:pt idx="3815">
                  <c:v>8.49</c:v>
                </c:pt>
                <c:pt idx="3816">
                  <c:v>8.67</c:v>
                </c:pt>
                <c:pt idx="3817">
                  <c:v>8.52</c:v>
                </c:pt>
                <c:pt idx="3818">
                  <c:v>8.35</c:v>
                </c:pt>
                <c:pt idx="3819">
                  <c:v>8.31</c:v>
                </c:pt>
                <c:pt idx="3820">
                  <c:v>8.25</c:v>
                </c:pt>
                <c:pt idx="3821">
                  <c:v>8.36</c:v>
                </c:pt>
                <c:pt idx="3822">
                  <c:v>8.43</c:v>
                </c:pt>
                <c:pt idx="3823">
                  <c:v>8.4700000000000006</c:v>
                </c:pt>
                <c:pt idx="3824">
                  <c:v>8.6300000000000008</c:v>
                </c:pt>
                <c:pt idx="3825">
                  <c:v>8.6999999999999993</c:v>
                </c:pt>
                <c:pt idx="3826">
                  <c:v>8.64</c:v>
                </c:pt>
                <c:pt idx="3827">
                  <c:v>8.67</c:v>
                </c:pt>
                <c:pt idx="3828">
                  <c:v>8.61</c:v>
                </c:pt>
                <c:pt idx="3829">
                  <c:v>8.5500000000000007</c:v>
                </c:pt>
                <c:pt idx="3830">
                  <c:v>8.51</c:v>
                </c:pt>
                <c:pt idx="3831">
                  <c:v>8.42</c:v>
                </c:pt>
                <c:pt idx="3832">
                  <c:v>8.43</c:v>
                </c:pt>
                <c:pt idx="3833">
                  <c:v>8.43</c:v>
                </c:pt>
                <c:pt idx="3834">
                  <c:v>8.6300000000000008</c:v>
                </c:pt>
                <c:pt idx="3835">
                  <c:v>8.5399999999999991</c:v>
                </c:pt>
                <c:pt idx="3836">
                  <c:v>8.51</c:v>
                </c:pt>
                <c:pt idx="3837">
                  <c:v>8.5399999999999991</c:v>
                </c:pt>
                <c:pt idx="3838">
                  <c:v>8.7100000000000009</c:v>
                </c:pt>
                <c:pt idx="3839">
                  <c:v>8.73</c:v>
                </c:pt>
                <c:pt idx="3840">
                  <c:v>8.67</c:v>
                </c:pt>
                <c:pt idx="3841">
                  <c:v>8.65</c:v>
                </c:pt>
                <c:pt idx="3842">
                  <c:v>8.61</c:v>
                </c:pt>
                <c:pt idx="3843">
                  <c:v>8.66</c:v>
                </c:pt>
                <c:pt idx="3844">
                  <c:v>8.64</c:v>
                </c:pt>
                <c:pt idx="3845">
                  <c:v>8.66</c:v>
                </c:pt>
                <c:pt idx="3846">
                  <c:v>8.9</c:v>
                </c:pt>
                <c:pt idx="3847">
                  <c:v>9.0299999999999994</c:v>
                </c:pt>
                <c:pt idx="3848">
                  <c:v>9.09</c:v>
                </c:pt>
                <c:pt idx="3849">
                  <c:v>9.09</c:v>
                </c:pt>
                <c:pt idx="3850">
                  <c:v>9.18</c:v>
                </c:pt>
                <c:pt idx="3851">
                  <c:v>9.2899999999999991</c:v>
                </c:pt>
                <c:pt idx="3852">
                  <c:v>9.5399999999999991</c:v>
                </c:pt>
                <c:pt idx="3853">
                  <c:v>9.75</c:v>
                </c:pt>
                <c:pt idx="3854">
                  <c:v>10.130000000000001</c:v>
                </c:pt>
                <c:pt idx="3855">
                  <c:v>10.09</c:v>
                </c:pt>
                <c:pt idx="3856">
                  <c:v>9.89</c:v>
                </c:pt>
                <c:pt idx="3857">
                  <c:v>9.7799999999999994</c:v>
                </c:pt>
                <c:pt idx="3858">
                  <c:v>9.7899999999999991</c:v>
                </c:pt>
                <c:pt idx="3859">
                  <c:v>9.64</c:v>
                </c:pt>
                <c:pt idx="3860">
                  <c:v>9.4</c:v>
                </c:pt>
                <c:pt idx="3861">
                  <c:v>9.33</c:v>
                </c:pt>
                <c:pt idx="3862">
                  <c:v>9.19</c:v>
                </c:pt>
                <c:pt idx="3863">
                  <c:v>9.1300000000000008</c:v>
                </c:pt>
                <c:pt idx="3864">
                  <c:v>9.11</c:v>
                </c:pt>
                <c:pt idx="3865">
                  <c:v>8.94</c:v>
                </c:pt>
                <c:pt idx="3866">
                  <c:v>8.89</c:v>
                </c:pt>
                <c:pt idx="3867">
                  <c:v>8.73</c:v>
                </c:pt>
                <c:pt idx="3868">
                  <c:v>8.61</c:v>
                </c:pt>
                <c:pt idx="3869">
                  <c:v>8.51</c:v>
                </c:pt>
                <c:pt idx="3870">
                  <c:v>8.48</c:v>
                </c:pt>
                <c:pt idx="3871">
                  <c:v>8.23</c:v>
                </c:pt>
                <c:pt idx="3872">
                  <c:v>8.18</c:v>
                </c:pt>
                <c:pt idx="3873">
                  <c:v>8.2899999999999991</c:v>
                </c:pt>
                <c:pt idx="3874">
                  <c:v>8.5299999999999994</c:v>
                </c:pt>
                <c:pt idx="3875">
                  <c:v>8.4499999999999993</c:v>
                </c:pt>
                <c:pt idx="3876">
                  <c:v>8.3800000000000008</c:v>
                </c:pt>
                <c:pt idx="3877">
                  <c:v>8.3699999999999992</c:v>
                </c:pt>
                <c:pt idx="3878">
                  <c:v>8.3800000000000008</c:v>
                </c:pt>
                <c:pt idx="3879">
                  <c:v>8.36</c:v>
                </c:pt>
                <c:pt idx="3880">
                  <c:v>8.5399999999999991</c:v>
                </c:pt>
                <c:pt idx="3881">
                  <c:v>8.58</c:v>
                </c:pt>
                <c:pt idx="3882">
                  <c:v>8.57</c:v>
                </c:pt>
                <c:pt idx="3883">
                  <c:v>8.5299999999999994</c:v>
                </c:pt>
                <c:pt idx="3884">
                  <c:v>8.6</c:v>
                </c:pt>
                <c:pt idx="3885">
                  <c:v>8.6300000000000008</c:v>
                </c:pt>
                <c:pt idx="3886">
                  <c:v>8.68</c:v>
                </c:pt>
                <c:pt idx="3887">
                  <c:v>8.7200000000000006</c:v>
                </c:pt>
                <c:pt idx="3888">
                  <c:v>8.8699999999999992</c:v>
                </c:pt>
                <c:pt idx="3889">
                  <c:v>8.9600000000000009</c:v>
                </c:pt>
                <c:pt idx="3890">
                  <c:v>9.0500000000000007</c:v>
                </c:pt>
                <c:pt idx="3891">
                  <c:v>9.0500000000000007</c:v>
                </c:pt>
                <c:pt idx="3892">
                  <c:v>9.08</c:v>
                </c:pt>
                <c:pt idx="3893">
                  <c:v>9.01</c:v>
                </c:pt>
                <c:pt idx="3894">
                  <c:v>9.0299999999999994</c:v>
                </c:pt>
                <c:pt idx="3895">
                  <c:v>8.94</c:v>
                </c:pt>
                <c:pt idx="3896">
                  <c:v>8.8699999999999992</c:v>
                </c:pt>
                <c:pt idx="3897">
                  <c:v>8.7799999999999994</c:v>
                </c:pt>
                <c:pt idx="3898">
                  <c:v>8.69</c:v>
                </c:pt>
                <c:pt idx="3899">
                  <c:v>8.66</c:v>
                </c:pt>
                <c:pt idx="3900">
                  <c:v>8.6300000000000008</c:v>
                </c:pt>
                <c:pt idx="3901">
                  <c:v>8.6199999999999992</c:v>
                </c:pt>
                <c:pt idx="3902">
                  <c:v>8.64</c:v>
                </c:pt>
                <c:pt idx="3903">
                  <c:v>8.68</c:v>
                </c:pt>
                <c:pt idx="3904">
                  <c:v>8.66</c:v>
                </c:pt>
                <c:pt idx="3905">
                  <c:v>8.66</c:v>
                </c:pt>
                <c:pt idx="3906">
                  <c:v>8.66</c:v>
                </c:pt>
                <c:pt idx="3907">
                  <c:v>8.64</c:v>
                </c:pt>
                <c:pt idx="3908">
                  <c:v>8.6300000000000008</c:v>
                </c:pt>
                <c:pt idx="3909">
                  <c:v>8.58</c:v>
                </c:pt>
                <c:pt idx="3910">
                  <c:v>8.56</c:v>
                </c:pt>
                <c:pt idx="3911">
                  <c:v>8.5299999999999994</c:v>
                </c:pt>
                <c:pt idx="3912">
                  <c:v>8.51</c:v>
                </c:pt>
                <c:pt idx="3913">
                  <c:v>8.5</c:v>
                </c:pt>
                <c:pt idx="3914">
                  <c:v>8.4700000000000006</c:v>
                </c:pt>
                <c:pt idx="3915">
                  <c:v>8.41</c:v>
                </c:pt>
                <c:pt idx="3916">
                  <c:v>8.41</c:v>
                </c:pt>
                <c:pt idx="3917">
                  <c:v>8.2899999999999991</c:v>
                </c:pt>
                <c:pt idx="3918">
                  <c:v>8.17</c:v>
                </c:pt>
                <c:pt idx="3919">
                  <c:v>8.1300000000000008</c:v>
                </c:pt>
                <c:pt idx="3920">
                  <c:v>8.1199999999999992</c:v>
                </c:pt>
                <c:pt idx="3921">
                  <c:v>8.09</c:v>
                </c:pt>
                <c:pt idx="3922">
                  <c:v>8.07</c:v>
                </c:pt>
                <c:pt idx="3923">
                  <c:v>8.02</c:v>
                </c:pt>
                <c:pt idx="3924">
                  <c:v>8.02</c:v>
                </c:pt>
                <c:pt idx="3925">
                  <c:v>8</c:v>
                </c:pt>
                <c:pt idx="3926">
                  <c:v>8.0399999999999991</c:v>
                </c:pt>
                <c:pt idx="3927">
                  <c:v>7.99</c:v>
                </c:pt>
                <c:pt idx="3928">
                  <c:v>7.99</c:v>
                </c:pt>
                <c:pt idx="3929">
                  <c:v>7.96</c:v>
                </c:pt>
                <c:pt idx="3930">
                  <c:v>7.85</c:v>
                </c:pt>
                <c:pt idx="3931">
                  <c:v>7.82</c:v>
                </c:pt>
                <c:pt idx="3932">
                  <c:v>7.76</c:v>
                </c:pt>
                <c:pt idx="3933">
                  <c:v>7.76</c:v>
                </c:pt>
                <c:pt idx="3934">
                  <c:v>7.7</c:v>
                </c:pt>
                <c:pt idx="3935">
                  <c:v>7.59</c:v>
                </c:pt>
                <c:pt idx="3936">
                  <c:v>7.57</c:v>
                </c:pt>
                <c:pt idx="3937">
                  <c:v>7.61</c:v>
                </c:pt>
                <c:pt idx="3938">
                  <c:v>7.57</c:v>
                </c:pt>
                <c:pt idx="3939">
                  <c:v>7.52</c:v>
                </c:pt>
                <c:pt idx="3940">
                  <c:v>7.51</c:v>
                </c:pt>
                <c:pt idx="3941">
                  <c:v>7.47</c:v>
                </c:pt>
                <c:pt idx="3942">
                  <c:v>7.46</c:v>
                </c:pt>
                <c:pt idx="3943">
                  <c:v>7.43</c:v>
                </c:pt>
                <c:pt idx="3944">
                  <c:v>7.37</c:v>
                </c:pt>
                <c:pt idx="3945">
                  <c:v>7.37</c:v>
                </c:pt>
                <c:pt idx="3946">
                  <c:v>7.4</c:v>
                </c:pt>
                <c:pt idx="3947">
                  <c:v>7.35</c:v>
                </c:pt>
                <c:pt idx="3948">
                  <c:v>7.31</c:v>
                </c:pt>
                <c:pt idx="3949">
                  <c:v>7.31</c:v>
                </c:pt>
                <c:pt idx="3950">
                  <c:v>7.36</c:v>
                </c:pt>
                <c:pt idx="3951">
                  <c:v>7.31</c:v>
                </c:pt>
                <c:pt idx="3952">
                  <c:v>7.31</c:v>
                </c:pt>
                <c:pt idx="3953">
                  <c:v>7.27</c:v>
                </c:pt>
                <c:pt idx="3954">
                  <c:v>7.25</c:v>
                </c:pt>
                <c:pt idx="3955">
                  <c:v>7.2</c:v>
                </c:pt>
                <c:pt idx="3956">
                  <c:v>7.11</c:v>
                </c:pt>
                <c:pt idx="3957">
                  <c:v>7.11</c:v>
                </c:pt>
                <c:pt idx="3958">
                  <c:v>7.06</c:v>
                </c:pt>
                <c:pt idx="3959">
                  <c:v>7.09</c:v>
                </c:pt>
                <c:pt idx="3960">
                  <c:v>7.09</c:v>
                </c:pt>
                <c:pt idx="3961">
                  <c:v>7.08</c:v>
                </c:pt>
                <c:pt idx="3962">
                  <c:v>7.14</c:v>
                </c:pt>
                <c:pt idx="3963">
                  <c:v>7.33</c:v>
                </c:pt>
                <c:pt idx="3964">
                  <c:v>7.29</c:v>
                </c:pt>
                <c:pt idx="3965">
                  <c:v>7.25</c:v>
                </c:pt>
                <c:pt idx="3966">
                  <c:v>7.24</c:v>
                </c:pt>
                <c:pt idx="3967">
                  <c:v>7.22</c:v>
                </c:pt>
                <c:pt idx="3968">
                  <c:v>7.17</c:v>
                </c:pt>
                <c:pt idx="3969">
                  <c:v>7.15</c:v>
                </c:pt>
                <c:pt idx="3970">
                  <c:v>7.19</c:v>
                </c:pt>
                <c:pt idx="3971">
                  <c:v>7.19</c:v>
                </c:pt>
                <c:pt idx="3972">
                  <c:v>7.19</c:v>
                </c:pt>
                <c:pt idx="3973">
                  <c:v>7.21</c:v>
                </c:pt>
                <c:pt idx="3974">
                  <c:v>7.2</c:v>
                </c:pt>
                <c:pt idx="3975">
                  <c:v>7.24</c:v>
                </c:pt>
                <c:pt idx="3976">
                  <c:v>7.23</c:v>
                </c:pt>
                <c:pt idx="3977">
                  <c:v>7.2</c:v>
                </c:pt>
                <c:pt idx="3978">
                  <c:v>7.17</c:v>
                </c:pt>
                <c:pt idx="3979">
                  <c:v>7.18</c:v>
                </c:pt>
                <c:pt idx="3980">
                  <c:v>7.24</c:v>
                </c:pt>
                <c:pt idx="3981">
                  <c:v>7.21</c:v>
                </c:pt>
                <c:pt idx="3982">
                  <c:v>7.29</c:v>
                </c:pt>
                <c:pt idx="3983">
                  <c:v>7.26</c:v>
                </c:pt>
                <c:pt idx="3984">
                  <c:v>7.26</c:v>
                </c:pt>
                <c:pt idx="3985">
                  <c:v>7.29</c:v>
                </c:pt>
                <c:pt idx="3986">
                  <c:v>7.31</c:v>
                </c:pt>
                <c:pt idx="3987">
                  <c:v>7.39</c:v>
                </c:pt>
                <c:pt idx="3988">
                  <c:v>7.43</c:v>
                </c:pt>
                <c:pt idx="3989">
                  <c:v>7.43</c:v>
                </c:pt>
                <c:pt idx="3990">
                  <c:v>7.38</c:v>
                </c:pt>
                <c:pt idx="3991">
                  <c:v>7.37</c:v>
                </c:pt>
                <c:pt idx="3992">
                  <c:v>7.32</c:v>
                </c:pt>
                <c:pt idx="3993">
                  <c:v>7.27</c:v>
                </c:pt>
                <c:pt idx="3994">
                  <c:v>7.26</c:v>
                </c:pt>
                <c:pt idx="3995">
                  <c:v>7.25</c:v>
                </c:pt>
                <c:pt idx="3996">
                  <c:v>7.23</c:v>
                </c:pt>
                <c:pt idx="3997">
                  <c:v>7.26</c:v>
                </c:pt>
                <c:pt idx="3998">
                  <c:v>7.22</c:v>
                </c:pt>
                <c:pt idx="3999">
                  <c:v>7.14</c:v>
                </c:pt>
                <c:pt idx="4000">
                  <c:v>7.13</c:v>
                </c:pt>
                <c:pt idx="4001">
                  <c:v>7.07</c:v>
                </c:pt>
                <c:pt idx="4002">
                  <c:v>7.11</c:v>
                </c:pt>
                <c:pt idx="4003">
                  <c:v>7.06</c:v>
                </c:pt>
                <c:pt idx="4004">
                  <c:v>7.04</c:v>
                </c:pt>
                <c:pt idx="4005">
                  <c:v>7</c:v>
                </c:pt>
                <c:pt idx="4006">
                  <c:v>6.98</c:v>
                </c:pt>
                <c:pt idx="4007">
                  <c:v>6.99</c:v>
                </c:pt>
                <c:pt idx="4008">
                  <c:v>7.01</c:v>
                </c:pt>
                <c:pt idx="4009">
                  <c:v>7.06</c:v>
                </c:pt>
                <c:pt idx="4010">
                  <c:v>7.03</c:v>
                </c:pt>
                <c:pt idx="4011">
                  <c:v>7.03</c:v>
                </c:pt>
                <c:pt idx="4012">
                  <c:v>7.08</c:v>
                </c:pt>
                <c:pt idx="4013">
                  <c:v>7.12</c:v>
                </c:pt>
                <c:pt idx="4014">
                  <c:v>7.19</c:v>
                </c:pt>
                <c:pt idx="4015">
                  <c:v>7.39</c:v>
                </c:pt>
                <c:pt idx="4016">
                  <c:v>7.47</c:v>
                </c:pt>
                <c:pt idx="4017">
                  <c:v>7.59</c:v>
                </c:pt>
                <c:pt idx="4018">
                  <c:v>7.54</c:v>
                </c:pt>
                <c:pt idx="4019">
                  <c:v>7.6</c:v>
                </c:pt>
                <c:pt idx="4020">
                  <c:v>7.6</c:v>
                </c:pt>
                <c:pt idx="4021">
                  <c:v>7.59</c:v>
                </c:pt>
                <c:pt idx="4022">
                  <c:v>7.59</c:v>
                </c:pt>
                <c:pt idx="4023">
                  <c:v>7.55</c:v>
                </c:pt>
                <c:pt idx="4024">
                  <c:v>7.61</c:v>
                </c:pt>
                <c:pt idx="4025">
                  <c:v>7.85</c:v>
                </c:pt>
                <c:pt idx="4026">
                  <c:v>7.99</c:v>
                </c:pt>
                <c:pt idx="4027">
                  <c:v>8.0500000000000007</c:v>
                </c:pt>
                <c:pt idx="4028">
                  <c:v>8.1199999999999992</c:v>
                </c:pt>
                <c:pt idx="4029">
                  <c:v>8.01</c:v>
                </c:pt>
                <c:pt idx="4030">
                  <c:v>7.9</c:v>
                </c:pt>
                <c:pt idx="4031">
                  <c:v>7.89</c:v>
                </c:pt>
                <c:pt idx="4032">
                  <c:v>7.81</c:v>
                </c:pt>
                <c:pt idx="4033">
                  <c:v>7.86</c:v>
                </c:pt>
                <c:pt idx="4034">
                  <c:v>7.84</c:v>
                </c:pt>
                <c:pt idx="4035">
                  <c:v>7.78</c:v>
                </c:pt>
                <c:pt idx="4036">
                  <c:v>7.74</c:v>
                </c:pt>
                <c:pt idx="4037">
                  <c:v>7.71</c:v>
                </c:pt>
                <c:pt idx="4038">
                  <c:v>7.57</c:v>
                </c:pt>
                <c:pt idx="4039">
                  <c:v>7.49</c:v>
                </c:pt>
                <c:pt idx="4040">
                  <c:v>7.46</c:v>
                </c:pt>
                <c:pt idx="4041">
                  <c:v>7.49</c:v>
                </c:pt>
                <c:pt idx="4042">
                  <c:v>7.53</c:v>
                </c:pt>
                <c:pt idx="4043">
                  <c:v>7.51</c:v>
                </c:pt>
                <c:pt idx="4044">
                  <c:v>7.45</c:v>
                </c:pt>
                <c:pt idx="4045">
                  <c:v>7.42</c:v>
                </c:pt>
                <c:pt idx="4046">
                  <c:v>7.3</c:v>
                </c:pt>
                <c:pt idx="4047">
                  <c:v>7.4</c:v>
                </c:pt>
                <c:pt idx="4048">
                  <c:v>7.34</c:v>
                </c:pt>
                <c:pt idx="4049">
                  <c:v>7.32</c:v>
                </c:pt>
                <c:pt idx="4050">
                  <c:v>7.31</c:v>
                </c:pt>
                <c:pt idx="4051">
                  <c:v>7.3</c:v>
                </c:pt>
                <c:pt idx="4052">
                  <c:v>7.31</c:v>
                </c:pt>
                <c:pt idx="4053">
                  <c:v>7.29</c:v>
                </c:pt>
                <c:pt idx="4054">
                  <c:v>7.24</c:v>
                </c:pt>
                <c:pt idx="4055">
                  <c:v>7.21</c:v>
                </c:pt>
                <c:pt idx="4056">
                  <c:v>7.25</c:v>
                </c:pt>
                <c:pt idx="4057">
                  <c:v>7.25</c:v>
                </c:pt>
                <c:pt idx="4058">
                  <c:v>7.21</c:v>
                </c:pt>
                <c:pt idx="4059">
                  <c:v>7.19</c:v>
                </c:pt>
                <c:pt idx="4060">
                  <c:v>7.14</c:v>
                </c:pt>
                <c:pt idx="4061">
                  <c:v>7.08</c:v>
                </c:pt>
                <c:pt idx="4062">
                  <c:v>7.08</c:v>
                </c:pt>
                <c:pt idx="4063">
                  <c:v>7.16</c:v>
                </c:pt>
                <c:pt idx="4064">
                  <c:v>7.16</c:v>
                </c:pt>
                <c:pt idx="4065">
                  <c:v>7.16</c:v>
                </c:pt>
                <c:pt idx="4066">
                  <c:v>7.13</c:v>
                </c:pt>
                <c:pt idx="4067">
                  <c:v>7.09</c:v>
                </c:pt>
                <c:pt idx="4068">
                  <c:v>7.02</c:v>
                </c:pt>
                <c:pt idx="4069">
                  <c:v>6.98</c:v>
                </c:pt>
                <c:pt idx="4070">
                  <c:v>6.95</c:v>
                </c:pt>
                <c:pt idx="4071">
                  <c:v>6.95</c:v>
                </c:pt>
                <c:pt idx="4072">
                  <c:v>6.9</c:v>
                </c:pt>
                <c:pt idx="4073">
                  <c:v>6.86</c:v>
                </c:pt>
                <c:pt idx="4074">
                  <c:v>6.84</c:v>
                </c:pt>
                <c:pt idx="4075">
                  <c:v>6.83</c:v>
                </c:pt>
                <c:pt idx="4076">
                  <c:v>6.85</c:v>
                </c:pt>
                <c:pt idx="4077">
                  <c:v>6.89</c:v>
                </c:pt>
                <c:pt idx="4078">
                  <c:v>6.88</c:v>
                </c:pt>
                <c:pt idx="4079">
                  <c:v>6.88</c:v>
                </c:pt>
                <c:pt idx="4080">
                  <c:v>6.9</c:v>
                </c:pt>
                <c:pt idx="4081">
                  <c:v>6.93</c:v>
                </c:pt>
                <c:pt idx="4082">
                  <c:v>6.91</c:v>
                </c:pt>
                <c:pt idx="4083">
                  <c:v>6.88</c:v>
                </c:pt>
                <c:pt idx="4084">
                  <c:v>6.84</c:v>
                </c:pt>
                <c:pt idx="4085">
                  <c:v>6.82</c:v>
                </c:pt>
                <c:pt idx="4086">
                  <c:v>6.79</c:v>
                </c:pt>
                <c:pt idx="4087">
                  <c:v>6.8</c:v>
                </c:pt>
                <c:pt idx="4088">
                  <c:v>6.77</c:v>
                </c:pt>
                <c:pt idx="4089">
                  <c:v>6.77</c:v>
                </c:pt>
                <c:pt idx="4090">
                  <c:v>6.74</c:v>
                </c:pt>
                <c:pt idx="4091">
                  <c:v>6.73</c:v>
                </c:pt>
                <c:pt idx="4092">
                  <c:v>6.82</c:v>
                </c:pt>
                <c:pt idx="4093">
                  <c:v>6.82</c:v>
                </c:pt>
                <c:pt idx="4094">
                  <c:v>6.8</c:v>
                </c:pt>
                <c:pt idx="4095">
                  <c:v>6.77</c:v>
                </c:pt>
                <c:pt idx="4096">
                  <c:v>6.72</c:v>
                </c:pt>
                <c:pt idx="4097">
                  <c:v>6.64</c:v>
                </c:pt>
                <c:pt idx="4098">
                  <c:v>6.6</c:v>
                </c:pt>
                <c:pt idx="4099">
                  <c:v>6.56</c:v>
                </c:pt>
                <c:pt idx="4100">
                  <c:v>6.47</c:v>
                </c:pt>
                <c:pt idx="4101">
                  <c:v>6.43</c:v>
                </c:pt>
                <c:pt idx="4102">
                  <c:v>6.31</c:v>
                </c:pt>
                <c:pt idx="4103">
                  <c:v>6.32</c:v>
                </c:pt>
                <c:pt idx="4104">
                  <c:v>6.3</c:v>
                </c:pt>
                <c:pt idx="4105">
                  <c:v>6.3</c:v>
                </c:pt>
                <c:pt idx="4106">
                  <c:v>6.34</c:v>
                </c:pt>
                <c:pt idx="4107">
                  <c:v>6.36</c:v>
                </c:pt>
                <c:pt idx="4108">
                  <c:v>6.42</c:v>
                </c:pt>
                <c:pt idx="4109">
                  <c:v>6.46</c:v>
                </c:pt>
                <c:pt idx="4110">
                  <c:v>6.66</c:v>
                </c:pt>
                <c:pt idx="4111">
                  <c:v>6.6</c:v>
                </c:pt>
                <c:pt idx="4112">
                  <c:v>6.58</c:v>
                </c:pt>
                <c:pt idx="4113">
                  <c:v>6.62</c:v>
                </c:pt>
                <c:pt idx="4114">
                  <c:v>6.58</c:v>
                </c:pt>
                <c:pt idx="4115">
                  <c:v>6.58</c:v>
                </c:pt>
                <c:pt idx="4116">
                  <c:v>6.55</c:v>
                </c:pt>
                <c:pt idx="4117">
                  <c:v>6.51</c:v>
                </c:pt>
                <c:pt idx="4118">
                  <c:v>6.49</c:v>
                </c:pt>
                <c:pt idx="4119">
                  <c:v>6.48</c:v>
                </c:pt>
                <c:pt idx="4120">
                  <c:v>6.49</c:v>
                </c:pt>
                <c:pt idx="4121">
                  <c:v>6.52</c:v>
                </c:pt>
                <c:pt idx="4122">
                  <c:v>6.48</c:v>
                </c:pt>
                <c:pt idx="4123">
                  <c:v>6.47</c:v>
                </c:pt>
                <c:pt idx="4124">
                  <c:v>6.39</c:v>
                </c:pt>
                <c:pt idx="4125">
                  <c:v>6.35</c:v>
                </c:pt>
                <c:pt idx="4126">
                  <c:v>6.29</c:v>
                </c:pt>
                <c:pt idx="4127">
                  <c:v>6.27</c:v>
                </c:pt>
                <c:pt idx="4128">
                  <c:v>6.31</c:v>
                </c:pt>
                <c:pt idx="4129">
                  <c:v>6.3</c:v>
                </c:pt>
                <c:pt idx="4130">
                  <c:v>6.41</c:v>
                </c:pt>
                <c:pt idx="4131">
                  <c:v>6.38</c:v>
                </c:pt>
                <c:pt idx="4132">
                  <c:v>6.37</c:v>
                </c:pt>
                <c:pt idx="4133">
                  <c:v>6.39</c:v>
                </c:pt>
                <c:pt idx="4134">
                  <c:v>6.42</c:v>
                </c:pt>
                <c:pt idx="4135">
                  <c:v>6.59</c:v>
                </c:pt>
                <c:pt idx="4136">
                  <c:v>6.55</c:v>
                </c:pt>
                <c:pt idx="4137">
                  <c:v>6.53</c:v>
                </c:pt>
                <c:pt idx="4138">
                  <c:v>6.52</c:v>
                </c:pt>
                <c:pt idx="4139">
                  <c:v>6.49</c:v>
                </c:pt>
                <c:pt idx="4140">
                  <c:v>6.55</c:v>
                </c:pt>
                <c:pt idx="4141">
                  <c:v>6.55</c:v>
                </c:pt>
                <c:pt idx="4142">
                  <c:v>6.65</c:v>
                </c:pt>
                <c:pt idx="4143">
                  <c:v>6.65</c:v>
                </c:pt>
                <c:pt idx="4144">
                  <c:v>6.68</c:v>
                </c:pt>
                <c:pt idx="4145">
                  <c:v>6.7</c:v>
                </c:pt>
                <c:pt idx="4146">
                  <c:v>6.8</c:v>
                </c:pt>
                <c:pt idx="4147">
                  <c:v>6.82</c:v>
                </c:pt>
                <c:pt idx="4148">
                  <c:v>6.72</c:v>
                </c:pt>
                <c:pt idx="4149">
                  <c:v>6.69</c:v>
                </c:pt>
                <c:pt idx="4150">
                  <c:v>6.64</c:v>
                </c:pt>
                <c:pt idx="4151">
                  <c:v>6.64</c:v>
                </c:pt>
                <c:pt idx="4152">
                  <c:v>6.63</c:v>
                </c:pt>
                <c:pt idx="4153">
                  <c:v>6.59</c:v>
                </c:pt>
                <c:pt idx="4154">
                  <c:v>6.54</c:v>
                </c:pt>
                <c:pt idx="4155">
                  <c:v>6.53</c:v>
                </c:pt>
                <c:pt idx="4156">
                  <c:v>6.45</c:v>
                </c:pt>
                <c:pt idx="4157">
                  <c:v>6.53</c:v>
                </c:pt>
                <c:pt idx="4158">
                  <c:v>6.49</c:v>
                </c:pt>
                <c:pt idx="4159">
                  <c:v>6.46</c:v>
                </c:pt>
                <c:pt idx="4160">
                  <c:v>6.37</c:v>
                </c:pt>
                <c:pt idx="4161">
                  <c:v>6.33</c:v>
                </c:pt>
                <c:pt idx="4162">
                  <c:v>6.3</c:v>
                </c:pt>
                <c:pt idx="4163">
                  <c:v>6.29</c:v>
                </c:pt>
                <c:pt idx="4164">
                  <c:v>6.24</c:v>
                </c:pt>
                <c:pt idx="4165">
                  <c:v>6.21</c:v>
                </c:pt>
                <c:pt idx="4166">
                  <c:v>6.22</c:v>
                </c:pt>
                <c:pt idx="4167">
                  <c:v>6.23</c:v>
                </c:pt>
                <c:pt idx="4168">
                  <c:v>6.29</c:v>
                </c:pt>
                <c:pt idx="4169">
                  <c:v>6.22</c:v>
                </c:pt>
                <c:pt idx="4170">
                  <c:v>6.2</c:v>
                </c:pt>
                <c:pt idx="4171">
                  <c:v>6.19</c:v>
                </c:pt>
                <c:pt idx="4172">
                  <c:v>6.24</c:v>
                </c:pt>
                <c:pt idx="4173">
                  <c:v>6.24</c:v>
                </c:pt>
                <c:pt idx="4174">
                  <c:v>6.22</c:v>
                </c:pt>
                <c:pt idx="4175">
                  <c:v>6.23</c:v>
                </c:pt>
                <c:pt idx="4176">
                  <c:v>6.24</c:v>
                </c:pt>
                <c:pt idx="4177">
                  <c:v>6.31</c:v>
                </c:pt>
                <c:pt idx="4178">
                  <c:v>6.19</c:v>
                </c:pt>
                <c:pt idx="4179">
                  <c:v>6.14</c:v>
                </c:pt>
                <c:pt idx="4180">
                  <c:v>6.13</c:v>
                </c:pt>
                <c:pt idx="4181">
                  <c:v>6.1</c:v>
                </c:pt>
                <c:pt idx="4182">
                  <c:v>6.07</c:v>
                </c:pt>
                <c:pt idx="4183">
                  <c:v>6.03</c:v>
                </c:pt>
                <c:pt idx="4184">
                  <c:v>6</c:v>
                </c:pt>
                <c:pt idx="4185">
                  <c:v>5.98</c:v>
                </c:pt>
                <c:pt idx="4186">
                  <c:v>5.95</c:v>
                </c:pt>
                <c:pt idx="4187">
                  <c:v>5.98</c:v>
                </c:pt>
                <c:pt idx="4188">
                  <c:v>5.97</c:v>
                </c:pt>
                <c:pt idx="4189">
                  <c:v>5.93</c:v>
                </c:pt>
                <c:pt idx="4190">
                  <c:v>5.92</c:v>
                </c:pt>
                <c:pt idx="4191">
                  <c:v>5.92</c:v>
                </c:pt>
                <c:pt idx="4192">
                  <c:v>5.9</c:v>
                </c:pt>
                <c:pt idx="4193">
                  <c:v>5.87</c:v>
                </c:pt>
                <c:pt idx="4194">
                  <c:v>5.85</c:v>
                </c:pt>
                <c:pt idx="4195">
                  <c:v>5.84</c:v>
                </c:pt>
                <c:pt idx="4196">
                  <c:v>5.85</c:v>
                </c:pt>
                <c:pt idx="4197">
                  <c:v>5.92</c:v>
                </c:pt>
                <c:pt idx="4198">
                  <c:v>5.99</c:v>
                </c:pt>
                <c:pt idx="4199">
                  <c:v>6.09</c:v>
                </c:pt>
                <c:pt idx="4200">
                  <c:v>6.08</c:v>
                </c:pt>
                <c:pt idx="4201">
                  <c:v>6.12</c:v>
                </c:pt>
                <c:pt idx="4202">
                  <c:v>6.15</c:v>
                </c:pt>
                <c:pt idx="4203">
                  <c:v>6.15</c:v>
                </c:pt>
                <c:pt idx="4204">
                  <c:v>6.17</c:v>
                </c:pt>
                <c:pt idx="4205">
                  <c:v>6.17</c:v>
                </c:pt>
                <c:pt idx="4206">
                  <c:v>6.16</c:v>
                </c:pt>
                <c:pt idx="4207">
                  <c:v>6.17</c:v>
                </c:pt>
                <c:pt idx="4208">
                  <c:v>6.13</c:v>
                </c:pt>
                <c:pt idx="4209">
                  <c:v>6.09</c:v>
                </c:pt>
                <c:pt idx="4210">
                  <c:v>6.08</c:v>
                </c:pt>
                <c:pt idx="4211">
                  <c:v>6.08</c:v>
                </c:pt>
                <c:pt idx="4212">
                  <c:v>6.06</c:v>
                </c:pt>
                <c:pt idx="4213">
                  <c:v>6.05</c:v>
                </c:pt>
                <c:pt idx="4214">
                  <c:v>6.09</c:v>
                </c:pt>
                <c:pt idx="4215">
                  <c:v>6.07</c:v>
                </c:pt>
                <c:pt idx="4216">
                  <c:v>6.01</c:v>
                </c:pt>
                <c:pt idx="4217">
                  <c:v>6.05</c:v>
                </c:pt>
                <c:pt idx="4218">
                  <c:v>6.01</c:v>
                </c:pt>
                <c:pt idx="4219">
                  <c:v>6.03</c:v>
                </c:pt>
                <c:pt idx="4220">
                  <c:v>6.03</c:v>
                </c:pt>
                <c:pt idx="4221">
                  <c:v>6.02</c:v>
                </c:pt>
                <c:pt idx="4222">
                  <c:v>5.97</c:v>
                </c:pt>
                <c:pt idx="4223">
                  <c:v>5.97</c:v>
                </c:pt>
                <c:pt idx="4224">
                  <c:v>5.94</c:v>
                </c:pt>
                <c:pt idx="4225">
                  <c:v>5.94</c:v>
                </c:pt>
                <c:pt idx="4226">
                  <c:v>5.93</c:v>
                </c:pt>
                <c:pt idx="4227">
                  <c:v>5.92</c:v>
                </c:pt>
                <c:pt idx="4228">
                  <c:v>5.9</c:v>
                </c:pt>
                <c:pt idx="4229">
                  <c:v>5.87</c:v>
                </c:pt>
                <c:pt idx="4230">
                  <c:v>5.84</c:v>
                </c:pt>
                <c:pt idx="4231">
                  <c:v>5.86</c:v>
                </c:pt>
                <c:pt idx="4232">
                  <c:v>5.84</c:v>
                </c:pt>
                <c:pt idx="4233">
                  <c:v>5.83</c:v>
                </c:pt>
                <c:pt idx="4234">
                  <c:v>5.83</c:v>
                </c:pt>
                <c:pt idx="4235">
                  <c:v>5.84</c:v>
                </c:pt>
                <c:pt idx="4236">
                  <c:v>5.81</c:v>
                </c:pt>
                <c:pt idx="4237">
                  <c:v>5.83</c:v>
                </c:pt>
                <c:pt idx="4238">
                  <c:v>5.83</c:v>
                </c:pt>
                <c:pt idx="4239">
                  <c:v>5.82</c:v>
                </c:pt>
                <c:pt idx="4240">
                  <c:v>5.91</c:v>
                </c:pt>
                <c:pt idx="4241">
                  <c:v>5.9</c:v>
                </c:pt>
                <c:pt idx="4242">
                  <c:v>5.88</c:v>
                </c:pt>
                <c:pt idx="4243">
                  <c:v>5.87</c:v>
                </c:pt>
                <c:pt idx="4244">
                  <c:v>5.85</c:v>
                </c:pt>
                <c:pt idx="4245">
                  <c:v>5.88</c:v>
                </c:pt>
                <c:pt idx="4246">
                  <c:v>5.85</c:v>
                </c:pt>
                <c:pt idx="4247">
                  <c:v>5.83</c:v>
                </c:pt>
                <c:pt idx="4248">
                  <c:v>5.78</c:v>
                </c:pt>
                <c:pt idx="4249">
                  <c:v>5.72</c:v>
                </c:pt>
                <c:pt idx="4250">
                  <c:v>5.7</c:v>
                </c:pt>
                <c:pt idx="4251">
                  <c:v>5.73</c:v>
                </c:pt>
                <c:pt idx="4252">
                  <c:v>5.73</c:v>
                </c:pt>
                <c:pt idx="4253">
                  <c:v>5.74</c:v>
                </c:pt>
                <c:pt idx="4254">
                  <c:v>5.73</c:v>
                </c:pt>
                <c:pt idx="4255">
                  <c:v>5.73</c:v>
                </c:pt>
                <c:pt idx="4256">
                  <c:v>5.69</c:v>
                </c:pt>
                <c:pt idx="4257">
                  <c:v>5.66</c:v>
                </c:pt>
                <c:pt idx="4258">
                  <c:v>5.6</c:v>
                </c:pt>
                <c:pt idx="4259">
                  <c:v>5.55</c:v>
                </c:pt>
                <c:pt idx="4260">
                  <c:v>5.51</c:v>
                </c:pt>
                <c:pt idx="4261">
                  <c:v>5.45</c:v>
                </c:pt>
                <c:pt idx="4262">
                  <c:v>5.48</c:v>
                </c:pt>
                <c:pt idx="4263">
                  <c:v>5.42</c:v>
                </c:pt>
                <c:pt idx="4264">
                  <c:v>5.35</c:v>
                </c:pt>
                <c:pt idx="4265">
                  <c:v>5.32</c:v>
                </c:pt>
                <c:pt idx="4266">
                  <c:v>5.31</c:v>
                </c:pt>
                <c:pt idx="4267">
                  <c:v>5.26</c:v>
                </c:pt>
                <c:pt idx="4268">
                  <c:v>5.24</c:v>
                </c:pt>
                <c:pt idx="4269">
                  <c:v>5.24</c:v>
                </c:pt>
                <c:pt idx="4270">
                  <c:v>5.31</c:v>
                </c:pt>
                <c:pt idx="4271">
                  <c:v>5.43</c:v>
                </c:pt>
                <c:pt idx="4272">
                  <c:v>5.45</c:v>
                </c:pt>
                <c:pt idx="4273">
                  <c:v>5.46</c:v>
                </c:pt>
                <c:pt idx="4274">
                  <c:v>5.46</c:v>
                </c:pt>
                <c:pt idx="4275">
                  <c:v>5.47</c:v>
                </c:pt>
                <c:pt idx="4276">
                  <c:v>5.45</c:v>
                </c:pt>
                <c:pt idx="4277">
                  <c:v>5.44</c:v>
                </c:pt>
                <c:pt idx="4278">
                  <c:v>5.43</c:v>
                </c:pt>
                <c:pt idx="4279">
                  <c:v>5.58</c:v>
                </c:pt>
                <c:pt idx="4280">
                  <c:v>5.6</c:v>
                </c:pt>
                <c:pt idx="4281">
                  <c:v>5.59</c:v>
                </c:pt>
                <c:pt idx="4282">
                  <c:v>5.61</c:v>
                </c:pt>
                <c:pt idx="4283">
                  <c:v>5.81</c:v>
                </c:pt>
                <c:pt idx="4284">
                  <c:v>5.79</c:v>
                </c:pt>
                <c:pt idx="4285">
                  <c:v>5.93</c:v>
                </c:pt>
                <c:pt idx="4286">
                  <c:v>6.05</c:v>
                </c:pt>
                <c:pt idx="4287">
                  <c:v>6.08</c:v>
                </c:pt>
                <c:pt idx="4288">
                  <c:v>6.3</c:v>
                </c:pt>
                <c:pt idx="4289">
                  <c:v>6.34</c:v>
                </c:pt>
                <c:pt idx="4290">
                  <c:v>6.22</c:v>
                </c:pt>
                <c:pt idx="4291">
                  <c:v>6.24</c:v>
                </c:pt>
                <c:pt idx="4292">
                  <c:v>6.44</c:v>
                </c:pt>
                <c:pt idx="4293">
                  <c:v>6.41</c:v>
                </c:pt>
                <c:pt idx="4294">
                  <c:v>6.45</c:v>
                </c:pt>
                <c:pt idx="4295">
                  <c:v>6.32</c:v>
                </c:pt>
                <c:pt idx="4296">
                  <c:v>6.28</c:v>
                </c:pt>
                <c:pt idx="4297">
                  <c:v>6.27</c:v>
                </c:pt>
                <c:pt idx="4298">
                  <c:v>6.3</c:v>
                </c:pt>
                <c:pt idx="4299">
                  <c:v>6.66</c:v>
                </c:pt>
                <c:pt idx="4300">
                  <c:v>6.71</c:v>
                </c:pt>
                <c:pt idx="4301">
                  <c:v>6.99</c:v>
                </c:pt>
                <c:pt idx="4302">
                  <c:v>7.02</c:v>
                </c:pt>
                <c:pt idx="4303">
                  <c:v>6.92</c:v>
                </c:pt>
                <c:pt idx="4304">
                  <c:v>6.8</c:v>
                </c:pt>
                <c:pt idx="4305">
                  <c:v>6.74</c:v>
                </c:pt>
                <c:pt idx="4306">
                  <c:v>6.82</c:v>
                </c:pt>
                <c:pt idx="4307">
                  <c:v>6.78</c:v>
                </c:pt>
                <c:pt idx="4308">
                  <c:v>6.74</c:v>
                </c:pt>
                <c:pt idx="4309">
                  <c:v>6.77</c:v>
                </c:pt>
                <c:pt idx="4310">
                  <c:v>6.77</c:v>
                </c:pt>
                <c:pt idx="4311">
                  <c:v>6.84</c:v>
                </c:pt>
                <c:pt idx="4312">
                  <c:v>6.84</c:v>
                </c:pt>
                <c:pt idx="4313">
                  <c:v>6.76</c:v>
                </c:pt>
                <c:pt idx="4314">
                  <c:v>6.72</c:v>
                </c:pt>
                <c:pt idx="4315">
                  <c:v>6.54</c:v>
                </c:pt>
                <c:pt idx="4316">
                  <c:v>6.47</c:v>
                </c:pt>
                <c:pt idx="4317">
                  <c:v>6.39</c:v>
                </c:pt>
                <c:pt idx="4318">
                  <c:v>6.33</c:v>
                </c:pt>
                <c:pt idx="4319">
                  <c:v>6.24</c:v>
                </c:pt>
                <c:pt idx="4320">
                  <c:v>6.15</c:v>
                </c:pt>
                <c:pt idx="4321">
                  <c:v>6.11</c:v>
                </c:pt>
                <c:pt idx="4322">
                  <c:v>6.08</c:v>
                </c:pt>
                <c:pt idx="4323">
                  <c:v>6.07</c:v>
                </c:pt>
                <c:pt idx="4324">
                  <c:v>6.18</c:v>
                </c:pt>
                <c:pt idx="4325">
                  <c:v>6.29</c:v>
                </c:pt>
                <c:pt idx="4326">
                  <c:v>6.3</c:v>
                </c:pt>
                <c:pt idx="4327">
                  <c:v>6.29</c:v>
                </c:pt>
                <c:pt idx="4328">
                  <c:v>6.3</c:v>
                </c:pt>
                <c:pt idx="4329">
                  <c:v>6.34</c:v>
                </c:pt>
                <c:pt idx="4330">
                  <c:v>6.37</c:v>
                </c:pt>
                <c:pt idx="4331">
                  <c:v>6.36</c:v>
                </c:pt>
                <c:pt idx="4332">
                  <c:v>6.38</c:v>
                </c:pt>
                <c:pt idx="4333">
                  <c:v>6.41</c:v>
                </c:pt>
                <c:pt idx="4334">
                  <c:v>6.42</c:v>
                </c:pt>
                <c:pt idx="4335">
                  <c:v>6.4</c:v>
                </c:pt>
                <c:pt idx="4336">
                  <c:v>6.4</c:v>
                </c:pt>
                <c:pt idx="4337">
                  <c:v>6.4</c:v>
                </c:pt>
                <c:pt idx="4338">
                  <c:v>6.43</c:v>
                </c:pt>
                <c:pt idx="4339">
                  <c:v>6.4</c:v>
                </c:pt>
                <c:pt idx="4340">
                  <c:v>6.48</c:v>
                </c:pt>
                <c:pt idx="4341">
                  <c:v>6.5</c:v>
                </c:pt>
                <c:pt idx="4342">
                  <c:v>6.55</c:v>
                </c:pt>
                <c:pt idx="4343">
                  <c:v>6.58</c:v>
                </c:pt>
                <c:pt idx="4344">
                  <c:v>6.6</c:v>
                </c:pt>
                <c:pt idx="4345">
                  <c:v>6.62</c:v>
                </c:pt>
                <c:pt idx="4346">
                  <c:v>6.59</c:v>
                </c:pt>
                <c:pt idx="4347">
                  <c:v>6.56</c:v>
                </c:pt>
                <c:pt idx="4348">
                  <c:v>6.57</c:v>
                </c:pt>
                <c:pt idx="4349">
                  <c:v>6.57</c:v>
                </c:pt>
                <c:pt idx="4350">
                  <c:v>6.54</c:v>
                </c:pt>
                <c:pt idx="4351">
                  <c:v>6.58</c:v>
                </c:pt>
                <c:pt idx="4352">
                  <c:v>6.56</c:v>
                </c:pt>
                <c:pt idx="4353">
                  <c:v>6.57</c:v>
                </c:pt>
                <c:pt idx="4354">
                  <c:v>6.61</c:v>
                </c:pt>
                <c:pt idx="4355">
                  <c:v>6.6</c:v>
                </c:pt>
                <c:pt idx="4356">
                  <c:v>6.57</c:v>
                </c:pt>
                <c:pt idx="4357">
                  <c:v>6.57</c:v>
                </c:pt>
                <c:pt idx="4358">
                  <c:v>6.54</c:v>
                </c:pt>
                <c:pt idx="4359">
                  <c:v>6.52</c:v>
                </c:pt>
                <c:pt idx="4360">
                  <c:v>6.51</c:v>
                </c:pt>
                <c:pt idx="4361">
                  <c:v>6.4</c:v>
                </c:pt>
                <c:pt idx="4362">
                  <c:v>6.42</c:v>
                </c:pt>
                <c:pt idx="4363">
                  <c:v>6.34</c:v>
                </c:pt>
                <c:pt idx="4364">
                  <c:v>6.23</c:v>
                </c:pt>
                <c:pt idx="4365">
                  <c:v>6.26</c:v>
                </c:pt>
                <c:pt idx="4366">
                  <c:v>6.3</c:v>
                </c:pt>
                <c:pt idx="4367">
                  <c:v>6.3</c:v>
                </c:pt>
                <c:pt idx="4368">
                  <c:v>6.31</c:v>
                </c:pt>
                <c:pt idx="4369">
                  <c:v>6.33</c:v>
                </c:pt>
                <c:pt idx="4370">
                  <c:v>6.36</c:v>
                </c:pt>
                <c:pt idx="4371">
                  <c:v>6.47</c:v>
                </c:pt>
                <c:pt idx="4372">
                  <c:v>6.44</c:v>
                </c:pt>
                <c:pt idx="4373">
                  <c:v>6.41</c:v>
                </c:pt>
                <c:pt idx="4374">
                  <c:v>6.37</c:v>
                </c:pt>
                <c:pt idx="4375">
                  <c:v>6.36</c:v>
                </c:pt>
                <c:pt idx="4376">
                  <c:v>6.35</c:v>
                </c:pt>
                <c:pt idx="4377">
                  <c:v>6.34</c:v>
                </c:pt>
                <c:pt idx="4378">
                  <c:v>6.34</c:v>
                </c:pt>
                <c:pt idx="4379">
                  <c:v>6.3</c:v>
                </c:pt>
                <c:pt idx="4380">
                  <c:v>6.3</c:v>
                </c:pt>
                <c:pt idx="4381">
                  <c:v>6.27</c:v>
                </c:pt>
                <c:pt idx="4382">
                  <c:v>6.23</c:v>
                </c:pt>
                <c:pt idx="4383">
                  <c:v>6.21</c:v>
                </c:pt>
                <c:pt idx="4384">
                  <c:v>6.12</c:v>
                </c:pt>
                <c:pt idx="4385">
                  <c:v>6.06</c:v>
                </c:pt>
                <c:pt idx="4386">
                  <c:v>6.02</c:v>
                </c:pt>
                <c:pt idx="4387">
                  <c:v>5.98</c:v>
                </c:pt>
                <c:pt idx="4388">
                  <c:v>5.97</c:v>
                </c:pt>
                <c:pt idx="4389">
                  <c:v>5.95</c:v>
                </c:pt>
                <c:pt idx="4390">
                  <c:v>5.96</c:v>
                </c:pt>
                <c:pt idx="4391">
                  <c:v>5.98</c:v>
                </c:pt>
                <c:pt idx="4392">
                  <c:v>5.99</c:v>
                </c:pt>
                <c:pt idx="4393">
                  <c:v>5.95</c:v>
                </c:pt>
                <c:pt idx="4394">
                  <c:v>5.93</c:v>
                </c:pt>
                <c:pt idx="4395">
                  <c:v>5.94</c:v>
                </c:pt>
                <c:pt idx="4396">
                  <c:v>5.94</c:v>
                </c:pt>
                <c:pt idx="4397">
                  <c:v>5.98</c:v>
                </c:pt>
                <c:pt idx="4398">
                  <c:v>5.96</c:v>
                </c:pt>
                <c:pt idx="4399">
                  <c:v>5.93</c:v>
                </c:pt>
                <c:pt idx="4400">
                  <c:v>6.07</c:v>
                </c:pt>
                <c:pt idx="4401">
                  <c:v>6.07</c:v>
                </c:pt>
                <c:pt idx="4402">
                  <c:v>6.07</c:v>
                </c:pt>
                <c:pt idx="4403">
                  <c:v>6.1</c:v>
                </c:pt>
                <c:pt idx="4404">
                  <c:v>6.03</c:v>
                </c:pt>
                <c:pt idx="4405">
                  <c:v>6</c:v>
                </c:pt>
                <c:pt idx="4406">
                  <c:v>5.95</c:v>
                </c:pt>
                <c:pt idx="4407">
                  <c:v>5.94</c:v>
                </c:pt>
                <c:pt idx="4408">
                  <c:v>5.94</c:v>
                </c:pt>
                <c:pt idx="4409">
                  <c:v>5.97</c:v>
                </c:pt>
                <c:pt idx="4410">
                  <c:v>5.95</c:v>
                </c:pt>
                <c:pt idx="4411">
                  <c:v>5.9</c:v>
                </c:pt>
                <c:pt idx="4412">
                  <c:v>5.87</c:v>
                </c:pt>
                <c:pt idx="4413">
                  <c:v>5.86</c:v>
                </c:pt>
                <c:pt idx="4414">
                  <c:v>5.86</c:v>
                </c:pt>
                <c:pt idx="4415">
                  <c:v>5.86</c:v>
                </c:pt>
                <c:pt idx="4416">
                  <c:v>5.93</c:v>
                </c:pt>
                <c:pt idx="4417">
                  <c:v>5.9</c:v>
                </c:pt>
                <c:pt idx="4418">
                  <c:v>5.89</c:v>
                </c:pt>
                <c:pt idx="4419">
                  <c:v>5.91</c:v>
                </c:pt>
                <c:pt idx="4420">
                  <c:v>5.91</c:v>
                </c:pt>
                <c:pt idx="4421">
                  <c:v>5.9</c:v>
                </c:pt>
                <c:pt idx="4422">
                  <c:v>5.87</c:v>
                </c:pt>
                <c:pt idx="4423">
                  <c:v>5.85</c:v>
                </c:pt>
                <c:pt idx="4424">
                  <c:v>5.85</c:v>
                </c:pt>
                <c:pt idx="4425">
                  <c:v>5.89</c:v>
                </c:pt>
                <c:pt idx="4426">
                  <c:v>5.9</c:v>
                </c:pt>
                <c:pt idx="4427">
                  <c:v>5.87</c:v>
                </c:pt>
                <c:pt idx="4428">
                  <c:v>5.89</c:v>
                </c:pt>
                <c:pt idx="4429">
                  <c:v>5.9</c:v>
                </c:pt>
                <c:pt idx="4430">
                  <c:v>5.9</c:v>
                </c:pt>
                <c:pt idx="4431">
                  <c:v>5.87</c:v>
                </c:pt>
                <c:pt idx="4432">
                  <c:v>5.86</c:v>
                </c:pt>
                <c:pt idx="4433">
                  <c:v>5.87</c:v>
                </c:pt>
                <c:pt idx="4434">
                  <c:v>5.87</c:v>
                </c:pt>
                <c:pt idx="4435">
                  <c:v>5.87</c:v>
                </c:pt>
                <c:pt idx="4436">
                  <c:v>5.85</c:v>
                </c:pt>
                <c:pt idx="4437">
                  <c:v>5.93</c:v>
                </c:pt>
                <c:pt idx="4438">
                  <c:v>5.91</c:v>
                </c:pt>
                <c:pt idx="4439">
                  <c:v>5.9</c:v>
                </c:pt>
                <c:pt idx="4440">
                  <c:v>5.86</c:v>
                </c:pt>
                <c:pt idx="4441">
                  <c:v>5.81</c:v>
                </c:pt>
                <c:pt idx="4442">
                  <c:v>5.82</c:v>
                </c:pt>
                <c:pt idx="4443">
                  <c:v>5.81</c:v>
                </c:pt>
                <c:pt idx="4444">
                  <c:v>5.78</c:v>
                </c:pt>
                <c:pt idx="4445">
                  <c:v>5.76</c:v>
                </c:pt>
                <c:pt idx="4446">
                  <c:v>5.76</c:v>
                </c:pt>
                <c:pt idx="4447">
                  <c:v>5.73</c:v>
                </c:pt>
                <c:pt idx="4448">
                  <c:v>5.72</c:v>
                </c:pt>
                <c:pt idx="4449">
                  <c:v>5.7</c:v>
                </c:pt>
                <c:pt idx="4450">
                  <c:v>5.7</c:v>
                </c:pt>
                <c:pt idx="4451">
                  <c:v>5.68</c:v>
                </c:pt>
                <c:pt idx="4452">
                  <c:v>5.69</c:v>
                </c:pt>
                <c:pt idx="4453">
                  <c:v>5.7</c:v>
                </c:pt>
                <c:pt idx="4454">
                  <c:v>5.83</c:v>
                </c:pt>
                <c:pt idx="4455">
                  <c:v>5.87</c:v>
                </c:pt>
                <c:pt idx="4456">
                  <c:v>5.83</c:v>
                </c:pt>
                <c:pt idx="4457">
                  <c:v>5.85</c:v>
                </c:pt>
                <c:pt idx="4458">
                  <c:v>5.83</c:v>
                </c:pt>
                <c:pt idx="4459">
                  <c:v>5.91</c:v>
                </c:pt>
                <c:pt idx="4460">
                  <c:v>5.92</c:v>
                </c:pt>
                <c:pt idx="4461">
                  <c:v>5.97</c:v>
                </c:pt>
                <c:pt idx="4462">
                  <c:v>5.96</c:v>
                </c:pt>
                <c:pt idx="4463">
                  <c:v>5.93</c:v>
                </c:pt>
                <c:pt idx="4464">
                  <c:v>5.88</c:v>
                </c:pt>
                <c:pt idx="4465">
                  <c:v>5.84</c:v>
                </c:pt>
                <c:pt idx="4466">
                  <c:v>5.8</c:v>
                </c:pt>
                <c:pt idx="4467">
                  <c:v>5.78</c:v>
                </c:pt>
                <c:pt idx="4468">
                  <c:v>5.78</c:v>
                </c:pt>
                <c:pt idx="4469">
                  <c:v>5.75</c:v>
                </c:pt>
                <c:pt idx="4470">
                  <c:v>5.74</c:v>
                </c:pt>
                <c:pt idx="4471">
                  <c:v>5.69</c:v>
                </c:pt>
                <c:pt idx="4472">
                  <c:v>5.66</c:v>
                </c:pt>
                <c:pt idx="4473">
                  <c:v>5.66</c:v>
                </c:pt>
                <c:pt idx="4474">
                  <c:v>5.62</c:v>
                </c:pt>
                <c:pt idx="4475">
                  <c:v>5.59</c:v>
                </c:pt>
                <c:pt idx="4476">
                  <c:v>5.54</c:v>
                </c:pt>
                <c:pt idx="4477">
                  <c:v>5.51</c:v>
                </c:pt>
                <c:pt idx="4478">
                  <c:v>5.49</c:v>
                </c:pt>
                <c:pt idx="4479">
                  <c:v>5.51</c:v>
                </c:pt>
                <c:pt idx="4480">
                  <c:v>5.53</c:v>
                </c:pt>
                <c:pt idx="4481">
                  <c:v>5.52</c:v>
                </c:pt>
                <c:pt idx="4482">
                  <c:v>5.51</c:v>
                </c:pt>
                <c:pt idx="4483">
                  <c:v>5.54</c:v>
                </c:pt>
                <c:pt idx="4484">
                  <c:v>5.62</c:v>
                </c:pt>
                <c:pt idx="4485">
                  <c:v>5.63</c:v>
                </c:pt>
                <c:pt idx="4486">
                  <c:v>5.62</c:v>
                </c:pt>
                <c:pt idx="4487">
                  <c:v>5.64</c:v>
                </c:pt>
                <c:pt idx="4488">
                  <c:v>5.63</c:v>
                </c:pt>
                <c:pt idx="4489">
                  <c:v>5.66</c:v>
                </c:pt>
                <c:pt idx="4490">
                  <c:v>5.64</c:v>
                </c:pt>
                <c:pt idx="4491">
                  <c:v>5.6</c:v>
                </c:pt>
                <c:pt idx="4492">
                  <c:v>5.6</c:v>
                </c:pt>
                <c:pt idx="4493">
                  <c:v>5.65</c:v>
                </c:pt>
                <c:pt idx="4494">
                  <c:v>5.62</c:v>
                </c:pt>
                <c:pt idx="4495">
                  <c:v>5.61</c:v>
                </c:pt>
                <c:pt idx="4496">
                  <c:v>5.59</c:v>
                </c:pt>
                <c:pt idx="4497">
                  <c:v>5.57</c:v>
                </c:pt>
                <c:pt idx="4498">
                  <c:v>5.58</c:v>
                </c:pt>
                <c:pt idx="4499">
                  <c:v>5.58</c:v>
                </c:pt>
                <c:pt idx="4500">
                  <c:v>5.63</c:v>
                </c:pt>
                <c:pt idx="4501">
                  <c:v>5.61</c:v>
                </c:pt>
                <c:pt idx="4502">
                  <c:v>5.59</c:v>
                </c:pt>
                <c:pt idx="4503">
                  <c:v>5.57</c:v>
                </c:pt>
                <c:pt idx="4504">
                  <c:v>5.54</c:v>
                </c:pt>
                <c:pt idx="4505">
                  <c:v>5.54</c:v>
                </c:pt>
                <c:pt idx="4506">
                  <c:v>5.55</c:v>
                </c:pt>
                <c:pt idx="4507">
                  <c:v>5.54</c:v>
                </c:pt>
                <c:pt idx="4508">
                  <c:v>5.5</c:v>
                </c:pt>
                <c:pt idx="4509">
                  <c:v>5.55</c:v>
                </c:pt>
                <c:pt idx="4510">
                  <c:v>5.5</c:v>
                </c:pt>
                <c:pt idx="4511">
                  <c:v>5.51</c:v>
                </c:pt>
                <c:pt idx="4512">
                  <c:v>5.51</c:v>
                </c:pt>
                <c:pt idx="4513">
                  <c:v>5.53</c:v>
                </c:pt>
                <c:pt idx="4514">
                  <c:v>5.52</c:v>
                </c:pt>
                <c:pt idx="4515">
                  <c:v>5.51</c:v>
                </c:pt>
                <c:pt idx="4516">
                  <c:v>5.5</c:v>
                </c:pt>
                <c:pt idx="4517">
                  <c:v>5.49</c:v>
                </c:pt>
                <c:pt idx="4518">
                  <c:v>5.5</c:v>
                </c:pt>
                <c:pt idx="4519">
                  <c:v>5.5</c:v>
                </c:pt>
                <c:pt idx="4520">
                  <c:v>5.49</c:v>
                </c:pt>
                <c:pt idx="4521">
                  <c:v>5.53</c:v>
                </c:pt>
                <c:pt idx="4522">
                  <c:v>5.53</c:v>
                </c:pt>
                <c:pt idx="4523">
                  <c:v>5.53</c:v>
                </c:pt>
                <c:pt idx="4524">
                  <c:v>5.54</c:v>
                </c:pt>
                <c:pt idx="4525">
                  <c:v>5.52</c:v>
                </c:pt>
                <c:pt idx="4526">
                  <c:v>5.52</c:v>
                </c:pt>
                <c:pt idx="4527">
                  <c:v>5.5</c:v>
                </c:pt>
                <c:pt idx="4528">
                  <c:v>5.5</c:v>
                </c:pt>
                <c:pt idx="4529">
                  <c:v>5.49</c:v>
                </c:pt>
                <c:pt idx="4530">
                  <c:v>5.46</c:v>
                </c:pt>
                <c:pt idx="4531">
                  <c:v>5.42</c:v>
                </c:pt>
                <c:pt idx="4532">
                  <c:v>5.44</c:v>
                </c:pt>
                <c:pt idx="4533">
                  <c:v>5.45</c:v>
                </c:pt>
                <c:pt idx="4534">
                  <c:v>5.43</c:v>
                </c:pt>
                <c:pt idx="4535">
                  <c:v>5.42</c:v>
                </c:pt>
                <c:pt idx="4536">
                  <c:v>5.43</c:v>
                </c:pt>
                <c:pt idx="4537">
                  <c:v>5.41</c:v>
                </c:pt>
                <c:pt idx="4538">
                  <c:v>5.45</c:v>
                </c:pt>
                <c:pt idx="4539">
                  <c:v>5.45</c:v>
                </c:pt>
                <c:pt idx="4540">
                  <c:v>5.43</c:v>
                </c:pt>
                <c:pt idx="4541">
                  <c:v>5.4</c:v>
                </c:pt>
                <c:pt idx="4542">
                  <c:v>5.4</c:v>
                </c:pt>
                <c:pt idx="4543">
                  <c:v>5.38</c:v>
                </c:pt>
                <c:pt idx="4544">
                  <c:v>5.33</c:v>
                </c:pt>
                <c:pt idx="4545">
                  <c:v>5.34</c:v>
                </c:pt>
                <c:pt idx="4546">
                  <c:v>5.36</c:v>
                </c:pt>
                <c:pt idx="4547">
                  <c:v>5.36</c:v>
                </c:pt>
                <c:pt idx="4548">
                  <c:v>5.35</c:v>
                </c:pt>
                <c:pt idx="4549">
                  <c:v>5.32</c:v>
                </c:pt>
                <c:pt idx="4550">
                  <c:v>5.3</c:v>
                </c:pt>
                <c:pt idx="4551">
                  <c:v>5.28</c:v>
                </c:pt>
                <c:pt idx="4552">
                  <c:v>5.28</c:v>
                </c:pt>
                <c:pt idx="4553">
                  <c:v>5.28</c:v>
                </c:pt>
                <c:pt idx="4554">
                  <c:v>5.28</c:v>
                </c:pt>
                <c:pt idx="4555">
                  <c:v>5.24</c:v>
                </c:pt>
                <c:pt idx="4556">
                  <c:v>5.25</c:v>
                </c:pt>
                <c:pt idx="4557">
                  <c:v>5.24</c:v>
                </c:pt>
                <c:pt idx="4558">
                  <c:v>5.2</c:v>
                </c:pt>
                <c:pt idx="4559">
                  <c:v>5.18</c:v>
                </c:pt>
                <c:pt idx="4560">
                  <c:v>5.16</c:v>
                </c:pt>
                <c:pt idx="4561">
                  <c:v>5.16</c:v>
                </c:pt>
                <c:pt idx="4562">
                  <c:v>5.19</c:v>
                </c:pt>
                <c:pt idx="4563">
                  <c:v>5.2</c:v>
                </c:pt>
                <c:pt idx="4564">
                  <c:v>5.21</c:v>
                </c:pt>
                <c:pt idx="4565">
                  <c:v>5.28</c:v>
                </c:pt>
                <c:pt idx="4566">
                  <c:v>5.29</c:v>
                </c:pt>
                <c:pt idx="4567">
                  <c:v>5.3</c:v>
                </c:pt>
                <c:pt idx="4568">
                  <c:v>5.3</c:v>
                </c:pt>
                <c:pt idx="4569">
                  <c:v>5.3</c:v>
                </c:pt>
                <c:pt idx="4570">
                  <c:v>5.29</c:v>
                </c:pt>
                <c:pt idx="4571">
                  <c:v>5.29</c:v>
                </c:pt>
                <c:pt idx="4572">
                  <c:v>5.31</c:v>
                </c:pt>
                <c:pt idx="4573">
                  <c:v>5.39</c:v>
                </c:pt>
                <c:pt idx="4574">
                  <c:v>5.38</c:v>
                </c:pt>
                <c:pt idx="4575">
                  <c:v>5.36</c:v>
                </c:pt>
                <c:pt idx="4576">
                  <c:v>5.4</c:v>
                </c:pt>
                <c:pt idx="4577">
                  <c:v>5.44</c:v>
                </c:pt>
                <c:pt idx="4578">
                  <c:v>5.49</c:v>
                </c:pt>
                <c:pt idx="4579">
                  <c:v>5.55</c:v>
                </c:pt>
                <c:pt idx="4580">
                  <c:v>5.57</c:v>
                </c:pt>
                <c:pt idx="4581">
                  <c:v>5.55</c:v>
                </c:pt>
                <c:pt idx="4582">
                  <c:v>5.52</c:v>
                </c:pt>
                <c:pt idx="4583">
                  <c:v>5.51</c:v>
                </c:pt>
                <c:pt idx="4584">
                  <c:v>5.52</c:v>
                </c:pt>
                <c:pt idx="4585">
                  <c:v>5.53</c:v>
                </c:pt>
                <c:pt idx="4586">
                  <c:v>5.57</c:v>
                </c:pt>
                <c:pt idx="4587">
                  <c:v>5.63</c:v>
                </c:pt>
                <c:pt idx="4588">
                  <c:v>5.9</c:v>
                </c:pt>
                <c:pt idx="4589">
                  <c:v>6.04</c:v>
                </c:pt>
                <c:pt idx="4590">
                  <c:v>6.02</c:v>
                </c:pt>
                <c:pt idx="4591">
                  <c:v>5.94</c:v>
                </c:pt>
                <c:pt idx="4592">
                  <c:v>5.97</c:v>
                </c:pt>
                <c:pt idx="4593">
                  <c:v>5.92</c:v>
                </c:pt>
                <c:pt idx="4594">
                  <c:v>5.92</c:v>
                </c:pt>
                <c:pt idx="4595">
                  <c:v>5.85</c:v>
                </c:pt>
                <c:pt idx="4596">
                  <c:v>5.81</c:v>
                </c:pt>
                <c:pt idx="4597">
                  <c:v>5.74</c:v>
                </c:pt>
                <c:pt idx="4598">
                  <c:v>5.66</c:v>
                </c:pt>
                <c:pt idx="4599">
                  <c:v>5.63</c:v>
                </c:pt>
                <c:pt idx="4600">
                  <c:v>5.58</c:v>
                </c:pt>
                <c:pt idx="4601">
                  <c:v>5.55</c:v>
                </c:pt>
                <c:pt idx="4602">
                  <c:v>5.53</c:v>
                </c:pt>
                <c:pt idx="4603">
                  <c:v>5.54</c:v>
                </c:pt>
                <c:pt idx="4604">
                  <c:v>5.54</c:v>
                </c:pt>
                <c:pt idx="4605">
                  <c:v>5.52</c:v>
                </c:pt>
                <c:pt idx="4606">
                  <c:v>5.52</c:v>
                </c:pt>
                <c:pt idx="4607">
                  <c:v>5.52</c:v>
                </c:pt>
                <c:pt idx="4608">
                  <c:v>5.51</c:v>
                </c:pt>
                <c:pt idx="4609">
                  <c:v>5.5</c:v>
                </c:pt>
                <c:pt idx="4610">
                  <c:v>5.55</c:v>
                </c:pt>
                <c:pt idx="4611">
                  <c:v>5.54</c:v>
                </c:pt>
                <c:pt idx="4612">
                  <c:v>5.57</c:v>
                </c:pt>
                <c:pt idx="4613">
                  <c:v>5.59</c:v>
                </c:pt>
                <c:pt idx="4614">
                  <c:v>5.64</c:v>
                </c:pt>
                <c:pt idx="4615">
                  <c:v>5.71</c:v>
                </c:pt>
                <c:pt idx="4616">
                  <c:v>5.72</c:v>
                </c:pt>
                <c:pt idx="4617">
                  <c:v>5.77</c:v>
                </c:pt>
                <c:pt idx="4618">
                  <c:v>5.86</c:v>
                </c:pt>
                <c:pt idx="4619">
                  <c:v>5.9</c:v>
                </c:pt>
                <c:pt idx="4620">
                  <c:v>5.94</c:v>
                </c:pt>
                <c:pt idx="4621">
                  <c:v>5.93</c:v>
                </c:pt>
                <c:pt idx="4622">
                  <c:v>5.96</c:v>
                </c:pt>
                <c:pt idx="4623">
                  <c:v>5.94</c:v>
                </c:pt>
                <c:pt idx="4624">
                  <c:v>5.89</c:v>
                </c:pt>
                <c:pt idx="4625">
                  <c:v>5.87</c:v>
                </c:pt>
                <c:pt idx="4626">
                  <c:v>5.89</c:v>
                </c:pt>
                <c:pt idx="4627">
                  <c:v>5.97</c:v>
                </c:pt>
                <c:pt idx="4628">
                  <c:v>6.05</c:v>
                </c:pt>
                <c:pt idx="4629">
                  <c:v>6.15</c:v>
                </c:pt>
                <c:pt idx="4630">
                  <c:v>6.25</c:v>
                </c:pt>
                <c:pt idx="4631">
                  <c:v>6.32</c:v>
                </c:pt>
                <c:pt idx="4632">
                  <c:v>6.26</c:v>
                </c:pt>
                <c:pt idx="4633">
                  <c:v>6.21</c:v>
                </c:pt>
                <c:pt idx="4634">
                  <c:v>6.2</c:v>
                </c:pt>
                <c:pt idx="4635">
                  <c:v>6.11</c:v>
                </c:pt>
                <c:pt idx="4636">
                  <c:v>6.04</c:v>
                </c:pt>
                <c:pt idx="4637">
                  <c:v>6.09</c:v>
                </c:pt>
                <c:pt idx="4638">
                  <c:v>6.15</c:v>
                </c:pt>
                <c:pt idx="4639">
                  <c:v>6.19</c:v>
                </c:pt>
                <c:pt idx="4640">
                  <c:v>6.32</c:v>
                </c:pt>
                <c:pt idx="4641">
                  <c:v>6.32</c:v>
                </c:pt>
                <c:pt idx="4642">
                  <c:v>6.38</c:v>
                </c:pt>
                <c:pt idx="4643">
                  <c:v>6.51</c:v>
                </c:pt>
                <c:pt idx="4644">
                  <c:v>6.47</c:v>
                </c:pt>
                <c:pt idx="4645">
                  <c:v>6.22</c:v>
                </c:pt>
                <c:pt idx="4646">
                  <c:v>6.2</c:v>
                </c:pt>
                <c:pt idx="4647">
                  <c:v>6.04</c:v>
                </c:pt>
                <c:pt idx="4648">
                  <c:v>6</c:v>
                </c:pt>
                <c:pt idx="4649">
                  <c:v>5.98</c:v>
                </c:pt>
                <c:pt idx="4650">
                  <c:v>5.98</c:v>
                </c:pt>
                <c:pt idx="4651">
                  <c:v>6</c:v>
                </c:pt>
                <c:pt idx="4652">
                  <c:v>5.99</c:v>
                </c:pt>
                <c:pt idx="4653">
                  <c:v>6</c:v>
                </c:pt>
                <c:pt idx="4654">
                  <c:v>6</c:v>
                </c:pt>
                <c:pt idx="4655">
                  <c:v>6.01</c:v>
                </c:pt>
                <c:pt idx="4656">
                  <c:v>6.01</c:v>
                </c:pt>
                <c:pt idx="4657">
                  <c:v>6.06</c:v>
                </c:pt>
                <c:pt idx="4658">
                  <c:v>6.04</c:v>
                </c:pt>
                <c:pt idx="4659">
                  <c:v>6.04</c:v>
                </c:pt>
                <c:pt idx="4660">
                  <c:v>6.04</c:v>
                </c:pt>
                <c:pt idx="4661">
                  <c:v>6.05</c:v>
                </c:pt>
                <c:pt idx="4662">
                  <c:v>6.05</c:v>
                </c:pt>
                <c:pt idx="4663">
                  <c:v>6.05</c:v>
                </c:pt>
                <c:pt idx="4664">
                  <c:v>6.07</c:v>
                </c:pt>
                <c:pt idx="4665">
                  <c:v>6.11</c:v>
                </c:pt>
                <c:pt idx="4666">
                  <c:v>6.16</c:v>
                </c:pt>
                <c:pt idx="4667">
                  <c:v>6.21</c:v>
                </c:pt>
                <c:pt idx="4668">
                  <c:v>6.27</c:v>
                </c:pt>
                <c:pt idx="4669">
                  <c:v>6.29</c:v>
                </c:pt>
                <c:pt idx="4670">
                  <c:v>6.22</c:v>
                </c:pt>
                <c:pt idx="4671">
                  <c:v>6.2</c:v>
                </c:pt>
                <c:pt idx="4672">
                  <c:v>6.17</c:v>
                </c:pt>
                <c:pt idx="4673">
                  <c:v>6.16</c:v>
                </c:pt>
                <c:pt idx="4674">
                  <c:v>6.16</c:v>
                </c:pt>
                <c:pt idx="4675">
                  <c:v>6.21</c:v>
                </c:pt>
                <c:pt idx="4676">
                  <c:v>6.27</c:v>
                </c:pt>
                <c:pt idx="4677">
                  <c:v>6.42</c:v>
                </c:pt>
                <c:pt idx="4678">
                  <c:v>6.49</c:v>
                </c:pt>
                <c:pt idx="4679">
                  <c:v>6.48</c:v>
                </c:pt>
                <c:pt idx="4680">
                  <c:v>6.48</c:v>
                </c:pt>
                <c:pt idx="4681">
                  <c:v>6.51</c:v>
                </c:pt>
                <c:pt idx="4682">
                  <c:v>6.57</c:v>
                </c:pt>
                <c:pt idx="4683">
                  <c:v>6.73</c:v>
                </c:pt>
                <c:pt idx="4684">
                  <c:v>6.83</c:v>
                </c:pt>
                <c:pt idx="4685">
                  <c:v>6.89</c:v>
                </c:pt>
                <c:pt idx="4686">
                  <c:v>7.04</c:v>
                </c:pt>
                <c:pt idx="4687">
                  <c:v>7.13</c:v>
                </c:pt>
                <c:pt idx="4688">
                  <c:v>7.28</c:v>
                </c:pt>
                <c:pt idx="4689">
                  <c:v>7.12</c:v>
                </c:pt>
                <c:pt idx="4690">
                  <c:v>6.84</c:v>
                </c:pt>
                <c:pt idx="4691">
                  <c:v>6.77</c:v>
                </c:pt>
                <c:pt idx="4692">
                  <c:v>6.71</c:v>
                </c:pt>
                <c:pt idx="4693">
                  <c:v>6.69</c:v>
                </c:pt>
                <c:pt idx="4694">
                  <c:v>6.69</c:v>
                </c:pt>
                <c:pt idx="4695">
                  <c:v>6.68</c:v>
                </c:pt>
                <c:pt idx="4696">
                  <c:v>6.67</c:v>
                </c:pt>
                <c:pt idx="4697">
                  <c:v>6.66</c:v>
                </c:pt>
                <c:pt idx="4698">
                  <c:v>6.71</c:v>
                </c:pt>
                <c:pt idx="4699">
                  <c:v>6.72</c:v>
                </c:pt>
                <c:pt idx="4700">
                  <c:v>6.8</c:v>
                </c:pt>
                <c:pt idx="4701">
                  <c:v>6.89</c:v>
                </c:pt>
                <c:pt idx="4702">
                  <c:v>6.81</c:v>
                </c:pt>
                <c:pt idx="4703">
                  <c:v>6.71</c:v>
                </c:pt>
                <c:pt idx="4704">
                  <c:v>6.69</c:v>
                </c:pt>
                <c:pt idx="4705">
                  <c:v>6.7</c:v>
                </c:pt>
                <c:pt idx="4706">
                  <c:v>6.69</c:v>
                </c:pt>
                <c:pt idx="4707">
                  <c:v>6.73</c:v>
                </c:pt>
                <c:pt idx="4708">
                  <c:v>6.71</c:v>
                </c:pt>
                <c:pt idx="4709">
                  <c:v>6.73</c:v>
                </c:pt>
                <c:pt idx="4710">
                  <c:v>6.73</c:v>
                </c:pt>
                <c:pt idx="4711">
                  <c:v>6.74</c:v>
                </c:pt>
                <c:pt idx="4712">
                  <c:v>6.69</c:v>
                </c:pt>
                <c:pt idx="4713">
                  <c:v>6.67</c:v>
                </c:pt>
                <c:pt idx="4714">
                  <c:v>6.64</c:v>
                </c:pt>
                <c:pt idx="4715">
                  <c:v>6.66</c:v>
                </c:pt>
                <c:pt idx="4716">
                  <c:v>6.6</c:v>
                </c:pt>
                <c:pt idx="4717">
                  <c:v>6.6</c:v>
                </c:pt>
                <c:pt idx="4718">
                  <c:v>6.61</c:v>
                </c:pt>
                <c:pt idx="4719">
                  <c:v>6.51</c:v>
                </c:pt>
                <c:pt idx="4720">
                  <c:v>6.51</c:v>
                </c:pt>
                <c:pt idx="4721">
                  <c:v>6.44</c:v>
                </c:pt>
                <c:pt idx="4722">
                  <c:v>6.4</c:v>
                </c:pt>
                <c:pt idx="4723">
                  <c:v>6.35</c:v>
                </c:pt>
                <c:pt idx="4724">
                  <c:v>6.29</c:v>
                </c:pt>
                <c:pt idx="4725">
                  <c:v>6.31</c:v>
                </c:pt>
                <c:pt idx="4726">
                  <c:v>6.3</c:v>
                </c:pt>
                <c:pt idx="4727">
                  <c:v>6.3</c:v>
                </c:pt>
                <c:pt idx="4728">
                  <c:v>6.28</c:v>
                </c:pt>
                <c:pt idx="4729">
                  <c:v>6.27</c:v>
                </c:pt>
                <c:pt idx="4730">
                  <c:v>6.24</c:v>
                </c:pt>
                <c:pt idx="4731">
                  <c:v>6.22</c:v>
                </c:pt>
                <c:pt idx="4732">
                  <c:v>6.19</c:v>
                </c:pt>
                <c:pt idx="4733">
                  <c:v>6.19</c:v>
                </c:pt>
                <c:pt idx="4734">
                  <c:v>6.17</c:v>
                </c:pt>
                <c:pt idx="4735">
                  <c:v>6.13</c:v>
                </c:pt>
                <c:pt idx="4736">
                  <c:v>6.08</c:v>
                </c:pt>
                <c:pt idx="4737">
                  <c:v>6.04</c:v>
                </c:pt>
                <c:pt idx="4738">
                  <c:v>5.98</c:v>
                </c:pt>
                <c:pt idx="4739">
                  <c:v>5.97</c:v>
                </c:pt>
                <c:pt idx="4740">
                  <c:v>6.01</c:v>
                </c:pt>
                <c:pt idx="4741">
                  <c:v>6.01</c:v>
                </c:pt>
                <c:pt idx="4742">
                  <c:v>6.04</c:v>
                </c:pt>
                <c:pt idx="4743">
                  <c:v>6.08</c:v>
                </c:pt>
                <c:pt idx="4744">
                  <c:v>6.08</c:v>
                </c:pt>
                <c:pt idx="4745">
                  <c:v>6.16</c:v>
                </c:pt>
                <c:pt idx="4746">
                  <c:v>6.2</c:v>
                </c:pt>
                <c:pt idx="4747">
                  <c:v>6.31</c:v>
                </c:pt>
                <c:pt idx="4748">
                  <c:v>6.25</c:v>
                </c:pt>
                <c:pt idx="4749">
                  <c:v>6.24</c:v>
                </c:pt>
                <c:pt idx="4750">
                  <c:v>6.31</c:v>
                </c:pt>
                <c:pt idx="4751">
                  <c:v>6.32</c:v>
                </c:pt>
                <c:pt idx="4752">
                  <c:v>6.38</c:v>
                </c:pt>
                <c:pt idx="4753">
                  <c:v>6.38</c:v>
                </c:pt>
                <c:pt idx="4754">
                  <c:v>6.3</c:v>
                </c:pt>
                <c:pt idx="4755">
                  <c:v>6.27</c:v>
                </c:pt>
                <c:pt idx="4756">
                  <c:v>6.26</c:v>
                </c:pt>
                <c:pt idx="4757">
                  <c:v>6.23</c:v>
                </c:pt>
                <c:pt idx="4758">
                  <c:v>6.21</c:v>
                </c:pt>
                <c:pt idx="4759">
                  <c:v>6.24</c:v>
                </c:pt>
                <c:pt idx="4760">
                  <c:v>6.22</c:v>
                </c:pt>
                <c:pt idx="4761">
                  <c:v>6.19</c:v>
                </c:pt>
                <c:pt idx="4762">
                  <c:v>6.28</c:v>
                </c:pt>
                <c:pt idx="4763">
                  <c:v>6.26</c:v>
                </c:pt>
                <c:pt idx="4764">
                  <c:v>6.24</c:v>
                </c:pt>
                <c:pt idx="4765">
                  <c:v>6.2</c:v>
                </c:pt>
                <c:pt idx="4766">
                  <c:v>6.13</c:v>
                </c:pt>
                <c:pt idx="4767">
                  <c:v>6.08</c:v>
                </c:pt>
                <c:pt idx="4768">
                  <c:v>6.09</c:v>
                </c:pt>
                <c:pt idx="4769">
                  <c:v>6.07</c:v>
                </c:pt>
                <c:pt idx="4770">
                  <c:v>6.05</c:v>
                </c:pt>
                <c:pt idx="4771">
                  <c:v>6.02</c:v>
                </c:pt>
                <c:pt idx="4772">
                  <c:v>5.98</c:v>
                </c:pt>
                <c:pt idx="4773">
                  <c:v>5.99</c:v>
                </c:pt>
                <c:pt idx="4774">
                  <c:v>6.02</c:v>
                </c:pt>
                <c:pt idx="4775">
                  <c:v>6</c:v>
                </c:pt>
                <c:pt idx="4776">
                  <c:v>5.99</c:v>
                </c:pt>
                <c:pt idx="4777">
                  <c:v>5.98</c:v>
                </c:pt>
                <c:pt idx="4778">
                  <c:v>5.98</c:v>
                </c:pt>
                <c:pt idx="4779">
                  <c:v>5.96</c:v>
                </c:pt>
                <c:pt idx="4780">
                  <c:v>5.96</c:v>
                </c:pt>
                <c:pt idx="4781">
                  <c:v>5.97</c:v>
                </c:pt>
                <c:pt idx="4782">
                  <c:v>6.02</c:v>
                </c:pt>
                <c:pt idx="4783">
                  <c:v>6.12</c:v>
                </c:pt>
                <c:pt idx="4784">
                  <c:v>6.12</c:v>
                </c:pt>
                <c:pt idx="4785">
                  <c:v>6.1</c:v>
                </c:pt>
                <c:pt idx="4786">
                  <c:v>6.12</c:v>
                </c:pt>
                <c:pt idx="4787">
                  <c:v>6.17</c:v>
                </c:pt>
                <c:pt idx="4788">
                  <c:v>6.2</c:v>
                </c:pt>
                <c:pt idx="4789">
                  <c:v>6.12</c:v>
                </c:pt>
                <c:pt idx="4790">
                  <c:v>6.13</c:v>
                </c:pt>
                <c:pt idx="4791">
                  <c:v>6.23</c:v>
                </c:pt>
                <c:pt idx="4792">
                  <c:v>6.18</c:v>
                </c:pt>
                <c:pt idx="4793">
                  <c:v>6.14</c:v>
                </c:pt>
                <c:pt idx="4794">
                  <c:v>6.11</c:v>
                </c:pt>
                <c:pt idx="4795">
                  <c:v>6.12</c:v>
                </c:pt>
                <c:pt idx="4796">
                  <c:v>6.13</c:v>
                </c:pt>
                <c:pt idx="4797">
                  <c:v>6.14</c:v>
                </c:pt>
                <c:pt idx="4798">
                  <c:v>6.11</c:v>
                </c:pt>
                <c:pt idx="4799">
                  <c:v>6.12</c:v>
                </c:pt>
                <c:pt idx="4800">
                  <c:v>6.11</c:v>
                </c:pt>
                <c:pt idx="4801">
                  <c:v>6.08</c:v>
                </c:pt>
                <c:pt idx="4802">
                  <c:v>6.07</c:v>
                </c:pt>
                <c:pt idx="4803">
                  <c:v>6.06</c:v>
                </c:pt>
                <c:pt idx="4804">
                  <c:v>6.14</c:v>
                </c:pt>
                <c:pt idx="4805">
                  <c:v>6.16</c:v>
                </c:pt>
                <c:pt idx="4806">
                  <c:v>6.19</c:v>
                </c:pt>
                <c:pt idx="4807">
                  <c:v>6.24</c:v>
                </c:pt>
                <c:pt idx="4808">
                  <c:v>6.29</c:v>
                </c:pt>
                <c:pt idx="4809">
                  <c:v>6.38</c:v>
                </c:pt>
                <c:pt idx="4810">
                  <c:v>6.4</c:v>
                </c:pt>
                <c:pt idx="4811">
                  <c:v>6.47</c:v>
                </c:pt>
                <c:pt idx="4812">
                  <c:v>6.46</c:v>
                </c:pt>
                <c:pt idx="4813">
                  <c:v>6.41</c:v>
                </c:pt>
                <c:pt idx="4814">
                  <c:v>6.43</c:v>
                </c:pt>
                <c:pt idx="4815">
                  <c:v>6.47</c:v>
                </c:pt>
                <c:pt idx="4816">
                  <c:v>6.5</c:v>
                </c:pt>
                <c:pt idx="4817">
                  <c:v>6.47</c:v>
                </c:pt>
                <c:pt idx="4818">
                  <c:v>6.44</c:v>
                </c:pt>
                <c:pt idx="4819">
                  <c:v>6.39</c:v>
                </c:pt>
                <c:pt idx="4820">
                  <c:v>6.37</c:v>
                </c:pt>
                <c:pt idx="4821">
                  <c:v>6.4</c:v>
                </c:pt>
                <c:pt idx="4822">
                  <c:v>6.41</c:v>
                </c:pt>
                <c:pt idx="4823">
                  <c:v>6.43</c:v>
                </c:pt>
                <c:pt idx="4824">
                  <c:v>6.47</c:v>
                </c:pt>
                <c:pt idx="4825">
                  <c:v>6.6</c:v>
                </c:pt>
                <c:pt idx="4826">
                  <c:v>6.73</c:v>
                </c:pt>
                <c:pt idx="4827">
                  <c:v>6.67</c:v>
                </c:pt>
                <c:pt idx="4828">
                  <c:v>6.66</c:v>
                </c:pt>
                <c:pt idx="4829">
                  <c:v>6.66</c:v>
                </c:pt>
                <c:pt idx="4830">
                  <c:v>6.73</c:v>
                </c:pt>
                <c:pt idx="4831">
                  <c:v>6.76</c:v>
                </c:pt>
                <c:pt idx="4832">
                  <c:v>6.8</c:v>
                </c:pt>
                <c:pt idx="4833">
                  <c:v>6.78</c:v>
                </c:pt>
                <c:pt idx="4834">
                  <c:v>6.75</c:v>
                </c:pt>
                <c:pt idx="4835">
                  <c:v>6.72</c:v>
                </c:pt>
                <c:pt idx="4836">
                  <c:v>6.68</c:v>
                </c:pt>
                <c:pt idx="4837">
                  <c:v>6.68</c:v>
                </c:pt>
                <c:pt idx="4838">
                  <c:v>6.68</c:v>
                </c:pt>
                <c:pt idx="4839">
                  <c:v>6.73</c:v>
                </c:pt>
                <c:pt idx="4840">
                  <c:v>6.77</c:v>
                </c:pt>
                <c:pt idx="4841">
                  <c:v>6.79</c:v>
                </c:pt>
                <c:pt idx="4842">
                  <c:v>6.89</c:v>
                </c:pt>
                <c:pt idx="4843">
                  <c:v>6.91</c:v>
                </c:pt>
                <c:pt idx="4844">
                  <c:v>7.01</c:v>
                </c:pt>
                <c:pt idx="4845">
                  <c:v>7.14</c:v>
                </c:pt>
                <c:pt idx="4846">
                  <c:v>7.1</c:v>
                </c:pt>
                <c:pt idx="4847">
                  <c:v>7.01</c:v>
                </c:pt>
                <c:pt idx="4848">
                  <c:v>6.93</c:v>
                </c:pt>
                <c:pt idx="4849">
                  <c:v>6.99</c:v>
                </c:pt>
                <c:pt idx="4850">
                  <c:v>7.04</c:v>
                </c:pt>
                <c:pt idx="4851">
                  <c:v>7.07</c:v>
                </c:pt>
                <c:pt idx="4852">
                  <c:v>7</c:v>
                </c:pt>
                <c:pt idx="4853">
                  <c:v>7.08</c:v>
                </c:pt>
                <c:pt idx="4854">
                  <c:v>7.17</c:v>
                </c:pt>
                <c:pt idx="4855">
                  <c:v>7.19</c:v>
                </c:pt>
                <c:pt idx="4856">
                  <c:v>7.27</c:v>
                </c:pt>
                <c:pt idx="4857">
                  <c:v>7.37</c:v>
                </c:pt>
                <c:pt idx="4858">
                  <c:v>7.31</c:v>
                </c:pt>
                <c:pt idx="4859">
                  <c:v>7.17</c:v>
                </c:pt>
                <c:pt idx="4860">
                  <c:v>7.19</c:v>
                </c:pt>
                <c:pt idx="4861">
                  <c:v>7.21</c:v>
                </c:pt>
                <c:pt idx="4862">
                  <c:v>7.25</c:v>
                </c:pt>
                <c:pt idx="4863">
                  <c:v>7.31</c:v>
                </c:pt>
                <c:pt idx="4864">
                  <c:v>7.38</c:v>
                </c:pt>
                <c:pt idx="4865">
                  <c:v>7.65</c:v>
                </c:pt>
                <c:pt idx="4866">
                  <c:v>7.53</c:v>
                </c:pt>
                <c:pt idx="4867">
                  <c:v>7.56</c:v>
                </c:pt>
                <c:pt idx="4868">
                  <c:v>7.46</c:v>
                </c:pt>
                <c:pt idx="4869">
                  <c:v>7.41</c:v>
                </c:pt>
                <c:pt idx="4870">
                  <c:v>7.34</c:v>
                </c:pt>
                <c:pt idx="4871">
                  <c:v>7.39</c:v>
                </c:pt>
                <c:pt idx="4872">
                  <c:v>7.36</c:v>
                </c:pt>
                <c:pt idx="4873">
                  <c:v>7.31</c:v>
                </c:pt>
                <c:pt idx="4874">
                  <c:v>7.32</c:v>
                </c:pt>
                <c:pt idx="4875">
                  <c:v>7.32</c:v>
                </c:pt>
                <c:pt idx="4876">
                  <c:v>7.27</c:v>
                </c:pt>
                <c:pt idx="4877">
                  <c:v>7.21</c:v>
                </c:pt>
                <c:pt idx="4878">
                  <c:v>7.22</c:v>
                </c:pt>
                <c:pt idx="4879">
                  <c:v>7.23</c:v>
                </c:pt>
                <c:pt idx="4880">
                  <c:v>7.21</c:v>
                </c:pt>
                <c:pt idx="4881">
                  <c:v>7.23</c:v>
                </c:pt>
                <c:pt idx="4882">
                  <c:v>7.3</c:v>
                </c:pt>
                <c:pt idx="4883">
                  <c:v>7.31</c:v>
                </c:pt>
                <c:pt idx="4884">
                  <c:v>7.34</c:v>
                </c:pt>
                <c:pt idx="4885">
                  <c:v>7.37</c:v>
                </c:pt>
                <c:pt idx="4886">
                  <c:v>7.51</c:v>
                </c:pt>
                <c:pt idx="4887">
                  <c:v>7.52</c:v>
                </c:pt>
                <c:pt idx="4888">
                  <c:v>7.66</c:v>
                </c:pt>
                <c:pt idx="4889">
                  <c:v>7.71</c:v>
                </c:pt>
                <c:pt idx="4890">
                  <c:v>7.98</c:v>
                </c:pt>
                <c:pt idx="4891">
                  <c:v>8.06</c:v>
                </c:pt>
                <c:pt idx="4892">
                  <c:v>8.09</c:v>
                </c:pt>
                <c:pt idx="4893">
                  <c:v>8.14</c:v>
                </c:pt>
                <c:pt idx="4894">
                  <c:v>8.23</c:v>
                </c:pt>
                <c:pt idx="4895">
                  <c:v>8.07</c:v>
                </c:pt>
                <c:pt idx="4896">
                  <c:v>7.96</c:v>
                </c:pt>
                <c:pt idx="4897">
                  <c:v>7.78</c:v>
                </c:pt>
                <c:pt idx="4898">
                  <c:v>7.76</c:v>
                </c:pt>
                <c:pt idx="4899">
                  <c:v>7.63</c:v>
                </c:pt>
                <c:pt idx="4900">
                  <c:v>7.64</c:v>
                </c:pt>
                <c:pt idx="4901">
                  <c:v>7.71</c:v>
                </c:pt>
                <c:pt idx="4902">
                  <c:v>7.69</c:v>
                </c:pt>
                <c:pt idx="4903">
                  <c:v>7.68</c:v>
                </c:pt>
                <c:pt idx="4904">
                  <c:v>7.62</c:v>
                </c:pt>
                <c:pt idx="4905">
                  <c:v>7.6</c:v>
                </c:pt>
                <c:pt idx="4906">
                  <c:v>7.55</c:v>
                </c:pt>
                <c:pt idx="4907">
                  <c:v>7.52</c:v>
                </c:pt>
                <c:pt idx="4908">
                  <c:v>7.54</c:v>
                </c:pt>
                <c:pt idx="4909">
                  <c:v>7.47</c:v>
                </c:pt>
                <c:pt idx="4910">
                  <c:v>7.49</c:v>
                </c:pt>
                <c:pt idx="4911">
                  <c:v>7.52</c:v>
                </c:pt>
                <c:pt idx="4912">
                  <c:v>7.51</c:v>
                </c:pt>
                <c:pt idx="4913">
                  <c:v>7.49</c:v>
                </c:pt>
                <c:pt idx="4914">
                  <c:v>7.46</c:v>
                </c:pt>
                <c:pt idx="4915">
                  <c:v>7.5</c:v>
                </c:pt>
                <c:pt idx="4916">
                  <c:v>7.47</c:v>
                </c:pt>
                <c:pt idx="4917">
                  <c:v>7.43</c:v>
                </c:pt>
                <c:pt idx="4918">
                  <c:v>7.43</c:v>
                </c:pt>
                <c:pt idx="4919">
                  <c:v>7.51</c:v>
                </c:pt>
                <c:pt idx="4920">
                  <c:v>7.62</c:v>
                </c:pt>
                <c:pt idx="4921">
                  <c:v>7.73</c:v>
                </c:pt>
                <c:pt idx="4922">
                  <c:v>7.78</c:v>
                </c:pt>
                <c:pt idx="4923">
                  <c:v>7.78</c:v>
                </c:pt>
                <c:pt idx="4924">
                  <c:v>7.9</c:v>
                </c:pt>
                <c:pt idx="4925">
                  <c:v>7.98</c:v>
                </c:pt>
                <c:pt idx="4926">
                  <c:v>7.99</c:v>
                </c:pt>
                <c:pt idx="4927">
                  <c:v>7.9</c:v>
                </c:pt>
                <c:pt idx="4928">
                  <c:v>7.92</c:v>
                </c:pt>
                <c:pt idx="4929">
                  <c:v>7.99</c:v>
                </c:pt>
                <c:pt idx="4930">
                  <c:v>8.0399999999999991</c:v>
                </c:pt>
                <c:pt idx="4931">
                  <c:v>8.07</c:v>
                </c:pt>
                <c:pt idx="4932">
                  <c:v>8.11</c:v>
                </c:pt>
                <c:pt idx="4933">
                  <c:v>8.07</c:v>
                </c:pt>
                <c:pt idx="4934">
                  <c:v>8.07</c:v>
                </c:pt>
                <c:pt idx="4935">
                  <c:v>8.07</c:v>
                </c:pt>
                <c:pt idx="4936">
                  <c:v>8.1300000000000008</c:v>
                </c:pt>
                <c:pt idx="4937">
                  <c:v>8.08</c:v>
                </c:pt>
                <c:pt idx="4938">
                  <c:v>8.0399999999999991</c:v>
                </c:pt>
                <c:pt idx="4939">
                  <c:v>8.1300000000000008</c:v>
                </c:pt>
                <c:pt idx="4940">
                  <c:v>8.15</c:v>
                </c:pt>
                <c:pt idx="4941">
                  <c:v>8.26</c:v>
                </c:pt>
                <c:pt idx="4942">
                  <c:v>8.41</c:v>
                </c:pt>
                <c:pt idx="4943">
                  <c:v>8.43</c:v>
                </c:pt>
                <c:pt idx="4944">
                  <c:v>8.4600000000000009</c:v>
                </c:pt>
                <c:pt idx="4945">
                  <c:v>8.75</c:v>
                </c:pt>
                <c:pt idx="4946">
                  <c:v>9.06</c:v>
                </c:pt>
                <c:pt idx="4947">
                  <c:v>8.86</c:v>
                </c:pt>
                <c:pt idx="4948">
                  <c:v>8.7899999999999991</c:v>
                </c:pt>
                <c:pt idx="4949">
                  <c:v>8.7899999999999991</c:v>
                </c:pt>
                <c:pt idx="4950">
                  <c:v>8.94</c:v>
                </c:pt>
                <c:pt idx="4951">
                  <c:v>8.98</c:v>
                </c:pt>
                <c:pt idx="4952">
                  <c:v>8.92</c:v>
                </c:pt>
                <c:pt idx="4953">
                  <c:v>8.84</c:v>
                </c:pt>
                <c:pt idx="4954">
                  <c:v>8.83</c:v>
                </c:pt>
                <c:pt idx="4955">
                  <c:v>8.84</c:v>
                </c:pt>
                <c:pt idx="4956">
                  <c:v>8.8000000000000007</c:v>
                </c:pt>
                <c:pt idx="4957">
                  <c:v>8.7799999999999994</c:v>
                </c:pt>
                <c:pt idx="4958">
                  <c:v>8.76</c:v>
                </c:pt>
                <c:pt idx="4959">
                  <c:v>8.8800000000000008</c:v>
                </c:pt>
                <c:pt idx="4960">
                  <c:v>8.81</c:v>
                </c:pt>
                <c:pt idx="4961">
                  <c:v>8.82</c:v>
                </c:pt>
                <c:pt idx="4962">
                  <c:v>8.92</c:v>
                </c:pt>
                <c:pt idx="4963">
                  <c:v>8.89</c:v>
                </c:pt>
                <c:pt idx="4964">
                  <c:v>8.9700000000000006</c:v>
                </c:pt>
                <c:pt idx="4965">
                  <c:v>9</c:v>
                </c:pt>
                <c:pt idx="4966">
                  <c:v>9.08</c:v>
                </c:pt>
                <c:pt idx="4967">
                  <c:v>9.16</c:v>
                </c:pt>
                <c:pt idx="4968">
                  <c:v>9.42</c:v>
                </c:pt>
                <c:pt idx="4969">
                  <c:v>9.43</c:v>
                </c:pt>
                <c:pt idx="4970">
                  <c:v>9.42</c:v>
                </c:pt>
                <c:pt idx="4971">
                  <c:v>9.76</c:v>
                </c:pt>
                <c:pt idx="4972">
                  <c:v>9.64</c:v>
                </c:pt>
                <c:pt idx="4973">
                  <c:v>9.42</c:v>
                </c:pt>
                <c:pt idx="4974">
                  <c:v>9.3800000000000008</c:v>
                </c:pt>
                <c:pt idx="4975">
                  <c:v>9.33</c:v>
                </c:pt>
                <c:pt idx="4976">
                  <c:v>9.2799999999999994</c:v>
                </c:pt>
                <c:pt idx="4977">
                  <c:v>9.23</c:v>
                </c:pt>
                <c:pt idx="4978">
                  <c:v>9.16</c:v>
                </c:pt>
                <c:pt idx="4979">
                  <c:v>9.19</c:v>
                </c:pt>
                <c:pt idx="4980">
                  <c:v>9.25</c:v>
                </c:pt>
                <c:pt idx="4981">
                  <c:v>9.35</c:v>
                </c:pt>
                <c:pt idx="4982">
                  <c:v>9.4</c:v>
                </c:pt>
                <c:pt idx="4983">
                  <c:v>9.3800000000000008</c:v>
                </c:pt>
                <c:pt idx="4984">
                  <c:v>9.4499999999999993</c:v>
                </c:pt>
                <c:pt idx="4985">
                  <c:v>9.76</c:v>
                </c:pt>
                <c:pt idx="4986">
                  <c:v>9.8800000000000008</c:v>
                </c:pt>
                <c:pt idx="4987">
                  <c:v>9.7799999999999994</c:v>
                </c:pt>
                <c:pt idx="4988">
                  <c:v>10.07</c:v>
                </c:pt>
                <c:pt idx="4989">
                  <c:v>9.93</c:v>
                </c:pt>
                <c:pt idx="4990">
                  <c:v>9.8699999999999992</c:v>
                </c:pt>
                <c:pt idx="4991">
                  <c:v>9.75</c:v>
                </c:pt>
                <c:pt idx="4992">
                  <c:v>9.56</c:v>
                </c:pt>
                <c:pt idx="4993">
                  <c:v>9.4600000000000009</c:v>
                </c:pt>
                <c:pt idx="4994">
                  <c:v>9.5299999999999994</c:v>
                </c:pt>
                <c:pt idx="4995">
                  <c:v>9.4</c:v>
                </c:pt>
                <c:pt idx="4996">
                  <c:v>9.4</c:v>
                </c:pt>
                <c:pt idx="4997">
                  <c:v>9.4600000000000009</c:v>
                </c:pt>
                <c:pt idx="4998">
                  <c:v>9.33</c:v>
                </c:pt>
                <c:pt idx="4999">
                  <c:v>9.1199999999999992</c:v>
                </c:pt>
                <c:pt idx="5000">
                  <c:v>9.08</c:v>
                </c:pt>
                <c:pt idx="5001">
                  <c:v>8.89</c:v>
                </c:pt>
                <c:pt idx="5002">
                  <c:v>8.75</c:v>
                </c:pt>
                <c:pt idx="5003">
                  <c:v>8.7100000000000009</c:v>
                </c:pt>
                <c:pt idx="5004">
                  <c:v>8.56</c:v>
                </c:pt>
                <c:pt idx="5005">
                  <c:v>8.5299999999999994</c:v>
                </c:pt>
                <c:pt idx="5006">
                  <c:v>8.58</c:v>
                </c:pt>
                <c:pt idx="5007">
                  <c:v>8.6300000000000008</c:v>
                </c:pt>
                <c:pt idx="5008">
                  <c:v>8.57</c:v>
                </c:pt>
                <c:pt idx="5009">
                  <c:v>8.3800000000000008</c:v>
                </c:pt>
                <c:pt idx="5010">
                  <c:v>8.2899999999999991</c:v>
                </c:pt>
                <c:pt idx="5011">
                  <c:v>8.39</c:v>
                </c:pt>
                <c:pt idx="5012">
                  <c:v>8.43</c:v>
                </c:pt>
                <c:pt idx="5013">
                  <c:v>8.2899999999999991</c:v>
                </c:pt>
                <c:pt idx="5014">
                  <c:v>8.14</c:v>
                </c:pt>
                <c:pt idx="5015">
                  <c:v>8.1199999999999992</c:v>
                </c:pt>
                <c:pt idx="5016">
                  <c:v>8.18</c:v>
                </c:pt>
                <c:pt idx="5017">
                  <c:v>8.23</c:v>
                </c:pt>
                <c:pt idx="5018">
                  <c:v>8.39</c:v>
                </c:pt>
                <c:pt idx="5019">
                  <c:v>8.43</c:v>
                </c:pt>
                <c:pt idx="5020">
                  <c:v>8.51</c:v>
                </c:pt>
                <c:pt idx="5021">
                  <c:v>8.3800000000000008</c:v>
                </c:pt>
                <c:pt idx="5022">
                  <c:v>8.3699999999999992</c:v>
                </c:pt>
                <c:pt idx="5023">
                  <c:v>8.3800000000000008</c:v>
                </c:pt>
                <c:pt idx="5024">
                  <c:v>8.35</c:v>
                </c:pt>
                <c:pt idx="5025">
                  <c:v>8.42</c:v>
                </c:pt>
                <c:pt idx="5026">
                  <c:v>8.34</c:v>
                </c:pt>
                <c:pt idx="5027">
                  <c:v>8.35</c:v>
                </c:pt>
                <c:pt idx="5028">
                  <c:v>8.3000000000000007</c:v>
                </c:pt>
                <c:pt idx="5029">
                  <c:v>8.26</c:v>
                </c:pt>
                <c:pt idx="5030">
                  <c:v>8.19</c:v>
                </c:pt>
                <c:pt idx="5031">
                  <c:v>8.02</c:v>
                </c:pt>
                <c:pt idx="5032">
                  <c:v>7.92</c:v>
                </c:pt>
                <c:pt idx="5033">
                  <c:v>7.91</c:v>
                </c:pt>
                <c:pt idx="5034">
                  <c:v>7.93</c:v>
                </c:pt>
                <c:pt idx="5035">
                  <c:v>7.79</c:v>
                </c:pt>
                <c:pt idx="5036">
                  <c:v>7.7</c:v>
                </c:pt>
                <c:pt idx="5037">
                  <c:v>7.7</c:v>
                </c:pt>
                <c:pt idx="5038">
                  <c:v>7.72</c:v>
                </c:pt>
                <c:pt idx="5039">
                  <c:v>7.76</c:v>
                </c:pt>
                <c:pt idx="5040">
                  <c:v>7.72</c:v>
                </c:pt>
                <c:pt idx="5041">
                  <c:v>7.65</c:v>
                </c:pt>
                <c:pt idx="5042">
                  <c:v>7.56</c:v>
                </c:pt>
                <c:pt idx="5043">
                  <c:v>7.59</c:v>
                </c:pt>
                <c:pt idx="5044">
                  <c:v>7.58</c:v>
                </c:pt>
                <c:pt idx="5045">
                  <c:v>7.57</c:v>
                </c:pt>
                <c:pt idx="5046">
                  <c:v>7.66</c:v>
                </c:pt>
                <c:pt idx="5047">
                  <c:v>7.72</c:v>
                </c:pt>
                <c:pt idx="5048">
                  <c:v>7.72</c:v>
                </c:pt>
                <c:pt idx="5049">
                  <c:v>7.8</c:v>
                </c:pt>
                <c:pt idx="5050">
                  <c:v>7.82</c:v>
                </c:pt>
                <c:pt idx="5051">
                  <c:v>7.75</c:v>
                </c:pt>
                <c:pt idx="5052">
                  <c:v>7.69</c:v>
                </c:pt>
                <c:pt idx="5053">
                  <c:v>7.68</c:v>
                </c:pt>
                <c:pt idx="5054">
                  <c:v>7.7</c:v>
                </c:pt>
                <c:pt idx="5055">
                  <c:v>7.63</c:v>
                </c:pt>
                <c:pt idx="5056">
                  <c:v>7.61</c:v>
                </c:pt>
                <c:pt idx="5057">
                  <c:v>7.63</c:v>
                </c:pt>
                <c:pt idx="5058">
                  <c:v>7.73</c:v>
                </c:pt>
                <c:pt idx="5059">
                  <c:v>7.65</c:v>
                </c:pt>
                <c:pt idx="5060">
                  <c:v>7.65</c:v>
                </c:pt>
                <c:pt idx="5061">
                  <c:v>7.58</c:v>
                </c:pt>
                <c:pt idx="5062">
                  <c:v>7.5</c:v>
                </c:pt>
                <c:pt idx="5063">
                  <c:v>7.49</c:v>
                </c:pt>
                <c:pt idx="5064">
                  <c:v>7.5</c:v>
                </c:pt>
                <c:pt idx="5065">
                  <c:v>7.5</c:v>
                </c:pt>
                <c:pt idx="5066">
                  <c:v>7.4</c:v>
                </c:pt>
                <c:pt idx="5067">
                  <c:v>7.46</c:v>
                </c:pt>
                <c:pt idx="5068">
                  <c:v>7.43</c:v>
                </c:pt>
                <c:pt idx="5069">
                  <c:v>7.4</c:v>
                </c:pt>
                <c:pt idx="5070">
                  <c:v>7.32</c:v>
                </c:pt>
                <c:pt idx="5071">
                  <c:v>7.23</c:v>
                </c:pt>
                <c:pt idx="5072">
                  <c:v>7.14</c:v>
                </c:pt>
                <c:pt idx="5073">
                  <c:v>7.15</c:v>
                </c:pt>
                <c:pt idx="5074">
                  <c:v>7.24</c:v>
                </c:pt>
                <c:pt idx="5075">
                  <c:v>7.29</c:v>
                </c:pt>
                <c:pt idx="5076">
                  <c:v>7.41</c:v>
                </c:pt>
                <c:pt idx="5077">
                  <c:v>7.37</c:v>
                </c:pt>
                <c:pt idx="5078">
                  <c:v>7.49</c:v>
                </c:pt>
                <c:pt idx="5079">
                  <c:v>7.42</c:v>
                </c:pt>
                <c:pt idx="5080">
                  <c:v>7.26</c:v>
                </c:pt>
                <c:pt idx="5081">
                  <c:v>7.28</c:v>
                </c:pt>
                <c:pt idx="5082">
                  <c:v>7.23</c:v>
                </c:pt>
                <c:pt idx="5083">
                  <c:v>7.14</c:v>
                </c:pt>
                <c:pt idx="5084">
                  <c:v>7.49</c:v>
                </c:pt>
                <c:pt idx="5085">
                  <c:v>7.64</c:v>
                </c:pt>
                <c:pt idx="5086">
                  <c:v>7.55</c:v>
                </c:pt>
                <c:pt idx="5087">
                  <c:v>7.35</c:v>
                </c:pt>
                <c:pt idx="5088">
                  <c:v>7.32</c:v>
                </c:pt>
                <c:pt idx="5089">
                  <c:v>7.22</c:v>
                </c:pt>
                <c:pt idx="5090">
                  <c:v>7.22</c:v>
                </c:pt>
                <c:pt idx="5091">
                  <c:v>7.2</c:v>
                </c:pt>
                <c:pt idx="5092">
                  <c:v>7.2</c:v>
                </c:pt>
                <c:pt idx="5093">
                  <c:v>7.08</c:v>
                </c:pt>
                <c:pt idx="5094">
                  <c:v>6.93</c:v>
                </c:pt>
                <c:pt idx="5095">
                  <c:v>6.78</c:v>
                </c:pt>
                <c:pt idx="5096">
                  <c:v>6.64</c:v>
                </c:pt>
                <c:pt idx="5097">
                  <c:v>6.74</c:v>
                </c:pt>
                <c:pt idx="5098">
                  <c:v>6.63</c:v>
                </c:pt>
                <c:pt idx="5099">
                  <c:v>6.67</c:v>
                </c:pt>
                <c:pt idx="5100">
                  <c:v>6.67</c:v>
                </c:pt>
                <c:pt idx="5101">
                  <c:v>6.67</c:v>
                </c:pt>
                <c:pt idx="5102">
                  <c:v>6.64</c:v>
                </c:pt>
                <c:pt idx="5103">
                  <c:v>6.62</c:v>
                </c:pt>
                <c:pt idx="5104">
                  <c:v>6.62</c:v>
                </c:pt>
                <c:pt idx="5105">
                  <c:v>6.63</c:v>
                </c:pt>
                <c:pt idx="5106">
                  <c:v>6.69</c:v>
                </c:pt>
                <c:pt idx="5107">
                  <c:v>6.7</c:v>
                </c:pt>
                <c:pt idx="5108">
                  <c:v>6.73</c:v>
                </c:pt>
                <c:pt idx="5109">
                  <c:v>6.76</c:v>
                </c:pt>
                <c:pt idx="5110">
                  <c:v>6.83</c:v>
                </c:pt>
                <c:pt idx="5111">
                  <c:v>6.85</c:v>
                </c:pt>
                <c:pt idx="5112">
                  <c:v>6.91</c:v>
                </c:pt>
                <c:pt idx="5113">
                  <c:v>6.89</c:v>
                </c:pt>
                <c:pt idx="5114">
                  <c:v>6.78</c:v>
                </c:pt>
                <c:pt idx="5115">
                  <c:v>6.69</c:v>
                </c:pt>
                <c:pt idx="5116">
                  <c:v>6.66</c:v>
                </c:pt>
                <c:pt idx="5117">
                  <c:v>6.57</c:v>
                </c:pt>
                <c:pt idx="5118">
                  <c:v>6.56</c:v>
                </c:pt>
                <c:pt idx="5119">
                  <c:v>6.56</c:v>
                </c:pt>
                <c:pt idx="5120">
                  <c:v>6.54</c:v>
                </c:pt>
                <c:pt idx="5121">
                  <c:v>6.46</c:v>
                </c:pt>
                <c:pt idx="5122">
                  <c:v>6.42</c:v>
                </c:pt>
                <c:pt idx="5123">
                  <c:v>6.43</c:v>
                </c:pt>
                <c:pt idx="5124">
                  <c:v>6.4</c:v>
                </c:pt>
                <c:pt idx="5125">
                  <c:v>6.4</c:v>
                </c:pt>
                <c:pt idx="5126">
                  <c:v>6.4</c:v>
                </c:pt>
                <c:pt idx="5127">
                  <c:v>6.37</c:v>
                </c:pt>
                <c:pt idx="5128">
                  <c:v>6.36</c:v>
                </c:pt>
                <c:pt idx="5129">
                  <c:v>6.39</c:v>
                </c:pt>
                <c:pt idx="5130">
                  <c:v>6.37</c:v>
                </c:pt>
                <c:pt idx="5131">
                  <c:v>6.37</c:v>
                </c:pt>
                <c:pt idx="5132">
                  <c:v>6.33</c:v>
                </c:pt>
                <c:pt idx="5133">
                  <c:v>6.37</c:v>
                </c:pt>
                <c:pt idx="5134">
                  <c:v>6.4</c:v>
                </c:pt>
                <c:pt idx="5135">
                  <c:v>6.38</c:v>
                </c:pt>
                <c:pt idx="5136">
                  <c:v>6.38</c:v>
                </c:pt>
                <c:pt idx="5137">
                  <c:v>6.32</c:v>
                </c:pt>
                <c:pt idx="5138">
                  <c:v>6.3</c:v>
                </c:pt>
                <c:pt idx="5139">
                  <c:v>6.28</c:v>
                </c:pt>
                <c:pt idx="5140">
                  <c:v>6.43</c:v>
                </c:pt>
                <c:pt idx="5141">
                  <c:v>6.5</c:v>
                </c:pt>
                <c:pt idx="5142">
                  <c:v>6.6</c:v>
                </c:pt>
                <c:pt idx="5143">
                  <c:v>6.56</c:v>
                </c:pt>
                <c:pt idx="5144">
                  <c:v>6.56</c:v>
                </c:pt>
                <c:pt idx="5145">
                  <c:v>6.59</c:v>
                </c:pt>
                <c:pt idx="5146">
                  <c:v>6.56</c:v>
                </c:pt>
                <c:pt idx="5147">
                  <c:v>6.56</c:v>
                </c:pt>
                <c:pt idx="5148">
                  <c:v>6.52</c:v>
                </c:pt>
                <c:pt idx="5149">
                  <c:v>6.37</c:v>
                </c:pt>
                <c:pt idx="5150">
                  <c:v>6.36</c:v>
                </c:pt>
                <c:pt idx="5151">
                  <c:v>6.4</c:v>
                </c:pt>
                <c:pt idx="5152">
                  <c:v>6.4</c:v>
                </c:pt>
                <c:pt idx="5153">
                  <c:v>6.36</c:v>
                </c:pt>
                <c:pt idx="5154">
                  <c:v>6.3</c:v>
                </c:pt>
                <c:pt idx="5155">
                  <c:v>6.24</c:v>
                </c:pt>
                <c:pt idx="5156">
                  <c:v>6.23</c:v>
                </c:pt>
                <c:pt idx="5157">
                  <c:v>6.2</c:v>
                </c:pt>
                <c:pt idx="5158">
                  <c:v>6.16</c:v>
                </c:pt>
                <c:pt idx="5159">
                  <c:v>6.15</c:v>
                </c:pt>
                <c:pt idx="5160">
                  <c:v>6.15</c:v>
                </c:pt>
                <c:pt idx="5161">
                  <c:v>6.15</c:v>
                </c:pt>
                <c:pt idx="5162">
                  <c:v>6.16</c:v>
                </c:pt>
                <c:pt idx="5163">
                  <c:v>6.18</c:v>
                </c:pt>
                <c:pt idx="5164">
                  <c:v>6.2</c:v>
                </c:pt>
                <c:pt idx="5165">
                  <c:v>6.13</c:v>
                </c:pt>
                <c:pt idx="5166">
                  <c:v>6.14</c:v>
                </c:pt>
                <c:pt idx="5167">
                  <c:v>6.08</c:v>
                </c:pt>
                <c:pt idx="5168">
                  <c:v>6.02</c:v>
                </c:pt>
                <c:pt idx="5169">
                  <c:v>5.99</c:v>
                </c:pt>
                <c:pt idx="5170">
                  <c:v>5.99</c:v>
                </c:pt>
                <c:pt idx="5171">
                  <c:v>5.98</c:v>
                </c:pt>
                <c:pt idx="5172">
                  <c:v>5.98</c:v>
                </c:pt>
                <c:pt idx="5173">
                  <c:v>6.06</c:v>
                </c:pt>
                <c:pt idx="5174">
                  <c:v>6.14</c:v>
                </c:pt>
                <c:pt idx="5175">
                  <c:v>6.19</c:v>
                </c:pt>
                <c:pt idx="5176">
                  <c:v>6.34</c:v>
                </c:pt>
                <c:pt idx="5177">
                  <c:v>6.46</c:v>
                </c:pt>
                <c:pt idx="5178">
                  <c:v>6.54</c:v>
                </c:pt>
                <c:pt idx="5179">
                  <c:v>6.54</c:v>
                </c:pt>
                <c:pt idx="5180">
                  <c:v>6.57</c:v>
                </c:pt>
                <c:pt idx="5181">
                  <c:v>6.42</c:v>
                </c:pt>
                <c:pt idx="5182">
                  <c:v>6.44</c:v>
                </c:pt>
                <c:pt idx="5183">
                  <c:v>6.54</c:v>
                </c:pt>
                <c:pt idx="5184">
                  <c:v>6.62</c:v>
                </c:pt>
                <c:pt idx="5185">
                  <c:v>6.62</c:v>
                </c:pt>
                <c:pt idx="5186">
                  <c:v>6.86</c:v>
                </c:pt>
                <c:pt idx="5187">
                  <c:v>6.72</c:v>
                </c:pt>
                <c:pt idx="5188">
                  <c:v>6.71</c:v>
                </c:pt>
                <c:pt idx="5189">
                  <c:v>6.66</c:v>
                </c:pt>
                <c:pt idx="5190">
                  <c:v>6.7</c:v>
                </c:pt>
                <c:pt idx="5191">
                  <c:v>6.65</c:v>
                </c:pt>
                <c:pt idx="5192">
                  <c:v>6.55</c:v>
                </c:pt>
                <c:pt idx="5193">
                  <c:v>6.56</c:v>
                </c:pt>
                <c:pt idx="5194">
                  <c:v>6.55</c:v>
                </c:pt>
                <c:pt idx="5195">
                  <c:v>6.55</c:v>
                </c:pt>
                <c:pt idx="5196">
                  <c:v>6.52</c:v>
                </c:pt>
                <c:pt idx="5197">
                  <c:v>6.54</c:v>
                </c:pt>
                <c:pt idx="5198">
                  <c:v>6.58</c:v>
                </c:pt>
                <c:pt idx="5199">
                  <c:v>6.59</c:v>
                </c:pt>
                <c:pt idx="5200">
                  <c:v>6.56</c:v>
                </c:pt>
                <c:pt idx="5201">
                  <c:v>6.5</c:v>
                </c:pt>
                <c:pt idx="5202">
                  <c:v>6.42</c:v>
                </c:pt>
                <c:pt idx="5203">
                  <c:v>6.31</c:v>
                </c:pt>
                <c:pt idx="5204">
                  <c:v>6.29</c:v>
                </c:pt>
                <c:pt idx="5205">
                  <c:v>6.25</c:v>
                </c:pt>
                <c:pt idx="5206">
                  <c:v>6.22</c:v>
                </c:pt>
                <c:pt idx="5207">
                  <c:v>6.19</c:v>
                </c:pt>
                <c:pt idx="5208">
                  <c:v>6.17</c:v>
                </c:pt>
                <c:pt idx="5209">
                  <c:v>6.3</c:v>
                </c:pt>
                <c:pt idx="5210">
                  <c:v>6.31</c:v>
                </c:pt>
                <c:pt idx="5211">
                  <c:v>6.29</c:v>
                </c:pt>
                <c:pt idx="5212">
                  <c:v>6.28</c:v>
                </c:pt>
                <c:pt idx="5213">
                  <c:v>6.25</c:v>
                </c:pt>
                <c:pt idx="5214">
                  <c:v>6.23</c:v>
                </c:pt>
                <c:pt idx="5215">
                  <c:v>6.21</c:v>
                </c:pt>
                <c:pt idx="5216">
                  <c:v>6.19</c:v>
                </c:pt>
                <c:pt idx="5217">
                  <c:v>6.18</c:v>
                </c:pt>
                <c:pt idx="5218">
                  <c:v>6.17</c:v>
                </c:pt>
                <c:pt idx="5219">
                  <c:v>6.16</c:v>
                </c:pt>
                <c:pt idx="5220">
                  <c:v>6.19</c:v>
                </c:pt>
                <c:pt idx="5221">
                  <c:v>6.12</c:v>
                </c:pt>
                <c:pt idx="5222">
                  <c:v>6.02</c:v>
                </c:pt>
                <c:pt idx="5223">
                  <c:v>5.96</c:v>
                </c:pt>
                <c:pt idx="5224">
                  <c:v>5.95</c:v>
                </c:pt>
                <c:pt idx="5225">
                  <c:v>5.95</c:v>
                </c:pt>
                <c:pt idx="5226">
                  <c:v>5.93</c:v>
                </c:pt>
                <c:pt idx="5227">
                  <c:v>5.95</c:v>
                </c:pt>
                <c:pt idx="5228">
                  <c:v>5.96</c:v>
                </c:pt>
                <c:pt idx="5229">
                  <c:v>5.95</c:v>
                </c:pt>
                <c:pt idx="5230">
                  <c:v>5.92</c:v>
                </c:pt>
                <c:pt idx="5231">
                  <c:v>5.93</c:v>
                </c:pt>
                <c:pt idx="5232">
                  <c:v>5.94</c:v>
                </c:pt>
                <c:pt idx="5233">
                  <c:v>5.98</c:v>
                </c:pt>
                <c:pt idx="5234">
                  <c:v>6</c:v>
                </c:pt>
                <c:pt idx="5235">
                  <c:v>6.01</c:v>
                </c:pt>
                <c:pt idx="5236">
                  <c:v>5.99</c:v>
                </c:pt>
                <c:pt idx="5237">
                  <c:v>5.94</c:v>
                </c:pt>
                <c:pt idx="5238">
                  <c:v>5.92</c:v>
                </c:pt>
                <c:pt idx="5239">
                  <c:v>5.9</c:v>
                </c:pt>
                <c:pt idx="5240">
                  <c:v>5.93</c:v>
                </c:pt>
                <c:pt idx="5241">
                  <c:v>5.96</c:v>
                </c:pt>
                <c:pt idx="5242">
                  <c:v>5.93</c:v>
                </c:pt>
                <c:pt idx="5243">
                  <c:v>5.9</c:v>
                </c:pt>
                <c:pt idx="5244">
                  <c:v>5.84</c:v>
                </c:pt>
                <c:pt idx="5245">
                  <c:v>5.83</c:v>
                </c:pt>
                <c:pt idx="5246">
                  <c:v>5.83</c:v>
                </c:pt>
                <c:pt idx="5247">
                  <c:v>5.85</c:v>
                </c:pt>
                <c:pt idx="5248">
                  <c:v>5.85</c:v>
                </c:pt>
                <c:pt idx="5249">
                  <c:v>5.84</c:v>
                </c:pt>
                <c:pt idx="5250">
                  <c:v>5.82</c:v>
                </c:pt>
                <c:pt idx="5251">
                  <c:v>5.8</c:v>
                </c:pt>
                <c:pt idx="5252">
                  <c:v>5.8</c:v>
                </c:pt>
                <c:pt idx="5253">
                  <c:v>5.8</c:v>
                </c:pt>
                <c:pt idx="5254">
                  <c:v>5.8</c:v>
                </c:pt>
                <c:pt idx="5255">
                  <c:v>5.8</c:v>
                </c:pt>
                <c:pt idx="5256">
                  <c:v>5.75</c:v>
                </c:pt>
                <c:pt idx="5257">
                  <c:v>5.72</c:v>
                </c:pt>
                <c:pt idx="5258">
                  <c:v>5.68</c:v>
                </c:pt>
                <c:pt idx="5259">
                  <c:v>5.68</c:v>
                </c:pt>
                <c:pt idx="5260">
                  <c:v>5.66</c:v>
                </c:pt>
                <c:pt idx="5261">
                  <c:v>5.68</c:v>
                </c:pt>
                <c:pt idx="5262">
                  <c:v>5.61</c:v>
                </c:pt>
                <c:pt idx="5263">
                  <c:v>5.62</c:v>
                </c:pt>
                <c:pt idx="5264">
                  <c:v>5.66</c:v>
                </c:pt>
                <c:pt idx="5265">
                  <c:v>5.72</c:v>
                </c:pt>
                <c:pt idx="5266">
                  <c:v>5.82</c:v>
                </c:pt>
                <c:pt idx="5267">
                  <c:v>5.91</c:v>
                </c:pt>
                <c:pt idx="5268">
                  <c:v>6.04</c:v>
                </c:pt>
                <c:pt idx="5269">
                  <c:v>6.03</c:v>
                </c:pt>
                <c:pt idx="5270">
                  <c:v>6.1</c:v>
                </c:pt>
                <c:pt idx="5271">
                  <c:v>6.19</c:v>
                </c:pt>
                <c:pt idx="5272">
                  <c:v>6.07</c:v>
                </c:pt>
                <c:pt idx="5273">
                  <c:v>5.95</c:v>
                </c:pt>
                <c:pt idx="5274">
                  <c:v>5.96</c:v>
                </c:pt>
                <c:pt idx="5275">
                  <c:v>5.99</c:v>
                </c:pt>
                <c:pt idx="5276">
                  <c:v>6.03</c:v>
                </c:pt>
                <c:pt idx="5277">
                  <c:v>6.11</c:v>
                </c:pt>
                <c:pt idx="5278">
                  <c:v>6.08</c:v>
                </c:pt>
                <c:pt idx="5279">
                  <c:v>6.03</c:v>
                </c:pt>
                <c:pt idx="5280">
                  <c:v>6.06</c:v>
                </c:pt>
                <c:pt idx="5281">
                  <c:v>5.99</c:v>
                </c:pt>
                <c:pt idx="5282">
                  <c:v>5.9</c:v>
                </c:pt>
                <c:pt idx="5283">
                  <c:v>5.82</c:v>
                </c:pt>
                <c:pt idx="5284">
                  <c:v>5.9</c:v>
                </c:pt>
                <c:pt idx="5285">
                  <c:v>5.91</c:v>
                </c:pt>
                <c:pt idx="5286">
                  <c:v>5.91</c:v>
                </c:pt>
                <c:pt idx="5287">
                  <c:v>5.84</c:v>
                </c:pt>
                <c:pt idx="5288">
                  <c:v>5.85</c:v>
                </c:pt>
                <c:pt idx="5289">
                  <c:v>5.82</c:v>
                </c:pt>
                <c:pt idx="5290">
                  <c:v>5.81</c:v>
                </c:pt>
                <c:pt idx="5291">
                  <c:v>5.83</c:v>
                </c:pt>
                <c:pt idx="5292">
                  <c:v>5.85</c:v>
                </c:pt>
                <c:pt idx="5293">
                  <c:v>5.85</c:v>
                </c:pt>
                <c:pt idx="5294">
                  <c:v>5.83</c:v>
                </c:pt>
                <c:pt idx="5295">
                  <c:v>5.84</c:v>
                </c:pt>
                <c:pt idx="5296">
                  <c:v>5.8</c:v>
                </c:pt>
                <c:pt idx="5297">
                  <c:v>5.8</c:v>
                </c:pt>
                <c:pt idx="5298">
                  <c:v>5.79</c:v>
                </c:pt>
                <c:pt idx="5299">
                  <c:v>5.72</c:v>
                </c:pt>
                <c:pt idx="5300">
                  <c:v>5.68</c:v>
                </c:pt>
                <c:pt idx="5301">
                  <c:v>5.65</c:v>
                </c:pt>
                <c:pt idx="5302">
                  <c:v>5.65</c:v>
                </c:pt>
                <c:pt idx="5303">
                  <c:v>5.62</c:v>
                </c:pt>
                <c:pt idx="5304">
                  <c:v>5.7</c:v>
                </c:pt>
                <c:pt idx="5305">
                  <c:v>5.7</c:v>
                </c:pt>
                <c:pt idx="5306">
                  <c:v>5.68</c:v>
                </c:pt>
                <c:pt idx="5307">
                  <c:v>5.68</c:v>
                </c:pt>
                <c:pt idx="5308">
                  <c:v>5.75</c:v>
                </c:pt>
                <c:pt idx="5309">
                  <c:v>5.77</c:v>
                </c:pt>
                <c:pt idx="5310">
                  <c:v>5.76</c:v>
                </c:pt>
                <c:pt idx="5311">
                  <c:v>5.73</c:v>
                </c:pt>
                <c:pt idx="5312">
                  <c:v>5.72</c:v>
                </c:pt>
                <c:pt idx="5313">
                  <c:v>5.71</c:v>
                </c:pt>
                <c:pt idx="5314">
                  <c:v>5.69</c:v>
                </c:pt>
                <c:pt idx="5315">
                  <c:v>5.64</c:v>
                </c:pt>
                <c:pt idx="5316">
                  <c:v>5.62</c:v>
                </c:pt>
                <c:pt idx="5317">
                  <c:v>5.65</c:v>
                </c:pt>
                <c:pt idx="5318">
                  <c:v>5.68</c:v>
                </c:pt>
                <c:pt idx="5319">
                  <c:v>5.62</c:v>
                </c:pt>
                <c:pt idx="5320">
                  <c:v>5.58</c:v>
                </c:pt>
                <c:pt idx="5321">
                  <c:v>5.55</c:v>
                </c:pt>
                <c:pt idx="5322">
                  <c:v>5.54</c:v>
                </c:pt>
                <c:pt idx="5323">
                  <c:v>5.52</c:v>
                </c:pt>
                <c:pt idx="5324">
                  <c:v>5.52</c:v>
                </c:pt>
                <c:pt idx="5325">
                  <c:v>5.52</c:v>
                </c:pt>
                <c:pt idx="5326">
                  <c:v>5.5</c:v>
                </c:pt>
                <c:pt idx="5327">
                  <c:v>5.57</c:v>
                </c:pt>
                <c:pt idx="5328">
                  <c:v>5.53</c:v>
                </c:pt>
                <c:pt idx="5329">
                  <c:v>5.49</c:v>
                </c:pt>
                <c:pt idx="5330">
                  <c:v>5.49</c:v>
                </c:pt>
                <c:pt idx="5331">
                  <c:v>5.51</c:v>
                </c:pt>
                <c:pt idx="5332">
                  <c:v>5.54</c:v>
                </c:pt>
                <c:pt idx="5333">
                  <c:v>5.59</c:v>
                </c:pt>
                <c:pt idx="5334">
                  <c:v>5.57</c:v>
                </c:pt>
                <c:pt idx="5335">
                  <c:v>5.56</c:v>
                </c:pt>
                <c:pt idx="5336">
                  <c:v>5.53</c:v>
                </c:pt>
                <c:pt idx="5337">
                  <c:v>5.49</c:v>
                </c:pt>
                <c:pt idx="5338">
                  <c:v>5.54</c:v>
                </c:pt>
                <c:pt idx="5339">
                  <c:v>5.56</c:v>
                </c:pt>
                <c:pt idx="5340">
                  <c:v>5.54</c:v>
                </c:pt>
                <c:pt idx="5341">
                  <c:v>5.59</c:v>
                </c:pt>
                <c:pt idx="5342">
                  <c:v>5.66</c:v>
                </c:pt>
                <c:pt idx="5343">
                  <c:v>5.68</c:v>
                </c:pt>
                <c:pt idx="5344">
                  <c:v>5.66</c:v>
                </c:pt>
                <c:pt idx="5345">
                  <c:v>5.63</c:v>
                </c:pt>
                <c:pt idx="5346">
                  <c:v>5.63</c:v>
                </c:pt>
                <c:pt idx="5347">
                  <c:v>5.63</c:v>
                </c:pt>
                <c:pt idx="5348">
                  <c:v>5.65</c:v>
                </c:pt>
                <c:pt idx="5349">
                  <c:v>5.71</c:v>
                </c:pt>
                <c:pt idx="5350">
                  <c:v>5.7</c:v>
                </c:pt>
                <c:pt idx="5351">
                  <c:v>5.7</c:v>
                </c:pt>
                <c:pt idx="5352">
                  <c:v>5.7</c:v>
                </c:pt>
                <c:pt idx="5353">
                  <c:v>5.77</c:v>
                </c:pt>
                <c:pt idx="5354">
                  <c:v>5.84</c:v>
                </c:pt>
                <c:pt idx="5355">
                  <c:v>5.82</c:v>
                </c:pt>
                <c:pt idx="5356">
                  <c:v>5.82</c:v>
                </c:pt>
                <c:pt idx="5357">
                  <c:v>5.75</c:v>
                </c:pt>
                <c:pt idx="5358">
                  <c:v>5.72</c:v>
                </c:pt>
                <c:pt idx="5359">
                  <c:v>5.65</c:v>
                </c:pt>
                <c:pt idx="5360">
                  <c:v>5.6</c:v>
                </c:pt>
                <c:pt idx="5361">
                  <c:v>5.57</c:v>
                </c:pt>
                <c:pt idx="5362">
                  <c:v>5.52</c:v>
                </c:pt>
                <c:pt idx="5363">
                  <c:v>5.49</c:v>
                </c:pt>
                <c:pt idx="5364">
                  <c:v>5.49</c:v>
                </c:pt>
                <c:pt idx="5365">
                  <c:v>5.51</c:v>
                </c:pt>
                <c:pt idx="5366">
                  <c:v>5.48</c:v>
                </c:pt>
                <c:pt idx="5367">
                  <c:v>5.45</c:v>
                </c:pt>
                <c:pt idx="5368">
                  <c:v>5.46</c:v>
                </c:pt>
                <c:pt idx="5369">
                  <c:v>5.47</c:v>
                </c:pt>
                <c:pt idx="5370">
                  <c:v>5.51</c:v>
                </c:pt>
                <c:pt idx="5371">
                  <c:v>5.47</c:v>
                </c:pt>
                <c:pt idx="5372">
                  <c:v>5.48</c:v>
                </c:pt>
                <c:pt idx="5373">
                  <c:v>5.49</c:v>
                </c:pt>
                <c:pt idx="5374">
                  <c:v>5.51</c:v>
                </c:pt>
                <c:pt idx="5375">
                  <c:v>5.51</c:v>
                </c:pt>
                <c:pt idx="5376">
                  <c:v>5.53</c:v>
                </c:pt>
                <c:pt idx="5377">
                  <c:v>5.67</c:v>
                </c:pt>
                <c:pt idx="5378">
                  <c:v>5.76</c:v>
                </c:pt>
                <c:pt idx="5379">
                  <c:v>5.8</c:v>
                </c:pt>
                <c:pt idx="5380">
                  <c:v>5.72</c:v>
                </c:pt>
                <c:pt idx="5381">
                  <c:v>5.74</c:v>
                </c:pt>
                <c:pt idx="5382">
                  <c:v>5.72</c:v>
                </c:pt>
                <c:pt idx="5383">
                  <c:v>5.74</c:v>
                </c:pt>
                <c:pt idx="5384">
                  <c:v>5.79</c:v>
                </c:pt>
                <c:pt idx="5385">
                  <c:v>5.8</c:v>
                </c:pt>
                <c:pt idx="5386">
                  <c:v>5.76</c:v>
                </c:pt>
                <c:pt idx="5387">
                  <c:v>5.75</c:v>
                </c:pt>
                <c:pt idx="5388">
                  <c:v>5.72</c:v>
                </c:pt>
                <c:pt idx="5389">
                  <c:v>5.69</c:v>
                </c:pt>
                <c:pt idx="5390">
                  <c:v>5.67</c:v>
                </c:pt>
                <c:pt idx="5391">
                  <c:v>5.66</c:v>
                </c:pt>
                <c:pt idx="5392">
                  <c:v>5.63</c:v>
                </c:pt>
                <c:pt idx="5393">
                  <c:v>5.63</c:v>
                </c:pt>
                <c:pt idx="5394">
                  <c:v>5.63</c:v>
                </c:pt>
                <c:pt idx="5395">
                  <c:v>5.63</c:v>
                </c:pt>
                <c:pt idx="5396">
                  <c:v>5.64</c:v>
                </c:pt>
                <c:pt idx="5397">
                  <c:v>5.6</c:v>
                </c:pt>
                <c:pt idx="5398">
                  <c:v>5.6</c:v>
                </c:pt>
                <c:pt idx="5399">
                  <c:v>5.64</c:v>
                </c:pt>
                <c:pt idx="5400">
                  <c:v>5.62</c:v>
                </c:pt>
                <c:pt idx="5401">
                  <c:v>5.62</c:v>
                </c:pt>
                <c:pt idx="5402">
                  <c:v>5.61</c:v>
                </c:pt>
                <c:pt idx="5403">
                  <c:v>5.58</c:v>
                </c:pt>
                <c:pt idx="5404">
                  <c:v>5.58</c:v>
                </c:pt>
                <c:pt idx="5405">
                  <c:v>5.55</c:v>
                </c:pt>
                <c:pt idx="5406">
                  <c:v>5.54</c:v>
                </c:pt>
                <c:pt idx="5407">
                  <c:v>5.52</c:v>
                </c:pt>
                <c:pt idx="5408">
                  <c:v>5.54</c:v>
                </c:pt>
                <c:pt idx="5409">
                  <c:v>5.55</c:v>
                </c:pt>
                <c:pt idx="5410">
                  <c:v>5.53</c:v>
                </c:pt>
                <c:pt idx="5411">
                  <c:v>5.5</c:v>
                </c:pt>
                <c:pt idx="5412">
                  <c:v>5.51</c:v>
                </c:pt>
                <c:pt idx="5413">
                  <c:v>5.5</c:v>
                </c:pt>
                <c:pt idx="5414">
                  <c:v>5.49</c:v>
                </c:pt>
                <c:pt idx="5415">
                  <c:v>5.53</c:v>
                </c:pt>
                <c:pt idx="5416">
                  <c:v>5.53</c:v>
                </c:pt>
                <c:pt idx="5417">
                  <c:v>5.52</c:v>
                </c:pt>
                <c:pt idx="5418">
                  <c:v>5.52</c:v>
                </c:pt>
                <c:pt idx="5419">
                  <c:v>5.51</c:v>
                </c:pt>
                <c:pt idx="5420">
                  <c:v>5.53</c:v>
                </c:pt>
                <c:pt idx="5421">
                  <c:v>5.52</c:v>
                </c:pt>
                <c:pt idx="5422">
                  <c:v>5.51</c:v>
                </c:pt>
                <c:pt idx="5423">
                  <c:v>5.52</c:v>
                </c:pt>
                <c:pt idx="5424">
                  <c:v>5.55</c:v>
                </c:pt>
                <c:pt idx="5425">
                  <c:v>5.55</c:v>
                </c:pt>
                <c:pt idx="5426">
                  <c:v>5.51</c:v>
                </c:pt>
                <c:pt idx="5427">
                  <c:v>5.49</c:v>
                </c:pt>
                <c:pt idx="5428">
                  <c:v>5.48</c:v>
                </c:pt>
                <c:pt idx="5429">
                  <c:v>5.48</c:v>
                </c:pt>
                <c:pt idx="5430">
                  <c:v>5.47</c:v>
                </c:pt>
                <c:pt idx="5431">
                  <c:v>5.43</c:v>
                </c:pt>
                <c:pt idx="5432">
                  <c:v>5.43</c:v>
                </c:pt>
                <c:pt idx="5433">
                  <c:v>5.5</c:v>
                </c:pt>
                <c:pt idx="5434">
                  <c:v>5.5</c:v>
                </c:pt>
                <c:pt idx="5435">
                  <c:v>5.51</c:v>
                </c:pt>
                <c:pt idx="5436">
                  <c:v>5.5</c:v>
                </c:pt>
                <c:pt idx="5437">
                  <c:v>5.56</c:v>
                </c:pt>
                <c:pt idx="5438">
                  <c:v>5.54</c:v>
                </c:pt>
                <c:pt idx="5439">
                  <c:v>5.56</c:v>
                </c:pt>
                <c:pt idx="5440">
                  <c:v>5.56</c:v>
                </c:pt>
                <c:pt idx="5441">
                  <c:v>5.57</c:v>
                </c:pt>
                <c:pt idx="5442">
                  <c:v>5.59</c:v>
                </c:pt>
                <c:pt idx="5443">
                  <c:v>5.7</c:v>
                </c:pt>
                <c:pt idx="5444">
                  <c:v>5.83</c:v>
                </c:pt>
                <c:pt idx="5445">
                  <c:v>5.85</c:v>
                </c:pt>
                <c:pt idx="5446">
                  <c:v>5.87</c:v>
                </c:pt>
                <c:pt idx="5447">
                  <c:v>5.93</c:v>
                </c:pt>
                <c:pt idx="5448">
                  <c:v>6.02</c:v>
                </c:pt>
                <c:pt idx="5449">
                  <c:v>5.87</c:v>
                </c:pt>
                <c:pt idx="5450">
                  <c:v>5.84</c:v>
                </c:pt>
                <c:pt idx="5451">
                  <c:v>5.81</c:v>
                </c:pt>
                <c:pt idx="5452">
                  <c:v>5.78</c:v>
                </c:pt>
                <c:pt idx="5453">
                  <c:v>5.76</c:v>
                </c:pt>
                <c:pt idx="5454">
                  <c:v>5.76</c:v>
                </c:pt>
                <c:pt idx="5455">
                  <c:v>5.76</c:v>
                </c:pt>
                <c:pt idx="5456">
                  <c:v>5.73</c:v>
                </c:pt>
                <c:pt idx="5457">
                  <c:v>5.75</c:v>
                </c:pt>
                <c:pt idx="5458">
                  <c:v>5.74</c:v>
                </c:pt>
                <c:pt idx="5459">
                  <c:v>5.78</c:v>
                </c:pt>
                <c:pt idx="5460">
                  <c:v>5.77</c:v>
                </c:pt>
                <c:pt idx="5461">
                  <c:v>5.74</c:v>
                </c:pt>
                <c:pt idx="5462">
                  <c:v>5.74</c:v>
                </c:pt>
                <c:pt idx="5463">
                  <c:v>5.77</c:v>
                </c:pt>
                <c:pt idx="5464">
                  <c:v>5.79</c:v>
                </c:pt>
                <c:pt idx="5465">
                  <c:v>5.8</c:v>
                </c:pt>
                <c:pt idx="5466">
                  <c:v>5.78</c:v>
                </c:pt>
                <c:pt idx="5467">
                  <c:v>5.77</c:v>
                </c:pt>
                <c:pt idx="5468">
                  <c:v>5.77</c:v>
                </c:pt>
                <c:pt idx="5469">
                  <c:v>5.77</c:v>
                </c:pt>
                <c:pt idx="5470">
                  <c:v>5.79</c:v>
                </c:pt>
                <c:pt idx="5471">
                  <c:v>5.81</c:v>
                </c:pt>
                <c:pt idx="5472">
                  <c:v>5.82</c:v>
                </c:pt>
                <c:pt idx="5473">
                  <c:v>5.83</c:v>
                </c:pt>
                <c:pt idx="5474">
                  <c:v>5.82</c:v>
                </c:pt>
                <c:pt idx="5475">
                  <c:v>5.82</c:v>
                </c:pt>
                <c:pt idx="5476">
                  <c:v>5.82</c:v>
                </c:pt>
                <c:pt idx="5477">
                  <c:v>5.79</c:v>
                </c:pt>
                <c:pt idx="5478">
                  <c:v>5.78</c:v>
                </c:pt>
                <c:pt idx="5479">
                  <c:v>5.78</c:v>
                </c:pt>
                <c:pt idx="5480">
                  <c:v>5.84</c:v>
                </c:pt>
                <c:pt idx="5481">
                  <c:v>5.81</c:v>
                </c:pt>
                <c:pt idx="5482">
                  <c:v>5.73</c:v>
                </c:pt>
                <c:pt idx="5483">
                  <c:v>5.67</c:v>
                </c:pt>
                <c:pt idx="5484">
                  <c:v>5.64</c:v>
                </c:pt>
                <c:pt idx="5485">
                  <c:v>5.64</c:v>
                </c:pt>
                <c:pt idx="5486">
                  <c:v>5.66</c:v>
                </c:pt>
                <c:pt idx="5487">
                  <c:v>5.75</c:v>
                </c:pt>
                <c:pt idx="5488">
                  <c:v>5.72</c:v>
                </c:pt>
                <c:pt idx="5489">
                  <c:v>5.72</c:v>
                </c:pt>
                <c:pt idx="5490">
                  <c:v>5.69</c:v>
                </c:pt>
                <c:pt idx="5491">
                  <c:v>5.69</c:v>
                </c:pt>
                <c:pt idx="5492">
                  <c:v>5.71</c:v>
                </c:pt>
                <c:pt idx="5493">
                  <c:v>5.75</c:v>
                </c:pt>
                <c:pt idx="5494">
                  <c:v>5.77</c:v>
                </c:pt>
                <c:pt idx="5495">
                  <c:v>5.76</c:v>
                </c:pt>
                <c:pt idx="5496">
                  <c:v>5.72</c:v>
                </c:pt>
                <c:pt idx="5497">
                  <c:v>5.71</c:v>
                </c:pt>
                <c:pt idx="5498">
                  <c:v>5.69</c:v>
                </c:pt>
                <c:pt idx="5499">
                  <c:v>5.69</c:v>
                </c:pt>
                <c:pt idx="5500">
                  <c:v>5.74</c:v>
                </c:pt>
                <c:pt idx="5501">
                  <c:v>5.82</c:v>
                </c:pt>
                <c:pt idx="5502">
                  <c:v>5.8</c:v>
                </c:pt>
                <c:pt idx="5503">
                  <c:v>5.85</c:v>
                </c:pt>
                <c:pt idx="5504">
                  <c:v>5.96</c:v>
                </c:pt>
                <c:pt idx="5505">
                  <c:v>6.02</c:v>
                </c:pt>
                <c:pt idx="5506">
                  <c:v>6.12</c:v>
                </c:pt>
                <c:pt idx="5507">
                  <c:v>6.03</c:v>
                </c:pt>
                <c:pt idx="5508">
                  <c:v>6.18</c:v>
                </c:pt>
                <c:pt idx="5509">
                  <c:v>6.36</c:v>
                </c:pt>
                <c:pt idx="5510">
                  <c:v>6.29</c:v>
                </c:pt>
                <c:pt idx="5511">
                  <c:v>6.35</c:v>
                </c:pt>
                <c:pt idx="5512">
                  <c:v>6.33</c:v>
                </c:pt>
                <c:pt idx="5513">
                  <c:v>6.21</c:v>
                </c:pt>
                <c:pt idx="5514">
                  <c:v>6.13</c:v>
                </c:pt>
                <c:pt idx="5515">
                  <c:v>6.13</c:v>
                </c:pt>
                <c:pt idx="5516">
                  <c:v>6.13</c:v>
                </c:pt>
                <c:pt idx="5517">
                  <c:v>6.14</c:v>
                </c:pt>
                <c:pt idx="5518">
                  <c:v>6.19</c:v>
                </c:pt>
                <c:pt idx="5519">
                  <c:v>6.2</c:v>
                </c:pt>
                <c:pt idx="5520">
                  <c:v>6.11</c:v>
                </c:pt>
                <c:pt idx="5521">
                  <c:v>6.13</c:v>
                </c:pt>
                <c:pt idx="5522">
                  <c:v>6.13</c:v>
                </c:pt>
                <c:pt idx="5523">
                  <c:v>6.19</c:v>
                </c:pt>
                <c:pt idx="5524">
                  <c:v>6.29</c:v>
                </c:pt>
                <c:pt idx="5525">
                  <c:v>6.25</c:v>
                </c:pt>
                <c:pt idx="5526">
                  <c:v>6.19</c:v>
                </c:pt>
                <c:pt idx="5527">
                  <c:v>6.22</c:v>
                </c:pt>
                <c:pt idx="5528">
                  <c:v>6.21</c:v>
                </c:pt>
                <c:pt idx="5529">
                  <c:v>6.2</c:v>
                </c:pt>
                <c:pt idx="5530">
                  <c:v>6.2</c:v>
                </c:pt>
                <c:pt idx="5531">
                  <c:v>6.22</c:v>
                </c:pt>
                <c:pt idx="5532">
                  <c:v>6.23</c:v>
                </c:pt>
                <c:pt idx="5533">
                  <c:v>6.24</c:v>
                </c:pt>
                <c:pt idx="5534">
                  <c:v>6.24</c:v>
                </c:pt>
                <c:pt idx="5535">
                  <c:v>6.29</c:v>
                </c:pt>
                <c:pt idx="5536">
                  <c:v>6.3</c:v>
                </c:pt>
                <c:pt idx="5537">
                  <c:v>6.29</c:v>
                </c:pt>
                <c:pt idx="5538">
                  <c:v>6.33</c:v>
                </c:pt>
                <c:pt idx="5539">
                  <c:v>6.36</c:v>
                </c:pt>
                <c:pt idx="5540">
                  <c:v>6.37</c:v>
                </c:pt>
                <c:pt idx="5541">
                  <c:v>6.34</c:v>
                </c:pt>
                <c:pt idx="5542">
                  <c:v>6.36</c:v>
                </c:pt>
                <c:pt idx="5543">
                  <c:v>6.35</c:v>
                </c:pt>
                <c:pt idx="5544">
                  <c:v>6.3</c:v>
                </c:pt>
                <c:pt idx="5545">
                  <c:v>6.33</c:v>
                </c:pt>
                <c:pt idx="5546">
                  <c:v>6.32</c:v>
                </c:pt>
                <c:pt idx="5547">
                  <c:v>6.32</c:v>
                </c:pt>
                <c:pt idx="5548">
                  <c:v>6.24</c:v>
                </c:pt>
                <c:pt idx="5549">
                  <c:v>6.24</c:v>
                </c:pt>
                <c:pt idx="5550">
                  <c:v>6.22</c:v>
                </c:pt>
                <c:pt idx="5551">
                  <c:v>6.15</c:v>
                </c:pt>
                <c:pt idx="5552">
                  <c:v>6.13</c:v>
                </c:pt>
                <c:pt idx="5553">
                  <c:v>6.1</c:v>
                </c:pt>
                <c:pt idx="5554">
                  <c:v>6.05</c:v>
                </c:pt>
                <c:pt idx="5555">
                  <c:v>6</c:v>
                </c:pt>
                <c:pt idx="5556">
                  <c:v>5.95</c:v>
                </c:pt>
                <c:pt idx="5557">
                  <c:v>5.96</c:v>
                </c:pt>
                <c:pt idx="5558">
                  <c:v>6.08</c:v>
                </c:pt>
                <c:pt idx="5559">
                  <c:v>6.11</c:v>
                </c:pt>
                <c:pt idx="5560">
                  <c:v>6.16</c:v>
                </c:pt>
                <c:pt idx="5561">
                  <c:v>6.21</c:v>
                </c:pt>
                <c:pt idx="5562">
                  <c:v>6.3</c:v>
                </c:pt>
                <c:pt idx="5563">
                  <c:v>6.23</c:v>
                </c:pt>
                <c:pt idx="5564">
                  <c:v>6.22</c:v>
                </c:pt>
                <c:pt idx="5565">
                  <c:v>6.25</c:v>
                </c:pt>
                <c:pt idx="5566">
                  <c:v>6.29</c:v>
                </c:pt>
                <c:pt idx="5567">
                  <c:v>6.26</c:v>
                </c:pt>
                <c:pt idx="5568">
                  <c:v>6.29</c:v>
                </c:pt>
                <c:pt idx="5569">
                  <c:v>6.27</c:v>
                </c:pt>
                <c:pt idx="5570">
                  <c:v>6.25</c:v>
                </c:pt>
                <c:pt idx="5571">
                  <c:v>6.27</c:v>
                </c:pt>
                <c:pt idx="5572">
                  <c:v>6.27</c:v>
                </c:pt>
                <c:pt idx="5573">
                  <c:v>6.24</c:v>
                </c:pt>
                <c:pt idx="5574">
                  <c:v>6.23</c:v>
                </c:pt>
                <c:pt idx="5575">
                  <c:v>6.21</c:v>
                </c:pt>
                <c:pt idx="5576">
                  <c:v>6.27</c:v>
                </c:pt>
                <c:pt idx="5577">
                  <c:v>6.29</c:v>
                </c:pt>
                <c:pt idx="5578">
                  <c:v>6.28</c:v>
                </c:pt>
                <c:pt idx="5579">
                  <c:v>6.29</c:v>
                </c:pt>
                <c:pt idx="5580">
                  <c:v>6.29</c:v>
                </c:pt>
                <c:pt idx="5581">
                  <c:v>6.28</c:v>
                </c:pt>
                <c:pt idx="5582">
                  <c:v>6.3</c:v>
                </c:pt>
                <c:pt idx="5583">
                  <c:v>6.29</c:v>
                </c:pt>
                <c:pt idx="5584">
                  <c:v>6.29</c:v>
                </c:pt>
                <c:pt idx="5585">
                  <c:v>6.29</c:v>
                </c:pt>
                <c:pt idx="5586">
                  <c:v>6.34</c:v>
                </c:pt>
                <c:pt idx="5587">
                  <c:v>6.31</c:v>
                </c:pt>
                <c:pt idx="5588">
                  <c:v>6.31</c:v>
                </c:pt>
                <c:pt idx="5589">
                  <c:v>6.3</c:v>
                </c:pt>
                <c:pt idx="5590">
                  <c:v>6.28</c:v>
                </c:pt>
                <c:pt idx="5591">
                  <c:v>6.27</c:v>
                </c:pt>
                <c:pt idx="5592">
                  <c:v>6.25</c:v>
                </c:pt>
                <c:pt idx="5593">
                  <c:v>6.22</c:v>
                </c:pt>
                <c:pt idx="5594">
                  <c:v>6.24</c:v>
                </c:pt>
                <c:pt idx="5595">
                  <c:v>6.2</c:v>
                </c:pt>
                <c:pt idx="5596">
                  <c:v>6.19</c:v>
                </c:pt>
                <c:pt idx="5597">
                  <c:v>6.17</c:v>
                </c:pt>
                <c:pt idx="5598">
                  <c:v>6.12</c:v>
                </c:pt>
                <c:pt idx="5599">
                  <c:v>6.12</c:v>
                </c:pt>
                <c:pt idx="5600">
                  <c:v>6.13</c:v>
                </c:pt>
                <c:pt idx="5601">
                  <c:v>6.16</c:v>
                </c:pt>
                <c:pt idx="5602">
                  <c:v>6.13</c:v>
                </c:pt>
                <c:pt idx="5603">
                  <c:v>6.15</c:v>
                </c:pt>
                <c:pt idx="5604">
                  <c:v>6.15</c:v>
                </c:pt>
                <c:pt idx="5605">
                  <c:v>6.2</c:v>
                </c:pt>
                <c:pt idx="5606">
                  <c:v>6.22</c:v>
                </c:pt>
                <c:pt idx="5607">
                  <c:v>6.25</c:v>
                </c:pt>
                <c:pt idx="5608">
                  <c:v>6.35</c:v>
                </c:pt>
                <c:pt idx="5609">
                  <c:v>6.33</c:v>
                </c:pt>
                <c:pt idx="5610">
                  <c:v>6.44</c:v>
                </c:pt>
                <c:pt idx="5611">
                  <c:v>6.54</c:v>
                </c:pt>
                <c:pt idx="5612">
                  <c:v>6.5</c:v>
                </c:pt>
                <c:pt idx="5613">
                  <c:v>6.5</c:v>
                </c:pt>
                <c:pt idx="5614">
                  <c:v>6.49</c:v>
                </c:pt>
                <c:pt idx="5615">
                  <c:v>6.47</c:v>
                </c:pt>
                <c:pt idx="5616">
                  <c:v>6.41</c:v>
                </c:pt>
                <c:pt idx="5617">
                  <c:v>6.37</c:v>
                </c:pt>
                <c:pt idx="5618">
                  <c:v>6.4</c:v>
                </c:pt>
                <c:pt idx="5619">
                  <c:v>6.37</c:v>
                </c:pt>
                <c:pt idx="5620">
                  <c:v>6.35</c:v>
                </c:pt>
                <c:pt idx="5621">
                  <c:v>6.34</c:v>
                </c:pt>
                <c:pt idx="5622">
                  <c:v>6.33</c:v>
                </c:pt>
                <c:pt idx="5623">
                  <c:v>6.32</c:v>
                </c:pt>
                <c:pt idx="5624">
                  <c:v>6.33</c:v>
                </c:pt>
                <c:pt idx="5625">
                  <c:v>6.32</c:v>
                </c:pt>
                <c:pt idx="5626">
                  <c:v>6.32</c:v>
                </c:pt>
                <c:pt idx="5627">
                  <c:v>6.29</c:v>
                </c:pt>
                <c:pt idx="5628">
                  <c:v>6.29</c:v>
                </c:pt>
                <c:pt idx="5629">
                  <c:v>6.27</c:v>
                </c:pt>
                <c:pt idx="5630">
                  <c:v>6.26</c:v>
                </c:pt>
                <c:pt idx="5631">
                  <c:v>6.26</c:v>
                </c:pt>
                <c:pt idx="5632">
                  <c:v>6.31</c:v>
                </c:pt>
                <c:pt idx="5633">
                  <c:v>6.31</c:v>
                </c:pt>
                <c:pt idx="5634">
                  <c:v>6.29</c:v>
                </c:pt>
                <c:pt idx="5635">
                  <c:v>6.26</c:v>
                </c:pt>
                <c:pt idx="5636">
                  <c:v>6.25</c:v>
                </c:pt>
                <c:pt idx="5637">
                  <c:v>6.2</c:v>
                </c:pt>
                <c:pt idx="5638">
                  <c:v>6.22</c:v>
                </c:pt>
                <c:pt idx="5639">
                  <c:v>6.2</c:v>
                </c:pt>
                <c:pt idx="5640">
                  <c:v>6.25</c:v>
                </c:pt>
                <c:pt idx="5641">
                  <c:v>6.28</c:v>
                </c:pt>
                <c:pt idx="5642">
                  <c:v>6.26</c:v>
                </c:pt>
                <c:pt idx="5643">
                  <c:v>6.29</c:v>
                </c:pt>
                <c:pt idx="5644">
                  <c:v>6.24</c:v>
                </c:pt>
                <c:pt idx="5645">
                  <c:v>6.24</c:v>
                </c:pt>
                <c:pt idx="5646">
                  <c:v>6.23</c:v>
                </c:pt>
                <c:pt idx="5647">
                  <c:v>6.21</c:v>
                </c:pt>
                <c:pt idx="5648">
                  <c:v>6.19</c:v>
                </c:pt>
                <c:pt idx="5649">
                  <c:v>6.19</c:v>
                </c:pt>
                <c:pt idx="5650">
                  <c:v>6.19</c:v>
                </c:pt>
                <c:pt idx="5651">
                  <c:v>6.18</c:v>
                </c:pt>
                <c:pt idx="5652">
                  <c:v>6.18</c:v>
                </c:pt>
                <c:pt idx="5653">
                  <c:v>6.18</c:v>
                </c:pt>
                <c:pt idx="5654">
                  <c:v>6.19</c:v>
                </c:pt>
                <c:pt idx="5655">
                  <c:v>6.25</c:v>
                </c:pt>
                <c:pt idx="5656">
                  <c:v>6.25</c:v>
                </c:pt>
                <c:pt idx="5657">
                  <c:v>6.25</c:v>
                </c:pt>
                <c:pt idx="5658">
                  <c:v>6.28</c:v>
                </c:pt>
                <c:pt idx="5659">
                  <c:v>6.28</c:v>
                </c:pt>
                <c:pt idx="5660">
                  <c:v>6.31</c:v>
                </c:pt>
                <c:pt idx="5661">
                  <c:v>6.3</c:v>
                </c:pt>
                <c:pt idx="5662">
                  <c:v>6.28</c:v>
                </c:pt>
                <c:pt idx="5663">
                  <c:v>6.24</c:v>
                </c:pt>
                <c:pt idx="5664">
                  <c:v>6.22</c:v>
                </c:pt>
                <c:pt idx="5665">
                  <c:v>6.19</c:v>
                </c:pt>
                <c:pt idx="5666">
                  <c:v>6.19</c:v>
                </c:pt>
                <c:pt idx="5667">
                  <c:v>6.17</c:v>
                </c:pt>
                <c:pt idx="5668">
                  <c:v>6.2</c:v>
                </c:pt>
                <c:pt idx="5669">
                  <c:v>6.21</c:v>
                </c:pt>
                <c:pt idx="5670">
                  <c:v>6.2</c:v>
                </c:pt>
                <c:pt idx="5671">
                  <c:v>6.24</c:v>
                </c:pt>
                <c:pt idx="5672">
                  <c:v>6.24</c:v>
                </c:pt>
                <c:pt idx="5673">
                  <c:v>6.21</c:v>
                </c:pt>
                <c:pt idx="5674">
                  <c:v>6.2</c:v>
                </c:pt>
                <c:pt idx="5675">
                  <c:v>6.19</c:v>
                </c:pt>
                <c:pt idx="5676">
                  <c:v>6.23</c:v>
                </c:pt>
                <c:pt idx="5677">
                  <c:v>6.18</c:v>
                </c:pt>
                <c:pt idx="5678">
                  <c:v>6.17</c:v>
                </c:pt>
                <c:pt idx="5679">
                  <c:v>6.19</c:v>
                </c:pt>
                <c:pt idx="5680">
                  <c:v>6.35</c:v>
                </c:pt>
                <c:pt idx="5681">
                  <c:v>6.4</c:v>
                </c:pt>
                <c:pt idx="5682">
                  <c:v>6.4</c:v>
                </c:pt>
                <c:pt idx="5683">
                  <c:v>6.48</c:v>
                </c:pt>
                <c:pt idx="5684">
                  <c:v>6.58</c:v>
                </c:pt>
                <c:pt idx="5685">
                  <c:v>6.58</c:v>
                </c:pt>
                <c:pt idx="5686">
                  <c:v>6.54</c:v>
                </c:pt>
                <c:pt idx="5687">
                  <c:v>6.51</c:v>
                </c:pt>
                <c:pt idx="5688">
                  <c:v>6.46</c:v>
                </c:pt>
                <c:pt idx="5689">
                  <c:v>6.49</c:v>
                </c:pt>
                <c:pt idx="5690">
                  <c:v>6.53</c:v>
                </c:pt>
                <c:pt idx="5691">
                  <c:v>6.56</c:v>
                </c:pt>
                <c:pt idx="5692">
                  <c:v>6.57</c:v>
                </c:pt>
                <c:pt idx="5693">
                  <c:v>6.66</c:v>
                </c:pt>
                <c:pt idx="5694">
                  <c:v>6.65</c:v>
                </c:pt>
                <c:pt idx="5695">
                  <c:v>6.7</c:v>
                </c:pt>
                <c:pt idx="5696">
                  <c:v>6.77</c:v>
                </c:pt>
                <c:pt idx="5697">
                  <c:v>6.77</c:v>
                </c:pt>
                <c:pt idx="5698">
                  <c:v>6.83</c:v>
                </c:pt>
                <c:pt idx="5699">
                  <c:v>6.82</c:v>
                </c:pt>
                <c:pt idx="5700">
                  <c:v>6.81</c:v>
                </c:pt>
                <c:pt idx="5701">
                  <c:v>6.78</c:v>
                </c:pt>
                <c:pt idx="5702">
                  <c:v>6.77</c:v>
                </c:pt>
                <c:pt idx="5703">
                  <c:v>6.75</c:v>
                </c:pt>
                <c:pt idx="5704">
                  <c:v>6.68</c:v>
                </c:pt>
                <c:pt idx="5705">
                  <c:v>6.67</c:v>
                </c:pt>
                <c:pt idx="5706">
                  <c:v>6.78</c:v>
                </c:pt>
                <c:pt idx="5707">
                  <c:v>6.78</c:v>
                </c:pt>
                <c:pt idx="5708">
                  <c:v>6.9</c:v>
                </c:pt>
                <c:pt idx="5709">
                  <c:v>6.96</c:v>
                </c:pt>
                <c:pt idx="5710">
                  <c:v>7.07</c:v>
                </c:pt>
                <c:pt idx="5711">
                  <c:v>7.1</c:v>
                </c:pt>
                <c:pt idx="5712">
                  <c:v>7.15</c:v>
                </c:pt>
                <c:pt idx="5713">
                  <c:v>7.23</c:v>
                </c:pt>
                <c:pt idx="5714">
                  <c:v>7.16</c:v>
                </c:pt>
                <c:pt idx="5715">
                  <c:v>7.16</c:v>
                </c:pt>
                <c:pt idx="5716">
                  <c:v>7.2</c:v>
                </c:pt>
                <c:pt idx="5717">
                  <c:v>7.19</c:v>
                </c:pt>
                <c:pt idx="5718">
                  <c:v>7.23</c:v>
                </c:pt>
                <c:pt idx="5719">
                  <c:v>7.14</c:v>
                </c:pt>
                <c:pt idx="5720">
                  <c:v>7.11</c:v>
                </c:pt>
                <c:pt idx="5721">
                  <c:v>7.19</c:v>
                </c:pt>
                <c:pt idx="5722">
                  <c:v>7.08</c:v>
                </c:pt>
                <c:pt idx="5723">
                  <c:v>7.13</c:v>
                </c:pt>
                <c:pt idx="5724">
                  <c:v>7.13</c:v>
                </c:pt>
                <c:pt idx="5725">
                  <c:v>7.3</c:v>
                </c:pt>
                <c:pt idx="5726">
                  <c:v>7.25</c:v>
                </c:pt>
                <c:pt idx="5727">
                  <c:v>7.32</c:v>
                </c:pt>
                <c:pt idx="5728">
                  <c:v>7.28</c:v>
                </c:pt>
                <c:pt idx="5729">
                  <c:v>7.21</c:v>
                </c:pt>
                <c:pt idx="5730">
                  <c:v>7.2</c:v>
                </c:pt>
                <c:pt idx="5731">
                  <c:v>7.24</c:v>
                </c:pt>
                <c:pt idx="5732">
                  <c:v>7.32</c:v>
                </c:pt>
                <c:pt idx="5733">
                  <c:v>7.42</c:v>
                </c:pt>
                <c:pt idx="5734">
                  <c:v>7.51</c:v>
                </c:pt>
                <c:pt idx="5735">
                  <c:v>7.81</c:v>
                </c:pt>
                <c:pt idx="5736">
                  <c:v>7.91</c:v>
                </c:pt>
                <c:pt idx="5737">
                  <c:v>7.99</c:v>
                </c:pt>
                <c:pt idx="5738">
                  <c:v>8.0500000000000007</c:v>
                </c:pt>
                <c:pt idx="5739">
                  <c:v>8</c:v>
                </c:pt>
                <c:pt idx="5740">
                  <c:v>7.91</c:v>
                </c:pt>
                <c:pt idx="5741">
                  <c:v>7.89</c:v>
                </c:pt>
                <c:pt idx="5742">
                  <c:v>7.89</c:v>
                </c:pt>
                <c:pt idx="5743">
                  <c:v>7.86</c:v>
                </c:pt>
                <c:pt idx="5744">
                  <c:v>7.58</c:v>
                </c:pt>
                <c:pt idx="5745">
                  <c:v>7.4</c:v>
                </c:pt>
                <c:pt idx="5746">
                  <c:v>7.26</c:v>
                </c:pt>
                <c:pt idx="5747">
                  <c:v>7.13</c:v>
                </c:pt>
                <c:pt idx="5748">
                  <c:v>7.15</c:v>
                </c:pt>
                <c:pt idx="5749">
                  <c:v>7.13</c:v>
                </c:pt>
                <c:pt idx="5750">
                  <c:v>7.16</c:v>
                </c:pt>
                <c:pt idx="5751">
                  <c:v>7.12</c:v>
                </c:pt>
                <c:pt idx="5752">
                  <c:v>7.03</c:v>
                </c:pt>
                <c:pt idx="5753">
                  <c:v>7.01</c:v>
                </c:pt>
                <c:pt idx="5754">
                  <c:v>6.93</c:v>
                </c:pt>
                <c:pt idx="5755">
                  <c:v>6.93</c:v>
                </c:pt>
                <c:pt idx="5756">
                  <c:v>7.01</c:v>
                </c:pt>
                <c:pt idx="5757">
                  <c:v>7.01</c:v>
                </c:pt>
                <c:pt idx="5758">
                  <c:v>7.03</c:v>
                </c:pt>
                <c:pt idx="5759">
                  <c:v>6.96</c:v>
                </c:pt>
                <c:pt idx="5760">
                  <c:v>7.03</c:v>
                </c:pt>
                <c:pt idx="5761">
                  <c:v>6.98</c:v>
                </c:pt>
                <c:pt idx="5762">
                  <c:v>6.91</c:v>
                </c:pt>
                <c:pt idx="5763">
                  <c:v>6.86</c:v>
                </c:pt>
                <c:pt idx="5764">
                  <c:v>6.85</c:v>
                </c:pt>
                <c:pt idx="5765">
                  <c:v>6.83</c:v>
                </c:pt>
                <c:pt idx="5766">
                  <c:v>6.72</c:v>
                </c:pt>
                <c:pt idx="5767">
                  <c:v>6.69</c:v>
                </c:pt>
                <c:pt idx="5768">
                  <c:v>6.8</c:v>
                </c:pt>
                <c:pt idx="5769">
                  <c:v>6.82</c:v>
                </c:pt>
                <c:pt idx="5770">
                  <c:v>6.81</c:v>
                </c:pt>
                <c:pt idx="5771">
                  <c:v>6.71</c:v>
                </c:pt>
                <c:pt idx="5772">
                  <c:v>6.7</c:v>
                </c:pt>
                <c:pt idx="5773">
                  <c:v>6.69</c:v>
                </c:pt>
                <c:pt idx="5774">
                  <c:v>6.65</c:v>
                </c:pt>
                <c:pt idx="5775">
                  <c:v>6.65</c:v>
                </c:pt>
                <c:pt idx="5776">
                  <c:v>6.62</c:v>
                </c:pt>
                <c:pt idx="5777">
                  <c:v>6.59</c:v>
                </c:pt>
                <c:pt idx="5778">
                  <c:v>6.59</c:v>
                </c:pt>
                <c:pt idx="5779">
                  <c:v>6.56</c:v>
                </c:pt>
                <c:pt idx="5780">
                  <c:v>6.53</c:v>
                </c:pt>
                <c:pt idx="5781">
                  <c:v>6.5</c:v>
                </c:pt>
                <c:pt idx="5782">
                  <c:v>6.48</c:v>
                </c:pt>
                <c:pt idx="5783">
                  <c:v>6.49</c:v>
                </c:pt>
                <c:pt idx="5784">
                  <c:v>6.48</c:v>
                </c:pt>
                <c:pt idx="5785">
                  <c:v>6.49</c:v>
                </c:pt>
                <c:pt idx="5786">
                  <c:v>6.51</c:v>
                </c:pt>
                <c:pt idx="5787">
                  <c:v>6.55</c:v>
                </c:pt>
                <c:pt idx="5788">
                  <c:v>6.61</c:v>
                </c:pt>
                <c:pt idx="5789">
                  <c:v>6.68</c:v>
                </c:pt>
                <c:pt idx="5790">
                  <c:v>6.64</c:v>
                </c:pt>
                <c:pt idx="5791">
                  <c:v>6.56</c:v>
                </c:pt>
                <c:pt idx="5792">
                  <c:v>6.48</c:v>
                </c:pt>
                <c:pt idx="5793">
                  <c:v>6.45</c:v>
                </c:pt>
                <c:pt idx="5794">
                  <c:v>6.42</c:v>
                </c:pt>
                <c:pt idx="5795">
                  <c:v>6.43</c:v>
                </c:pt>
                <c:pt idx="5796">
                  <c:v>6.4</c:v>
                </c:pt>
                <c:pt idx="5797">
                  <c:v>6.38</c:v>
                </c:pt>
                <c:pt idx="5798">
                  <c:v>6.33</c:v>
                </c:pt>
                <c:pt idx="5799">
                  <c:v>6.37</c:v>
                </c:pt>
                <c:pt idx="5800">
                  <c:v>6.41</c:v>
                </c:pt>
                <c:pt idx="5801">
                  <c:v>6.37</c:v>
                </c:pt>
                <c:pt idx="5802">
                  <c:v>6.33</c:v>
                </c:pt>
                <c:pt idx="5803">
                  <c:v>6.34</c:v>
                </c:pt>
                <c:pt idx="5804">
                  <c:v>6.29</c:v>
                </c:pt>
                <c:pt idx="5805">
                  <c:v>6.36</c:v>
                </c:pt>
                <c:pt idx="5806">
                  <c:v>6.31</c:v>
                </c:pt>
                <c:pt idx="5807">
                  <c:v>6.3</c:v>
                </c:pt>
                <c:pt idx="5808">
                  <c:v>6.28</c:v>
                </c:pt>
                <c:pt idx="5809">
                  <c:v>6.28</c:v>
                </c:pt>
                <c:pt idx="5810">
                  <c:v>6.23</c:v>
                </c:pt>
                <c:pt idx="5811">
                  <c:v>6.23</c:v>
                </c:pt>
                <c:pt idx="5812">
                  <c:v>6.23</c:v>
                </c:pt>
                <c:pt idx="5813">
                  <c:v>6.21</c:v>
                </c:pt>
                <c:pt idx="5814">
                  <c:v>6.17</c:v>
                </c:pt>
                <c:pt idx="5815">
                  <c:v>6.11</c:v>
                </c:pt>
                <c:pt idx="5816">
                  <c:v>6.1</c:v>
                </c:pt>
                <c:pt idx="5817">
                  <c:v>6.09</c:v>
                </c:pt>
                <c:pt idx="5818">
                  <c:v>6.12</c:v>
                </c:pt>
                <c:pt idx="5819">
                  <c:v>6.14</c:v>
                </c:pt>
                <c:pt idx="5820">
                  <c:v>6.17</c:v>
                </c:pt>
                <c:pt idx="5821">
                  <c:v>6.13</c:v>
                </c:pt>
                <c:pt idx="5822">
                  <c:v>6.1</c:v>
                </c:pt>
                <c:pt idx="5823">
                  <c:v>6.13</c:v>
                </c:pt>
                <c:pt idx="5824">
                  <c:v>6.11</c:v>
                </c:pt>
                <c:pt idx="5825">
                  <c:v>6.1</c:v>
                </c:pt>
                <c:pt idx="5826">
                  <c:v>6.08</c:v>
                </c:pt>
                <c:pt idx="5827">
                  <c:v>6.08</c:v>
                </c:pt>
                <c:pt idx="5828">
                  <c:v>6.15</c:v>
                </c:pt>
                <c:pt idx="5829">
                  <c:v>6.11</c:v>
                </c:pt>
                <c:pt idx="5830">
                  <c:v>6.18</c:v>
                </c:pt>
                <c:pt idx="5831">
                  <c:v>6.21</c:v>
                </c:pt>
                <c:pt idx="5832">
                  <c:v>6.22</c:v>
                </c:pt>
                <c:pt idx="5833">
                  <c:v>6.31</c:v>
                </c:pt>
                <c:pt idx="5834">
                  <c:v>6.32</c:v>
                </c:pt>
                <c:pt idx="5835">
                  <c:v>6.46</c:v>
                </c:pt>
                <c:pt idx="5836">
                  <c:v>6.39</c:v>
                </c:pt>
                <c:pt idx="5837">
                  <c:v>6.39</c:v>
                </c:pt>
                <c:pt idx="5838">
                  <c:v>6.32</c:v>
                </c:pt>
                <c:pt idx="5839">
                  <c:v>6.32</c:v>
                </c:pt>
                <c:pt idx="5840">
                  <c:v>6.34</c:v>
                </c:pt>
                <c:pt idx="5841">
                  <c:v>6.29</c:v>
                </c:pt>
                <c:pt idx="5842">
                  <c:v>6.29</c:v>
                </c:pt>
                <c:pt idx="5843">
                  <c:v>6.37</c:v>
                </c:pt>
                <c:pt idx="5844">
                  <c:v>6.35</c:v>
                </c:pt>
                <c:pt idx="5845">
                  <c:v>6.35</c:v>
                </c:pt>
                <c:pt idx="5846">
                  <c:v>6.33</c:v>
                </c:pt>
                <c:pt idx="5847">
                  <c:v>6.45</c:v>
                </c:pt>
                <c:pt idx="5848">
                  <c:v>6.42</c:v>
                </c:pt>
                <c:pt idx="5849">
                  <c:v>6.6</c:v>
                </c:pt>
                <c:pt idx="5850">
                  <c:v>6.63</c:v>
                </c:pt>
                <c:pt idx="5851">
                  <c:v>6.49</c:v>
                </c:pt>
                <c:pt idx="5852">
                  <c:v>6.43</c:v>
                </c:pt>
                <c:pt idx="5853">
                  <c:v>6.39</c:v>
                </c:pt>
                <c:pt idx="5854">
                  <c:v>6.3</c:v>
                </c:pt>
                <c:pt idx="5855">
                  <c:v>6.21</c:v>
                </c:pt>
                <c:pt idx="5856">
                  <c:v>6.18</c:v>
                </c:pt>
                <c:pt idx="5857">
                  <c:v>6.19</c:v>
                </c:pt>
                <c:pt idx="5858">
                  <c:v>6.15</c:v>
                </c:pt>
                <c:pt idx="5859">
                  <c:v>6.15</c:v>
                </c:pt>
                <c:pt idx="5860">
                  <c:v>6.15</c:v>
                </c:pt>
                <c:pt idx="5861">
                  <c:v>6.05</c:v>
                </c:pt>
                <c:pt idx="5862">
                  <c:v>6.01</c:v>
                </c:pt>
                <c:pt idx="5863">
                  <c:v>5.85</c:v>
                </c:pt>
                <c:pt idx="5864">
                  <c:v>5.83</c:v>
                </c:pt>
                <c:pt idx="5865">
                  <c:v>5.83</c:v>
                </c:pt>
                <c:pt idx="5866">
                  <c:v>5.9</c:v>
                </c:pt>
                <c:pt idx="5867">
                  <c:v>5.93</c:v>
                </c:pt>
                <c:pt idx="5868">
                  <c:v>5.92</c:v>
                </c:pt>
                <c:pt idx="5869">
                  <c:v>5.89</c:v>
                </c:pt>
                <c:pt idx="5870">
                  <c:v>5.9</c:v>
                </c:pt>
                <c:pt idx="5871">
                  <c:v>5.86</c:v>
                </c:pt>
                <c:pt idx="5872">
                  <c:v>5.86</c:v>
                </c:pt>
                <c:pt idx="5873">
                  <c:v>5.83</c:v>
                </c:pt>
                <c:pt idx="5874">
                  <c:v>5.89</c:v>
                </c:pt>
                <c:pt idx="5875">
                  <c:v>5.92</c:v>
                </c:pt>
                <c:pt idx="5876">
                  <c:v>5.96</c:v>
                </c:pt>
                <c:pt idx="5877">
                  <c:v>5.91</c:v>
                </c:pt>
                <c:pt idx="5878">
                  <c:v>5.95</c:v>
                </c:pt>
                <c:pt idx="5879">
                  <c:v>5.95</c:v>
                </c:pt>
                <c:pt idx="5880">
                  <c:v>5.92</c:v>
                </c:pt>
                <c:pt idx="5881">
                  <c:v>5.91</c:v>
                </c:pt>
                <c:pt idx="5882">
                  <c:v>5.92</c:v>
                </c:pt>
                <c:pt idx="5883">
                  <c:v>5.97</c:v>
                </c:pt>
                <c:pt idx="5884">
                  <c:v>5.95</c:v>
                </c:pt>
                <c:pt idx="5885">
                  <c:v>5.93</c:v>
                </c:pt>
                <c:pt idx="5886">
                  <c:v>5.89</c:v>
                </c:pt>
                <c:pt idx="5887">
                  <c:v>5.85</c:v>
                </c:pt>
                <c:pt idx="5888">
                  <c:v>5.84</c:v>
                </c:pt>
                <c:pt idx="5889">
                  <c:v>5.82</c:v>
                </c:pt>
                <c:pt idx="5890">
                  <c:v>5.84</c:v>
                </c:pt>
                <c:pt idx="5891">
                  <c:v>5.87</c:v>
                </c:pt>
                <c:pt idx="5892">
                  <c:v>5.85</c:v>
                </c:pt>
                <c:pt idx="5893">
                  <c:v>5.86</c:v>
                </c:pt>
                <c:pt idx="5894">
                  <c:v>5.94</c:v>
                </c:pt>
                <c:pt idx="5895">
                  <c:v>6.15</c:v>
                </c:pt>
                <c:pt idx="5896">
                  <c:v>6.09</c:v>
                </c:pt>
                <c:pt idx="5897">
                  <c:v>6.11</c:v>
                </c:pt>
                <c:pt idx="5898">
                  <c:v>5.93</c:v>
                </c:pt>
                <c:pt idx="5899">
                  <c:v>5.96</c:v>
                </c:pt>
                <c:pt idx="5900">
                  <c:v>5.97</c:v>
                </c:pt>
                <c:pt idx="5901">
                  <c:v>5.89</c:v>
                </c:pt>
                <c:pt idx="5902">
                  <c:v>6.04</c:v>
                </c:pt>
                <c:pt idx="5903">
                  <c:v>6.02</c:v>
                </c:pt>
                <c:pt idx="5904">
                  <c:v>5.96</c:v>
                </c:pt>
                <c:pt idx="5905">
                  <c:v>5.91</c:v>
                </c:pt>
                <c:pt idx="5906">
                  <c:v>5.87</c:v>
                </c:pt>
                <c:pt idx="5907">
                  <c:v>5.75</c:v>
                </c:pt>
                <c:pt idx="5908">
                  <c:v>5.73</c:v>
                </c:pt>
                <c:pt idx="5909">
                  <c:v>5.74</c:v>
                </c:pt>
                <c:pt idx="5910">
                  <c:v>5.73</c:v>
                </c:pt>
                <c:pt idx="5911">
                  <c:v>5.67</c:v>
                </c:pt>
                <c:pt idx="5912">
                  <c:v>5.62</c:v>
                </c:pt>
                <c:pt idx="5913">
                  <c:v>5.58</c:v>
                </c:pt>
                <c:pt idx="5914">
                  <c:v>5.55</c:v>
                </c:pt>
                <c:pt idx="5915">
                  <c:v>5.59</c:v>
                </c:pt>
                <c:pt idx="5916">
                  <c:v>5.59</c:v>
                </c:pt>
                <c:pt idx="5917">
                  <c:v>5.64</c:v>
                </c:pt>
                <c:pt idx="5918">
                  <c:v>5.62</c:v>
                </c:pt>
                <c:pt idx="5919">
                  <c:v>5.57</c:v>
                </c:pt>
                <c:pt idx="5920">
                  <c:v>5.54</c:v>
                </c:pt>
                <c:pt idx="5921">
                  <c:v>5.53</c:v>
                </c:pt>
                <c:pt idx="5922">
                  <c:v>5.52</c:v>
                </c:pt>
                <c:pt idx="5923">
                  <c:v>5.58</c:v>
                </c:pt>
                <c:pt idx="5924">
                  <c:v>5.56</c:v>
                </c:pt>
                <c:pt idx="5925">
                  <c:v>5.64</c:v>
                </c:pt>
                <c:pt idx="5926">
                  <c:v>5.57</c:v>
                </c:pt>
                <c:pt idx="5927">
                  <c:v>5.55</c:v>
                </c:pt>
                <c:pt idx="5928">
                  <c:v>5.56</c:v>
                </c:pt>
                <c:pt idx="5929">
                  <c:v>5.51</c:v>
                </c:pt>
                <c:pt idx="5930">
                  <c:v>5.52</c:v>
                </c:pt>
                <c:pt idx="5931">
                  <c:v>5.5</c:v>
                </c:pt>
                <c:pt idx="5932">
                  <c:v>5.49</c:v>
                </c:pt>
                <c:pt idx="5933">
                  <c:v>5.6</c:v>
                </c:pt>
                <c:pt idx="5934">
                  <c:v>5.59</c:v>
                </c:pt>
                <c:pt idx="5935">
                  <c:v>5.62</c:v>
                </c:pt>
                <c:pt idx="5936">
                  <c:v>5.65</c:v>
                </c:pt>
                <c:pt idx="5937">
                  <c:v>5.66</c:v>
                </c:pt>
                <c:pt idx="5938">
                  <c:v>5.8</c:v>
                </c:pt>
                <c:pt idx="5939">
                  <c:v>5.84</c:v>
                </c:pt>
                <c:pt idx="5940">
                  <c:v>5.8</c:v>
                </c:pt>
                <c:pt idx="5941">
                  <c:v>5.78</c:v>
                </c:pt>
                <c:pt idx="5942">
                  <c:v>5.83</c:v>
                </c:pt>
                <c:pt idx="5943">
                  <c:v>5.81</c:v>
                </c:pt>
                <c:pt idx="5944">
                  <c:v>5.82</c:v>
                </c:pt>
                <c:pt idx="5945">
                  <c:v>5.75</c:v>
                </c:pt>
                <c:pt idx="5946">
                  <c:v>5.72</c:v>
                </c:pt>
                <c:pt idx="5947">
                  <c:v>5.67</c:v>
                </c:pt>
                <c:pt idx="5948">
                  <c:v>5.64</c:v>
                </c:pt>
                <c:pt idx="5949">
                  <c:v>5.64</c:v>
                </c:pt>
                <c:pt idx="5950">
                  <c:v>5.64</c:v>
                </c:pt>
                <c:pt idx="5951">
                  <c:v>5.65</c:v>
                </c:pt>
                <c:pt idx="5952">
                  <c:v>5.64</c:v>
                </c:pt>
                <c:pt idx="5953">
                  <c:v>5.61</c:v>
                </c:pt>
                <c:pt idx="5954">
                  <c:v>5.58</c:v>
                </c:pt>
                <c:pt idx="5955">
                  <c:v>5.57</c:v>
                </c:pt>
                <c:pt idx="5956">
                  <c:v>5.57</c:v>
                </c:pt>
                <c:pt idx="5957">
                  <c:v>5.56</c:v>
                </c:pt>
                <c:pt idx="5958">
                  <c:v>5.63</c:v>
                </c:pt>
                <c:pt idx="5959">
                  <c:v>5.73</c:v>
                </c:pt>
                <c:pt idx="5960">
                  <c:v>5.71</c:v>
                </c:pt>
                <c:pt idx="5961">
                  <c:v>5.65</c:v>
                </c:pt>
                <c:pt idx="5962">
                  <c:v>5.69</c:v>
                </c:pt>
                <c:pt idx="5963">
                  <c:v>5.7</c:v>
                </c:pt>
                <c:pt idx="5964">
                  <c:v>5.74</c:v>
                </c:pt>
                <c:pt idx="5965">
                  <c:v>5.78</c:v>
                </c:pt>
                <c:pt idx="5966">
                  <c:v>5.78</c:v>
                </c:pt>
                <c:pt idx="5967">
                  <c:v>5.76</c:v>
                </c:pt>
                <c:pt idx="5968">
                  <c:v>5.78</c:v>
                </c:pt>
                <c:pt idx="5969">
                  <c:v>5.76</c:v>
                </c:pt>
                <c:pt idx="5970">
                  <c:v>5.75</c:v>
                </c:pt>
                <c:pt idx="5971">
                  <c:v>5.77</c:v>
                </c:pt>
                <c:pt idx="5972">
                  <c:v>5.78</c:v>
                </c:pt>
                <c:pt idx="5973">
                  <c:v>5.81</c:v>
                </c:pt>
                <c:pt idx="5974">
                  <c:v>5.83</c:v>
                </c:pt>
                <c:pt idx="5975">
                  <c:v>5.8</c:v>
                </c:pt>
                <c:pt idx="5976">
                  <c:v>5.73</c:v>
                </c:pt>
                <c:pt idx="5977">
                  <c:v>5.68</c:v>
                </c:pt>
                <c:pt idx="5978">
                  <c:v>5.66</c:v>
                </c:pt>
                <c:pt idx="5979">
                  <c:v>5.67</c:v>
                </c:pt>
                <c:pt idx="5980">
                  <c:v>5.7</c:v>
                </c:pt>
                <c:pt idx="5981">
                  <c:v>5.75</c:v>
                </c:pt>
                <c:pt idx="5982">
                  <c:v>5.75</c:v>
                </c:pt>
                <c:pt idx="5983">
                  <c:v>5.69</c:v>
                </c:pt>
                <c:pt idx="5984">
                  <c:v>5.68</c:v>
                </c:pt>
                <c:pt idx="5985">
                  <c:v>5.62</c:v>
                </c:pt>
                <c:pt idx="5986">
                  <c:v>5.6</c:v>
                </c:pt>
                <c:pt idx="5987">
                  <c:v>5.57</c:v>
                </c:pt>
                <c:pt idx="5988">
                  <c:v>5.53</c:v>
                </c:pt>
                <c:pt idx="5989">
                  <c:v>5.48</c:v>
                </c:pt>
                <c:pt idx="5990">
                  <c:v>5.42</c:v>
                </c:pt>
                <c:pt idx="5991">
                  <c:v>5.37</c:v>
                </c:pt>
                <c:pt idx="5992">
                  <c:v>5.33</c:v>
                </c:pt>
                <c:pt idx="5993">
                  <c:v>5.28</c:v>
                </c:pt>
                <c:pt idx="5994">
                  <c:v>5.3</c:v>
                </c:pt>
                <c:pt idx="5995">
                  <c:v>5.29</c:v>
                </c:pt>
                <c:pt idx="5996">
                  <c:v>5.3</c:v>
                </c:pt>
                <c:pt idx="5997">
                  <c:v>5.29</c:v>
                </c:pt>
                <c:pt idx="5998">
                  <c:v>5.28</c:v>
                </c:pt>
                <c:pt idx="5999">
                  <c:v>5.27</c:v>
                </c:pt>
                <c:pt idx="6000">
                  <c:v>5.3</c:v>
                </c:pt>
                <c:pt idx="6001">
                  <c:v>5.33</c:v>
                </c:pt>
                <c:pt idx="6002">
                  <c:v>5.28</c:v>
                </c:pt>
                <c:pt idx="6003">
                  <c:v>5.25</c:v>
                </c:pt>
                <c:pt idx="6004">
                  <c:v>5.23</c:v>
                </c:pt>
                <c:pt idx="6005">
                  <c:v>5.21</c:v>
                </c:pt>
                <c:pt idx="6006">
                  <c:v>5.22</c:v>
                </c:pt>
                <c:pt idx="6007">
                  <c:v>5.19</c:v>
                </c:pt>
                <c:pt idx="6008">
                  <c:v>5.17</c:v>
                </c:pt>
                <c:pt idx="6009">
                  <c:v>5.17</c:v>
                </c:pt>
                <c:pt idx="6010">
                  <c:v>5.12</c:v>
                </c:pt>
                <c:pt idx="6011">
                  <c:v>5.08</c:v>
                </c:pt>
                <c:pt idx="6012">
                  <c:v>5.08</c:v>
                </c:pt>
                <c:pt idx="6013">
                  <c:v>5.0599999999999996</c:v>
                </c:pt>
                <c:pt idx="6014">
                  <c:v>5.0599999999999996</c:v>
                </c:pt>
                <c:pt idx="6015">
                  <c:v>5.09</c:v>
                </c:pt>
                <c:pt idx="6016">
                  <c:v>5.1100000000000003</c:v>
                </c:pt>
                <c:pt idx="6017">
                  <c:v>5.18</c:v>
                </c:pt>
                <c:pt idx="6018">
                  <c:v>5.23</c:v>
                </c:pt>
                <c:pt idx="6019">
                  <c:v>5.5</c:v>
                </c:pt>
                <c:pt idx="6020">
                  <c:v>5.37</c:v>
                </c:pt>
                <c:pt idx="6021">
                  <c:v>5.3</c:v>
                </c:pt>
                <c:pt idx="6022">
                  <c:v>5.38</c:v>
                </c:pt>
                <c:pt idx="6023">
                  <c:v>5.43</c:v>
                </c:pt>
                <c:pt idx="6024">
                  <c:v>5.38</c:v>
                </c:pt>
                <c:pt idx="6025">
                  <c:v>5.34</c:v>
                </c:pt>
                <c:pt idx="6026">
                  <c:v>5.27</c:v>
                </c:pt>
                <c:pt idx="6027">
                  <c:v>5.22</c:v>
                </c:pt>
                <c:pt idx="6028">
                  <c:v>5.21</c:v>
                </c:pt>
                <c:pt idx="6029">
                  <c:v>5.19</c:v>
                </c:pt>
                <c:pt idx="6030">
                  <c:v>5.12</c:v>
                </c:pt>
                <c:pt idx="6031">
                  <c:v>5.09</c:v>
                </c:pt>
                <c:pt idx="6032">
                  <c:v>5.07</c:v>
                </c:pt>
                <c:pt idx="6033">
                  <c:v>5.03</c:v>
                </c:pt>
                <c:pt idx="6034">
                  <c:v>5.03</c:v>
                </c:pt>
                <c:pt idx="6035">
                  <c:v>5.04</c:v>
                </c:pt>
                <c:pt idx="6036">
                  <c:v>5.0199999999999996</c:v>
                </c:pt>
                <c:pt idx="6037">
                  <c:v>5.03</c:v>
                </c:pt>
                <c:pt idx="6038">
                  <c:v>5.0199999999999996</c:v>
                </c:pt>
                <c:pt idx="6039">
                  <c:v>5.31</c:v>
                </c:pt>
                <c:pt idx="6040">
                  <c:v>5.4</c:v>
                </c:pt>
                <c:pt idx="6041">
                  <c:v>5.47</c:v>
                </c:pt>
                <c:pt idx="6042">
                  <c:v>5.79</c:v>
                </c:pt>
                <c:pt idx="6043">
                  <c:v>6.02</c:v>
                </c:pt>
                <c:pt idx="6044">
                  <c:v>6.07</c:v>
                </c:pt>
                <c:pt idx="6045">
                  <c:v>5.93</c:v>
                </c:pt>
                <c:pt idx="6046">
                  <c:v>5.72</c:v>
                </c:pt>
                <c:pt idx="6047">
                  <c:v>5.58</c:v>
                </c:pt>
                <c:pt idx="6048">
                  <c:v>5.82</c:v>
                </c:pt>
                <c:pt idx="6049">
                  <c:v>6.27</c:v>
                </c:pt>
                <c:pt idx="6050">
                  <c:v>7.17</c:v>
                </c:pt>
                <c:pt idx="6051">
                  <c:v>7.05</c:v>
                </c:pt>
                <c:pt idx="6052">
                  <c:v>7.34</c:v>
                </c:pt>
                <c:pt idx="6053">
                  <c:v>8.15</c:v>
                </c:pt>
                <c:pt idx="6054">
                  <c:v>8.1</c:v>
                </c:pt>
                <c:pt idx="6055">
                  <c:v>8.9600000000000009</c:v>
                </c:pt>
                <c:pt idx="6056">
                  <c:v>9.17</c:v>
                </c:pt>
                <c:pt idx="6057">
                  <c:v>9.98</c:v>
                </c:pt>
                <c:pt idx="6058">
                  <c:v>10.62</c:v>
                </c:pt>
                <c:pt idx="6059">
                  <c:v>10.75</c:v>
                </c:pt>
                <c:pt idx="6060">
                  <c:v>11.38</c:v>
                </c:pt>
                <c:pt idx="6061">
                  <c:v>11.13</c:v>
                </c:pt>
                <c:pt idx="6062">
                  <c:v>10.69</c:v>
                </c:pt>
                <c:pt idx="6063">
                  <c:v>9.82</c:v>
                </c:pt>
                <c:pt idx="6064">
                  <c:v>9.4600000000000009</c:v>
                </c:pt>
                <c:pt idx="6065">
                  <c:v>9.24</c:v>
                </c:pt>
                <c:pt idx="6066">
                  <c:v>9.1999999999999993</c:v>
                </c:pt>
                <c:pt idx="6067">
                  <c:v>9.5299999999999994</c:v>
                </c:pt>
                <c:pt idx="6068">
                  <c:v>9.6</c:v>
                </c:pt>
                <c:pt idx="6069">
                  <c:v>9.84</c:v>
                </c:pt>
                <c:pt idx="6070">
                  <c:v>9.74</c:v>
                </c:pt>
                <c:pt idx="6071">
                  <c:v>9.39</c:v>
                </c:pt>
                <c:pt idx="6072">
                  <c:v>9.33</c:v>
                </c:pt>
                <c:pt idx="6073">
                  <c:v>8.42</c:v>
                </c:pt>
                <c:pt idx="6074">
                  <c:v>8.19</c:v>
                </c:pt>
                <c:pt idx="6075">
                  <c:v>7.83</c:v>
                </c:pt>
                <c:pt idx="6076">
                  <c:v>8.0299999999999994</c:v>
                </c:pt>
                <c:pt idx="6077">
                  <c:v>7.98</c:v>
                </c:pt>
                <c:pt idx="6078">
                  <c:v>7.73</c:v>
                </c:pt>
                <c:pt idx="6079">
                  <c:v>7.92</c:v>
                </c:pt>
                <c:pt idx="6080">
                  <c:v>8.2799999999999994</c:v>
                </c:pt>
                <c:pt idx="6081">
                  <c:v>8.26</c:v>
                </c:pt>
                <c:pt idx="6082">
                  <c:v>8.2799999999999994</c:v>
                </c:pt>
                <c:pt idx="6083">
                  <c:v>8.43</c:v>
                </c:pt>
                <c:pt idx="6084">
                  <c:v>8.4499999999999993</c:v>
                </c:pt>
                <c:pt idx="6085">
                  <c:v>8.42</c:v>
                </c:pt>
                <c:pt idx="6086">
                  <c:v>8.2799999999999994</c:v>
                </c:pt>
                <c:pt idx="6087">
                  <c:v>8.0399999999999991</c:v>
                </c:pt>
                <c:pt idx="6088">
                  <c:v>8.1300000000000008</c:v>
                </c:pt>
                <c:pt idx="6089">
                  <c:v>8.1999999999999993</c:v>
                </c:pt>
                <c:pt idx="6090">
                  <c:v>8.0299999999999994</c:v>
                </c:pt>
                <c:pt idx="6091">
                  <c:v>8.0399999999999991</c:v>
                </c:pt>
                <c:pt idx="6092">
                  <c:v>7.97</c:v>
                </c:pt>
                <c:pt idx="6093">
                  <c:v>7.92</c:v>
                </c:pt>
                <c:pt idx="6094">
                  <c:v>7.95</c:v>
                </c:pt>
                <c:pt idx="6095">
                  <c:v>7.82</c:v>
                </c:pt>
                <c:pt idx="6096">
                  <c:v>7.99</c:v>
                </c:pt>
                <c:pt idx="6097">
                  <c:v>8.1300000000000008</c:v>
                </c:pt>
                <c:pt idx="6098">
                  <c:v>8.16</c:v>
                </c:pt>
                <c:pt idx="6099">
                  <c:v>7.85</c:v>
                </c:pt>
                <c:pt idx="6100">
                  <c:v>7.78</c:v>
                </c:pt>
                <c:pt idx="6101">
                  <c:v>7.56</c:v>
                </c:pt>
                <c:pt idx="6102">
                  <c:v>7.49</c:v>
                </c:pt>
                <c:pt idx="6103">
                  <c:v>7.46</c:v>
                </c:pt>
                <c:pt idx="6104">
                  <c:v>7.46</c:v>
                </c:pt>
                <c:pt idx="6105">
                  <c:v>7.17</c:v>
                </c:pt>
                <c:pt idx="6106">
                  <c:v>7.11</c:v>
                </c:pt>
                <c:pt idx="6107">
                  <c:v>7.02</c:v>
                </c:pt>
                <c:pt idx="6108">
                  <c:v>7.08</c:v>
                </c:pt>
                <c:pt idx="6109">
                  <c:v>6.92</c:v>
                </c:pt>
                <c:pt idx="6110">
                  <c:v>6.82</c:v>
                </c:pt>
                <c:pt idx="6111">
                  <c:v>6.58</c:v>
                </c:pt>
                <c:pt idx="6112">
                  <c:v>6.26</c:v>
                </c:pt>
                <c:pt idx="6113">
                  <c:v>6.32</c:v>
                </c:pt>
                <c:pt idx="6114">
                  <c:v>6.05</c:v>
                </c:pt>
                <c:pt idx="6115">
                  <c:v>6.04</c:v>
                </c:pt>
                <c:pt idx="6116">
                  <c:v>6.24</c:v>
                </c:pt>
                <c:pt idx="6117">
                  <c:v>6.34</c:v>
                </c:pt>
                <c:pt idx="6118">
                  <c:v>6.78</c:v>
                </c:pt>
                <c:pt idx="6119">
                  <c:v>6.69</c:v>
                </c:pt>
                <c:pt idx="6120">
                  <c:v>6.66</c:v>
                </c:pt>
                <c:pt idx="6121">
                  <c:v>6.22</c:v>
                </c:pt>
                <c:pt idx="6122">
                  <c:v>6.28</c:v>
                </c:pt>
                <c:pt idx="6123">
                  <c:v>6.42</c:v>
                </c:pt>
                <c:pt idx="6124">
                  <c:v>6.43</c:v>
                </c:pt>
                <c:pt idx="6125">
                  <c:v>6.44</c:v>
                </c:pt>
                <c:pt idx="6126">
                  <c:v>6.42</c:v>
                </c:pt>
                <c:pt idx="6127">
                  <c:v>6.62</c:v>
                </c:pt>
                <c:pt idx="6128">
                  <c:v>6.69</c:v>
                </c:pt>
                <c:pt idx="6129">
                  <c:v>6.78</c:v>
                </c:pt>
                <c:pt idx="6130">
                  <c:v>6.88</c:v>
                </c:pt>
                <c:pt idx="6131">
                  <c:v>6.81</c:v>
                </c:pt>
                <c:pt idx="6132">
                  <c:v>6.72</c:v>
                </c:pt>
                <c:pt idx="6133">
                  <c:v>6.56</c:v>
                </c:pt>
                <c:pt idx="6134">
                  <c:v>6.56</c:v>
                </c:pt>
                <c:pt idx="6135">
                  <c:v>6.43</c:v>
                </c:pt>
                <c:pt idx="6136">
                  <c:v>6.42</c:v>
                </c:pt>
                <c:pt idx="6137">
                  <c:v>6.44</c:v>
                </c:pt>
                <c:pt idx="6138">
                  <c:v>6.49</c:v>
                </c:pt>
                <c:pt idx="6139">
                  <c:v>6.51</c:v>
                </c:pt>
                <c:pt idx="6140">
                  <c:v>6.38</c:v>
                </c:pt>
                <c:pt idx="6141">
                  <c:v>6.39</c:v>
                </c:pt>
                <c:pt idx="6142">
                  <c:v>6.17</c:v>
                </c:pt>
                <c:pt idx="6143">
                  <c:v>6.11</c:v>
                </c:pt>
                <c:pt idx="6144">
                  <c:v>6.09</c:v>
                </c:pt>
                <c:pt idx="6145">
                  <c:v>5.9</c:v>
                </c:pt>
                <c:pt idx="6146">
                  <c:v>5.68</c:v>
                </c:pt>
                <c:pt idx="6147">
                  <c:v>5.62</c:v>
                </c:pt>
                <c:pt idx="6148">
                  <c:v>5.6</c:v>
                </c:pt>
                <c:pt idx="6149">
                  <c:v>5.63</c:v>
                </c:pt>
                <c:pt idx="6150">
                  <c:v>5.6</c:v>
                </c:pt>
                <c:pt idx="6151">
                  <c:v>5.6</c:v>
                </c:pt>
                <c:pt idx="6152">
                  <c:v>5.47</c:v>
                </c:pt>
                <c:pt idx="6153">
                  <c:v>5.44</c:v>
                </c:pt>
                <c:pt idx="6154">
                  <c:v>5.45</c:v>
                </c:pt>
                <c:pt idx="6155">
                  <c:v>5.39</c:v>
                </c:pt>
                <c:pt idx="6156">
                  <c:v>5.41</c:v>
                </c:pt>
                <c:pt idx="6157">
                  <c:v>5.34</c:v>
                </c:pt>
                <c:pt idx="6158">
                  <c:v>5.36</c:v>
                </c:pt>
                <c:pt idx="6159">
                  <c:v>5.37</c:v>
                </c:pt>
                <c:pt idx="6160">
                  <c:v>5.41</c:v>
                </c:pt>
                <c:pt idx="6161">
                  <c:v>5.41</c:v>
                </c:pt>
                <c:pt idx="6162">
                  <c:v>5.48</c:v>
                </c:pt>
                <c:pt idx="6163">
                  <c:v>5.57</c:v>
                </c:pt>
                <c:pt idx="6164">
                  <c:v>5.65</c:v>
                </c:pt>
                <c:pt idx="6165">
                  <c:v>5.66</c:v>
                </c:pt>
                <c:pt idx="6166">
                  <c:v>5.63</c:v>
                </c:pt>
                <c:pt idx="6167">
                  <c:v>5.61</c:v>
                </c:pt>
                <c:pt idx="6168">
                  <c:v>5.63</c:v>
                </c:pt>
                <c:pt idx="6169">
                  <c:v>5.6</c:v>
                </c:pt>
                <c:pt idx="6170">
                  <c:v>5.52</c:v>
                </c:pt>
                <c:pt idx="6171">
                  <c:v>5.43</c:v>
                </c:pt>
                <c:pt idx="6172">
                  <c:v>5.39</c:v>
                </c:pt>
                <c:pt idx="6173">
                  <c:v>5.37</c:v>
                </c:pt>
                <c:pt idx="6174">
                  <c:v>5.37</c:v>
                </c:pt>
                <c:pt idx="6175">
                  <c:v>5.38</c:v>
                </c:pt>
                <c:pt idx="6176">
                  <c:v>5.33</c:v>
                </c:pt>
                <c:pt idx="6177">
                  <c:v>5.28</c:v>
                </c:pt>
                <c:pt idx="6178">
                  <c:v>5.37</c:v>
                </c:pt>
                <c:pt idx="6179">
                  <c:v>5.53</c:v>
                </c:pt>
                <c:pt idx="6180">
                  <c:v>5.53</c:v>
                </c:pt>
                <c:pt idx="6181">
                  <c:v>5.62</c:v>
                </c:pt>
                <c:pt idx="6182">
                  <c:v>5.54</c:v>
                </c:pt>
                <c:pt idx="6183">
                  <c:v>5.52</c:v>
                </c:pt>
                <c:pt idx="6184">
                  <c:v>5.56</c:v>
                </c:pt>
                <c:pt idx="6185">
                  <c:v>5.53</c:v>
                </c:pt>
                <c:pt idx="6186">
                  <c:v>5.5</c:v>
                </c:pt>
                <c:pt idx="6187">
                  <c:v>5.44</c:v>
                </c:pt>
                <c:pt idx="6188">
                  <c:v>5.5</c:v>
                </c:pt>
                <c:pt idx="6189">
                  <c:v>5.53</c:v>
                </c:pt>
                <c:pt idx="6190">
                  <c:v>5.77</c:v>
                </c:pt>
                <c:pt idx="6191">
                  <c:v>5.79</c:v>
                </c:pt>
                <c:pt idx="6192">
                  <c:v>5.83</c:v>
                </c:pt>
                <c:pt idx="6193">
                  <c:v>5.99</c:v>
                </c:pt>
                <c:pt idx="6194">
                  <c:v>5.99</c:v>
                </c:pt>
                <c:pt idx="6195">
                  <c:v>5.86</c:v>
                </c:pt>
                <c:pt idx="6196">
                  <c:v>5.83</c:v>
                </c:pt>
                <c:pt idx="6197">
                  <c:v>5.77</c:v>
                </c:pt>
                <c:pt idx="6198">
                  <c:v>5.73</c:v>
                </c:pt>
                <c:pt idx="6199">
                  <c:v>5.76</c:v>
                </c:pt>
                <c:pt idx="6200">
                  <c:v>5.6</c:v>
                </c:pt>
                <c:pt idx="6201">
                  <c:v>5.48</c:v>
                </c:pt>
                <c:pt idx="6202">
                  <c:v>5.46</c:v>
                </c:pt>
                <c:pt idx="6203">
                  <c:v>5.39</c:v>
                </c:pt>
                <c:pt idx="6204">
                  <c:v>5.35</c:v>
                </c:pt>
                <c:pt idx="6205">
                  <c:v>5.34</c:v>
                </c:pt>
                <c:pt idx="6206">
                  <c:v>5.27</c:v>
                </c:pt>
                <c:pt idx="6207">
                  <c:v>5.28</c:v>
                </c:pt>
                <c:pt idx="6208">
                  <c:v>5.42</c:v>
                </c:pt>
                <c:pt idx="6209">
                  <c:v>5.35</c:v>
                </c:pt>
                <c:pt idx="6210">
                  <c:v>5.32</c:v>
                </c:pt>
                <c:pt idx="6211">
                  <c:v>5.34</c:v>
                </c:pt>
                <c:pt idx="6212">
                  <c:v>5.35</c:v>
                </c:pt>
                <c:pt idx="6213">
                  <c:v>5.34</c:v>
                </c:pt>
                <c:pt idx="6214">
                  <c:v>5.33</c:v>
                </c:pt>
                <c:pt idx="6215">
                  <c:v>5.46</c:v>
                </c:pt>
                <c:pt idx="6216">
                  <c:v>5.49</c:v>
                </c:pt>
                <c:pt idx="6217">
                  <c:v>5.72</c:v>
                </c:pt>
                <c:pt idx="6218">
                  <c:v>5.7</c:v>
                </c:pt>
                <c:pt idx="6219">
                  <c:v>5.72</c:v>
                </c:pt>
                <c:pt idx="6220">
                  <c:v>5.79</c:v>
                </c:pt>
                <c:pt idx="6221">
                  <c:v>5.72</c:v>
                </c:pt>
                <c:pt idx="6222">
                  <c:v>5.56</c:v>
                </c:pt>
                <c:pt idx="6223">
                  <c:v>5.21</c:v>
                </c:pt>
                <c:pt idx="6224">
                  <c:v>5.0199999999999996</c:v>
                </c:pt>
                <c:pt idx="6225">
                  <c:v>5.13</c:v>
                </c:pt>
                <c:pt idx="6226">
                  <c:v>4.76</c:v>
                </c:pt>
                <c:pt idx="6227">
                  <c:v>4.93</c:v>
                </c:pt>
                <c:pt idx="6228">
                  <c:v>4.93</c:v>
                </c:pt>
                <c:pt idx="6229">
                  <c:v>5.1100000000000003</c:v>
                </c:pt>
                <c:pt idx="6230">
                  <c:v>5.13</c:v>
                </c:pt>
                <c:pt idx="6231">
                  <c:v>5.01</c:v>
                </c:pt>
                <c:pt idx="6232">
                  <c:v>4.96</c:v>
                </c:pt>
                <c:pt idx="6233">
                  <c:v>4.91</c:v>
                </c:pt>
                <c:pt idx="6234">
                  <c:v>4.95</c:v>
                </c:pt>
                <c:pt idx="6235">
                  <c:v>4.95</c:v>
                </c:pt>
                <c:pt idx="6236">
                  <c:v>4.91</c:v>
                </c:pt>
                <c:pt idx="6237">
                  <c:v>4.79</c:v>
                </c:pt>
                <c:pt idx="6238">
                  <c:v>4.8099999999999996</c:v>
                </c:pt>
                <c:pt idx="6239">
                  <c:v>4.8099999999999996</c:v>
                </c:pt>
                <c:pt idx="6240">
                  <c:v>4.8099999999999996</c:v>
                </c:pt>
                <c:pt idx="6241">
                  <c:v>4.79</c:v>
                </c:pt>
                <c:pt idx="6242">
                  <c:v>4.74</c:v>
                </c:pt>
                <c:pt idx="6243">
                  <c:v>4.7</c:v>
                </c:pt>
                <c:pt idx="6244">
                  <c:v>4.6100000000000003</c:v>
                </c:pt>
                <c:pt idx="6245">
                  <c:v>4.5599999999999996</c:v>
                </c:pt>
                <c:pt idx="6246">
                  <c:v>4.53</c:v>
                </c:pt>
                <c:pt idx="6247">
                  <c:v>4.5199999999999996</c:v>
                </c:pt>
                <c:pt idx="6248">
                  <c:v>4.5599999999999996</c:v>
                </c:pt>
                <c:pt idx="6249">
                  <c:v>4.57</c:v>
                </c:pt>
                <c:pt idx="6250">
                  <c:v>4.5999999999999996</c:v>
                </c:pt>
                <c:pt idx="6251">
                  <c:v>4.54</c:v>
                </c:pt>
                <c:pt idx="6252">
                  <c:v>4.54</c:v>
                </c:pt>
                <c:pt idx="6253">
                  <c:v>4.54</c:v>
                </c:pt>
                <c:pt idx="6254">
                  <c:v>4.54</c:v>
                </c:pt>
                <c:pt idx="6255">
                  <c:v>4.53</c:v>
                </c:pt>
                <c:pt idx="6256">
                  <c:v>4.67</c:v>
                </c:pt>
                <c:pt idx="6257">
                  <c:v>4.5999999999999996</c:v>
                </c:pt>
                <c:pt idx="6258">
                  <c:v>4.5599999999999996</c:v>
                </c:pt>
                <c:pt idx="6259">
                  <c:v>4.54</c:v>
                </c:pt>
                <c:pt idx="6260">
                  <c:v>4.37</c:v>
                </c:pt>
                <c:pt idx="6261">
                  <c:v>4.33</c:v>
                </c:pt>
                <c:pt idx="6262">
                  <c:v>4.34</c:v>
                </c:pt>
                <c:pt idx="6263">
                  <c:v>4.34</c:v>
                </c:pt>
                <c:pt idx="6264">
                  <c:v>4.4000000000000004</c:v>
                </c:pt>
                <c:pt idx="6265">
                  <c:v>4.41</c:v>
                </c:pt>
                <c:pt idx="6266">
                  <c:v>4.3600000000000003</c:v>
                </c:pt>
                <c:pt idx="6267">
                  <c:v>4.3600000000000003</c:v>
                </c:pt>
                <c:pt idx="6268">
                  <c:v>4.3499999999999996</c:v>
                </c:pt>
                <c:pt idx="6269">
                  <c:v>4.43</c:v>
                </c:pt>
                <c:pt idx="6270">
                  <c:v>4.47</c:v>
                </c:pt>
                <c:pt idx="6271">
                  <c:v>4.41</c:v>
                </c:pt>
                <c:pt idx="6272">
                  <c:v>4.33</c:v>
                </c:pt>
                <c:pt idx="6273">
                  <c:v>4.32</c:v>
                </c:pt>
                <c:pt idx="6274">
                  <c:v>4.3099999999999996</c:v>
                </c:pt>
                <c:pt idx="6275">
                  <c:v>4.28</c:v>
                </c:pt>
                <c:pt idx="6276">
                  <c:v>4.24</c:v>
                </c:pt>
                <c:pt idx="6277">
                  <c:v>4.22</c:v>
                </c:pt>
                <c:pt idx="6278">
                  <c:v>4.32</c:v>
                </c:pt>
                <c:pt idx="6279">
                  <c:v>4.29</c:v>
                </c:pt>
                <c:pt idx="6280">
                  <c:v>4.28</c:v>
                </c:pt>
                <c:pt idx="6281">
                  <c:v>4.38</c:v>
                </c:pt>
                <c:pt idx="6282">
                  <c:v>4.3099999999999996</c:v>
                </c:pt>
                <c:pt idx="6283">
                  <c:v>4.3499999999999996</c:v>
                </c:pt>
                <c:pt idx="6284">
                  <c:v>4.41</c:v>
                </c:pt>
                <c:pt idx="6285">
                  <c:v>4.3899999999999997</c:v>
                </c:pt>
                <c:pt idx="6286">
                  <c:v>4.33</c:v>
                </c:pt>
                <c:pt idx="6287">
                  <c:v>4.2699999999999996</c:v>
                </c:pt>
                <c:pt idx="6288">
                  <c:v>4.2300000000000004</c:v>
                </c:pt>
                <c:pt idx="6289">
                  <c:v>4.18</c:v>
                </c:pt>
                <c:pt idx="6290">
                  <c:v>4.1500000000000004</c:v>
                </c:pt>
                <c:pt idx="6291">
                  <c:v>4.12</c:v>
                </c:pt>
                <c:pt idx="6292">
                  <c:v>4.0999999999999996</c:v>
                </c:pt>
                <c:pt idx="6293">
                  <c:v>4.09</c:v>
                </c:pt>
                <c:pt idx="6294">
                  <c:v>4.0999999999999996</c:v>
                </c:pt>
                <c:pt idx="6295">
                  <c:v>4.08</c:v>
                </c:pt>
                <c:pt idx="6296">
                  <c:v>4.09</c:v>
                </c:pt>
                <c:pt idx="6297">
                  <c:v>4.12</c:v>
                </c:pt>
                <c:pt idx="6298">
                  <c:v>4.13</c:v>
                </c:pt>
                <c:pt idx="6299">
                  <c:v>4.12</c:v>
                </c:pt>
                <c:pt idx="6300">
                  <c:v>4.17</c:v>
                </c:pt>
                <c:pt idx="6301">
                  <c:v>4.1900000000000004</c:v>
                </c:pt>
                <c:pt idx="6302">
                  <c:v>4.16</c:v>
                </c:pt>
                <c:pt idx="6303">
                  <c:v>4.3</c:v>
                </c:pt>
                <c:pt idx="6304">
                  <c:v>4.37</c:v>
                </c:pt>
                <c:pt idx="6305">
                  <c:v>4.46</c:v>
                </c:pt>
                <c:pt idx="6306">
                  <c:v>4.38</c:v>
                </c:pt>
                <c:pt idx="6307">
                  <c:v>4.34</c:v>
                </c:pt>
                <c:pt idx="6308">
                  <c:v>4.3600000000000003</c:v>
                </c:pt>
                <c:pt idx="6309">
                  <c:v>4.45</c:v>
                </c:pt>
                <c:pt idx="6310">
                  <c:v>4.5199999999999996</c:v>
                </c:pt>
                <c:pt idx="6311">
                  <c:v>4.53</c:v>
                </c:pt>
                <c:pt idx="6312">
                  <c:v>4.54</c:v>
                </c:pt>
                <c:pt idx="6313">
                  <c:v>4.53</c:v>
                </c:pt>
                <c:pt idx="6314">
                  <c:v>4.41</c:v>
                </c:pt>
                <c:pt idx="6315">
                  <c:v>4.51</c:v>
                </c:pt>
                <c:pt idx="6316">
                  <c:v>4.5</c:v>
                </c:pt>
                <c:pt idx="6317">
                  <c:v>4.49</c:v>
                </c:pt>
                <c:pt idx="6318">
                  <c:v>4.57</c:v>
                </c:pt>
                <c:pt idx="6319">
                  <c:v>4.66</c:v>
                </c:pt>
                <c:pt idx="6320">
                  <c:v>4.67</c:v>
                </c:pt>
                <c:pt idx="6321">
                  <c:v>4.55</c:v>
                </c:pt>
                <c:pt idx="6322">
                  <c:v>4.51</c:v>
                </c:pt>
                <c:pt idx="6323">
                  <c:v>4.43</c:v>
                </c:pt>
                <c:pt idx="6324">
                  <c:v>4.45</c:v>
                </c:pt>
                <c:pt idx="6325">
                  <c:v>4.4400000000000004</c:v>
                </c:pt>
                <c:pt idx="6326">
                  <c:v>4.42</c:v>
                </c:pt>
                <c:pt idx="6327">
                  <c:v>4.43</c:v>
                </c:pt>
                <c:pt idx="6328">
                  <c:v>4.42</c:v>
                </c:pt>
                <c:pt idx="6329">
                  <c:v>4.3499999999999996</c:v>
                </c:pt>
                <c:pt idx="6330">
                  <c:v>4.3</c:v>
                </c:pt>
                <c:pt idx="6331">
                  <c:v>4.25</c:v>
                </c:pt>
                <c:pt idx="6332">
                  <c:v>4.21</c:v>
                </c:pt>
                <c:pt idx="6333">
                  <c:v>4.18</c:v>
                </c:pt>
                <c:pt idx="6334">
                  <c:v>4.2300000000000004</c:v>
                </c:pt>
                <c:pt idx="6335">
                  <c:v>4.25</c:v>
                </c:pt>
                <c:pt idx="6336">
                  <c:v>4.28</c:v>
                </c:pt>
                <c:pt idx="6337">
                  <c:v>4.2300000000000004</c:v>
                </c:pt>
                <c:pt idx="6338">
                  <c:v>4.16</c:v>
                </c:pt>
                <c:pt idx="6339">
                  <c:v>4.16</c:v>
                </c:pt>
                <c:pt idx="6340">
                  <c:v>4.2</c:v>
                </c:pt>
                <c:pt idx="6341">
                  <c:v>4.2699999999999996</c:v>
                </c:pt>
                <c:pt idx="6342">
                  <c:v>4.26</c:v>
                </c:pt>
                <c:pt idx="6343">
                  <c:v>4.26</c:v>
                </c:pt>
                <c:pt idx="6344">
                  <c:v>4.22</c:v>
                </c:pt>
                <c:pt idx="6345">
                  <c:v>4.1900000000000004</c:v>
                </c:pt>
                <c:pt idx="6346">
                  <c:v>4.22</c:v>
                </c:pt>
                <c:pt idx="6347">
                  <c:v>4.22</c:v>
                </c:pt>
                <c:pt idx="6348">
                  <c:v>4.2</c:v>
                </c:pt>
                <c:pt idx="6349">
                  <c:v>4.28</c:v>
                </c:pt>
                <c:pt idx="6350">
                  <c:v>4.24</c:v>
                </c:pt>
                <c:pt idx="6351">
                  <c:v>4.2699999999999996</c:v>
                </c:pt>
                <c:pt idx="6352">
                  <c:v>4.2300000000000004</c:v>
                </c:pt>
                <c:pt idx="6353">
                  <c:v>4.2300000000000004</c:v>
                </c:pt>
                <c:pt idx="6354">
                  <c:v>4.2</c:v>
                </c:pt>
                <c:pt idx="6355">
                  <c:v>4.2</c:v>
                </c:pt>
                <c:pt idx="6356">
                  <c:v>4.3099999999999996</c:v>
                </c:pt>
                <c:pt idx="6357">
                  <c:v>4.3499999999999996</c:v>
                </c:pt>
                <c:pt idx="6358">
                  <c:v>4.3600000000000003</c:v>
                </c:pt>
                <c:pt idx="6359">
                  <c:v>4.32</c:v>
                </c:pt>
                <c:pt idx="6360">
                  <c:v>4.32</c:v>
                </c:pt>
                <c:pt idx="6361">
                  <c:v>4.3099999999999996</c:v>
                </c:pt>
                <c:pt idx="6362">
                  <c:v>4.4000000000000004</c:v>
                </c:pt>
                <c:pt idx="6363">
                  <c:v>4.38</c:v>
                </c:pt>
                <c:pt idx="6364">
                  <c:v>4.33</c:v>
                </c:pt>
                <c:pt idx="6365">
                  <c:v>4.3099999999999996</c:v>
                </c:pt>
                <c:pt idx="6366">
                  <c:v>4.25</c:v>
                </c:pt>
                <c:pt idx="6367">
                  <c:v>4.2699999999999996</c:v>
                </c:pt>
                <c:pt idx="6368">
                  <c:v>4.24</c:v>
                </c:pt>
                <c:pt idx="6369">
                  <c:v>4.22</c:v>
                </c:pt>
                <c:pt idx="6370">
                  <c:v>4.29</c:v>
                </c:pt>
                <c:pt idx="6371">
                  <c:v>4.29</c:v>
                </c:pt>
                <c:pt idx="6372">
                  <c:v>4.26</c:v>
                </c:pt>
                <c:pt idx="6373">
                  <c:v>4.26</c:v>
                </c:pt>
                <c:pt idx="6374">
                  <c:v>4.21</c:v>
                </c:pt>
                <c:pt idx="6375">
                  <c:v>4.2</c:v>
                </c:pt>
                <c:pt idx="6376">
                  <c:v>4.16</c:v>
                </c:pt>
                <c:pt idx="6377">
                  <c:v>4.0999999999999996</c:v>
                </c:pt>
                <c:pt idx="6378">
                  <c:v>4.0999999999999996</c:v>
                </c:pt>
                <c:pt idx="6379">
                  <c:v>4.08</c:v>
                </c:pt>
                <c:pt idx="6380">
                  <c:v>4.08</c:v>
                </c:pt>
                <c:pt idx="6381">
                  <c:v>4.08</c:v>
                </c:pt>
                <c:pt idx="6382">
                  <c:v>4.0999999999999996</c:v>
                </c:pt>
                <c:pt idx="6383">
                  <c:v>4.12</c:v>
                </c:pt>
                <c:pt idx="6384">
                  <c:v>4.1399999999999997</c:v>
                </c:pt>
                <c:pt idx="6385">
                  <c:v>4.1100000000000003</c:v>
                </c:pt>
                <c:pt idx="6386">
                  <c:v>4.0999999999999996</c:v>
                </c:pt>
                <c:pt idx="6387">
                  <c:v>4.09</c:v>
                </c:pt>
                <c:pt idx="6388">
                  <c:v>4.05</c:v>
                </c:pt>
                <c:pt idx="6389">
                  <c:v>4.04</c:v>
                </c:pt>
                <c:pt idx="6390">
                  <c:v>4.01</c:v>
                </c:pt>
                <c:pt idx="6391">
                  <c:v>3.99</c:v>
                </c:pt>
                <c:pt idx="6392">
                  <c:v>4.01</c:v>
                </c:pt>
                <c:pt idx="6393">
                  <c:v>4.01</c:v>
                </c:pt>
                <c:pt idx="6394">
                  <c:v>3.99</c:v>
                </c:pt>
                <c:pt idx="6395">
                  <c:v>3.98</c:v>
                </c:pt>
                <c:pt idx="6396">
                  <c:v>3.95</c:v>
                </c:pt>
                <c:pt idx="6397">
                  <c:v>3.92</c:v>
                </c:pt>
                <c:pt idx="6398">
                  <c:v>3.97</c:v>
                </c:pt>
                <c:pt idx="6399">
                  <c:v>3.95</c:v>
                </c:pt>
                <c:pt idx="6400">
                  <c:v>3.94</c:v>
                </c:pt>
                <c:pt idx="6401">
                  <c:v>3.97</c:v>
                </c:pt>
                <c:pt idx="6402">
                  <c:v>3.99</c:v>
                </c:pt>
                <c:pt idx="6403">
                  <c:v>3.99</c:v>
                </c:pt>
                <c:pt idx="6404">
                  <c:v>4.04</c:v>
                </c:pt>
                <c:pt idx="6405">
                  <c:v>4.21</c:v>
                </c:pt>
                <c:pt idx="6406">
                  <c:v>4.1500000000000004</c:v>
                </c:pt>
                <c:pt idx="6407">
                  <c:v>4.07</c:v>
                </c:pt>
                <c:pt idx="6408">
                  <c:v>4.04</c:v>
                </c:pt>
                <c:pt idx="6409">
                  <c:v>4.03</c:v>
                </c:pt>
                <c:pt idx="6410">
                  <c:v>4.0199999999999996</c:v>
                </c:pt>
                <c:pt idx="6411">
                  <c:v>4.05</c:v>
                </c:pt>
                <c:pt idx="6412">
                  <c:v>4.07</c:v>
                </c:pt>
                <c:pt idx="6413">
                  <c:v>4.04</c:v>
                </c:pt>
                <c:pt idx="6414">
                  <c:v>4.04</c:v>
                </c:pt>
                <c:pt idx="6415">
                  <c:v>4.12</c:v>
                </c:pt>
                <c:pt idx="6416">
                  <c:v>4.1100000000000003</c:v>
                </c:pt>
                <c:pt idx="6417">
                  <c:v>4.16</c:v>
                </c:pt>
                <c:pt idx="6418">
                  <c:v>4.1900000000000004</c:v>
                </c:pt>
                <c:pt idx="6419">
                  <c:v>4.17</c:v>
                </c:pt>
                <c:pt idx="6420">
                  <c:v>4.17</c:v>
                </c:pt>
                <c:pt idx="6421">
                  <c:v>4.21</c:v>
                </c:pt>
                <c:pt idx="6422">
                  <c:v>4.21</c:v>
                </c:pt>
                <c:pt idx="6423">
                  <c:v>4.26</c:v>
                </c:pt>
                <c:pt idx="6424">
                  <c:v>4.24</c:v>
                </c:pt>
                <c:pt idx="6425">
                  <c:v>4.22</c:v>
                </c:pt>
                <c:pt idx="6426">
                  <c:v>4.2</c:v>
                </c:pt>
                <c:pt idx="6427">
                  <c:v>4.2</c:v>
                </c:pt>
                <c:pt idx="6428">
                  <c:v>4.1900000000000004</c:v>
                </c:pt>
                <c:pt idx="6429">
                  <c:v>4.24</c:v>
                </c:pt>
                <c:pt idx="6430">
                  <c:v>4.21</c:v>
                </c:pt>
                <c:pt idx="6431">
                  <c:v>4.17</c:v>
                </c:pt>
                <c:pt idx="6432">
                  <c:v>4.12</c:v>
                </c:pt>
                <c:pt idx="6433">
                  <c:v>4.0999999999999996</c:v>
                </c:pt>
                <c:pt idx="6434">
                  <c:v>4.09</c:v>
                </c:pt>
                <c:pt idx="6435">
                  <c:v>4.0199999999999996</c:v>
                </c:pt>
                <c:pt idx="6436">
                  <c:v>3.99</c:v>
                </c:pt>
                <c:pt idx="6437">
                  <c:v>4.07</c:v>
                </c:pt>
                <c:pt idx="6438">
                  <c:v>4.05</c:v>
                </c:pt>
                <c:pt idx="6439">
                  <c:v>4.0199999999999996</c:v>
                </c:pt>
                <c:pt idx="6440">
                  <c:v>4.01</c:v>
                </c:pt>
                <c:pt idx="6441">
                  <c:v>4</c:v>
                </c:pt>
                <c:pt idx="6442">
                  <c:v>4.0599999999999996</c:v>
                </c:pt>
                <c:pt idx="6443">
                  <c:v>4.04</c:v>
                </c:pt>
                <c:pt idx="6444">
                  <c:v>4.01</c:v>
                </c:pt>
                <c:pt idx="6445">
                  <c:v>4</c:v>
                </c:pt>
                <c:pt idx="6446">
                  <c:v>3.97</c:v>
                </c:pt>
                <c:pt idx="6447">
                  <c:v>3.95</c:v>
                </c:pt>
                <c:pt idx="6448">
                  <c:v>3.94</c:v>
                </c:pt>
                <c:pt idx="6449">
                  <c:v>3.96</c:v>
                </c:pt>
                <c:pt idx="6450">
                  <c:v>3.96</c:v>
                </c:pt>
                <c:pt idx="6451">
                  <c:v>4.1100000000000003</c:v>
                </c:pt>
                <c:pt idx="6452">
                  <c:v>4.0599999999999996</c:v>
                </c:pt>
                <c:pt idx="6453">
                  <c:v>4</c:v>
                </c:pt>
                <c:pt idx="6454">
                  <c:v>4</c:v>
                </c:pt>
                <c:pt idx="6455">
                  <c:v>4.05</c:v>
                </c:pt>
                <c:pt idx="6456">
                  <c:v>4.09</c:v>
                </c:pt>
                <c:pt idx="6457">
                  <c:v>4.17</c:v>
                </c:pt>
                <c:pt idx="6458">
                  <c:v>4.1399999999999997</c:v>
                </c:pt>
                <c:pt idx="6459">
                  <c:v>4.21</c:v>
                </c:pt>
                <c:pt idx="6460">
                  <c:v>4.2</c:v>
                </c:pt>
                <c:pt idx="6461">
                  <c:v>4.2300000000000004</c:v>
                </c:pt>
                <c:pt idx="6462">
                  <c:v>4.22</c:v>
                </c:pt>
                <c:pt idx="6463">
                  <c:v>4.34</c:v>
                </c:pt>
                <c:pt idx="6464">
                  <c:v>4.28</c:v>
                </c:pt>
                <c:pt idx="6465">
                  <c:v>4.32</c:v>
                </c:pt>
                <c:pt idx="6466">
                  <c:v>4.3099999999999996</c:v>
                </c:pt>
                <c:pt idx="6467">
                  <c:v>4.4000000000000004</c:v>
                </c:pt>
                <c:pt idx="6468">
                  <c:v>4.37</c:v>
                </c:pt>
                <c:pt idx="6469">
                  <c:v>4.2699999999999996</c:v>
                </c:pt>
                <c:pt idx="6470">
                  <c:v>4.2699999999999996</c:v>
                </c:pt>
                <c:pt idx="6471">
                  <c:v>4.29</c:v>
                </c:pt>
                <c:pt idx="6472">
                  <c:v>4.2699999999999996</c:v>
                </c:pt>
                <c:pt idx="6473">
                  <c:v>4.25</c:v>
                </c:pt>
                <c:pt idx="6474">
                  <c:v>4.26</c:v>
                </c:pt>
                <c:pt idx="6475">
                  <c:v>4.3</c:v>
                </c:pt>
                <c:pt idx="6476">
                  <c:v>4.3099999999999996</c:v>
                </c:pt>
                <c:pt idx="6477">
                  <c:v>4.28</c:v>
                </c:pt>
                <c:pt idx="6478">
                  <c:v>4.26</c:v>
                </c:pt>
                <c:pt idx="6479">
                  <c:v>4.26</c:v>
                </c:pt>
                <c:pt idx="6480">
                  <c:v>4.2699999999999996</c:v>
                </c:pt>
                <c:pt idx="6481">
                  <c:v>4.3600000000000003</c:v>
                </c:pt>
                <c:pt idx="6482">
                  <c:v>4.38</c:v>
                </c:pt>
                <c:pt idx="6483">
                  <c:v>4.3899999999999997</c:v>
                </c:pt>
                <c:pt idx="6484">
                  <c:v>4.3899999999999997</c:v>
                </c:pt>
                <c:pt idx="6485">
                  <c:v>4.33</c:v>
                </c:pt>
                <c:pt idx="6486">
                  <c:v>4.21</c:v>
                </c:pt>
                <c:pt idx="6487">
                  <c:v>4.17</c:v>
                </c:pt>
                <c:pt idx="6488">
                  <c:v>4.17</c:v>
                </c:pt>
                <c:pt idx="6489">
                  <c:v>4.2699999999999996</c:v>
                </c:pt>
                <c:pt idx="6490">
                  <c:v>4.2699999999999996</c:v>
                </c:pt>
                <c:pt idx="6491">
                  <c:v>4.32</c:v>
                </c:pt>
                <c:pt idx="6492">
                  <c:v>4.3600000000000003</c:v>
                </c:pt>
                <c:pt idx="6493">
                  <c:v>4.3899999999999997</c:v>
                </c:pt>
                <c:pt idx="6494">
                  <c:v>4.41</c:v>
                </c:pt>
                <c:pt idx="6495">
                  <c:v>4.42</c:v>
                </c:pt>
                <c:pt idx="6496">
                  <c:v>4.4400000000000004</c:v>
                </c:pt>
                <c:pt idx="6497">
                  <c:v>4.47</c:v>
                </c:pt>
                <c:pt idx="6498">
                  <c:v>4.5999999999999996</c:v>
                </c:pt>
                <c:pt idx="6499">
                  <c:v>4.6399999999999997</c:v>
                </c:pt>
                <c:pt idx="6500">
                  <c:v>4.6399999999999997</c:v>
                </c:pt>
                <c:pt idx="6501">
                  <c:v>4.8</c:v>
                </c:pt>
                <c:pt idx="6502">
                  <c:v>4.71</c:v>
                </c:pt>
                <c:pt idx="6503">
                  <c:v>4.82</c:v>
                </c:pt>
                <c:pt idx="6504">
                  <c:v>4.7300000000000004</c:v>
                </c:pt>
                <c:pt idx="6505">
                  <c:v>4.74</c:v>
                </c:pt>
                <c:pt idx="6506">
                  <c:v>4.67</c:v>
                </c:pt>
                <c:pt idx="6507">
                  <c:v>4.6100000000000003</c:v>
                </c:pt>
                <c:pt idx="6508">
                  <c:v>4.3899999999999997</c:v>
                </c:pt>
                <c:pt idx="6509">
                  <c:v>4.47</c:v>
                </c:pt>
                <c:pt idx="6510">
                  <c:v>4.5</c:v>
                </c:pt>
                <c:pt idx="6511">
                  <c:v>4.53</c:v>
                </c:pt>
                <c:pt idx="6512">
                  <c:v>4.5199999999999996</c:v>
                </c:pt>
                <c:pt idx="6513">
                  <c:v>4.57</c:v>
                </c:pt>
                <c:pt idx="6514">
                  <c:v>4.57</c:v>
                </c:pt>
                <c:pt idx="6515">
                  <c:v>4.49</c:v>
                </c:pt>
                <c:pt idx="6516">
                  <c:v>4.53</c:v>
                </c:pt>
                <c:pt idx="6517">
                  <c:v>4.58</c:v>
                </c:pt>
                <c:pt idx="6518">
                  <c:v>4.49</c:v>
                </c:pt>
                <c:pt idx="6519">
                  <c:v>4.42</c:v>
                </c:pt>
                <c:pt idx="6520">
                  <c:v>4.3600000000000003</c:v>
                </c:pt>
                <c:pt idx="6521">
                  <c:v>4.26</c:v>
                </c:pt>
                <c:pt idx="6522">
                  <c:v>4.26</c:v>
                </c:pt>
                <c:pt idx="6523">
                  <c:v>4.3</c:v>
                </c:pt>
                <c:pt idx="6524">
                  <c:v>4.34</c:v>
                </c:pt>
                <c:pt idx="6525">
                  <c:v>4.3499999999999996</c:v>
                </c:pt>
                <c:pt idx="6526">
                  <c:v>4.42</c:v>
                </c:pt>
                <c:pt idx="6527">
                  <c:v>4.46</c:v>
                </c:pt>
                <c:pt idx="6528">
                  <c:v>4.5</c:v>
                </c:pt>
                <c:pt idx="6529">
                  <c:v>4.62</c:v>
                </c:pt>
                <c:pt idx="6530">
                  <c:v>4.6900000000000004</c:v>
                </c:pt>
                <c:pt idx="6531">
                  <c:v>4.76</c:v>
                </c:pt>
                <c:pt idx="6532">
                  <c:v>4.67</c:v>
                </c:pt>
                <c:pt idx="6533">
                  <c:v>4.54</c:v>
                </c:pt>
                <c:pt idx="6534">
                  <c:v>4.57</c:v>
                </c:pt>
                <c:pt idx="6535">
                  <c:v>4.62</c:v>
                </c:pt>
                <c:pt idx="6536">
                  <c:v>4.62</c:v>
                </c:pt>
                <c:pt idx="6537">
                  <c:v>4.74</c:v>
                </c:pt>
                <c:pt idx="6538">
                  <c:v>4.6900000000000004</c:v>
                </c:pt>
                <c:pt idx="6539">
                  <c:v>4.68</c:v>
                </c:pt>
                <c:pt idx="6540">
                  <c:v>4.8</c:v>
                </c:pt>
                <c:pt idx="6541">
                  <c:v>4.93</c:v>
                </c:pt>
                <c:pt idx="6542">
                  <c:v>4.92</c:v>
                </c:pt>
                <c:pt idx="6543">
                  <c:v>4.8600000000000003</c:v>
                </c:pt>
                <c:pt idx="6544">
                  <c:v>5.04</c:v>
                </c:pt>
                <c:pt idx="6545">
                  <c:v>5.19</c:v>
                </c:pt>
                <c:pt idx="6546">
                  <c:v>5.22</c:v>
                </c:pt>
                <c:pt idx="6547">
                  <c:v>5.1100000000000003</c:v>
                </c:pt>
                <c:pt idx="6548">
                  <c:v>5.03</c:v>
                </c:pt>
                <c:pt idx="6549">
                  <c:v>5.14</c:v>
                </c:pt>
                <c:pt idx="6550">
                  <c:v>5.31</c:v>
                </c:pt>
                <c:pt idx="6551">
                  <c:v>5.33</c:v>
                </c:pt>
                <c:pt idx="6552">
                  <c:v>5.31</c:v>
                </c:pt>
                <c:pt idx="6553">
                  <c:v>5.22</c:v>
                </c:pt>
                <c:pt idx="6554">
                  <c:v>5.35</c:v>
                </c:pt>
                <c:pt idx="6555">
                  <c:v>5.5</c:v>
                </c:pt>
                <c:pt idx="6556">
                  <c:v>5.62</c:v>
                </c:pt>
                <c:pt idx="6557">
                  <c:v>5.58</c:v>
                </c:pt>
                <c:pt idx="6558">
                  <c:v>5.57</c:v>
                </c:pt>
                <c:pt idx="6559">
                  <c:v>5.56</c:v>
                </c:pt>
                <c:pt idx="6560">
                  <c:v>5.58</c:v>
                </c:pt>
                <c:pt idx="6561">
                  <c:v>5.58</c:v>
                </c:pt>
                <c:pt idx="6562">
                  <c:v>5.58</c:v>
                </c:pt>
                <c:pt idx="6563">
                  <c:v>5.57</c:v>
                </c:pt>
                <c:pt idx="6564">
                  <c:v>5.72</c:v>
                </c:pt>
                <c:pt idx="6565">
                  <c:v>5.48</c:v>
                </c:pt>
                <c:pt idx="6566">
                  <c:v>5.5</c:v>
                </c:pt>
                <c:pt idx="6567">
                  <c:v>5.46</c:v>
                </c:pt>
                <c:pt idx="6568">
                  <c:v>5.47</c:v>
                </c:pt>
                <c:pt idx="6569">
                  <c:v>5.46</c:v>
                </c:pt>
                <c:pt idx="6570">
                  <c:v>5.55</c:v>
                </c:pt>
                <c:pt idx="6571">
                  <c:v>5.71</c:v>
                </c:pt>
                <c:pt idx="6572">
                  <c:v>5.82</c:v>
                </c:pt>
                <c:pt idx="6573">
                  <c:v>5.81</c:v>
                </c:pt>
                <c:pt idx="6574">
                  <c:v>5.93</c:v>
                </c:pt>
                <c:pt idx="6575">
                  <c:v>5.99</c:v>
                </c:pt>
                <c:pt idx="6576">
                  <c:v>6.23</c:v>
                </c:pt>
                <c:pt idx="6577">
                  <c:v>6.28</c:v>
                </c:pt>
                <c:pt idx="6578">
                  <c:v>6.1</c:v>
                </c:pt>
                <c:pt idx="6579">
                  <c:v>5.94</c:v>
                </c:pt>
                <c:pt idx="6580">
                  <c:v>5.9</c:v>
                </c:pt>
                <c:pt idx="6581">
                  <c:v>5.95</c:v>
                </c:pt>
                <c:pt idx="6582">
                  <c:v>6.03</c:v>
                </c:pt>
                <c:pt idx="6583">
                  <c:v>6</c:v>
                </c:pt>
                <c:pt idx="6584">
                  <c:v>5.98</c:v>
                </c:pt>
                <c:pt idx="6585" formatCode="0.00_ ">
                  <c:v>6</c:v>
                </c:pt>
                <c:pt idx="6586" formatCode="0.00_ ">
                  <c:v>6.02</c:v>
                </c:pt>
                <c:pt idx="6587" formatCode="0.00_ ">
                  <c:v>5.79</c:v>
                </c:pt>
                <c:pt idx="6588" formatCode="0.00_ ">
                  <c:v>5.7</c:v>
                </c:pt>
                <c:pt idx="6589" formatCode="0.00_ ">
                  <c:v>5.79</c:v>
                </c:pt>
                <c:pt idx="6590" formatCode="0.00_ ">
                  <c:v>5.86</c:v>
                </c:pt>
                <c:pt idx="6591" formatCode="0.00_ ">
                  <c:v>5.8</c:v>
                </c:pt>
                <c:pt idx="6592" formatCode="0.00_ ">
                  <c:v>5.88</c:v>
                </c:pt>
                <c:pt idx="6593" formatCode="0.00_ ">
                  <c:v>6.1</c:v>
                </c:pt>
                <c:pt idx="6594" formatCode="0.00_ ">
                  <c:v>6.16</c:v>
                </c:pt>
                <c:pt idx="6595" formatCode="0.00_ ">
                  <c:v>6.26</c:v>
                </c:pt>
                <c:pt idx="6596" formatCode="0.00_ ">
                  <c:v>6.45</c:v>
                </c:pt>
                <c:pt idx="6597" formatCode="0.00_ ">
                  <c:v>6.37</c:v>
                </c:pt>
                <c:pt idx="6598" formatCode="0.00_ ">
                  <c:v>6.35</c:v>
                </c:pt>
                <c:pt idx="6599" formatCode="0.00_ ">
                  <c:v>6.36</c:v>
                </c:pt>
                <c:pt idx="6600" formatCode="0.00_ ">
                  <c:v>6.38</c:v>
                </c:pt>
                <c:pt idx="6601" formatCode="0.00_ ">
                  <c:v>6.4</c:v>
                </c:pt>
                <c:pt idx="6602" formatCode="0.00_ ">
                  <c:v>6.34</c:v>
                </c:pt>
                <c:pt idx="6603" formatCode="0.00_ ">
                  <c:v>6.38</c:v>
                </c:pt>
                <c:pt idx="6604" formatCode="0.00_ ">
                  <c:v>6.52</c:v>
                </c:pt>
                <c:pt idx="6605" formatCode="0.00_ ">
                  <c:v>6.59</c:v>
                </c:pt>
                <c:pt idx="6606" formatCode="0.00_ ">
                  <c:v>6.56</c:v>
                </c:pt>
                <c:pt idx="6607" formatCode="0.00_ ">
                  <c:v>6.61</c:v>
                </c:pt>
                <c:pt idx="6608" formatCode="0.00_ ">
                  <c:v>6.64</c:v>
                </c:pt>
                <c:pt idx="6609" formatCode="0.00_ ">
                  <c:v>6.77</c:v>
                </c:pt>
                <c:pt idx="6610" formatCode="0.00_ ">
                  <c:v>6.84</c:v>
                </c:pt>
                <c:pt idx="6611" formatCode="0.00_ ">
                  <c:v>7.01</c:v>
                </c:pt>
                <c:pt idx="6612" formatCode="0.00_ ">
                  <c:v>6.93</c:v>
                </c:pt>
                <c:pt idx="6613" formatCode="0.00_ ">
                  <c:v>6.96</c:v>
                </c:pt>
                <c:pt idx="6614" formatCode="0.00_ ">
                  <c:v>7.02</c:v>
                </c:pt>
                <c:pt idx="6615" formatCode="0.00_ ">
                  <c:v>7.19</c:v>
                </c:pt>
                <c:pt idx="6616" formatCode="0.00_ ">
                  <c:v>7.42</c:v>
                </c:pt>
                <c:pt idx="6617" formatCode="0.00_ ">
                  <c:v>7.4</c:v>
                </c:pt>
                <c:pt idx="6618" formatCode="0.00_ ">
                  <c:v>7.41</c:v>
                </c:pt>
                <c:pt idx="6619" formatCode="0.00_ ">
                  <c:v>7.53</c:v>
                </c:pt>
                <c:pt idx="6620" formatCode="0.00_ ">
                  <c:v>7.49</c:v>
                </c:pt>
                <c:pt idx="6621" formatCode="0.00_ ">
                  <c:v>7.5</c:v>
                </c:pt>
                <c:pt idx="6622" formatCode="0.00_ ">
                  <c:v>7.5</c:v>
                </c:pt>
                <c:pt idx="6623" formatCode="0.00_ ">
                  <c:v>7.68</c:v>
                </c:pt>
                <c:pt idx="6624" formatCode="0.00_ ">
                  <c:v>7.72</c:v>
                </c:pt>
                <c:pt idx="6625" formatCode="0.00_ ">
                  <c:v>7.67</c:v>
                </c:pt>
                <c:pt idx="6626" formatCode="0.00_ ">
                  <c:v>7.64</c:v>
                </c:pt>
                <c:pt idx="6627" formatCode="0.00_ ">
                  <c:v>7.64</c:v>
                </c:pt>
                <c:pt idx="6628" formatCode="0.00_ ">
                  <c:v>7.41</c:v>
                </c:pt>
                <c:pt idx="6629" formatCode="0.00_ ">
                  <c:v>7.05</c:v>
                </c:pt>
                <c:pt idx="6630" formatCode="0.00_ ">
                  <c:v>6.88</c:v>
                </c:pt>
                <c:pt idx="6631" formatCode="0.00_ ">
                  <c:v>6.88</c:v>
                </c:pt>
                <c:pt idx="6632" formatCode="0.00_ ">
                  <c:v>7</c:v>
                </c:pt>
                <c:pt idx="6633" formatCode="0.00_ ">
                  <c:v>7.03</c:v>
                </c:pt>
                <c:pt idx="6634" formatCode="0.00_ ">
                  <c:v>7.03</c:v>
                </c:pt>
                <c:pt idx="6635" formatCode="0.00_ ">
                  <c:v>7.12</c:v>
                </c:pt>
                <c:pt idx="6636" formatCode="0.00_ ">
                  <c:v>7.19</c:v>
                </c:pt>
                <c:pt idx="6637" formatCode="0.00_ ">
                  <c:v>7.28</c:v>
                </c:pt>
                <c:pt idx="6638" formatCode="0.00_ ">
                  <c:v>7.33</c:v>
                </c:pt>
                <c:pt idx="6639" formatCode="0.00_ ">
                  <c:v>7.45</c:v>
                </c:pt>
                <c:pt idx="6640" formatCode="0.00_ ">
                  <c:v>7.71</c:v>
                </c:pt>
                <c:pt idx="6641" formatCode="0.00_ ">
                  <c:v>8.2899999999999991</c:v>
                </c:pt>
                <c:pt idx="6642" formatCode="0.00_ ">
                  <c:v>8.44</c:v>
                </c:pt>
                <c:pt idx="6643" formatCode="0.00_ ">
                  <c:v>8.25</c:v>
                </c:pt>
                <c:pt idx="6644" formatCode="0.00_ ">
                  <c:v>8.51</c:v>
                </c:pt>
                <c:pt idx="6645" formatCode="0.00_ ">
                  <c:v>8.4499999999999993</c:v>
                </c:pt>
                <c:pt idx="6646" formatCode="0.00_ ">
                  <c:v>8.4499999999999993</c:v>
                </c:pt>
                <c:pt idx="6647" formatCode="0.00_ ">
                  <c:v>8.39</c:v>
                </c:pt>
                <c:pt idx="6648" formatCode="0.00_ ">
                  <c:v>8.51</c:v>
                </c:pt>
                <c:pt idx="6649" formatCode="0.00_ ">
                  <c:v>8.48</c:v>
                </c:pt>
                <c:pt idx="6650" formatCode="0.00_ ">
                  <c:v>8.32</c:v>
                </c:pt>
                <c:pt idx="6651" formatCode="0.00_ ">
                  <c:v>8.33</c:v>
                </c:pt>
                <c:pt idx="6652" formatCode="0.00_ ">
                  <c:v>8.48</c:v>
                </c:pt>
                <c:pt idx="6653" formatCode="0.00_ ">
                  <c:v>8.74</c:v>
                </c:pt>
                <c:pt idx="6654" formatCode="0.00_ ">
                  <c:v>8.8800000000000008</c:v>
                </c:pt>
                <c:pt idx="6655" formatCode="0.00_ ">
                  <c:v>8.83</c:v>
                </c:pt>
                <c:pt idx="6656" formatCode="0.00_ ">
                  <c:v>8.84</c:v>
                </c:pt>
                <c:pt idx="6657" formatCode="0.00_ ">
                  <c:v>8.84</c:v>
                </c:pt>
                <c:pt idx="6658" formatCode="0.00_ ">
                  <c:v>8.77</c:v>
                </c:pt>
                <c:pt idx="6659" formatCode="0.00_ ">
                  <c:v>8.57</c:v>
                </c:pt>
                <c:pt idx="6660" formatCode="0.00_ ">
                  <c:v>8.51</c:v>
                </c:pt>
                <c:pt idx="6661" formatCode="0.00_ ">
                  <c:v>8.49</c:v>
                </c:pt>
                <c:pt idx="6662" formatCode="0.00_ ">
                  <c:v>8.4600000000000009</c:v>
                </c:pt>
                <c:pt idx="6663" formatCode="0.00_ ">
                  <c:v>8.5</c:v>
                </c:pt>
                <c:pt idx="6664" formatCode="0.00_ ">
                  <c:v>8.59</c:v>
                </c:pt>
                <c:pt idx="6665" formatCode="0.00_ ">
                  <c:v>8.44</c:v>
                </c:pt>
                <c:pt idx="6666" formatCode="0.00_ ">
                  <c:v>8.32</c:v>
                </c:pt>
                <c:pt idx="6667" formatCode="0.00_ ">
                  <c:v>8.24</c:v>
                </c:pt>
                <c:pt idx="6668" formatCode="0.00_ ">
                  <c:v>8.06</c:v>
                </c:pt>
                <c:pt idx="6669" formatCode="0.00_ ">
                  <c:v>7.99</c:v>
                </c:pt>
                <c:pt idx="6670" formatCode="0.00_ ">
                  <c:v>7.83</c:v>
                </c:pt>
                <c:pt idx="6671" formatCode="0.00_ ">
                  <c:v>7.85</c:v>
                </c:pt>
                <c:pt idx="6672" formatCode="0.00_ ">
                  <c:v>7.95</c:v>
                </c:pt>
                <c:pt idx="6673" formatCode="0.00_ ">
                  <c:v>7.89</c:v>
                </c:pt>
                <c:pt idx="6674" formatCode="0.00_ ">
                  <c:v>7.72</c:v>
                </c:pt>
                <c:pt idx="6675" formatCode="0.00_ ">
                  <c:v>7.5</c:v>
                </c:pt>
                <c:pt idx="6676" formatCode="0.00_ ">
                  <c:v>7.56</c:v>
                </c:pt>
                <c:pt idx="6677" formatCode="0.00_ ">
                  <c:v>7.51</c:v>
                </c:pt>
                <c:pt idx="6678" formatCode="0.00_ ">
                  <c:v>7.5</c:v>
                </c:pt>
                <c:pt idx="6679" formatCode="0.00_ ">
                  <c:v>7.45</c:v>
                </c:pt>
                <c:pt idx="6680" formatCode="0.00_ ">
                  <c:v>7.36</c:v>
                </c:pt>
                <c:pt idx="6681" formatCode="0.00_ ">
                  <c:v>7.44</c:v>
                </c:pt>
                <c:pt idx="6682" formatCode="0.00_ ">
                  <c:v>7.36</c:v>
                </c:pt>
                <c:pt idx="6683" formatCode="0.00_ ">
                  <c:v>7.46</c:v>
                </c:pt>
                <c:pt idx="6684" formatCode="0.00_ ">
                  <c:v>7.29</c:v>
                </c:pt>
                <c:pt idx="6685" formatCode="0.00_ ">
                  <c:v>7.24</c:v>
                </c:pt>
                <c:pt idx="6686" formatCode="0.00_ ">
                  <c:v>7.26</c:v>
                </c:pt>
                <c:pt idx="6687" formatCode="0.00_ ">
                  <c:v>7.19</c:v>
                </c:pt>
                <c:pt idx="6688" formatCode="0.00_ ">
                  <c:v>7.25</c:v>
                </c:pt>
                <c:pt idx="6689" formatCode="0.00_ ">
                  <c:v>7.4</c:v>
                </c:pt>
                <c:pt idx="6690" formatCode="0.00_ ">
                  <c:v>7.42</c:v>
                </c:pt>
                <c:pt idx="6691" formatCode="0.00_ ">
                  <c:v>7.58</c:v>
                </c:pt>
                <c:pt idx="6692" formatCode="0.00_ ">
                  <c:v>7.81</c:v>
                </c:pt>
                <c:pt idx="6693" formatCode="0.00_ ">
                  <c:v>7.87</c:v>
                </c:pt>
                <c:pt idx="6694" formatCode="0.00_ ">
                  <c:v>7.85</c:v>
                </c:pt>
                <c:pt idx="6695" formatCode="0.00_ ">
                  <c:v>7.79</c:v>
                </c:pt>
                <c:pt idx="6696" formatCode="0.00_ ">
                  <c:v>7.87</c:v>
                </c:pt>
                <c:pt idx="6697" formatCode="0.00_ ">
                  <c:v>8.06</c:v>
                </c:pt>
                <c:pt idx="6698" formatCode="0.00_ ">
                  <c:v>8.1999999999999993</c:v>
                </c:pt>
                <c:pt idx="6699" formatCode="0.00_ ">
                  <c:v>8.34</c:v>
                </c:pt>
                <c:pt idx="6700" formatCode="0.00_ ">
                  <c:v>8.51</c:v>
                </c:pt>
                <c:pt idx="6701" formatCode="0.00_ ">
                  <c:v>8.39</c:v>
                </c:pt>
                <c:pt idx="6702" formatCode="0.00_ ">
                  <c:v>8.39</c:v>
                </c:pt>
                <c:pt idx="6703" formatCode="0.00_ ">
                  <c:v>8.4499999999999993</c:v>
                </c:pt>
                <c:pt idx="6704" formatCode="0.00_ ">
                  <c:v>8.3699999999999992</c:v>
                </c:pt>
                <c:pt idx="6705" formatCode="0.00_ ">
                  <c:v>8.23</c:v>
                </c:pt>
                <c:pt idx="6706" formatCode="0.00_ ">
                  <c:v>8.0500000000000007</c:v>
                </c:pt>
                <c:pt idx="6707" formatCode="0.00_ ">
                  <c:v>7.99</c:v>
                </c:pt>
                <c:pt idx="6708" formatCode="0.00_ ">
                  <c:v>8.2899999999999991</c:v>
                </c:pt>
                <c:pt idx="6709" formatCode="0.00_ ">
                  <c:v>8.35</c:v>
                </c:pt>
                <c:pt idx="6710" formatCode="0.00_ ">
                  <c:v>8.4499999999999993</c:v>
                </c:pt>
                <c:pt idx="6711" formatCode="0.00_ ">
                  <c:v>8.64</c:v>
                </c:pt>
                <c:pt idx="6712" formatCode="0.00_ ">
                  <c:v>8.59</c:v>
                </c:pt>
                <c:pt idx="6713" formatCode="0.00_ ">
                  <c:v>8.65</c:v>
                </c:pt>
                <c:pt idx="6714" formatCode="0.00_ ">
                  <c:v>8.6300000000000008</c:v>
                </c:pt>
                <c:pt idx="6715" formatCode="0.00_ ">
                  <c:v>8.84</c:v>
                </c:pt>
                <c:pt idx="6716" formatCode="0.00_ ">
                  <c:v>9.09</c:v>
                </c:pt>
                <c:pt idx="6717" formatCode="0.00_ ">
                  <c:v>9.33</c:v>
                </c:pt>
                <c:pt idx="6718" formatCode="0.00_ ">
                  <c:v>9.43</c:v>
                </c:pt>
                <c:pt idx="6719" formatCode="0.00_ ">
                  <c:v>9.35</c:v>
                </c:pt>
                <c:pt idx="6720" formatCode="0.00_ ">
                  <c:v>9.5</c:v>
                </c:pt>
                <c:pt idx="6721" formatCode="0.00_ ">
                  <c:v>9.5</c:v>
                </c:pt>
                <c:pt idx="6722" formatCode="0.00_ ">
                  <c:v>9.3699999999999992</c:v>
                </c:pt>
                <c:pt idx="6723" formatCode="0.00_ ">
                  <c:v>9.02</c:v>
                </c:pt>
                <c:pt idx="6724" formatCode="0.00_ ">
                  <c:v>9.09</c:v>
                </c:pt>
                <c:pt idx="6725" formatCode="0.00_ ">
                  <c:v>9.0299999999999994</c:v>
                </c:pt>
                <c:pt idx="6726" formatCode="0.00_ ">
                  <c:v>9.17</c:v>
                </c:pt>
                <c:pt idx="6727" formatCode="0.00_ ">
                  <c:v>9.18</c:v>
                </c:pt>
                <c:pt idx="6728" formatCode="0.00_ ">
                  <c:v>9.42</c:v>
                </c:pt>
                <c:pt idx="6729" formatCode="0.00_ ">
                  <c:v>9.44</c:v>
                </c:pt>
                <c:pt idx="6730" formatCode="0.00_ ">
                  <c:v>9.5</c:v>
                </c:pt>
                <c:pt idx="6731" formatCode="0.00_ ">
                  <c:v>9.43</c:v>
                </c:pt>
                <c:pt idx="6732" formatCode="0.00_ ">
                  <c:v>9.31</c:v>
                </c:pt>
                <c:pt idx="6733" formatCode="0.00_ ">
                  <c:v>9.18</c:v>
                </c:pt>
                <c:pt idx="6734" formatCode="0.00_ ">
                  <c:v>9.32</c:v>
                </c:pt>
                <c:pt idx="6735" formatCode="0.00_ ">
                  <c:v>9.33</c:v>
                </c:pt>
                <c:pt idx="6736" formatCode="0.00_ ">
                  <c:v>9.36</c:v>
                </c:pt>
                <c:pt idx="6737" formatCode="0.00_ ">
                  <c:v>9.2899999999999991</c:v>
                </c:pt>
                <c:pt idx="6738" formatCode="0.00_ ">
                  <c:v>9.1300000000000008</c:v>
                </c:pt>
                <c:pt idx="6739" formatCode="0.00_ ">
                  <c:v>9.01</c:v>
                </c:pt>
                <c:pt idx="6740" formatCode="0.00_ ">
                  <c:v>8.8699999999999992</c:v>
                </c:pt>
                <c:pt idx="6741" formatCode="0.00_ ">
                  <c:v>8.73</c:v>
                </c:pt>
                <c:pt idx="6742" formatCode="0.00_ ">
                  <c:v>8.92</c:v>
                </c:pt>
                <c:pt idx="6743" formatCode="0.00_ ">
                  <c:v>8.91</c:v>
                </c:pt>
                <c:pt idx="6744" formatCode="0.00_ ">
                  <c:v>8.9499999999999993</c:v>
                </c:pt>
                <c:pt idx="6745" formatCode="0.00_ ">
                  <c:v>9.2200000000000006</c:v>
                </c:pt>
                <c:pt idx="6746" formatCode="0.00_ ">
                  <c:v>9.17</c:v>
                </c:pt>
                <c:pt idx="6747" formatCode="0.00_ ">
                  <c:v>9.16</c:v>
                </c:pt>
                <c:pt idx="6748" formatCode="0.00_ ">
                  <c:v>9.15</c:v>
                </c:pt>
                <c:pt idx="6749" formatCode="0.00_ ">
                  <c:v>9.31</c:v>
                </c:pt>
                <c:pt idx="6750" formatCode="0.00_ ">
                  <c:v>8.82</c:v>
                </c:pt>
                <c:pt idx="6751" formatCode="0.00_ ">
                  <c:v>8.82</c:v>
                </c:pt>
                <c:pt idx="6752" formatCode="0.00_ ">
                  <c:v>8.73</c:v>
                </c:pt>
                <c:pt idx="6753" formatCode="0.00_ ">
                  <c:v>8.6199999999999992</c:v>
                </c:pt>
                <c:pt idx="6754" formatCode="0.00_ ">
                  <c:v>8.6300000000000008</c:v>
                </c:pt>
                <c:pt idx="6755" formatCode="0.00_ ">
                  <c:v>8.76</c:v>
                </c:pt>
                <c:pt idx="6756" formatCode="0.00_ ">
                  <c:v>8.73</c:v>
                </c:pt>
                <c:pt idx="6757" formatCode="0.00_ ">
                  <c:v>8.7200000000000006</c:v>
                </c:pt>
                <c:pt idx="6758" formatCode="0.00_ ">
                  <c:v>8.61</c:v>
                </c:pt>
                <c:pt idx="6759" formatCode="0.00_ ">
                  <c:v>8.49</c:v>
                </c:pt>
                <c:pt idx="6760" formatCode="0.00_ ">
                  <c:v>8.49</c:v>
                </c:pt>
                <c:pt idx="6761" formatCode="0.00_ ">
                  <c:v>8.5</c:v>
                </c:pt>
                <c:pt idx="6762" formatCode="0.00_ ">
                  <c:v>8.6</c:v>
                </c:pt>
                <c:pt idx="6763" formatCode="0.00_ ">
                  <c:v>8.65</c:v>
                </c:pt>
                <c:pt idx="6764" formatCode="0.00_ ">
                  <c:v>8.4600000000000009</c:v>
                </c:pt>
                <c:pt idx="6765" formatCode="0.00_ ">
                  <c:v>8.26</c:v>
                </c:pt>
                <c:pt idx="6766" formatCode="0.00_ ">
                  <c:v>8.27</c:v>
                </c:pt>
                <c:pt idx="6767" formatCode="0.00_ ">
                  <c:v>8.34</c:v>
                </c:pt>
                <c:pt idx="6768" formatCode="0.00_ ">
                  <c:v>8.42</c:v>
                </c:pt>
                <c:pt idx="6769" formatCode="0.00_ ">
                  <c:v>8.42</c:v>
                </c:pt>
                <c:pt idx="6770" formatCode="0.00_ ">
                  <c:v>8.36</c:v>
                </c:pt>
                <c:pt idx="6771" formatCode="0.00_ ">
                  <c:v>8.33</c:v>
                </c:pt>
                <c:pt idx="6772" formatCode="0.00_ ">
                  <c:v>8.3000000000000007</c:v>
                </c:pt>
                <c:pt idx="6773" formatCode="0.00_ ">
                  <c:v>8.11</c:v>
                </c:pt>
                <c:pt idx="6774" formatCode="0.00_ ">
                  <c:v>8.1</c:v>
                </c:pt>
                <c:pt idx="6775" formatCode="0.00_ ">
                  <c:v>8.27</c:v>
                </c:pt>
                <c:pt idx="6776" formatCode="0.00_ ">
                  <c:v>8.4</c:v>
                </c:pt>
                <c:pt idx="6777" formatCode="0.00_ ">
                  <c:v>8.5</c:v>
                </c:pt>
                <c:pt idx="6778" formatCode="0.00_ ">
                  <c:v>8.57</c:v>
                </c:pt>
                <c:pt idx="6779" formatCode="0.00_ ">
                  <c:v>8.43</c:v>
                </c:pt>
                <c:pt idx="6780" formatCode="0.00_ ">
                  <c:v>8.51</c:v>
                </c:pt>
                <c:pt idx="6781" formatCode="0.00_ ">
                  <c:v>8.5399999999999991</c:v>
                </c:pt>
                <c:pt idx="6782" formatCode="0.00_ ">
                  <c:v>8.6</c:v>
                </c:pt>
                <c:pt idx="6783" formatCode="0.00_ ">
                  <c:v>8.8000000000000007</c:v>
                </c:pt>
                <c:pt idx="6784" formatCode="0.00_ ">
                  <c:v>8.85</c:v>
                </c:pt>
                <c:pt idx="6785" formatCode="0.00_ ">
                  <c:v>8.83</c:v>
                </c:pt>
                <c:pt idx="6786" formatCode="0.00_ ">
                  <c:v>8.8699999999999992</c:v>
                </c:pt>
                <c:pt idx="6787" formatCode="0.00_ ">
                  <c:v>8.73</c:v>
                </c:pt>
                <c:pt idx="6788" formatCode="0.00_ ">
                  <c:v>8.57</c:v>
                </c:pt>
                <c:pt idx="6789" formatCode="0.00_ ">
                  <c:v>8.58</c:v>
                </c:pt>
                <c:pt idx="6790" formatCode="0.00_ ">
                  <c:v>8.2899999999999991</c:v>
                </c:pt>
                <c:pt idx="6791" formatCode="0.00_ ">
                  <c:v>8.14</c:v>
                </c:pt>
                <c:pt idx="6792" formatCode="0.00_ ">
                  <c:v>8.16</c:v>
                </c:pt>
                <c:pt idx="6793" formatCode="0.00_ ">
                  <c:v>8.07</c:v>
                </c:pt>
                <c:pt idx="6794" formatCode="0.00_ ">
                  <c:v>7.94</c:v>
                </c:pt>
                <c:pt idx="6795" formatCode="0.00_ ">
                  <c:v>7.93</c:v>
                </c:pt>
                <c:pt idx="6796" formatCode="0.00_ ">
                  <c:v>7.9</c:v>
                </c:pt>
                <c:pt idx="6797" formatCode="0.00_ ">
                  <c:v>7.91</c:v>
                </c:pt>
                <c:pt idx="6798" formatCode="0.00_ ">
                  <c:v>7.82</c:v>
                </c:pt>
                <c:pt idx="6799" formatCode="0.00_ ">
                  <c:v>7.99</c:v>
                </c:pt>
                <c:pt idx="6800" formatCode="0.00_ ">
                  <c:v>8.0299999999999994</c:v>
                </c:pt>
                <c:pt idx="6801" formatCode="0.00_ ">
                  <c:v>8</c:v>
                </c:pt>
                <c:pt idx="6802" formatCode="0.00_ ">
                  <c:v>8</c:v>
                </c:pt>
                <c:pt idx="6803" formatCode="0.00_ ">
                  <c:v>8.02</c:v>
                </c:pt>
                <c:pt idx="6804" formatCode="0.00_ ">
                  <c:v>7.95</c:v>
                </c:pt>
                <c:pt idx="6805" formatCode="0.00_ ">
                  <c:v>7.97</c:v>
                </c:pt>
                <c:pt idx="6806" formatCode="0.00_ ">
                  <c:v>8.0399999999999991</c:v>
                </c:pt>
                <c:pt idx="6807" formatCode="0.00_ ">
                  <c:v>8.02</c:v>
                </c:pt>
                <c:pt idx="6808" formatCode="0.00_ ">
                  <c:v>7.93</c:v>
                </c:pt>
                <c:pt idx="6809" formatCode="0.00_ ">
                  <c:v>7.56</c:v>
                </c:pt>
                <c:pt idx="6810" formatCode="0.00_ ">
                  <c:v>7.73</c:v>
                </c:pt>
                <c:pt idx="6811" formatCode="0.00_ ">
                  <c:v>7.93</c:v>
                </c:pt>
                <c:pt idx="6812" formatCode="0.00_ ">
                  <c:v>7.94</c:v>
                </c:pt>
                <c:pt idx="6813" formatCode="0.00_ ">
                  <c:v>7.98</c:v>
                </c:pt>
                <c:pt idx="6814" formatCode="0.00_ ">
                  <c:v>8.0299999999999994</c:v>
                </c:pt>
                <c:pt idx="6815" formatCode="0.00_ ">
                  <c:v>8.27</c:v>
                </c:pt>
                <c:pt idx="6816" formatCode="0.00_ ">
                  <c:v>8.25</c:v>
                </c:pt>
                <c:pt idx="6817" formatCode="0.00_ ">
                  <c:v>8.25</c:v>
                </c:pt>
                <c:pt idx="6818" formatCode="0.00_ ">
                  <c:v>8.3000000000000007</c:v>
                </c:pt>
                <c:pt idx="6819" formatCode="0.00_ ">
                  <c:v>8.4</c:v>
                </c:pt>
                <c:pt idx="6820" formatCode="0.00_ ">
                  <c:v>8.5</c:v>
                </c:pt>
                <c:pt idx="6821" formatCode="0.00_ ">
                  <c:v>8.5</c:v>
                </c:pt>
                <c:pt idx="6822" formatCode="0.00_ ">
                  <c:v>8.73</c:v>
                </c:pt>
                <c:pt idx="6823" formatCode="0.00_ ">
                  <c:v>8.65</c:v>
                </c:pt>
                <c:pt idx="6824" formatCode="0.00_ ">
                  <c:v>8.5</c:v>
                </c:pt>
                <c:pt idx="6825" formatCode="0.00_ ">
                  <c:v>8.57</c:v>
                </c:pt>
                <c:pt idx="6826" formatCode="0.00_ ">
                  <c:v>8.4700000000000006</c:v>
                </c:pt>
                <c:pt idx="6827" formatCode="0.00_ ">
                  <c:v>8.51</c:v>
                </c:pt>
                <c:pt idx="6828" formatCode="0.00_ ">
                  <c:v>8.57</c:v>
                </c:pt>
                <c:pt idx="6829" formatCode="0.00_ ">
                  <c:v>8.6199999999999992</c:v>
                </c:pt>
                <c:pt idx="6830" formatCode="0.00_ ">
                  <c:v>8.41</c:v>
                </c:pt>
                <c:pt idx="6831" formatCode="0.00_ ">
                  <c:v>8.35</c:v>
                </c:pt>
                <c:pt idx="6832" formatCode="0.00_ ">
                  <c:v>8.42</c:v>
                </c:pt>
                <c:pt idx="6833" formatCode="0.00_ ">
                  <c:v>8.5500000000000007</c:v>
                </c:pt>
                <c:pt idx="6834" formatCode="0.00_ ">
                  <c:v>8.61</c:v>
                </c:pt>
                <c:pt idx="6835" formatCode="0.00_ ">
                  <c:v>8.69</c:v>
                </c:pt>
                <c:pt idx="6836" formatCode="0.00_ ">
                  <c:v>8.81</c:v>
                </c:pt>
                <c:pt idx="6837" formatCode="0.00_ ">
                  <c:v>8.67</c:v>
                </c:pt>
                <c:pt idx="6838" formatCode="0.00_ ">
                  <c:v>8.8800000000000008</c:v>
                </c:pt>
                <c:pt idx="6839" formatCode="0.00_ ">
                  <c:v>8.7799999999999994</c:v>
                </c:pt>
                <c:pt idx="6840" formatCode="0.00_ ">
                  <c:v>8.81</c:v>
                </c:pt>
                <c:pt idx="6841" formatCode="0.00_ ">
                  <c:v>8.86</c:v>
                </c:pt>
                <c:pt idx="6842" formatCode="0.00_ ">
                  <c:v>8.7200000000000006</c:v>
                </c:pt>
                <c:pt idx="6843" formatCode="0.00_ ">
                  <c:v>8.66</c:v>
                </c:pt>
                <c:pt idx="6844" formatCode="0.00_ ">
                  <c:v>8.65</c:v>
                </c:pt>
              </c:numCache>
            </c:numRef>
          </c:val>
          <c:smooth val="0"/>
          <c:extLst>
            <c:ext xmlns:c16="http://schemas.microsoft.com/office/drawing/2014/chart" uri="{C3380CC4-5D6E-409C-BE32-E72D297353CC}">
              <c16:uniqueId val="{00000000-EFAC-4CDB-A3C9-FF898CF17E81}"/>
            </c:ext>
          </c:extLst>
        </c:ser>
        <c:dLbls>
          <c:showLegendKey val="0"/>
          <c:showVal val="0"/>
          <c:showCatName val="0"/>
          <c:showSerName val="0"/>
          <c:showPercent val="0"/>
          <c:showBubbleSize val="0"/>
        </c:dLbls>
        <c:smooth val="0"/>
        <c:axId val="1520363135"/>
        <c:axId val="1331969519"/>
      </c:lineChart>
      <c:dateAx>
        <c:axId val="1520363135"/>
        <c:scaling>
          <c:orientation val="minMax"/>
        </c:scaling>
        <c:delete val="0"/>
        <c:axPos val="b"/>
        <c:numFmt formatCode="yyyy"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331969519"/>
        <c:crosses val="autoZero"/>
        <c:auto val="1"/>
        <c:lblOffset val="100"/>
        <c:baseTimeUnit val="days"/>
      </c:dateAx>
      <c:valAx>
        <c:axId val="1331969519"/>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52036313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barChart>
        <c:barDir val="col"/>
        <c:grouping val="clustered"/>
        <c:varyColors val="0"/>
        <c:ser>
          <c:idx val="0"/>
          <c:order val="0"/>
          <c:tx>
            <c:strRef>
              <c:f>Sheet1!$B$1</c:f>
              <c:strCache>
                <c:ptCount val="1"/>
                <c:pt idx="0">
                  <c:v>Monthly issuance of U.S.-denominated high-yield bonds ($bn)</c:v>
                </c:pt>
              </c:strCache>
            </c:strRef>
          </c:tx>
          <c:spPr>
            <a:solidFill>
              <a:schemeClr val="accent1"/>
            </a:solidFill>
            <a:ln>
              <a:noFill/>
            </a:ln>
            <a:effectLst/>
          </c:spPr>
          <c:invertIfNegative val="0"/>
          <c:cat>
            <c:numRef>
              <c:f>Sheet1!$A$2:$A$13</c:f>
              <c:numCache>
                <c:formatCode>mmm\-yy</c:formatCode>
                <c:ptCount val="12"/>
                <c:pt idx="0">
                  <c:v>43678</c:v>
                </c:pt>
                <c:pt idx="1">
                  <c:v>43709</c:v>
                </c:pt>
                <c:pt idx="2">
                  <c:v>43739</c:v>
                </c:pt>
                <c:pt idx="3">
                  <c:v>43770</c:v>
                </c:pt>
                <c:pt idx="4">
                  <c:v>43800</c:v>
                </c:pt>
                <c:pt idx="5">
                  <c:v>43831</c:v>
                </c:pt>
                <c:pt idx="6">
                  <c:v>43862</c:v>
                </c:pt>
                <c:pt idx="7">
                  <c:v>43891</c:v>
                </c:pt>
                <c:pt idx="8">
                  <c:v>43922</c:v>
                </c:pt>
                <c:pt idx="9">
                  <c:v>43952</c:v>
                </c:pt>
                <c:pt idx="10">
                  <c:v>43983</c:v>
                </c:pt>
                <c:pt idx="11">
                  <c:v>44013</c:v>
                </c:pt>
              </c:numCache>
            </c:numRef>
          </c:cat>
          <c:val>
            <c:numRef>
              <c:f>Sheet1!$B$2:$B$13</c:f>
              <c:numCache>
                <c:formatCode>General</c:formatCode>
                <c:ptCount val="12"/>
                <c:pt idx="0">
                  <c:v>17.600000000000001</c:v>
                </c:pt>
                <c:pt idx="1">
                  <c:v>44.4</c:v>
                </c:pt>
                <c:pt idx="2">
                  <c:v>34.299999999999997</c:v>
                </c:pt>
                <c:pt idx="3">
                  <c:v>60.2</c:v>
                </c:pt>
                <c:pt idx="4">
                  <c:v>22.6</c:v>
                </c:pt>
                <c:pt idx="5">
                  <c:v>76.8</c:v>
                </c:pt>
                <c:pt idx="6">
                  <c:v>46.3</c:v>
                </c:pt>
                <c:pt idx="7">
                  <c:v>6.1</c:v>
                </c:pt>
                <c:pt idx="8">
                  <c:v>41.2</c:v>
                </c:pt>
                <c:pt idx="9">
                  <c:v>47.5</c:v>
                </c:pt>
                <c:pt idx="10">
                  <c:v>67.400000000000006</c:v>
                </c:pt>
                <c:pt idx="11">
                  <c:v>38.299999999999997</c:v>
                </c:pt>
              </c:numCache>
            </c:numRef>
          </c:val>
          <c:extLst>
            <c:ext xmlns:c16="http://schemas.microsoft.com/office/drawing/2014/chart" uri="{C3380CC4-5D6E-409C-BE32-E72D297353CC}">
              <c16:uniqueId val="{00000000-3B04-4AA3-9334-39983C8E0B35}"/>
            </c:ext>
          </c:extLst>
        </c:ser>
        <c:dLbls>
          <c:showLegendKey val="0"/>
          <c:showVal val="0"/>
          <c:showCatName val="0"/>
          <c:showSerName val="0"/>
          <c:showPercent val="0"/>
          <c:showBubbleSize val="0"/>
        </c:dLbls>
        <c:gapWidth val="219"/>
        <c:overlap val="-27"/>
        <c:axId val="1405929647"/>
        <c:axId val="1149560639"/>
      </c:barChart>
      <c:dateAx>
        <c:axId val="1405929647"/>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149560639"/>
        <c:crosses val="autoZero"/>
        <c:auto val="1"/>
        <c:lblOffset val="100"/>
        <c:baseTimeUnit val="months"/>
      </c:dateAx>
      <c:valAx>
        <c:axId val="114956063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40592964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CC99AB-50FB-471A-BF17-23223124858E}"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zh-CN" altLang="en-US"/>
        </a:p>
      </dgm:t>
    </dgm:pt>
    <dgm:pt modelId="{9B22D48B-12FA-4205-AB5C-36FF711E4A6B}">
      <dgm:prSet phldrT="[文本]"/>
      <dgm:spPr/>
      <dgm:t>
        <a:bodyPr/>
        <a:lstStyle/>
        <a:p>
          <a:r>
            <a:rPr lang="en-US" altLang="zh-CN" dirty="0"/>
            <a:t>call</a:t>
          </a:r>
          <a:endParaRPr lang="zh-CN" altLang="en-US" dirty="0"/>
        </a:p>
      </dgm:t>
    </dgm:pt>
    <dgm:pt modelId="{FB1B7535-F458-46F8-BC04-F9E32BE5C89C}" type="parTrans" cxnId="{93BCD4CE-6CEE-4D57-8F7D-513D163A5713}">
      <dgm:prSet/>
      <dgm:spPr/>
      <dgm:t>
        <a:bodyPr/>
        <a:lstStyle/>
        <a:p>
          <a:endParaRPr lang="zh-CN" altLang="en-US"/>
        </a:p>
      </dgm:t>
    </dgm:pt>
    <dgm:pt modelId="{5659CE05-66E3-4FEE-907F-993577EEEE41}" type="sibTrans" cxnId="{93BCD4CE-6CEE-4D57-8F7D-513D163A5713}">
      <dgm:prSet/>
      <dgm:spPr/>
      <dgm:t>
        <a:bodyPr/>
        <a:lstStyle/>
        <a:p>
          <a:endParaRPr lang="zh-CN" altLang="en-US"/>
        </a:p>
      </dgm:t>
    </dgm:pt>
    <dgm:pt modelId="{B92C74D7-434E-44EA-917B-430FD2824F65}">
      <dgm:prSet phldrT="[文本]"/>
      <dgm:spPr/>
      <dgm:t>
        <a:bodyPr/>
        <a:lstStyle/>
        <a:p>
          <a:r>
            <a:rPr lang="zh-CN" altLang="en-US" dirty="0">
              <a:solidFill>
                <a:srgbClr val="C00000"/>
              </a:solidFill>
            </a:rPr>
            <a:t>做多</a:t>
          </a:r>
        </a:p>
      </dgm:t>
    </dgm:pt>
    <dgm:pt modelId="{C943B5BE-641E-4C9D-BA4B-156BC48FBF77}" type="parTrans" cxnId="{B147BE39-D43C-4B45-B547-D0B7A8B74547}">
      <dgm:prSet/>
      <dgm:spPr/>
      <dgm:t>
        <a:bodyPr/>
        <a:lstStyle/>
        <a:p>
          <a:endParaRPr lang="zh-CN" altLang="en-US"/>
        </a:p>
      </dgm:t>
    </dgm:pt>
    <dgm:pt modelId="{B1732472-D371-4BD9-90F6-36661C9D0BA6}" type="sibTrans" cxnId="{B147BE39-D43C-4B45-B547-D0B7A8B74547}">
      <dgm:prSet/>
      <dgm:spPr/>
      <dgm:t>
        <a:bodyPr/>
        <a:lstStyle/>
        <a:p>
          <a:endParaRPr lang="zh-CN" altLang="en-US"/>
        </a:p>
      </dgm:t>
    </dgm:pt>
    <dgm:pt modelId="{312CA7C6-9F63-4738-9AED-1E584B74F0BD}">
      <dgm:prSet phldrT="[文本]"/>
      <dgm:spPr/>
      <dgm:t>
        <a:bodyPr/>
        <a:lstStyle/>
        <a:p>
          <a:r>
            <a:rPr lang="zh-CN" altLang="en-US" dirty="0">
              <a:solidFill>
                <a:schemeClr val="accent3">
                  <a:lumMod val="75000"/>
                </a:schemeClr>
              </a:solidFill>
            </a:rPr>
            <a:t>做空</a:t>
          </a:r>
        </a:p>
      </dgm:t>
    </dgm:pt>
    <dgm:pt modelId="{298D7A80-1EDD-44CF-B224-2F5C94750522}" type="parTrans" cxnId="{2A3C4F3E-2925-4B0E-B56D-4B7618D882AC}">
      <dgm:prSet/>
      <dgm:spPr/>
      <dgm:t>
        <a:bodyPr/>
        <a:lstStyle/>
        <a:p>
          <a:endParaRPr lang="zh-CN" altLang="en-US"/>
        </a:p>
      </dgm:t>
    </dgm:pt>
    <dgm:pt modelId="{F026C597-EE5F-4EB9-9DC3-CB88A1E5151D}" type="sibTrans" cxnId="{2A3C4F3E-2925-4B0E-B56D-4B7618D882AC}">
      <dgm:prSet/>
      <dgm:spPr/>
      <dgm:t>
        <a:bodyPr/>
        <a:lstStyle/>
        <a:p>
          <a:endParaRPr lang="zh-CN" altLang="en-US"/>
        </a:p>
      </dgm:t>
    </dgm:pt>
    <dgm:pt modelId="{AEF659FE-A658-4393-A207-7E7873955DD9}">
      <dgm:prSet phldrT="[文本]"/>
      <dgm:spPr/>
      <dgm:t>
        <a:bodyPr/>
        <a:lstStyle/>
        <a:p>
          <a:r>
            <a:rPr lang="en-US" altLang="zh-CN" dirty="0"/>
            <a:t>put</a:t>
          </a:r>
          <a:endParaRPr lang="zh-CN" altLang="en-US" dirty="0"/>
        </a:p>
      </dgm:t>
    </dgm:pt>
    <dgm:pt modelId="{C188B30C-3E30-40A5-BE4A-168B632AD983}" type="parTrans" cxnId="{19620610-A848-400A-A891-D923CB5432EC}">
      <dgm:prSet/>
      <dgm:spPr/>
      <dgm:t>
        <a:bodyPr/>
        <a:lstStyle/>
        <a:p>
          <a:endParaRPr lang="zh-CN" altLang="en-US"/>
        </a:p>
      </dgm:t>
    </dgm:pt>
    <dgm:pt modelId="{21DA2F3C-5387-47DE-A4F3-35CEF9B378F5}" type="sibTrans" cxnId="{19620610-A848-400A-A891-D923CB5432EC}">
      <dgm:prSet/>
      <dgm:spPr/>
      <dgm:t>
        <a:bodyPr/>
        <a:lstStyle/>
        <a:p>
          <a:endParaRPr lang="zh-CN" altLang="en-US"/>
        </a:p>
      </dgm:t>
    </dgm:pt>
    <dgm:pt modelId="{C73EEE58-9117-4136-B32A-141A54B7300A}">
      <dgm:prSet phldrT="[文本]"/>
      <dgm:spPr/>
      <dgm:t>
        <a:bodyPr/>
        <a:lstStyle/>
        <a:p>
          <a:r>
            <a:rPr lang="zh-CN" altLang="en-US" dirty="0">
              <a:solidFill>
                <a:schemeClr val="accent3">
                  <a:lumMod val="75000"/>
                </a:schemeClr>
              </a:solidFill>
            </a:rPr>
            <a:t>做多</a:t>
          </a:r>
        </a:p>
      </dgm:t>
    </dgm:pt>
    <dgm:pt modelId="{A4FD208E-4346-4DF6-A2C0-3E9CC61BEEA5}" type="parTrans" cxnId="{AA2B4624-8252-4A8F-8C95-8C3FFD01FFE5}">
      <dgm:prSet/>
      <dgm:spPr/>
      <dgm:t>
        <a:bodyPr/>
        <a:lstStyle/>
        <a:p>
          <a:endParaRPr lang="zh-CN" altLang="en-US"/>
        </a:p>
      </dgm:t>
    </dgm:pt>
    <dgm:pt modelId="{5FFC2716-6407-4E2C-A019-D719E9729414}" type="sibTrans" cxnId="{AA2B4624-8252-4A8F-8C95-8C3FFD01FFE5}">
      <dgm:prSet/>
      <dgm:spPr/>
      <dgm:t>
        <a:bodyPr/>
        <a:lstStyle/>
        <a:p>
          <a:endParaRPr lang="zh-CN" altLang="en-US"/>
        </a:p>
      </dgm:t>
    </dgm:pt>
    <dgm:pt modelId="{D44ED020-3E3B-4F36-8FA4-B873C3243D28}">
      <dgm:prSet phldrT="[文本]"/>
      <dgm:spPr/>
      <dgm:t>
        <a:bodyPr/>
        <a:lstStyle/>
        <a:p>
          <a:r>
            <a:rPr lang="zh-CN" altLang="en-US" dirty="0">
              <a:solidFill>
                <a:srgbClr val="C00000"/>
              </a:solidFill>
            </a:rPr>
            <a:t>做空</a:t>
          </a:r>
        </a:p>
      </dgm:t>
    </dgm:pt>
    <dgm:pt modelId="{EC2F78BB-B4C1-421B-BF07-9BC175C85FC5}" type="parTrans" cxnId="{F336DA12-836B-421F-AEC5-ABBA3743BF0F}">
      <dgm:prSet/>
      <dgm:spPr/>
      <dgm:t>
        <a:bodyPr/>
        <a:lstStyle/>
        <a:p>
          <a:endParaRPr lang="zh-CN" altLang="en-US"/>
        </a:p>
      </dgm:t>
    </dgm:pt>
    <dgm:pt modelId="{FD498074-0A67-414E-98A2-FE63F6453110}" type="sibTrans" cxnId="{F336DA12-836B-421F-AEC5-ABBA3743BF0F}">
      <dgm:prSet/>
      <dgm:spPr/>
      <dgm:t>
        <a:bodyPr/>
        <a:lstStyle/>
        <a:p>
          <a:endParaRPr lang="zh-CN" altLang="en-US"/>
        </a:p>
      </dgm:t>
    </dgm:pt>
    <dgm:pt modelId="{194B9265-E165-485F-9EC2-19B2001DF980}" type="pres">
      <dgm:prSet presAssocID="{9FCC99AB-50FB-471A-BF17-23223124858E}" presName="list" presStyleCnt="0">
        <dgm:presLayoutVars>
          <dgm:dir/>
          <dgm:animLvl val="lvl"/>
        </dgm:presLayoutVars>
      </dgm:prSet>
      <dgm:spPr/>
    </dgm:pt>
    <dgm:pt modelId="{04E3E295-8210-4C2D-866F-CC96FD6690A6}" type="pres">
      <dgm:prSet presAssocID="{9B22D48B-12FA-4205-AB5C-36FF711E4A6B}" presName="posSpace" presStyleCnt="0"/>
      <dgm:spPr/>
    </dgm:pt>
    <dgm:pt modelId="{97954C4A-BB3E-47A8-9217-5DB0420D07B4}" type="pres">
      <dgm:prSet presAssocID="{9B22D48B-12FA-4205-AB5C-36FF711E4A6B}" presName="vertFlow" presStyleCnt="0"/>
      <dgm:spPr/>
    </dgm:pt>
    <dgm:pt modelId="{F4F0E009-61D0-4990-8C8E-E23C90AC1B12}" type="pres">
      <dgm:prSet presAssocID="{9B22D48B-12FA-4205-AB5C-36FF711E4A6B}" presName="topSpace" presStyleCnt="0"/>
      <dgm:spPr/>
    </dgm:pt>
    <dgm:pt modelId="{A7A669E5-B282-4A99-B060-E286B0C27288}" type="pres">
      <dgm:prSet presAssocID="{9B22D48B-12FA-4205-AB5C-36FF711E4A6B}" presName="firstComp" presStyleCnt="0"/>
      <dgm:spPr/>
    </dgm:pt>
    <dgm:pt modelId="{545BCA8B-E219-466F-ADAC-177DCB1C91FD}" type="pres">
      <dgm:prSet presAssocID="{9B22D48B-12FA-4205-AB5C-36FF711E4A6B}" presName="firstChild" presStyleLbl="bgAccFollowNode1" presStyleIdx="0" presStyleCnt="4"/>
      <dgm:spPr/>
    </dgm:pt>
    <dgm:pt modelId="{519E1C0E-EC98-4EE3-9441-E047B8E7CA56}" type="pres">
      <dgm:prSet presAssocID="{9B22D48B-12FA-4205-AB5C-36FF711E4A6B}" presName="firstChildTx" presStyleLbl="bgAccFollowNode1" presStyleIdx="0" presStyleCnt="4">
        <dgm:presLayoutVars>
          <dgm:bulletEnabled val="1"/>
        </dgm:presLayoutVars>
      </dgm:prSet>
      <dgm:spPr/>
    </dgm:pt>
    <dgm:pt modelId="{A154A3A6-BA88-4DD9-BCEE-0622C6A4B4FF}" type="pres">
      <dgm:prSet presAssocID="{312CA7C6-9F63-4738-9AED-1E584B74F0BD}" presName="comp" presStyleCnt="0"/>
      <dgm:spPr/>
    </dgm:pt>
    <dgm:pt modelId="{79885219-32FE-47BE-805A-706E24C0D4A8}" type="pres">
      <dgm:prSet presAssocID="{312CA7C6-9F63-4738-9AED-1E584B74F0BD}" presName="child" presStyleLbl="bgAccFollowNode1" presStyleIdx="1" presStyleCnt="4"/>
      <dgm:spPr/>
    </dgm:pt>
    <dgm:pt modelId="{435E2FC3-8D15-4EC6-A085-02A49DDA81F2}" type="pres">
      <dgm:prSet presAssocID="{312CA7C6-9F63-4738-9AED-1E584B74F0BD}" presName="childTx" presStyleLbl="bgAccFollowNode1" presStyleIdx="1" presStyleCnt="4">
        <dgm:presLayoutVars>
          <dgm:bulletEnabled val="1"/>
        </dgm:presLayoutVars>
      </dgm:prSet>
      <dgm:spPr/>
    </dgm:pt>
    <dgm:pt modelId="{82303A24-E8C3-4CF2-8FD7-629CCA939E6D}" type="pres">
      <dgm:prSet presAssocID="{9B22D48B-12FA-4205-AB5C-36FF711E4A6B}" presName="negSpace" presStyleCnt="0"/>
      <dgm:spPr/>
    </dgm:pt>
    <dgm:pt modelId="{DD81F4CF-0439-4E0D-BB79-74A43D32227F}" type="pres">
      <dgm:prSet presAssocID="{9B22D48B-12FA-4205-AB5C-36FF711E4A6B}" presName="circle" presStyleLbl="node1" presStyleIdx="0" presStyleCnt="2"/>
      <dgm:spPr/>
    </dgm:pt>
    <dgm:pt modelId="{680B2261-AB4D-4362-A17A-A74A788D0595}" type="pres">
      <dgm:prSet presAssocID="{5659CE05-66E3-4FEE-907F-993577EEEE41}" presName="transSpace" presStyleCnt="0"/>
      <dgm:spPr/>
    </dgm:pt>
    <dgm:pt modelId="{0A6DE582-A16D-4970-BB3F-D917547AD793}" type="pres">
      <dgm:prSet presAssocID="{AEF659FE-A658-4393-A207-7E7873955DD9}" presName="posSpace" presStyleCnt="0"/>
      <dgm:spPr/>
    </dgm:pt>
    <dgm:pt modelId="{8DDFB3AA-2DCD-4867-B0F8-3014C586E2A2}" type="pres">
      <dgm:prSet presAssocID="{AEF659FE-A658-4393-A207-7E7873955DD9}" presName="vertFlow" presStyleCnt="0"/>
      <dgm:spPr/>
    </dgm:pt>
    <dgm:pt modelId="{4000891A-5A3C-4A6A-88A7-71A4E3FE412B}" type="pres">
      <dgm:prSet presAssocID="{AEF659FE-A658-4393-A207-7E7873955DD9}" presName="topSpace" presStyleCnt="0"/>
      <dgm:spPr/>
    </dgm:pt>
    <dgm:pt modelId="{3CD54A19-7D4F-4189-BF31-94EAF12A8A64}" type="pres">
      <dgm:prSet presAssocID="{AEF659FE-A658-4393-A207-7E7873955DD9}" presName="firstComp" presStyleCnt="0"/>
      <dgm:spPr/>
    </dgm:pt>
    <dgm:pt modelId="{6250EFEE-367F-47E9-AFC0-E133F972BBB7}" type="pres">
      <dgm:prSet presAssocID="{AEF659FE-A658-4393-A207-7E7873955DD9}" presName="firstChild" presStyleLbl="bgAccFollowNode1" presStyleIdx="2" presStyleCnt="4"/>
      <dgm:spPr/>
    </dgm:pt>
    <dgm:pt modelId="{CE48C594-5002-4A9B-8684-779BDAA37752}" type="pres">
      <dgm:prSet presAssocID="{AEF659FE-A658-4393-A207-7E7873955DD9}" presName="firstChildTx" presStyleLbl="bgAccFollowNode1" presStyleIdx="2" presStyleCnt="4">
        <dgm:presLayoutVars>
          <dgm:bulletEnabled val="1"/>
        </dgm:presLayoutVars>
      </dgm:prSet>
      <dgm:spPr/>
    </dgm:pt>
    <dgm:pt modelId="{0C5F36F7-43D2-4A89-9819-DD25B25CE26F}" type="pres">
      <dgm:prSet presAssocID="{D44ED020-3E3B-4F36-8FA4-B873C3243D28}" presName="comp" presStyleCnt="0"/>
      <dgm:spPr/>
    </dgm:pt>
    <dgm:pt modelId="{490975CF-0B08-4B92-8DDC-C6A802C65925}" type="pres">
      <dgm:prSet presAssocID="{D44ED020-3E3B-4F36-8FA4-B873C3243D28}" presName="child" presStyleLbl="bgAccFollowNode1" presStyleIdx="3" presStyleCnt="4"/>
      <dgm:spPr/>
    </dgm:pt>
    <dgm:pt modelId="{76027EB6-430F-4D61-979C-1498C6BDB5D5}" type="pres">
      <dgm:prSet presAssocID="{D44ED020-3E3B-4F36-8FA4-B873C3243D28}" presName="childTx" presStyleLbl="bgAccFollowNode1" presStyleIdx="3" presStyleCnt="4">
        <dgm:presLayoutVars>
          <dgm:bulletEnabled val="1"/>
        </dgm:presLayoutVars>
      </dgm:prSet>
      <dgm:spPr/>
    </dgm:pt>
    <dgm:pt modelId="{F523FC98-DF20-4315-AD6F-9899A3F37B4A}" type="pres">
      <dgm:prSet presAssocID="{AEF659FE-A658-4393-A207-7E7873955DD9}" presName="negSpace" presStyleCnt="0"/>
      <dgm:spPr/>
    </dgm:pt>
    <dgm:pt modelId="{8A79077A-9642-4000-AF3E-8A84A78C43D8}" type="pres">
      <dgm:prSet presAssocID="{AEF659FE-A658-4393-A207-7E7873955DD9}" presName="circle" presStyleLbl="node1" presStyleIdx="1" presStyleCnt="2"/>
      <dgm:spPr/>
    </dgm:pt>
  </dgm:ptLst>
  <dgm:cxnLst>
    <dgm:cxn modelId="{B0A2ED01-A852-43A5-92B5-69A1BC770174}" type="presOf" srcId="{D44ED020-3E3B-4F36-8FA4-B873C3243D28}" destId="{76027EB6-430F-4D61-979C-1498C6BDB5D5}" srcOrd="1" destOrd="0" presId="urn:microsoft.com/office/officeart/2005/8/layout/hList9"/>
    <dgm:cxn modelId="{0459BC05-6A03-4B79-A0E2-5CE262EE76F4}" type="presOf" srcId="{C73EEE58-9117-4136-B32A-141A54B7300A}" destId="{6250EFEE-367F-47E9-AFC0-E133F972BBB7}" srcOrd="0" destOrd="0" presId="urn:microsoft.com/office/officeart/2005/8/layout/hList9"/>
    <dgm:cxn modelId="{A8645F09-F73E-4120-A918-8AF7378816A8}" type="presOf" srcId="{C73EEE58-9117-4136-B32A-141A54B7300A}" destId="{CE48C594-5002-4A9B-8684-779BDAA37752}" srcOrd="1" destOrd="0" presId="urn:microsoft.com/office/officeart/2005/8/layout/hList9"/>
    <dgm:cxn modelId="{19620610-A848-400A-A891-D923CB5432EC}" srcId="{9FCC99AB-50FB-471A-BF17-23223124858E}" destId="{AEF659FE-A658-4393-A207-7E7873955DD9}" srcOrd="1" destOrd="0" parTransId="{C188B30C-3E30-40A5-BE4A-168B632AD983}" sibTransId="{21DA2F3C-5387-47DE-A4F3-35CEF9B378F5}"/>
    <dgm:cxn modelId="{1A6B0F12-C64A-476F-8134-A43B23408577}" type="presOf" srcId="{9B22D48B-12FA-4205-AB5C-36FF711E4A6B}" destId="{DD81F4CF-0439-4E0D-BB79-74A43D32227F}" srcOrd="0" destOrd="0" presId="urn:microsoft.com/office/officeart/2005/8/layout/hList9"/>
    <dgm:cxn modelId="{F336DA12-836B-421F-AEC5-ABBA3743BF0F}" srcId="{AEF659FE-A658-4393-A207-7E7873955DD9}" destId="{D44ED020-3E3B-4F36-8FA4-B873C3243D28}" srcOrd="1" destOrd="0" parTransId="{EC2F78BB-B4C1-421B-BF07-9BC175C85FC5}" sibTransId="{FD498074-0A67-414E-98A2-FE63F6453110}"/>
    <dgm:cxn modelId="{6160B513-86E2-49A0-AC74-3E1EAD46D129}" type="presOf" srcId="{312CA7C6-9F63-4738-9AED-1E584B74F0BD}" destId="{435E2FC3-8D15-4EC6-A085-02A49DDA81F2}" srcOrd="1" destOrd="0" presId="urn:microsoft.com/office/officeart/2005/8/layout/hList9"/>
    <dgm:cxn modelId="{AA2B4624-8252-4A8F-8C95-8C3FFD01FFE5}" srcId="{AEF659FE-A658-4393-A207-7E7873955DD9}" destId="{C73EEE58-9117-4136-B32A-141A54B7300A}" srcOrd="0" destOrd="0" parTransId="{A4FD208E-4346-4DF6-A2C0-3E9CC61BEEA5}" sibTransId="{5FFC2716-6407-4E2C-A019-D719E9729414}"/>
    <dgm:cxn modelId="{ABBAB935-9281-44DD-83B5-776B8DFCFCBC}" type="presOf" srcId="{B92C74D7-434E-44EA-917B-430FD2824F65}" destId="{519E1C0E-EC98-4EE3-9441-E047B8E7CA56}" srcOrd="1" destOrd="0" presId="urn:microsoft.com/office/officeart/2005/8/layout/hList9"/>
    <dgm:cxn modelId="{B147BE39-D43C-4B45-B547-D0B7A8B74547}" srcId="{9B22D48B-12FA-4205-AB5C-36FF711E4A6B}" destId="{B92C74D7-434E-44EA-917B-430FD2824F65}" srcOrd="0" destOrd="0" parTransId="{C943B5BE-641E-4C9D-BA4B-156BC48FBF77}" sibTransId="{B1732472-D371-4BD9-90F6-36661C9D0BA6}"/>
    <dgm:cxn modelId="{2A3C4F3E-2925-4B0E-B56D-4B7618D882AC}" srcId="{9B22D48B-12FA-4205-AB5C-36FF711E4A6B}" destId="{312CA7C6-9F63-4738-9AED-1E584B74F0BD}" srcOrd="1" destOrd="0" parTransId="{298D7A80-1EDD-44CF-B224-2F5C94750522}" sibTransId="{F026C597-EE5F-4EB9-9DC3-CB88A1E5151D}"/>
    <dgm:cxn modelId="{F2E48B5C-A515-4454-A8C4-16F36EBEBE89}" type="presOf" srcId="{312CA7C6-9F63-4738-9AED-1E584B74F0BD}" destId="{79885219-32FE-47BE-805A-706E24C0D4A8}" srcOrd="0" destOrd="0" presId="urn:microsoft.com/office/officeart/2005/8/layout/hList9"/>
    <dgm:cxn modelId="{EACCAC5E-DBBE-4A52-B835-267ACC5CB10C}" type="presOf" srcId="{B92C74D7-434E-44EA-917B-430FD2824F65}" destId="{545BCA8B-E219-466F-ADAC-177DCB1C91FD}" srcOrd="0" destOrd="0" presId="urn:microsoft.com/office/officeart/2005/8/layout/hList9"/>
    <dgm:cxn modelId="{4BCD4D4F-1796-489A-97C2-B52121BB5807}" type="presOf" srcId="{AEF659FE-A658-4393-A207-7E7873955DD9}" destId="{8A79077A-9642-4000-AF3E-8A84A78C43D8}" srcOrd="0" destOrd="0" presId="urn:microsoft.com/office/officeart/2005/8/layout/hList9"/>
    <dgm:cxn modelId="{93BCD4CE-6CEE-4D57-8F7D-513D163A5713}" srcId="{9FCC99AB-50FB-471A-BF17-23223124858E}" destId="{9B22D48B-12FA-4205-AB5C-36FF711E4A6B}" srcOrd="0" destOrd="0" parTransId="{FB1B7535-F458-46F8-BC04-F9E32BE5C89C}" sibTransId="{5659CE05-66E3-4FEE-907F-993577EEEE41}"/>
    <dgm:cxn modelId="{8E12E0F2-8DAE-4D95-9BCC-186DE324CCAA}" type="presOf" srcId="{D44ED020-3E3B-4F36-8FA4-B873C3243D28}" destId="{490975CF-0B08-4B92-8DDC-C6A802C65925}" srcOrd="0" destOrd="0" presId="urn:microsoft.com/office/officeart/2005/8/layout/hList9"/>
    <dgm:cxn modelId="{E52F5BFA-F7E6-437A-865B-E93C2E6BF714}" type="presOf" srcId="{9FCC99AB-50FB-471A-BF17-23223124858E}" destId="{194B9265-E165-485F-9EC2-19B2001DF980}" srcOrd="0" destOrd="0" presId="urn:microsoft.com/office/officeart/2005/8/layout/hList9"/>
    <dgm:cxn modelId="{0E6F8168-64A9-4CAE-A9B1-45BE4B0019F8}" type="presParOf" srcId="{194B9265-E165-485F-9EC2-19B2001DF980}" destId="{04E3E295-8210-4C2D-866F-CC96FD6690A6}" srcOrd="0" destOrd="0" presId="urn:microsoft.com/office/officeart/2005/8/layout/hList9"/>
    <dgm:cxn modelId="{719F0818-3889-4D25-9557-967A47664357}" type="presParOf" srcId="{194B9265-E165-485F-9EC2-19B2001DF980}" destId="{97954C4A-BB3E-47A8-9217-5DB0420D07B4}" srcOrd="1" destOrd="0" presId="urn:microsoft.com/office/officeart/2005/8/layout/hList9"/>
    <dgm:cxn modelId="{68B62FA3-6852-4140-BCC5-C22232A61973}" type="presParOf" srcId="{97954C4A-BB3E-47A8-9217-5DB0420D07B4}" destId="{F4F0E009-61D0-4990-8C8E-E23C90AC1B12}" srcOrd="0" destOrd="0" presId="urn:microsoft.com/office/officeart/2005/8/layout/hList9"/>
    <dgm:cxn modelId="{4FE11EA9-9B5C-4974-9807-48886E867A43}" type="presParOf" srcId="{97954C4A-BB3E-47A8-9217-5DB0420D07B4}" destId="{A7A669E5-B282-4A99-B060-E286B0C27288}" srcOrd="1" destOrd="0" presId="urn:microsoft.com/office/officeart/2005/8/layout/hList9"/>
    <dgm:cxn modelId="{7F3AA665-799C-4111-8A81-95E8C1884880}" type="presParOf" srcId="{A7A669E5-B282-4A99-B060-E286B0C27288}" destId="{545BCA8B-E219-466F-ADAC-177DCB1C91FD}" srcOrd="0" destOrd="0" presId="urn:microsoft.com/office/officeart/2005/8/layout/hList9"/>
    <dgm:cxn modelId="{12FA3FB1-6E46-4EDC-BADF-A03FCB80526A}" type="presParOf" srcId="{A7A669E5-B282-4A99-B060-E286B0C27288}" destId="{519E1C0E-EC98-4EE3-9441-E047B8E7CA56}" srcOrd="1" destOrd="0" presId="urn:microsoft.com/office/officeart/2005/8/layout/hList9"/>
    <dgm:cxn modelId="{225DEF30-F208-455F-B1B9-8851E9A587D5}" type="presParOf" srcId="{97954C4A-BB3E-47A8-9217-5DB0420D07B4}" destId="{A154A3A6-BA88-4DD9-BCEE-0622C6A4B4FF}" srcOrd="2" destOrd="0" presId="urn:microsoft.com/office/officeart/2005/8/layout/hList9"/>
    <dgm:cxn modelId="{8D7DDA87-4ED5-4503-B57F-F78B6C363FD0}" type="presParOf" srcId="{A154A3A6-BA88-4DD9-BCEE-0622C6A4B4FF}" destId="{79885219-32FE-47BE-805A-706E24C0D4A8}" srcOrd="0" destOrd="0" presId="urn:microsoft.com/office/officeart/2005/8/layout/hList9"/>
    <dgm:cxn modelId="{994C9AEC-7E78-4F3D-BD35-422069D154EA}" type="presParOf" srcId="{A154A3A6-BA88-4DD9-BCEE-0622C6A4B4FF}" destId="{435E2FC3-8D15-4EC6-A085-02A49DDA81F2}" srcOrd="1" destOrd="0" presId="urn:microsoft.com/office/officeart/2005/8/layout/hList9"/>
    <dgm:cxn modelId="{67EF1319-D573-436B-8358-CEA01A21E615}" type="presParOf" srcId="{194B9265-E165-485F-9EC2-19B2001DF980}" destId="{82303A24-E8C3-4CF2-8FD7-629CCA939E6D}" srcOrd="2" destOrd="0" presId="urn:microsoft.com/office/officeart/2005/8/layout/hList9"/>
    <dgm:cxn modelId="{87A52B9D-26E4-4D92-8FF0-1CFDFFF3A0DE}" type="presParOf" srcId="{194B9265-E165-485F-9EC2-19B2001DF980}" destId="{DD81F4CF-0439-4E0D-BB79-74A43D32227F}" srcOrd="3" destOrd="0" presId="urn:microsoft.com/office/officeart/2005/8/layout/hList9"/>
    <dgm:cxn modelId="{5713F1CD-DAAE-40CD-87F7-CFD1CF533A9D}" type="presParOf" srcId="{194B9265-E165-485F-9EC2-19B2001DF980}" destId="{680B2261-AB4D-4362-A17A-A74A788D0595}" srcOrd="4" destOrd="0" presId="urn:microsoft.com/office/officeart/2005/8/layout/hList9"/>
    <dgm:cxn modelId="{B902777E-E3FB-44B3-92B5-5D35C1412E43}" type="presParOf" srcId="{194B9265-E165-485F-9EC2-19B2001DF980}" destId="{0A6DE582-A16D-4970-BB3F-D917547AD793}" srcOrd="5" destOrd="0" presId="urn:microsoft.com/office/officeart/2005/8/layout/hList9"/>
    <dgm:cxn modelId="{248EC420-4D85-41A7-9E42-5F5274EF47BA}" type="presParOf" srcId="{194B9265-E165-485F-9EC2-19B2001DF980}" destId="{8DDFB3AA-2DCD-4867-B0F8-3014C586E2A2}" srcOrd="6" destOrd="0" presId="urn:microsoft.com/office/officeart/2005/8/layout/hList9"/>
    <dgm:cxn modelId="{5001FA84-CC9B-47B2-AB0A-3051F04357FC}" type="presParOf" srcId="{8DDFB3AA-2DCD-4867-B0F8-3014C586E2A2}" destId="{4000891A-5A3C-4A6A-88A7-71A4E3FE412B}" srcOrd="0" destOrd="0" presId="urn:microsoft.com/office/officeart/2005/8/layout/hList9"/>
    <dgm:cxn modelId="{FFB7F0A8-3DB3-4302-AF68-F60D0EE651A4}" type="presParOf" srcId="{8DDFB3AA-2DCD-4867-B0F8-3014C586E2A2}" destId="{3CD54A19-7D4F-4189-BF31-94EAF12A8A64}" srcOrd="1" destOrd="0" presId="urn:microsoft.com/office/officeart/2005/8/layout/hList9"/>
    <dgm:cxn modelId="{6716E9B3-756C-49BF-9EF1-6CBBB11C5625}" type="presParOf" srcId="{3CD54A19-7D4F-4189-BF31-94EAF12A8A64}" destId="{6250EFEE-367F-47E9-AFC0-E133F972BBB7}" srcOrd="0" destOrd="0" presId="urn:microsoft.com/office/officeart/2005/8/layout/hList9"/>
    <dgm:cxn modelId="{2FDDEC99-186C-4BFF-B698-017960A4F2A7}" type="presParOf" srcId="{3CD54A19-7D4F-4189-BF31-94EAF12A8A64}" destId="{CE48C594-5002-4A9B-8684-779BDAA37752}" srcOrd="1" destOrd="0" presId="urn:microsoft.com/office/officeart/2005/8/layout/hList9"/>
    <dgm:cxn modelId="{62CDCAB7-7714-4B4A-836F-2B1172326EC4}" type="presParOf" srcId="{8DDFB3AA-2DCD-4867-B0F8-3014C586E2A2}" destId="{0C5F36F7-43D2-4A89-9819-DD25B25CE26F}" srcOrd="2" destOrd="0" presId="urn:microsoft.com/office/officeart/2005/8/layout/hList9"/>
    <dgm:cxn modelId="{731CE90A-A435-4347-B8C5-04667F5CA29E}" type="presParOf" srcId="{0C5F36F7-43D2-4A89-9819-DD25B25CE26F}" destId="{490975CF-0B08-4B92-8DDC-C6A802C65925}" srcOrd="0" destOrd="0" presId="urn:microsoft.com/office/officeart/2005/8/layout/hList9"/>
    <dgm:cxn modelId="{23860431-5F26-493B-88BF-D5DA9DF97116}" type="presParOf" srcId="{0C5F36F7-43D2-4A89-9819-DD25B25CE26F}" destId="{76027EB6-430F-4D61-979C-1498C6BDB5D5}" srcOrd="1" destOrd="0" presId="urn:microsoft.com/office/officeart/2005/8/layout/hList9"/>
    <dgm:cxn modelId="{2B94348C-9336-4556-A89D-A3FE2EE1160C}" type="presParOf" srcId="{194B9265-E165-485F-9EC2-19B2001DF980}" destId="{F523FC98-DF20-4315-AD6F-9899A3F37B4A}" srcOrd="7" destOrd="0" presId="urn:microsoft.com/office/officeart/2005/8/layout/hList9"/>
    <dgm:cxn modelId="{4FC2C1B4-5CDD-445A-90B5-D10E8E67F3EB}" type="presParOf" srcId="{194B9265-E165-485F-9EC2-19B2001DF980}" destId="{8A79077A-9642-4000-AF3E-8A84A78C43D8}" srcOrd="8" destOrd="0" presId="urn:microsoft.com/office/officeart/2005/8/layout/hList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5BCA8B-E219-466F-ADAC-177DCB1C91FD}">
      <dsp:nvSpPr>
        <dsp:cNvPr id="0" name=""/>
        <dsp:cNvSpPr/>
      </dsp:nvSpPr>
      <dsp:spPr>
        <a:xfrm>
          <a:off x="1372671" y="891060"/>
          <a:ext cx="2570745" cy="1714687"/>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412496" rIns="412496" bIns="412496" numCol="1" spcCol="1270" anchor="ctr" anchorCtr="0">
          <a:noAutofit/>
        </a:bodyPr>
        <a:lstStyle/>
        <a:p>
          <a:pPr marL="0" lvl="0" indent="0" algn="l" defTabSz="2578100">
            <a:lnSpc>
              <a:spcPct val="90000"/>
            </a:lnSpc>
            <a:spcBef>
              <a:spcPct val="0"/>
            </a:spcBef>
            <a:spcAft>
              <a:spcPct val="35000"/>
            </a:spcAft>
            <a:buNone/>
          </a:pPr>
          <a:r>
            <a:rPr lang="zh-CN" altLang="en-US" sz="5800" kern="1200" dirty="0">
              <a:solidFill>
                <a:srgbClr val="C00000"/>
              </a:solidFill>
            </a:rPr>
            <a:t>做多</a:t>
          </a:r>
        </a:p>
      </dsp:txBody>
      <dsp:txXfrm>
        <a:off x="1783990" y="891060"/>
        <a:ext cx="2159426" cy="1714687"/>
      </dsp:txXfrm>
    </dsp:sp>
    <dsp:sp modelId="{79885219-32FE-47BE-805A-706E24C0D4A8}">
      <dsp:nvSpPr>
        <dsp:cNvPr id="0" name=""/>
        <dsp:cNvSpPr/>
      </dsp:nvSpPr>
      <dsp:spPr>
        <a:xfrm>
          <a:off x="1372671" y="2605747"/>
          <a:ext cx="2570745" cy="1714687"/>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412496" rIns="412496" bIns="412496" numCol="1" spcCol="1270" anchor="ctr" anchorCtr="0">
          <a:noAutofit/>
        </a:bodyPr>
        <a:lstStyle/>
        <a:p>
          <a:pPr marL="0" lvl="0" indent="0" algn="l" defTabSz="2578100">
            <a:lnSpc>
              <a:spcPct val="90000"/>
            </a:lnSpc>
            <a:spcBef>
              <a:spcPct val="0"/>
            </a:spcBef>
            <a:spcAft>
              <a:spcPct val="35000"/>
            </a:spcAft>
            <a:buNone/>
          </a:pPr>
          <a:r>
            <a:rPr lang="zh-CN" altLang="en-US" sz="5800" kern="1200" dirty="0">
              <a:solidFill>
                <a:schemeClr val="accent3">
                  <a:lumMod val="75000"/>
                </a:schemeClr>
              </a:solidFill>
            </a:rPr>
            <a:t>做空</a:t>
          </a:r>
        </a:p>
      </dsp:txBody>
      <dsp:txXfrm>
        <a:off x="1783990" y="2605747"/>
        <a:ext cx="2159426" cy="1714687"/>
      </dsp:txXfrm>
    </dsp:sp>
    <dsp:sp modelId="{DD81F4CF-0439-4E0D-BB79-74A43D32227F}">
      <dsp:nvSpPr>
        <dsp:cNvPr id="0" name=""/>
        <dsp:cNvSpPr/>
      </dsp:nvSpPr>
      <dsp:spPr>
        <a:xfrm>
          <a:off x="1607" y="205528"/>
          <a:ext cx="1713830" cy="171383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889250">
            <a:lnSpc>
              <a:spcPct val="90000"/>
            </a:lnSpc>
            <a:spcBef>
              <a:spcPct val="0"/>
            </a:spcBef>
            <a:spcAft>
              <a:spcPct val="35000"/>
            </a:spcAft>
            <a:buNone/>
          </a:pPr>
          <a:r>
            <a:rPr lang="en-US" altLang="zh-CN" sz="6500" kern="1200" dirty="0"/>
            <a:t>call</a:t>
          </a:r>
          <a:endParaRPr lang="zh-CN" altLang="en-US" sz="6500" kern="1200" dirty="0"/>
        </a:p>
      </dsp:txBody>
      <dsp:txXfrm>
        <a:off x="252592" y="456513"/>
        <a:ext cx="1211860" cy="1211860"/>
      </dsp:txXfrm>
    </dsp:sp>
    <dsp:sp modelId="{6250EFEE-367F-47E9-AFC0-E133F972BBB7}">
      <dsp:nvSpPr>
        <dsp:cNvPr id="0" name=""/>
        <dsp:cNvSpPr/>
      </dsp:nvSpPr>
      <dsp:spPr>
        <a:xfrm>
          <a:off x="5657247" y="891060"/>
          <a:ext cx="2570745" cy="1714687"/>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412496" rIns="412496" bIns="412496" numCol="1" spcCol="1270" anchor="ctr" anchorCtr="0">
          <a:noAutofit/>
        </a:bodyPr>
        <a:lstStyle/>
        <a:p>
          <a:pPr marL="0" lvl="0" indent="0" algn="l" defTabSz="2578100">
            <a:lnSpc>
              <a:spcPct val="90000"/>
            </a:lnSpc>
            <a:spcBef>
              <a:spcPct val="0"/>
            </a:spcBef>
            <a:spcAft>
              <a:spcPct val="35000"/>
            </a:spcAft>
            <a:buNone/>
          </a:pPr>
          <a:r>
            <a:rPr lang="zh-CN" altLang="en-US" sz="5800" kern="1200" dirty="0">
              <a:solidFill>
                <a:schemeClr val="accent3">
                  <a:lumMod val="75000"/>
                </a:schemeClr>
              </a:solidFill>
            </a:rPr>
            <a:t>做多</a:t>
          </a:r>
        </a:p>
      </dsp:txBody>
      <dsp:txXfrm>
        <a:off x="6068566" y="891060"/>
        <a:ext cx="2159426" cy="1714687"/>
      </dsp:txXfrm>
    </dsp:sp>
    <dsp:sp modelId="{490975CF-0B08-4B92-8DDC-C6A802C65925}">
      <dsp:nvSpPr>
        <dsp:cNvPr id="0" name=""/>
        <dsp:cNvSpPr/>
      </dsp:nvSpPr>
      <dsp:spPr>
        <a:xfrm>
          <a:off x="5657247" y="2605747"/>
          <a:ext cx="2570745" cy="1714687"/>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412496" rIns="412496" bIns="412496" numCol="1" spcCol="1270" anchor="ctr" anchorCtr="0">
          <a:noAutofit/>
        </a:bodyPr>
        <a:lstStyle/>
        <a:p>
          <a:pPr marL="0" lvl="0" indent="0" algn="l" defTabSz="2578100">
            <a:lnSpc>
              <a:spcPct val="90000"/>
            </a:lnSpc>
            <a:spcBef>
              <a:spcPct val="0"/>
            </a:spcBef>
            <a:spcAft>
              <a:spcPct val="35000"/>
            </a:spcAft>
            <a:buNone/>
          </a:pPr>
          <a:r>
            <a:rPr lang="zh-CN" altLang="en-US" sz="5800" kern="1200" dirty="0">
              <a:solidFill>
                <a:srgbClr val="C00000"/>
              </a:solidFill>
            </a:rPr>
            <a:t>做空</a:t>
          </a:r>
        </a:p>
      </dsp:txBody>
      <dsp:txXfrm>
        <a:off x="6068566" y="2605747"/>
        <a:ext cx="2159426" cy="1714687"/>
      </dsp:txXfrm>
    </dsp:sp>
    <dsp:sp modelId="{8A79077A-9642-4000-AF3E-8A84A78C43D8}">
      <dsp:nvSpPr>
        <dsp:cNvPr id="0" name=""/>
        <dsp:cNvSpPr/>
      </dsp:nvSpPr>
      <dsp:spPr>
        <a:xfrm>
          <a:off x="4286183" y="205528"/>
          <a:ext cx="1713830" cy="171383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889250">
            <a:lnSpc>
              <a:spcPct val="90000"/>
            </a:lnSpc>
            <a:spcBef>
              <a:spcPct val="0"/>
            </a:spcBef>
            <a:spcAft>
              <a:spcPct val="35000"/>
            </a:spcAft>
            <a:buNone/>
          </a:pPr>
          <a:r>
            <a:rPr lang="en-US" altLang="zh-CN" sz="6500" kern="1200" dirty="0"/>
            <a:t>put</a:t>
          </a:r>
          <a:endParaRPr lang="zh-CN" altLang="en-US" sz="6500" kern="1200" dirty="0"/>
        </a:p>
      </dsp:txBody>
      <dsp:txXfrm>
        <a:off x="4537168" y="456513"/>
        <a:ext cx="1211860" cy="1211860"/>
      </dsp:txXfrm>
    </dsp:sp>
  </dsp:spTree>
</dsp:drawing>
</file>

<file path=ppt/diagrams/layout1.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0.6575</cdr:x>
      <cdr:y>0.40407</cdr:y>
    </cdr:from>
    <cdr:to>
      <cdr:x>0.78875</cdr:x>
      <cdr:y>0.77</cdr:y>
    </cdr:to>
    <cdr:cxnSp macro="">
      <cdr:nvCxnSpPr>
        <cdr:cNvPr id="3" name="直接箭头连接符 2">
          <a:extLst xmlns:a="http://schemas.openxmlformats.org/drawingml/2006/main">
            <a:ext uri="{FF2B5EF4-FFF2-40B4-BE49-F238E27FC236}">
              <a16:creationId xmlns:a16="http://schemas.microsoft.com/office/drawing/2014/main" id="{2A566C20-5B1C-44A0-97DE-30310A866251}"/>
            </a:ext>
          </a:extLst>
        </cdr:cNvPr>
        <cdr:cNvCxnSpPr/>
      </cdr:nvCxnSpPr>
      <cdr:spPr>
        <a:xfrm xmlns:a="http://schemas.openxmlformats.org/drawingml/2006/main" flipV="1">
          <a:off x="5410944" y="1828800"/>
          <a:ext cx="1080120" cy="1656184"/>
        </a:xfrm>
        <a:prstGeom xmlns:a="http://schemas.openxmlformats.org/drawingml/2006/main" prst="straightConnector1">
          <a:avLst/>
        </a:prstGeom>
        <a:ln xmlns:a="http://schemas.openxmlformats.org/drawingml/2006/main" w="25400">
          <a:solidFill>
            <a:schemeClr val="accent2"/>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835754E-0660-40D8-8565-CC2BE8AB094A}" type="datetimeFigureOut">
              <a:rPr lang="zh-CN" altLang="en-US" smtClean="0"/>
              <a:t>2023/3/27</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BBB084-E0E5-4A60-835A-7A2F5C1832AF}" type="slidenum">
              <a:rPr lang="zh-CN" altLang="en-US" smtClean="0"/>
              <a:t>‹#›</a:t>
            </a:fld>
            <a:endParaRPr lang="zh-CN" altLang="en-US"/>
          </a:p>
        </p:txBody>
      </p:sp>
    </p:spTree>
    <p:extLst>
      <p:ext uri="{BB962C8B-B14F-4D97-AF65-F5344CB8AC3E}">
        <p14:creationId xmlns:p14="http://schemas.microsoft.com/office/powerpoint/2010/main" val="1753654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BBB084-E0E5-4A60-835A-7A2F5C1832AF}" type="slidenum">
              <a:rPr lang="zh-CN" altLang="en-US" smtClean="0"/>
              <a:t>1</a:t>
            </a:fld>
            <a:endParaRPr lang="zh-CN" altLang="en-US"/>
          </a:p>
        </p:txBody>
      </p:sp>
    </p:spTree>
    <p:extLst>
      <p:ext uri="{BB962C8B-B14F-4D97-AF65-F5344CB8AC3E}">
        <p14:creationId xmlns:p14="http://schemas.microsoft.com/office/powerpoint/2010/main" val="29679337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Buy the dips </a:t>
            </a:r>
            <a:r>
              <a:rPr lang="zh-CN" altLang="en-US" dirty="0"/>
              <a:t>交易方向与权证对冲（如</a:t>
            </a:r>
            <a:r>
              <a:rPr lang="en-US" altLang="zh-CN" dirty="0"/>
              <a:t>delta hedging</a:t>
            </a:r>
            <a:r>
              <a:rPr lang="zh-CN" altLang="en-US" dirty="0"/>
              <a:t>）相反，后者是波动率的多头。</a:t>
            </a:r>
          </a:p>
          <a:p>
            <a:endParaRPr lang="zh-CN" altLang="en-US" dirty="0"/>
          </a:p>
        </p:txBody>
      </p:sp>
      <p:sp>
        <p:nvSpPr>
          <p:cNvPr id="4" name="灯片编号占位符 3"/>
          <p:cNvSpPr>
            <a:spLocks noGrp="1"/>
          </p:cNvSpPr>
          <p:nvPr>
            <p:ph type="sldNum" sz="quarter" idx="5"/>
          </p:nvPr>
        </p:nvSpPr>
        <p:spPr/>
        <p:txBody>
          <a:bodyPr/>
          <a:lstStyle/>
          <a:p>
            <a:fld id="{60BBB084-E0E5-4A60-835A-7A2F5C1832AF}" type="slidenum">
              <a:rPr lang="zh-CN" altLang="en-US" smtClean="0"/>
              <a:t>13</a:t>
            </a:fld>
            <a:endParaRPr lang="zh-CN" altLang="en-US"/>
          </a:p>
        </p:txBody>
      </p:sp>
    </p:spTree>
    <p:extLst>
      <p:ext uri="{BB962C8B-B14F-4D97-AF65-F5344CB8AC3E}">
        <p14:creationId xmlns:p14="http://schemas.microsoft.com/office/powerpoint/2010/main" val="15206133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1. </a:t>
            </a:r>
            <a:r>
              <a:rPr lang="zh-CN" altLang="en-US" dirty="0"/>
              <a:t>风险平价：</a:t>
            </a:r>
            <a:endParaRPr lang="en-US" altLang="zh-CN" dirty="0"/>
          </a:p>
          <a:p>
            <a:endParaRPr lang="en-US" altLang="zh-CN" dirty="0"/>
          </a:p>
          <a:p>
            <a:r>
              <a:rPr lang="zh-CN" altLang="en-US" dirty="0"/>
              <a:t>将组合分成若干资产类别，如债券、股票等。风险平价指每类资产贡献相同的风险（波动率）。</a:t>
            </a:r>
          </a:p>
          <a:p>
            <a:r>
              <a:rPr lang="zh-CN" altLang="en-US" dirty="0"/>
              <a:t>原则：对低风险资产进行加杠杆。</a:t>
            </a:r>
          </a:p>
          <a:p>
            <a:r>
              <a:rPr lang="zh-CN" altLang="en-US" dirty="0"/>
              <a:t>假设有两类资产，股票和债券，波动率分别为</a:t>
            </a:r>
            <a:r>
              <a:rPr lang="en-US" altLang="zh-CN" dirty="0"/>
              <a:t>20%</a:t>
            </a:r>
            <a:r>
              <a:rPr lang="zh-CN" altLang="en-US" dirty="0"/>
              <a:t>和</a:t>
            </a:r>
            <a:r>
              <a:rPr lang="en-US" altLang="zh-CN" dirty="0"/>
              <a:t>5%</a:t>
            </a:r>
            <a:r>
              <a:rPr lang="zh-CN" altLang="en-US" dirty="0"/>
              <a:t>，相关性为</a:t>
            </a:r>
            <a:r>
              <a:rPr lang="en-US" altLang="zh-CN" dirty="0"/>
              <a:t>0</a:t>
            </a:r>
            <a:r>
              <a:rPr lang="zh-CN" altLang="en-US" dirty="0"/>
              <a:t>。</a:t>
            </a:r>
          </a:p>
          <a:p>
            <a:r>
              <a:rPr lang="zh-CN" altLang="en-US" dirty="0"/>
              <a:t>如何构建一个风险平价组合，其目标波动率为</a:t>
            </a:r>
            <a:r>
              <a:rPr lang="en-US" altLang="zh-CN" dirty="0"/>
              <a:t>14.14%</a:t>
            </a:r>
            <a:r>
              <a:rPr lang="zh-CN" altLang="en-US" dirty="0"/>
              <a:t>？</a:t>
            </a:r>
          </a:p>
          <a:p>
            <a:r>
              <a:rPr lang="zh-CN" altLang="en-US" dirty="0"/>
              <a:t>风险平价组合并非有意做空波动率，但表现与波动率空头一致。</a:t>
            </a:r>
          </a:p>
          <a:p>
            <a:r>
              <a:rPr lang="zh-CN" altLang="en-US" dirty="0"/>
              <a:t>如果股票波动率上升（一般伴随股价下跌），股票权重减小。</a:t>
            </a:r>
          </a:p>
          <a:p>
            <a:endParaRPr lang="en-US" altLang="zh-CN" dirty="0"/>
          </a:p>
          <a:p>
            <a:r>
              <a:rPr lang="en-US" altLang="zh-CN" dirty="0"/>
              <a:t>2. </a:t>
            </a:r>
            <a:r>
              <a:rPr lang="zh-CN" altLang="en-US" dirty="0"/>
              <a:t>风险溢价收割：</a:t>
            </a:r>
            <a:endParaRPr lang="en-US" altLang="zh-CN" dirty="0"/>
          </a:p>
          <a:p>
            <a:endParaRPr lang="en-US" altLang="zh-CN" dirty="0"/>
          </a:p>
          <a:p>
            <a:r>
              <a:rPr lang="zh-CN" altLang="en-US" dirty="0"/>
              <a:t>当风险从偏好较低的投资者转移到风险偏好较高的投资者，后者获得收益。</a:t>
            </a:r>
          </a:p>
          <a:p>
            <a:r>
              <a:rPr lang="zh-CN" altLang="en-US" dirty="0"/>
              <a:t>风险溢价收割利用各种风险溢价：</a:t>
            </a:r>
          </a:p>
          <a:p>
            <a:r>
              <a:rPr lang="zh-CN" altLang="en-US" dirty="0"/>
              <a:t>赢者的风险溢价（</a:t>
            </a:r>
            <a:r>
              <a:rPr lang="en-US" altLang="zh-CN" dirty="0"/>
              <a:t>winner’s risk premium</a:t>
            </a:r>
            <a:r>
              <a:rPr lang="zh-CN" altLang="en-US" dirty="0"/>
              <a:t>）</a:t>
            </a:r>
          </a:p>
          <a:p>
            <a:r>
              <a:rPr lang="zh-CN" altLang="en-US" dirty="0"/>
              <a:t>股票的波动率风险溢价（</a:t>
            </a:r>
            <a:r>
              <a:rPr lang="en-US" altLang="zh-CN" dirty="0"/>
              <a:t>volatility risk premium</a:t>
            </a:r>
            <a:r>
              <a:rPr lang="zh-CN" altLang="en-US" dirty="0"/>
              <a:t>）</a:t>
            </a:r>
          </a:p>
          <a:p>
            <a:r>
              <a:rPr lang="zh-CN" altLang="en-US" dirty="0"/>
              <a:t>固定收益产品的期限溢价（</a:t>
            </a:r>
            <a:r>
              <a:rPr lang="en-US" altLang="zh-CN" dirty="0"/>
              <a:t>term premium</a:t>
            </a:r>
            <a:r>
              <a:rPr lang="zh-CN" altLang="en-US" dirty="0"/>
              <a:t>）</a:t>
            </a:r>
          </a:p>
          <a:p>
            <a:r>
              <a:rPr lang="zh-CN" altLang="en-US" dirty="0"/>
              <a:t>股票的红利溢价（</a:t>
            </a:r>
            <a:r>
              <a:rPr lang="en-US" altLang="zh-CN" dirty="0"/>
              <a:t>dividend premium</a:t>
            </a:r>
            <a:r>
              <a:rPr lang="zh-CN" altLang="en-US" dirty="0"/>
              <a:t>）</a:t>
            </a:r>
          </a:p>
          <a:p>
            <a:r>
              <a:rPr lang="zh-CN" altLang="en-US" dirty="0"/>
              <a:t>大宗商品的现货溢价（</a:t>
            </a:r>
            <a:r>
              <a:rPr lang="en-US" altLang="zh-CN" dirty="0"/>
              <a:t>backwardation</a:t>
            </a:r>
            <a:r>
              <a:rPr lang="zh-CN" altLang="en-US" dirty="0"/>
              <a:t>）或远期溢价（</a:t>
            </a:r>
            <a:r>
              <a:rPr lang="en-US" altLang="zh-CN" dirty="0"/>
              <a:t>contango</a:t>
            </a:r>
            <a:r>
              <a:rPr lang="zh-CN" altLang="en-US" dirty="0"/>
              <a:t>）</a:t>
            </a:r>
            <a:endParaRPr lang="en-US" altLang="zh-CN" dirty="0"/>
          </a:p>
          <a:p>
            <a:endParaRPr lang="en-US" altLang="zh-CN" dirty="0"/>
          </a:p>
          <a:p>
            <a:r>
              <a:rPr lang="zh-CN" altLang="en-US" dirty="0"/>
              <a:t>收割赢者的风险溢价，就是动量交易（</a:t>
            </a:r>
            <a:r>
              <a:rPr lang="en-US" altLang="zh-CN" dirty="0"/>
              <a:t>momentum trading</a:t>
            </a:r>
            <a:r>
              <a:rPr lang="zh-CN" altLang="en-US" dirty="0"/>
              <a:t>）</a:t>
            </a:r>
            <a:endParaRPr lang="en-US" altLang="zh-CN" dirty="0"/>
          </a:p>
          <a:p>
            <a:endParaRPr lang="en-US" altLang="zh-CN" dirty="0"/>
          </a:p>
          <a:p>
            <a:r>
              <a:rPr lang="en-US" altLang="zh-CN" dirty="0"/>
              <a:t>Despite an abundance of momentum research and acceptance, no one is quite sure</a:t>
            </a:r>
          </a:p>
          <a:p>
            <a:r>
              <a:rPr lang="en-US" altLang="zh-CN" dirty="0"/>
              <a:t>why it works. The rational risk-based explanation is that momentum profits represent risk premia</a:t>
            </a:r>
          </a:p>
          <a:p>
            <a:r>
              <a:rPr lang="en-US" altLang="zh-CN" dirty="0"/>
              <a:t>because winners are riskier than losers. (Berk, Green and Naik (1999), Johnson (2002), </a:t>
            </a:r>
            <a:r>
              <a:rPr lang="en-US" altLang="zh-CN" dirty="0" err="1"/>
              <a:t>Ahn</a:t>
            </a:r>
            <a:r>
              <a:rPr lang="en-US" altLang="zh-CN" dirty="0"/>
              <a:t>,</a:t>
            </a:r>
          </a:p>
          <a:p>
            <a:r>
              <a:rPr lang="en-US" altLang="zh-CN" dirty="0"/>
              <a:t>Conrad and Dittmar (2003), </a:t>
            </a:r>
            <a:r>
              <a:rPr lang="en-US" altLang="zh-CN" dirty="0" err="1"/>
              <a:t>Sagi</a:t>
            </a:r>
            <a:r>
              <a:rPr lang="en-US" altLang="zh-CN" dirty="0"/>
              <a:t> and </a:t>
            </a:r>
            <a:r>
              <a:rPr lang="en-US" altLang="zh-CN" dirty="0" err="1"/>
              <a:t>Seashales</a:t>
            </a:r>
            <a:r>
              <a:rPr lang="en-US" altLang="zh-CN" dirty="0"/>
              <a:t> (2007), Liu and Zhang (2008)). The most</a:t>
            </a:r>
          </a:p>
          <a:p>
            <a:r>
              <a:rPr lang="en-US" altLang="zh-CN" dirty="0"/>
              <a:t>common explanations, however, of both relative and absolute momentum have to do with</a:t>
            </a:r>
          </a:p>
          <a:p>
            <a:r>
              <a:rPr lang="en-US" altLang="zh-CN" dirty="0"/>
              <a:t>behavioral factors, such as anchoring, herding, and the disposition effect. (Tversky and</a:t>
            </a:r>
          </a:p>
          <a:p>
            <a:r>
              <a:rPr lang="en-US" altLang="zh-CN" dirty="0"/>
              <a:t>Kahneman (1974), </a:t>
            </a:r>
            <a:r>
              <a:rPr lang="en-US" altLang="zh-CN" dirty="0" err="1"/>
              <a:t>Barberis</a:t>
            </a:r>
            <a:r>
              <a:rPr lang="en-US" altLang="zh-CN" dirty="0"/>
              <a:t>, Shleifer, and </a:t>
            </a:r>
            <a:r>
              <a:rPr lang="en-US" altLang="zh-CN" dirty="0" err="1"/>
              <a:t>Vishny</a:t>
            </a:r>
            <a:r>
              <a:rPr lang="en-US" altLang="zh-CN" dirty="0"/>
              <a:t> (1998), Daniel, </a:t>
            </a:r>
            <a:r>
              <a:rPr lang="en-US" altLang="zh-CN" dirty="0" err="1"/>
              <a:t>Hirshleifer</a:t>
            </a:r>
            <a:r>
              <a:rPr lang="en-US" altLang="zh-CN" dirty="0"/>
              <a:t>, and</a:t>
            </a:r>
          </a:p>
          <a:p>
            <a:r>
              <a:rPr lang="en-US" altLang="zh-CN" dirty="0"/>
              <a:t>Subrahmanyam (1998), Hong and Stein (1999), </a:t>
            </a:r>
            <a:r>
              <a:rPr lang="en-US" altLang="zh-CN" dirty="0" err="1"/>
              <a:t>Frazzini</a:t>
            </a:r>
            <a:r>
              <a:rPr lang="en-US" altLang="zh-CN" dirty="0"/>
              <a:t> (2006)). Behavioral biases are unlikely</a:t>
            </a:r>
          </a:p>
          <a:p>
            <a:r>
              <a:rPr lang="en-US" altLang="zh-CN" dirty="0"/>
              <a:t>to disappear. That and limits to arbitrage may explain why momentum profits persist and may</a:t>
            </a:r>
          </a:p>
          <a:p>
            <a:r>
              <a:rPr lang="en-US" altLang="zh-CN" dirty="0"/>
              <a:t>continue to persist as a strong anomaly.</a:t>
            </a:r>
          </a:p>
          <a:p>
            <a:r>
              <a:rPr lang="en-US" altLang="zh-CN" dirty="0"/>
              <a:t>From: Risk Premia Harvesting Through Dual Momentum, Gary </a:t>
            </a:r>
            <a:r>
              <a:rPr lang="en-US" altLang="zh-CN" dirty="0" err="1"/>
              <a:t>Antonacci</a:t>
            </a:r>
            <a:endParaRPr lang="en-US" altLang="zh-CN" dirty="0"/>
          </a:p>
          <a:p>
            <a:endParaRPr lang="en-US" altLang="zh-CN" dirty="0"/>
          </a:p>
          <a:p>
            <a:r>
              <a:rPr lang="en-US" altLang="zh-CN" dirty="0"/>
              <a:t>VRP </a:t>
            </a:r>
            <a:r>
              <a:rPr lang="zh-CN" altLang="en-US" dirty="0"/>
              <a:t>是指隐含波动率（</a:t>
            </a:r>
            <a:r>
              <a:rPr lang="en-US" altLang="zh-CN" dirty="0"/>
              <a:t>implied volatility</a:t>
            </a:r>
            <a:r>
              <a:rPr lang="zh-CN" altLang="en-US" dirty="0"/>
              <a:t>）超过实现波动率（</a:t>
            </a:r>
            <a:r>
              <a:rPr lang="en-US" altLang="zh-CN" dirty="0"/>
              <a:t>realized volatility</a:t>
            </a:r>
            <a:r>
              <a:rPr lang="zh-CN" altLang="en-US" dirty="0"/>
              <a:t>），最简单的收割方法是卖</a:t>
            </a:r>
            <a:r>
              <a:rPr lang="en-US" altLang="zh-CN" dirty="0"/>
              <a:t>covered calls </a:t>
            </a:r>
            <a:r>
              <a:rPr lang="zh-CN" altLang="en-US" dirty="0"/>
              <a:t>或者 </a:t>
            </a:r>
            <a:r>
              <a:rPr lang="en-US" altLang="zh-CN" dirty="0"/>
              <a:t>collateralized puts</a:t>
            </a:r>
            <a:endParaRPr lang="zh-CN" altLang="en-US" dirty="0"/>
          </a:p>
          <a:p>
            <a:endParaRPr lang="zh-CN" altLang="en-US" dirty="0"/>
          </a:p>
          <a:p>
            <a:r>
              <a:rPr lang="en-US" altLang="zh-CN" dirty="0"/>
              <a:t>3.</a:t>
            </a:r>
            <a:r>
              <a:rPr lang="zh-CN" altLang="en-US" dirty="0"/>
              <a:t>波动率目标：</a:t>
            </a:r>
            <a:endParaRPr lang="en-US" altLang="zh-CN" dirty="0"/>
          </a:p>
          <a:p>
            <a:endParaRPr lang="en-US" altLang="zh-CN" dirty="0"/>
          </a:p>
          <a:p>
            <a:r>
              <a:rPr lang="zh-CN" altLang="en-US" dirty="0"/>
              <a:t>在监管层或客户要求下，保持一定的波动率水平。</a:t>
            </a:r>
            <a:endParaRPr lang="en-US" altLang="zh-CN" dirty="0"/>
          </a:p>
          <a:p>
            <a:pPr lvl="1"/>
            <a:r>
              <a:rPr lang="zh-CN" altLang="en-US" dirty="0"/>
              <a:t>要么买，要么用动态组合复制 </a:t>
            </a:r>
            <a:r>
              <a:rPr lang="en-US" altLang="zh-CN" dirty="0"/>
              <a:t>long-dated equity puts.</a:t>
            </a:r>
          </a:p>
          <a:p>
            <a:pPr lvl="1"/>
            <a:r>
              <a:rPr lang="zh-CN" altLang="en-US" dirty="0"/>
              <a:t>动态组合如此工作：当组合波动率上升时，做空指数期货；当组合波动率下降时，做多指数期货。</a:t>
            </a:r>
          </a:p>
          <a:p>
            <a:endParaRPr lang="en-US" altLang="zh-CN" dirty="0"/>
          </a:p>
          <a:p>
            <a:r>
              <a:rPr lang="en-US" altLang="zh-CN" dirty="0"/>
              <a:t>4.</a:t>
            </a:r>
            <a:r>
              <a:rPr lang="zh-CN" altLang="en-US" dirty="0"/>
              <a:t>趋势跟踪</a:t>
            </a:r>
            <a:endParaRPr lang="en-US" altLang="zh-CN" dirty="0"/>
          </a:p>
          <a:p>
            <a:endParaRPr lang="en-US" altLang="zh-CN" dirty="0"/>
          </a:p>
          <a:p>
            <a:r>
              <a:rPr lang="zh-CN" altLang="en-US" dirty="0"/>
              <a:t>趋势跟踪组合中的资产权重跟两个因素相关：</a:t>
            </a:r>
            <a:endParaRPr lang="en-US" altLang="zh-CN" dirty="0"/>
          </a:p>
          <a:p>
            <a:pPr lvl="1"/>
            <a:r>
              <a:rPr lang="zh-CN" altLang="en-US" dirty="0"/>
              <a:t>对趋势的信心（正相关）</a:t>
            </a:r>
            <a:endParaRPr lang="en-US" altLang="zh-CN" dirty="0"/>
          </a:p>
          <a:p>
            <a:pPr lvl="1"/>
            <a:r>
              <a:rPr lang="zh-CN" altLang="en-US" dirty="0"/>
              <a:t>资产价格波动率（负相关）</a:t>
            </a:r>
            <a:endParaRPr lang="en-US" altLang="zh-CN" dirty="0"/>
          </a:p>
          <a:p>
            <a:r>
              <a:rPr lang="zh-CN" altLang="en-US" dirty="0"/>
              <a:t>当市场下跌（波动率上升）时，可能不仅降低股票权重，还可能改变交易方向（卖空），扩大市场波动。</a:t>
            </a:r>
          </a:p>
          <a:p>
            <a:endParaRPr lang="en-US" altLang="zh-CN" dirty="0"/>
          </a:p>
          <a:p>
            <a:endParaRPr lang="zh-CN" altLang="en-US" dirty="0"/>
          </a:p>
        </p:txBody>
      </p:sp>
      <p:sp>
        <p:nvSpPr>
          <p:cNvPr id="4" name="灯片编号占位符 3"/>
          <p:cNvSpPr>
            <a:spLocks noGrp="1"/>
          </p:cNvSpPr>
          <p:nvPr>
            <p:ph type="sldNum" sz="quarter" idx="5"/>
          </p:nvPr>
        </p:nvSpPr>
        <p:spPr/>
        <p:txBody>
          <a:bodyPr/>
          <a:lstStyle/>
          <a:p>
            <a:fld id="{60BBB084-E0E5-4A60-835A-7A2F5C1832AF}" type="slidenum">
              <a:rPr lang="zh-CN" altLang="en-US" smtClean="0"/>
              <a:t>14</a:t>
            </a:fld>
            <a:endParaRPr lang="zh-CN" altLang="en-US"/>
          </a:p>
        </p:txBody>
      </p:sp>
    </p:spTree>
    <p:extLst>
      <p:ext uri="{BB962C8B-B14F-4D97-AF65-F5344CB8AC3E}">
        <p14:creationId xmlns:p14="http://schemas.microsoft.com/office/powerpoint/2010/main" val="3051729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60BBB084-E0E5-4A60-835A-7A2F5C1832AF}" type="slidenum">
              <a:rPr lang="zh-CN" altLang="en-US" smtClean="0"/>
              <a:t>16</a:t>
            </a:fld>
            <a:endParaRPr lang="zh-CN" altLang="en-US"/>
          </a:p>
        </p:txBody>
      </p:sp>
    </p:spTree>
    <p:extLst>
      <p:ext uri="{BB962C8B-B14F-4D97-AF65-F5344CB8AC3E}">
        <p14:creationId xmlns:p14="http://schemas.microsoft.com/office/powerpoint/2010/main" val="40322401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大宗商品套息的例子：当油价出现</a:t>
            </a:r>
            <a:r>
              <a:rPr lang="en-US" altLang="zh-CN" dirty="0"/>
              <a:t>backwardation</a:t>
            </a:r>
            <a:r>
              <a:rPr lang="zh-CN" altLang="en-US" dirty="0"/>
              <a:t>，也就是说，即期价格高于远期价格，</a:t>
            </a:r>
            <a:r>
              <a:rPr lang="en-US" altLang="zh-CN" dirty="0"/>
              <a:t>carry traders</a:t>
            </a:r>
            <a:r>
              <a:rPr lang="zh-CN" altLang="en-US" dirty="0"/>
              <a:t>可以买远期，假如即期价格不变，可以赚到</a:t>
            </a:r>
            <a:r>
              <a:rPr lang="en-US" altLang="zh-CN" dirty="0"/>
              <a:t>rolling profits (</a:t>
            </a:r>
            <a:r>
              <a:rPr lang="zh-CN" altLang="en-US" dirty="0"/>
              <a:t>这里是</a:t>
            </a:r>
            <a:r>
              <a:rPr lang="en-US" altLang="zh-CN" dirty="0"/>
              <a:t>roll up). </a:t>
            </a:r>
            <a:r>
              <a:rPr lang="zh-CN" altLang="en-US" dirty="0"/>
              <a:t>在这个例子中，</a:t>
            </a:r>
            <a:r>
              <a:rPr lang="en-US" altLang="zh-CN" dirty="0"/>
              <a:t>Carry traders </a:t>
            </a:r>
            <a:r>
              <a:rPr lang="zh-CN" altLang="en-US" dirty="0"/>
              <a:t>相当于给石油开采商融资，而页岩油企业通常都债台高筑，需要提前锁定价格，以保证能够还息。</a:t>
            </a:r>
            <a:endParaRPr lang="en-US" altLang="zh-CN" dirty="0"/>
          </a:p>
          <a:p>
            <a:endParaRPr lang="en-US" altLang="zh-CN" dirty="0"/>
          </a:p>
          <a:p>
            <a:r>
              <a:rPr lang="zh-CN" altLang="en-US" dirty="0"/>
              <a:t>在正常年代，</a:t>
            </a:r>
            <a:r>
              <a:rPr lang="en-US" altLang="zh-CN" dirty="0"/>
              <a:t>backwardation</a:t>
            </a:r>
            <a:r>
              <a:rPr lang="zh-CN" altLang="en-US" dirty="0"/>
              <a:t>不容易维持，因为生产商可以将库存提前卖，同时买远期石油，从而压低即期价格，提高远期价格。但是如果</a:t>
            </a:r>
            <a:r>
              <a:rPr lang="en-US" altLang="zh-CN" dirty="0"/>
              <a:t>carry traders</a:t>
            </a:r>
            <a:r>
              <a:rPr lang="zh-CN" altLang="en-US" dirty="0"/>
              <a:t>买的足够多，库存有限，</a:t>
            </a:r>
            <a:r>
              <a:rPr lang="en-US" altLang="zh-CN" dirty="0"/>
              <a:t>backwardation</a:t>
            </a:r>
            <a:r>
              <a:rPr lang="zh-CN" altLang="en-US" dirty="0"/>
              <a:t>可能维持。</a:t>
            </a:r>
            <a:r>
              <a:rPr lang="en-US" altLang="zh-CN" dirty="0"/>
              <a:t>Carry trader</a:t>
            </a:r>
            <a:r>
              <a:rPr lang="zh-CN" altLang="en-US" dirty="0"/>
              <a:t>可能不仅能赚到</a:t>
            </a:r>
            <a:r>
              <a:rPr lang="en-US" altLang="zh-CN" dirty="0"/>
              <a:t>rolling profits</a:t>
            </a:r>
            <a:r>
              <a:rPr lang="zh-CN" altLang="en-US" dirty="0"/>
              <a:t>，还能从即期油价上涨获利。当然，石油市场没有央行做空波动率，因此石油的</a:t>
            </a:r>
            <a:r>
              <a:rPr lang="en-US" altLang="zh-CN" dirty="0"/>
              <a:t>carry </a:t>
            </a:r>
            <a:r>
              <a:rPr lang="zh-CN" altLang="en-US" dirty="0"/>
              <a:t>泡沫不会像股市那样持久。</a:t>
            </a:r>
            <a:endParaRPr lang="en-US" altLang="zh-CN" dirty="0"/>
          </a:p>
          <a:p>
            <a:endParaRPr lang="en-US" altLang="zh-CN" dirty="0"/>
          </a:p>
          <a:p>
            <a:r>
              <a:rPr lang="zh-CN" altLang="en-US" dirty="0"/>
              <a:t>套息交易的底层逻辑：风险积累到爆发，需要时间。至少在短期，忽视风险可能赚钱。</a:t>
            </a:r>
            <a:r>
              <a:rPr lang="en-US" altLang="zh-CN" dirty="0"/>
              <a:t>For a while, it pays to be complacent.</a:t>
            </a:r>
            <a:endParaRPr lang="zh-CN" altLang="en-US" dirty="0"/>
          </a:p>
        </p:txBody>
      </p:sp>
      <p:sp>
        <p:nvSpPr>
          <p:cNvPr id="4" name="灯片编号占位符 3"/>
          <p:cNvSpPr>
            <a:spLocks noGrp="1"/>
          </p:cNvSpPr>
          <p:nvPr>
            <p:ph type="sldNum" sz="quarter" idx="5"/>
          </p:nvPr>
        </p:nvSpPr>
        <p:spPr/>
        <p:txBody>
          <a:bodyPr/>
          <a:lstStyle/>
          <a:p>
            <a:fld id="{60BBB084-E0E5-4A60-835A-7A2F5C1832AF}" type="slidenum">
              <a:rPr lang="zh-CN" altLang="en-US" smtClean="0"/>
              <a:t>17</a:t>
            </a:fld>
            <a:endParaRPr lang="zh-CN" altLang="en-US"/>
          </a:p>
        </p:txBody>
      </p:sp>
    </p:spTree>
    <p:extLst>
      <p:ext uri="{BB962C8B-B14F-4D97-AF65-F5344CB8AC3E}">
        <p14:creationId xmlns:p14="http://schemas.microsoft.com/office/powerpoint/2010/main" val="23256164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a:solidFill>
                  <a:schemeClr val="tx1"/>
                </a:solidFill>
                <a:effectLst/>
                <a:latin typeface="+mn-lt"/>
                <a:ea typeface="+mn-ea"/>
                <a:cs typeface="+mn-cs"/>
              </a:rPr>
              <a:t>对冲基金的负债表由三部分组成：</a:t>
            </a:r>
            <a:r>
              <a:rPr lang="en-US" altLang="zh-CN" sz="1200" kern="1200" dirty="0">
                <a:solidFill>
                  <a:schemeClr val="tx1"/>
                </a:solidFill>
                <a:effectLst/>
                <a:latin typeface="+mn-lt"/>
                <a:ea typeface="+mn-ea"/>
                <a:cs typeface="+mn-cs"/>
              </a:rPr>
              <a:t>owner’s capital, investor capital, and short-term borrowings. </a:t>
            </a:r>
            <a:r>
              <a:rPr lang="zh-CN" altLang="zh-CN" sz="1200" kern="1200" dirty="0">
                <a:solidFill>
                  <a:schemeClr val="tx1"/>
                </a:solidFill>
                <a:effectLst/>
                <a:latin typeface="+mn-lt"/>
                <a:ea typeface="+mn-ea"/>
                <a:cs typeface="+mn-cs"/>
              </a:rPr>
              <a:t>对高杠杆基金来说，第三部分是最主要的。因此整体</a:t>
            </a:r>
            <a:r>
              <a:rPr lang="en-US" altLang="zh-CN" sz="1200" kern="1200" dirty="0">
                <a:solidFill>
                  <a:schemeClr val="tx1"/>
                </a:solidFill>
                <a:effectLst/>
                <a:latin typeface="+mn-lt"/>
                <a:ea typeface="+mn-ea"/>
                <a:cs typeface="+mn-cs"/>
              </a:rPr>
              <a:t>duration </a:t>
            </a:r>
            <a:r>
              <a:rPr lang="zh-CN" altLang="zh-CN" sz="1200" kern="1200" dirty="0">
                <a:solidFill>
                  <a:schemeClr val="tx1"/>
                </a:solidFill>
                <a:effectLst/>
                <a:latin typeface="+mn-lt"/>
                <a:ea typeface="+mn-ea"/>
                <a:cs typeface="+mn-cs"/>
              </a:rPr>
              <a:t>很短，并不适合</a:t>
            </a:r>
            <a:r>
              <a:rPr lang="en-US" altLang="zh-CN" sz="1200" kern="1200" dirty="0">
                <a:solidFill>
                  <a:schemeClr val="tx1"/>
                </a:solidFill>
                <a:effectLst/>
                <a:latin typeface="+mn-lt"/>
                <a:ea typeface="+mn-ea"/>
                <a:cs typeface="+mn-cs"/>
              </a:rPr>
              <a:t>carry. </a:t>
            </a:r>
            <a:r>
              <a:rPr lang="zh-CN" altLang="zh-CN" sz="1200" kern="1200" dirty="0">
                <a:solidFill>
                  <a:schemeClr val="tx1"/>
                </a:solidFill>
                <a:effectLst/>
                <a:latin typeface="+mn-lt"/>
                <a:ea typeface="+mn-ea"/>
                <a:cs typeface="+mn-cs"/>
              </a:rPr>
              <a:t>但是对冲基金对基金经理的回报结构会让</a:t>
            </a:r>
            <a:r>
              <a:rPr lang="en-US" altLang="zh-CN" sz="1200" kern="1200" dirty="0">
                <a:solidFill>
                  <a:schemeClr val="tx1"/>
                </a:solidFill>
                <a:effectLst/>
                <a:latin typeface="+mn-lt"/>
                <a:ea typeface="+mn-ea"/>
                <a:cs typeface="+mn-cs"/>
              </a:rPr>
              <a:t>long carry</a:t>
            </a:r>
            <a:r>
              <a:rPr lang="zh-CN" altLang="zh-CN" sz="1200" kern="1200" dirty="0">
                <a:solidFill>
                  <a:schemeClr val="tx1"/>
                </a:solidFill>
                <a:effectLst/>
                <a:latin typeface="+mn-lt"/>
                <a:ea typeface="+mn-ea"/>
                <a:cs typeface="+mn-cs"/>
              </a:rPr>
              <a:t>变成优先选项。</a:t>
            </a:r>
            <a:endParaRPr lang="en-US" altLang="zh-CN" sz="1200" kern="1200" dirty="0">
              <a:solidFill>
                <a:schemeClr val="tx1"/>
              </a:solidFill>
              <a:effectLst/>
              <a:latin typeface="+mn-lt"/>
              <a:ea typeface="+mn-ea"/>
              <a:cs typeface="+mn-cs"/>
            </a:endParaRPr>
          </a:p>
          <a:p>
            <a:endParaRPr lang="en-US" altLang="zh-CN" sz="1200" kern="1200" dirty="0">
              <a:solidFill>
                <a:schemeClr val="tx1"/>
              </a:solidFill>
              <a:effectLst/>
              <a:latin typeface="+mn-lt"/>
              <a:ea typeface="+mn-ea"/>
              <a:cs typeface="+mn-cs"/>
            </a:endParaRPr>
          </a:p>
          <a:p>
            <a:r>
              <a:rPr lang="zh-CN" altLang="zh-CN" sz="1200" kern="1200" dirty="0">
                <a:solidFill>
                  <a:schemeClr val="tx1"/>
                </a:solidFill>
                <a:effectLst/>
                <a:latin typeface="+mn-lt"/>
                <a:ea typeface="+mn-ea"/>
                <a:cs typeface="+mn-cs"/>
              </a:rPr>
              <a:t>在</a:t>
            </a:r>
            <a:r>
              <a:rPr lang="en-US" altLang="zh-CN" sz="1200" kern="1200" dirty="0">
                <a:solidFill>
                  <a:schemeClr val="tx1"/>
                </a:solidFill>
                <a:effectLst/>
                <a:latin typeface="+mn-lt"/>
                <a:ea typeface="+mn-ea"/>
                <a:cs typeface="+mn-cs"/>
              </a:rPr>
              <a:t>1996</a:t>
            </a:r>
            <a:r>
              <a:rPr lang="zh-CN" altLang="zh-CN" sz="1200" kern="1200" dirty="0">
                <a:solidFill>
                  <a:schemeClr val="tx1"/>
                </a:solidFill>
                <a:effectLst/>
                <a:latin typeface="+mn-lt"/>
                <a:ea typeface="+mn-ea"/>
                <a:cs typeface="+mn-cs"/>
              </a:rPr>
              <a:t>年，对冲基金管理约</a:t>
            </a:r>
            <a:r>
              <a:rPr lang="en-US" altLang="zh-CN" sz="1200" kern="1200" dirty="0">
                <a:solidFill>
                  <a:schemeClr val="tx1"/>
                </a:solidFill>
                <a:effectLst/>
                <a:latin typeface="+mn-lt"/>
                <a:ea typeface="+mn-ea"/>
                <a:cs typeface="+mn-cs"/>
              </a:rPr>
              <a:t>1200</a:t>
            </a:r>
            <a:r>
              <a:rPr lang="zh-CN" altLang="zh-CN" sz="1200" kern="1200" dirty="0">
                <a:solidFill>
                  <a:schemeClr val="tx1"/>
                </a:solidFill>
                <a:effectLst/>
                <a:latin typeface="+mn-lt"/>
                <a:ea typeface="+mn-ea"/>
                <a:cs typeface="+mn-cs"/>
              </a:rPr>
              <a:t>亿美元资金。到</a:t>
            </a:r>
            <a:r>
              <a:rPr lang="en-US" altLang="zh-CN" sz="1200" kern="1200" dirty="0">
                <a:solidFill>
                  <a:schemeClr val="tx1"/>
                </a:solidFill>
                <a:effectLst/>
                <a:latin typeface="+mn-lt"/>
                <a:ea typeface="+mn-ea"/>
                <a:cs typeface="+mn-cs"/>
              </a:rPr>
              <a:t>2018</a:t>
            </a:r>
            <a:r>
              <a:rPr lang="zh-CN" altLang="zh-CN" sz="1200" kern="1200" dirty="0">
                <a:solidFill>
                  <a:schemeClr val="tx1"/>
                </a:solidFill>
                <a:effectLst/>
                <a:latin typeface="+mn-lt"/>
                <a:ea typeface="+mn-ea"/>
                <a:cs typeface="+mn-cs"/>
              </a:rPr>
              <a:t>年，</a:t>
            </a:r>
            <a:r>
              <a:rPr lang="en-US" altLang="zh-CN" sz="1200" kern="1200" dirty="0">
                <a:solidFill>
                  <a:schemeClr val="tx1"/>
                </a:solidFill>
                <a:effectLst/>
                <a:latin typeface="+mn-lt"/>
                <a:ea typeface="+mn-ea"/>
                <a:cs typeface="+mn-cs"/>
              </a:rPr>
              <a:t>3.1</a:t>
            </a:r>
            <a:r>
              <a:rPr lang="zh-CN" altLang="zh-CN" sz="1200" kern="1200" dirty="0">
                <a:solidFill>
                  <a:schemeClr val="tx1"/>
                </a:solidFill>
                <a:effectLst/>
                <a:latin typeface="+mn-lt"/>
                <a:ea typeface="+mn-ea"/>
                <a:cs typeface="+mn-cs"/>
              </a:rPr>
              <a:t>万亿美元。而且因为杠杆和交易频率高，对冲基金对市场影响巨大。比如</a:t>
            </a:r>
            <a:r>
              <a:rPr lang="en-US" altLang="zh-CN" sz="1200" kern="1200" dirty="0">
                <a:solidFill>
                  <a:schemeClr val="tx1"/>
                </a:solidFill>
                <a:effectLst/>
                <a:latin typeface="+mn-lt"/>
                <a:ea typeface="+mn-ea"/>
                <a:cs typeface="+mn-cs"/>
              </a:rPr>
              <a:t>LTCM</a:t>
            </a:r>
            <a:r>
              <a:rPr lang="zh-CN" altLang="zh-CN" sz="1200" kern="1200" dirty="0">
                <a:solidFill>
                  <a:schemeClr val="tx1"/>
                </a:solidFill>
                <a:effectLst/>
                <a:latin typeface="+mn-lt"/>
                <a:ea typeface="+mn-ea"/>
                <a:cs typeface="+mn-cs"/>
              </a:rPr>
              <a:t>，管理</a:t>
            </a:r>
            <a:r>
              <a:rPr lang="en-US" altLang="zh-CN" sz="1200" kern="1200" dirty="0">
                <a:solidFill>
                  <a:schemeClr val="tx1"/>
                </a:solidFill>
                <a:effectLst/>
                <a:latin typeface="+mn-lt"/>
                <a:ea typeface="+mn-ea"/>
                <a:cs typeface="+mn-cs"/>
              </a:rPr>
              <a:t>50</a:t>
            </a:r>
            <a:r>
              <a:rPr lang="zh-CN" altLang="zh-CN" sz="1200" kern="1200" dirty="0">
                <a:solidFill>
                  <a:schemeClr val="tx1"/>
                </a:solidFill>
                <a:effectLst/>
                <a:latin typeface="+mn-lt"/>
                <a:ea typeface="+mn-ea"/>
                <a:cs typeface="+mn-cs"/>
              </a:rPr>
              <a:t>亿美元，但持有证券价值</a:t>
            </a:r>
            <a:r>
              <a:rPr lang="en-US" altLang="zh-CN" sz="1200" kern="1200" dirty="0">
                <a:solidFill>
                  <a:schemeClr val="tx1"/>
                </a:solidFill>
                <a:effectLst/>
                <a:latin typeface="+mn-lt"/>
                <a:ea typeface="+mn-ea"/>
                <a:cs typeface="+mn-cs"/>
              </a:rPr>
              <a:t>1250</a:t>
            </a:r>
            <a:r>
              <a:rPr lang="zh-CN" altLang="zh-CN" sz="1200" kern="1200" dirty="0">
                <a:solidFill>
                  <a:schemeClr val="tx1"/>
                </a:solidFill>
                <a:effectLst/>
                <a:latin typeface="+mn-lt"/>
                <a:ea typeface="+mn-ea"/>
                <a:cs typeface="+mn-cs"/>
              </a:rPr>
              <a:t>亿美元。</a:t>
            </a:r>
            <a:endParaRPr lang="en-US" altLang="zh-CN" sz="1200" kern="1200" dirty="0">
              <a:solidFill>
                <a:schemeClr val="tx1"/>
              </a:solidFill>
              <a:effectLst/>
              <a:latin typeface="+mn-lt"/>
              <a:ea typeface="+mn-ea"/>
              <a:cs typeface="+mn-cs"/>
            </a:endParaRPr>
          </a:p>
          <a:p>
            <a:endParaRPr lang="en-US"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EM</a:t>
            </a:r>
            <a:r>
              <a:rPr lang="zh-CN" altLang="zh-CN" sz="1200" kern="1200" dirty="0">
                <a:solidFill>
                  <a:schemeClr val="tx1"/>
                </a:solidFill>
                <a:effectLst/>
                <a:latin typeface="+mn-lt"/>
                <a:ea typeface="+mn-ea"/>
                <a:cs typeface="+mn-cs"/>
              </a:rPr>
              <a:t>经济的非金融企业借美元债，是经典</a:t>
            </a:r>
            <a:r>
              <a:rPr lang="en-US" altLang="zh-CN" sz="1200" kern="1200" dirty="0">
                <a:solidFill>
                  <a:schemeClr val="tx1"/>
                </a:solidFill>
                <a:effectLst/>
                <a:latin typeface="+mn-lt"/>
                <a:ea typeface="+mn-ea"/>
                <a:cs typeface="+mn-cs"/>
              </a:rPr>
              <a:t>carry. </a:t>
            </a:r>
            <a:r>
              <a:rPr lang="zh-CN" altLang="zh-CN" sz="1200" kern="1200" dirty="0">
                <a:solidFill>
                  <a:schemeClr val="tx1"/>
                </a:solidFill>
                <a:effectLst/>
                <a:latin typeface="+mn-lt"/>
                <a:ea typeface="+mn-ea"/>
                <a:cs typeface="+mn-cs"/>
              </a:rPr>
              <a:t>美国非金融企业也做同样的事。金融危机后，金融公司放贷有约束，尤其是对风险较高的行业。于是非金融企业充当了影子银行。</a:t>
            </a:r>
          </a:p>
          <a:p>
            <a:r>
              <a:rPr lang="en-US" altLang="zh-CN" sz="1200" kern="1200" dirty="0">
                <a:solidFill>
                  <a:schemeClr val="tx1"/>
                </a:solidFill>
                <a:effectLst/>
                <a:latin typeface="+mn-lt"/>
                <a:ea typeface="+mn-ea"/>
                <a:cs typeface="+mn-cs"/>
              </a:rPr>
              <a:t> </a:t>
            </a:r>
            <a:endParaRPr lang="zh-CN" altLang="zh-CN" sz="1200" kern="1200" dirty="0">
              <a:solidFill>
                <a:schemeClr val="tx1"/>
              </a:solidFill>
              <a:effectLst/>
              <a:latin typeface="+mn-lt"/>
              <a:ea typeface="+mn-ea"/>
              <a:cs typeface="+mn-cs"/>
            </a:endParaRPr>
          </a:p>
          <a:p>
            <a:r>
              <a:rPr lang="zh-CN" altLang="zh-CN" sz="1200" kern="1200" dirty="0">
                <a:solidFill>
                  <a:schemeClr val="tx1"/>
                </a:solidFill>
                <a:effectLst/>
                <a:latin typeface="+mn-lt"/>
                <a:ea typeface="+mn-ea"/>
                <a:cs typeface="+mn-cs"/>
              </a:rPr>
              <a:t>上市公司借贷或发债，用来回购股票，也是</a:t>
            </a:r>
            <a:r>
              <a:rPr lang="en-US" altLang="zh-CN" sz="1200" kern="1200" dirty="0">
                <a:solidFill>
                  <a:schemeClr val="tx1"/>
                </a:solidFill>
                <a:effectLst/>
                <a:latin typeface="+mn-lt"/>
                <a:ea typeface="+mn-ea"/>
                <a:cs typeface="+mn-cs"/>
              </a:rPr>
              <a:t>carry. </a:t>
            </a:r>
            <a:r>
              <a:rPr lang="zh-CN" altLang="zh-CN" sz="1200" kern="1200" dirty="0">
                <a:solidFill>
                  <a:schemeClr val="tx1"/>
                </a:solidFill>
                <a:effectLst/>
                <a:latin typeface="+mn-lt"/>
                <a:ea typeface="+mn-ea"/>
                <a:cs typeface="+mn-cs"/>
              </a:rPr>
              <a:t>后者属于</a:t>
            </a:r>
            <a:r>
              <a:rPr lang="en-US" altLang="zh-CN" sz="1200" kern="1200" dirty="0">
                <a:solidFill>
                  <a:schemeClr val="tx1"/>
                </a:solidFill>
                <a:effectLst/>
                <a:latin typeface="+mn-lt"/>
                <a:ea typeface="+mn-ea"/>
                <a:cs typeface="+mn-cs"/>
              </a:rPr>
              <a:t>high-yield (risk) financial investment.</a:t>
            </a:r>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 </a:t>
            </a:r>
            <a:endParaRPr lang="zh-CN" altLang="zh-CN" sz="1200" kern="1200" dirty="0">
              <a:solidFill>
                <a:schemeClr val="tx1"/>
              </a:solidFill>
              <a:effectLst/>
              <a:latin typeface="+mn-lt"/>
              <a:ea typeface="+mn-ea"/>
              <a:cs typeface="+mn-cs"/>
            </a:endParaRPr>
          </a:p>
          <a:p>
            <a:r>
              <a:rPr lang="zh-CN" altLang="zh-CN" sz="1200" kern="1200" dirty="0">
                <a:solidFill>
                  <a:schemeClr val="tx1"/>
                </a:solidFill>
                <a:effectLst/>
                <a:latin typeface="+mn-lt"/>
                <a:ea typeface="+mn-ea"/>
                <a:cs typeface="+mn-cs"/>
              </a:rPr>
              <a:t>非金融企业可能是金融危机后</a:t>
            </a:r>
            <a:r>
              <a:rPr lang="en-US" altLang="zh-CN" sz="1200" kern="1200" dirty="0">
                <a:solidFill>
                  <a:schemeClr val="tx1"/>
                </a:solidFill>
                <a:effectLst/>
                <a:latin typeface="+mn-lt"/>
                <a:ea typeface="+mn-ea"/>
                <a:cs typeface="+mn-cs"/>
              </a:rPr>
              <a:t>carry </a:t>
            </a:r>
            <a:r>
              <a:rPr lang="zh-CN" altLang="zh-CN" sz="1200" kern="1200" dirty="0">
                <a:solidFill>
                  <a:schemeClr val="tx1"/>
                </a:solidFill>
                <a:effectLst/>
                <a:latin typeface="+mn-lt"/>
                <a:ea typeface="+mn-ea"/>
                <a:cs typeface="+mn-cs"/>
              </a:rPr>
              <a:t>主力。</a:t>
            </a:r>
          </a:p>
          <a:p>
            <a:endParaRPr lang="zh-CN" altLang="en-US" dirty="0"/>
          </a:p>
        </p:txBody>
      </p:sp>
      <p:sp>
        <p:nvSpPr>
          <p:cNvPr id="4" name="灯片编号占位符 3"/>
          <p:cNvSpPr>
            <a:spLocks noGrp="1"/>
          </p:cNvSpPr>
          <p:nvPr>
            <p:ph type="sldNum" sz="quarter" idx="5"/>
          </p:nvPr>
        </p:nvSpPr>
        <p:spPr/>
        <p:txBody>
          <a:bodyPr/>
          <a:lstStyle/>
          <a:p>
            <a:fld id="{60BBB084-E0E5-4A60-835A-7A2F5C1832AF}" type="slidenum">
              <a:rPr lang="zh-CN" altLang="en-US" smtClean="0"/>
              <a:t>18</a:t>
            </a:fld>
            <a:endParaRPr lang="zh-CN" altLang="en-US"/>
          </a:p>
        </p:txBody>
      </p:sp>
    </p:spTree>
    <p:extLst>
      <p:ext uri="{BB962C8B-B14F-4D97-AF65-F5344CB8AC3E}">
        <p14:creationId xmlns:p14="http://schemas.microsoft.com/office/powerpoint/2010/main" val="19847492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一个正反馈循环：</a:t>
            </a:r>
            <a:r>
              <a:rPr lang="en-US" altLang="zh-CN" dirty="0"/>
              <a:t>Carry </a:t>
            </a:r>
            <a:r>
              <a:rPr lang="zh-CN" altLang="en-US" dirty="0"/>
              <a:t>越是盛行</a:t>
            </a:r>
            <a:r>
              <a:rPr lang="en-US" altLang="zh-CN" dirty="0">
                <a:sym typeface="Wingdings" panose="05000000000000000000" pitchFamily="2" charset="2"/>
              </a:rPr>
              <a:t></a:t>
            </a:r>
            <a:r>
              <a:rPr lang="zh-CN" altLang="en-US" dirty="0">
                <a:sym typeface="Wingdings" panose="05000000000000000000" pitchFamily="2" charset="2"/>
              </a:rPr>
              <a:t>杠杆基金越普遍</a:t>
            </a:r>
            <a:r>
              <a:rPr lang="en-US" altLang="zh-CN" dirty="0">
                <a:sym typeface="Wingdings" panose="05000000000000000000" pitchFamily="2" charset="2"/>
              </a:rPr>
              <a:t></a:t>
            </a:r>
            <a:r>
              <a:rPr lang="zh-CN" altLang="en-US" dirty="0">
                <a:sym typeface="Wingdings" panose="05000000000000000000" pitchFamily="2" charset="2"/>
              </a:rPr>
              <a:t>流动性需求更大</a:t>
            </a:r>
            <a:r>
              <a:rPr lang="en-US" altLang="zh-CN" dirty="0">
                <a:sym typeface="Wingdings" panose="05000000000000000000" pitchFamily="2" charset="2"/>
              </a:rPr>
              <a:t>Carry </a:t>
            </a:r>
            <a:r>
              <a:rPr lang="zh-CN" altLang="en-US" dirty="0">
                <a:sym typeface="Wingdings" panose="05000000000000000000" pitchFamily="2" charset="2"/>
              </a:rPr>
              <a:t>收益越高</a:t>
            </a:r>
            <a:r>
              <a:rPr lang="en-US" altLang="zh-CN" dirty="0">
                <a:sym typeface="Wingdings" panose="05000000000000000000" pitchFamily="2" charset="2"/>
              </a:rPr>
              <a:t>Carry</a:t>
            </a:r>
            <a:r>
              <a:rPr lang="zh-CN" altLang="en-US" dirty="0">
                <a:sym typeface="Wingdings" panose="05000000000000000000" pitchFamily="2" charset="2"/>
              </a:rPr>
              <a:t>更加盛行。</a:t>
            </a:r>
            <a:endParaRPr lang="en-US" altLang="zh-CN" dirty="0">
              <a:sym typeface="Wingdings" panose="05000000000000000000" pitchFamily="2" charset="2"/>
            </a:endParaRPr>
          </a:p>
          <a:p>
            <a:endParaRPr lang="en-US" altLang="zh-CN" dirty="0">
              <a:sym typeface="Wingdings" panose="05000000000000000000" pitchFamily="2" charset="2"/>
            </a:endParaRPr>
          </a:p>
          <a:p>
            <a:r>
              <a:rPr lang="en-US" altLang="zh-CN" dirty="0"/>
              <a:t>Bill Hwang</a:t>
            </a:r>
            <a:r>
              <a:rPr lang="zh-CN" altLang="en-US" dirty="0"/>
              <a:t>的</a:t>
            </a:r>
            <a:r>
              <a:rPr lang="en-US" altLang="zh-CN" dirty="0" err="1"/>
              <a:t>Archegos</a:t>
            </a:r>
            <a:r>
              <a:rPr lang="zh-CN" altLang="en-US" dirty="0"/>
              <a:t>，就是套息的交易对手。借钱给</a:t>
            </a:r>
            <a:r>
              <a:rPr lang="en-US" altLang="zh-CN" dirty="0" err="1"/>
              <a:t>Archegos</a:t>
            </a:r>
            <a:r>
              <a:rPr lang="zh-CN" altLang="en-US" dirty="0"/>
              <a:t>的银行，显然也在做套息。</a:t>
            </a:r>
            <a:endParaRPr lang="en-US" altLang="zh-CN" dirty="0"/>
          </a:p>
          <a:p>
            <a:endParaRPr lang="en-US" altLang="zh-CN" dirty="0"/>
          </a:p>
          <a:p>
            <a:endParaRPr lang="zh-CN" altLang="en-US" dirty="0"/>
          </a:p>
        </p:txBody>
      </p:sp>
      <p:sp>
        <p:nvSpPr>
          <p:cNvPr id="4" name="灯片编号占位符 3"/>
          <p:cNvSpPr>
            <a:spLocks noGrp="1"/>
          </p:cNvSpPr>
          <p:nvPr>
            <p:ph type="sldNum" sz="quarter" idx="5"/>
          </p:nvPr>
        </p:nvSpPr>
        <p:spPr/>
        <p:txBody>
          <a:bodyPr/>
          <a:lstStyle/>
          <a:p>
            <a:fld id="{60BBB084-E0E5-4A60-835A-7A2F5C1832AF}" type="slidenum">
              <a:rPr lang="zh-CN" altLang="en-US" smtClean="0"/>
              <a:t>19</a:t>
            </a:fld>
            <a:endParaRPr lang="zh-CN" altLang="en-US"/>
          </a:p>
        </p:txBody>
      </p:sp>
    </p:spTree>
    <p:extLst>
      <p:ext uri="{BB962C8B-B14F-4D97-AF65-F5344CB8AC3E}">
        <p14:creationId xmlns:p14="http://schemas.microsoft.com/office/powerpoint/2010/main" val="30574552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ProShares</a:t>
            </a:r>
            <a:r>
              <a:rPr lang="en-US" altLang="zh-CN" dirty="0"/>
              <a:t> Short VIX Short-Term Futures ETF (SVXY) </a:t>
            </a:r>
            <a:r>
              <a:rPr lang="zh-CN" altLang="en-US" dirty="0"/>
              <a:t>是</a:t>
            </a:r>
            <a:r>
              <a:rPr lang="en-US" altLang="zh-CN" dirty="0"/>
              <a:t>VIX </a:t>
            </a:r>
            <a:r>
              <a:rPr lang="zh-CN" altLang="en-US" dirty="0"/>
              <a:t>期货反向 </a:t>
            </a:r>
            <a:r>
              <a:rPr lang="en-US" altLang="zh-CN" dirty="0"/>
              <a:t>ETN</a:t>
            </a:r>
            <a:r>
              <a:rPr lang="zh-CN" altLang="en-US" dirty="0"/>
              <a:t>。</a:t>
            </a:r>
            <a:endParaRPr lang="en-US" altLang="zh-CN" dirty="0"/>
          </a:p>
          <a:p>
            <a:endParaRPr lang="en-US" altLang="zh-CN" dirty="0"/>
          </a:p>
          <a:p>
            <a:r>
              <a:rPr lang="en-US" altLang="zh-CN" dirty="0"/>
              <a:t>2018</a:t>
            </a:r>
            <a:r>
              <a:rPr lang="zh-CN" altLang="en-US" dirty="0"/>
              <a:t>年</a:t>
            </a:r>
            <a:r>
              <a:rPr lang="en-US" altLang="zh-CN" dirty="0"/>
              <a:t>2</a:t>
            </a:r>
            <a:r>
              <a:rPr lang="zh-CN" altLang="en-US" dirty="0"/>
              <a:t>月</a:t>
            </a:r>
            <a:r>
              <a:rPr lang="en-US" altLang="zh-CN" dirty="0"/>
              <a:t>6</a:t>
            </a:r>
            <a:r>
              <a:rPr lang="zh-CN" altLang="en-US" dirty="0"/>
              <a:t>日，</a:t>
            </a:r>
            <a:r>
              <a:rPr lang="en-US" altLang="zh-CN" dirty="0"/>
              <a:t>VIX</a:t>
            </a:r>
            <a:r>
              <a:rPr lang="zh-CN" altLang="en-US" dirty="0"/>
              <a:t>从</a:t>
            </a:r>
            <a:r>
              <a:rPr lang="en-US" altLang="zh-CN" dirty="0"/>
              <a:t>18.44</a:t>
            </a:r>
            <a:r>
              <a:rPr lang="zh-CN" altLang="en-US" dirty="0"/>
              <a:t>涨到</a:t>
            </a:r>
            <a:r>
              <a:rPr lang="en-US" altLang="zh-CN" dirty="0"/>
              <a:t>37.32. </a:t>
            </a:r>
            <a:r>
              <a:rPr lang="zh-CN" altLang="en-US" dirty="0"/>
              <a:t>同时股市大跌，创</a:t>
            </a:r>
            <a:r>
              <a:rPr lang="en-US" altLang="zh-CN" dirty="0"/>
              <a:t>08</a:t>
            </a:r>
            <a:r>
              <a:rPr lang="zh-CN" altLang="en-US" dirty="0"/>
              <a:t>金融危机以来最大跌幅。基本面没有什么坏消息，美联储开始缩表。</a:t>
            </a:r>
            <a:endParaRPr lang="en-US" altLang="zh-CN" dirty="0"/>
          </a:p>
          <a:p>
            <a:endParaRPr lang="en-US" altLang="zh-CN" dirty="0"/>
          </a:p>
          <a:p>
            <a:endParaRPr lang="en-US" altLang="zh-CN" dirty="0"/>
          </a:p>
          <a:p>
            <a:r>
              <a:rPr lang="en-US" altLang="zh-CN" dirty="0"/>
              <a:t>Crash </a:t>
            </a:r>
            <a:r>
              <a:rPr lang="zh-CN" altLang="en-US" dirty="0"/>
              <a:t>发生后，</a:t>
            </a:r>
            <a:r>
              <a:rPr lang="en-US" altLang="zh-CN" sz="1200" b="0" i="0" kern="1200" dirty="0">
                <a:solidFill>
                  <a:schemeClr val="tx1"/>
                </a:solidFill>
                <a:effectLst/>
                <a:latin typeface="+mn-lt"/>
                <a:ea typeface="+mn-ea"/>
                <a:cs typeface="+mn-cs"/>
              </a:rPr>
              <a:t>Credit Suisse</a:t>
            </a:r>
            <a:r>
              <a:rPr lang="zh-CN" altLang="en-US" sz="1200" b="0" i="0" kern="1200" dirty="0">
                <a:solidFill>
                  <a:schemeClr val="tx1"/>
                </a:solidFill>
                <a:effectLst/>
                <a:latin typeface="+mn-lt"/>
                <a:ea typeface="+mn-ea"/>
                <a:cs typeface="+mn-cs"/>
              </a:rPr>
              <a:t>关闭了他们的</a:t>
            </a:r>
            <a:r>
              <a:rPr lang="en-US" altLang="zh-CN" sz="1200" b="0" i="0" kern="1200" dirty="0">
                <a:solidFill>
                  <a:schemeClr val="tx1"/>
                </a:solidFill>
                <a:effectLst/>
                <a:latin typeface="+mn-lt"/>
                <a:ea typeface="+mn-ea"/>
                <a:cs typeface="+mn-cs"/>
              </a:rPr>
              <a:t>VIX</a:t>
            </a:r>
            <a:r>
              <a:rPr lang="zh-CN" altLang="en-US" sz="1200" b="0" i="0" kern="1200" dirty="0">
                <a:solidFill>
                  <a:schemeClr val="tx1"/>
                </a:solidFill>
                <a:effectLst/>
                <a:latin typeface="+mn-lt"/>
                <a:ea typeface="+mn-ea"/>
                <a:cs typeface="+mn-cs"/>
              </a:rPr>
              <a:t>期货反向</a:t>
            </a:r>
            <a:r>
              <a:rPr lang="en-US" altLang="zh-CN" sz="1200" b="0" i="0" kern="1200" dirty="0">
                <a:solidFill>
                  <a:schemeClr val="tx1"/>
                </a:solidFill>
                <a:effectLst/>
                <a:latin typeface="+mn-lt"/>
                <a:ea typeface="+mn-ea"/>
                <a:cs typeface="+mn-cs"/>
              </a:rPr>
              <a:t>ETN</a:t>
            </a:r>
            <a:r>
              <a:rPr lang="zh-CN" altLang="en-US" sz="1200" b="0" i="0" kern="1200" dirty="0">
                <a:solidFill>
                  <a:schemeClr val="tx1"/>
                </a:solidFill>
                <a:effectLst/>
                <a:latin typeface="+mn-lt"/>
                <a:ea typeface="+mn-ea"/>
                <a:cs typeface="+mn-cs"/>
              </a:rPr>
              <a:t>，而</a:t>
            </a:r>
            <a:r>
              <a:rPr lang="en-US" altLang="zh-CN" sz="1200" b="0" i="0" kern="1200" dirty="0" err="1">
                <a:solidFill>
                  <a:schemeClr val="tx1"/>
                </a:solidFill>
                <a:effectLst/>
                <a:latin typeface="+mn-lt"/>
                <a:ea typeface="+mn-ea"/>
                <a:cs typeface="+mn-cs"/>
              </a:rPr>
              <a:t>ProShares</a:t>
            </a:r>
            <a:r>
              <a:rPr lang="zh-CN" altLang="en-US" sz="1200" b="0" i="0" kern="1200" dirty="0">
                <a:solidFill>
                  <a:schemeClr val="tx1"/>
                </a:solidFill>
                <a:effectLst/>
                <a:latin typeface="+mn-lt"/>
                <a:ea typeface="+mn-ea"/>
                <a:cs typeface="+mn-cs"/>
              </a:rPr>
              <a:t>降低了</a:t>
            </a:r>
            <a:r>
              <a:rPr lang="en-US" altLang="zh-CN" sz="1200" b="0" i="0" kern="1200" dirty="0">
                <a:solidFill>
                  <a:schemeClr val="tx1"/>
                </a:solidFill>
                <a:effectLst/>
                <a:latin typeface="+mn-lt"/>
                <a:ea typeface="+mn-ea"/>
                <a:cs typeface="+mn-cs"/>
              </a:rPr>
              <a:t>SVXY</a:t>
            </a:r>
            <a:r>
              <a:rPr lang="zh-CN" altLang="en-US" sz="1200" b="0" i="0" kern="1200" dirty="0">
                <a:solidFill>
                  <a:schemeClr val="tx1"/>
                </a:solidFill>
                <a:effectLst/>
                <a:latin typeface="+mn-lt"/>
                <a:ea typeface="+mn-ea"/>
                <a:cs typeface="+mn-cs"/>
              </a:rPr>
              <a:t>的杠杆。</a:t>
            </a:r>
            <a:endParaRPr lang="en-US" altLang="zh-CN" sz="1200" b="0" i="0" kern="1200" dirty="0">
              <a:solidFill>
                <a:schemeClr val="tx1"/>
              </a:solidFill>
              <a:effectLst/>
              <a:latin typeface="+mn-lt"/>
              <a:ea typeface="+mn-ea"/>
              <a:cs typeface="+mn-cs"/>
            </a:endParaRPr>
          </a:p>
          <a:p>
            <a:endParaRPr lang="en-US" altLang="zh-CN" sz="1200" b="0" i="0" kern="1200" dirty="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5"/>
          </p:nvPr>
        </p:nvSpPr>
        <p:spPr/>
        <p:txBody>
          <a:bodyPr/>
          <a:lstStyle/>
          <a:p>
            <a:fld id="{60BBB084-E0E5-4A60-835A-7A2F5C1832AF}" type="slidenum">
              <a:rPr lang="zh-CN" altLang="en-US" smtClean="0"/>
              <a:t>21</a:t>
            </a:fld>
            <a:endParaRPr lang="zh-CN" altLang="en-US"/>
          </a:p>
        </p:txBody>
      </p:sp>
    </p:spTree>
    <p:extLst>
      <p:ext uri="{BB962C8B-B14F-4D97-AF65-F5344CB8AC3E}">
        <p14:creationId xmlns:p14="http://schemas.microsoft.com/office/powerpoint/2010/main" val="23632898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市场流动性需求之大，也跟宽松货币有关。低利率刺激了杠杆交易，而杠杆交易是流动性需求方。</a:t>
            </a:r>
            <a:endParaRPr lang="en-US" altLang="zh-CN" dirty="0"/>
          </a:p>
          <a:p>
            <a:endParaRPr lang="en-US" altLang="zh-CN" dirty="0"/>
          </a:p>
          <a:p>
            <a:r>
              <a:rPr lang="zh-CN" altLang="en-US" dirty="0"/>
              <a:t>当然央行和政府能救的是大鱼，从事</a:t>
            </a:r>
            <a:r>
              <a:rPr lang="en-US" altLang="zh-CN" dirty="0"/>
              <a:t>carry</a:t>
            </a:r>
            <a:r>
              <a:rPr lang="zh-CN" altLang="en-US" dirty="0"/>
              <a:t>的小鱼会在</a:t>
            </a:r>
            <a:r>
              <a:rPr lang="en-US" altLang="zh-CN" dirty="0"/>
              <a:t>carry crash </a:t>
            </a:r>
            <a:r>
              <a:rPr lang="zh-CN" altLang="en-US" dirty="0"/>
              <a:t>中淘汰。</a:t>
            </a:r>
          </a:p>
        </p:txBody>
      </p:sp>
      <p:sp>
        <p:nvSpPr>
          <p:cNvPr id="4" name="灯片编号占位符 3"/>
          <p:cNvSpPr>
            <a:spLocks noGrp="1"/>
          </p:cNvSpPr>
          <p:nvPr>
            <p:ph type="sldNum" sz="quarter" idx="5"/>
          </p:nvPr>
        </p:nvSpPr>
        <p:spPr/>
        <p:txBody>
          <a:bodyPr/>
          <a:lstStyle/>
          <a:p>
            <a:fld id="{60BBB084-E0E5-4A60-835A-7A2F5C1832AF}" type="slidenum">
              <a:rPr lang="zh-CN" altLang="en-US" smtClean="0"/>
              <a:t>23</a:t>
            </a:fld>
            <a:endParaRPr lang="zh-CN" altLang="en-US"/>
          </a:p>
        </p:txBody>
      </p:sp>
    </p:spTree>
    <p:extLst>
      <p:ext uri="{BB962C8B-B14F-4D97-AF65-F5344CB8AC3E}">
        <p14:creationId xmlns:p14="http://schemas.microsoft.com/office/powerpoint/2010/main" val="11960564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通缩就是货币价值上升。</a:t>
            </a:r>
          </a:p>
        </p:txBody>
      </p:sp>
      <p:sp>
        <p:nvSpPr>
          <p:cNvPr id="4" name="灯片编号占位符 3"/>
          <p:cNvSpPr>
            <a:spLocks noGrp="1"/>
          </p:cNvSpPr>
          <p:nvPr>
            <p:ph type="sldNum" sz="quarter" idx="5"/>
          </p:nvPr>
        </p:nvSpPr>
        <p:spPr/>
        <p:txBody>
          <a:bodyPr/>
          <a:lstStyle/>
          <a:p>
            <a:fld id="{60BBB084-E0E5-4A60-835A-7A2F5C1832AF}" type="slidenum">
              <a:rPr lang="zh-CN" altLang="en-US" smtClean="0"/>
              <a:t>24</a:t>
            </a:fld>
            <a:endParaRPr lang="zh-CN" altLang="en-US"/>
          </a:p>
        </p:txBody>
      </p:sp>
    </p:spTree>
    <p:extLst>
      <p:ext uri="{BB962C8B-B14F-4D97-AF65-F5344CB8AC3E}">
        <p14:creationId xmlns:p14="http://schemas.microsoft.com/office/powerpoint/2010/main" val="34963963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a:t>随着较高评级的债券收益率大幅降低，追逐收益的资金不得不涌向较低评级的债券，于是垃圾债收益率也大幅下降。垃圾债投资者也担心垃圾债的信用质量，但是不愿意落后于资产管理行业的竞争者，于是不得不参与。</a:t>
            </a:r>
          </a:p>
          <a:p>
            <a:endParaRPr lang="en-US" altLang="zh-CN" dirty="0"/>
          </a:p>
          <a:p>
            <a:r>
              <a:rPr lang="en-US" altLang="zh-CN" dirty="0"/>
              <a:t>FT </a:t>
            </a:r>
            <a:r>
              <a:rPr lang="zh-CN" altLang="en-US" dirty="0"/>
              <a:t>报道了一种新式玩法：</a:t>
            </a:r>
            <a:r>
              <a:rPr lang="en-US" altLang="zh-CN" dirty="0" err="1"/>
              <a:t>Innophos</a:t>
            </a:r>
            <a:r>
              <a:rPr lang="en-US" altLang="zh-CN" dirty="0"/>
              <a:t> Holdings used a risky type of debt called a payment-in-kind note, which allows it to make interest payments with an IOU instead of cash, to raise $175m. It used the money to pay a dividend to its private equity owner One Rock Capital, which bought the company last year.</a:t>
            </a:r>
          </a:p>
          <a:p>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https://www.ft.com/content/55ef91e2-5291-4a1e-8a41-42cdf1eb3124</a:t>
            </a:r>
          </a:p>
          <a:p>
            <a:endParaRPr lang="zh-CN" altLang="en-US" dirty="0"/>
          </a:p>
        </p:txBody>
      </p:sp>
      <p:sp>
        <p:nvSpPr>
          <p:cNvPr id="4" name="灯片编号占位符 3"/>
          <p:cNvSpPr>
            <a:spLocks noGrp="1"/>
          </p:cNvSpPr>
          <p:nvPr>
            <p:ph type="sldNum" sz="quarter" idx="5"/>
          </p:nvPr>
        </p:nvSpPr>
        <p:spPr/>
        <p:txBody>
          <a:bodyPr/>
          <a:lstStyle/>
          <a:p>
            <a:fld id="{60BBB084-E0E5-4A60-835A-7A2F5C1832AF}" type="slidenum">
              <a:rPr lang="zh-CN" altLang="en-US" smtClean="0"/>
              <a:t>26</a:t>
            </a:fld>
            <a:endParaRPr lang="zh-CN" altLang="en-US"/>
          </a:p>
        </p:txBody>
      </p:sp>
    </p:spTree>
    <p:extLst>
      <p:ext uri="{BB962C8B-B14F-4D97-AF65-F5344CB8AC3E}">
        <p14:creationId xmlns:p14="http://schemas.microsoft.com/office/powerpoint/2010/main" val="29718611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0BBB084-E0E5-4A60-835A-7A2F5C1832AF}" type="slidenum">
              <a:rPr lang="zh-CN" altLang="en-US" smtClean="0"/>
              <a:t>4</a:t>
            </a:fld>
            <a:endParaRPr lang="zh-CN" altLang="en-US"/>
          </a:p>
        </p:txBody>
      </p:sp>
    </p:spTree>
    <p:extLst>
      <p:ext uri="{BB962C8B-B14F-4D97-AF65-F5344CB8AC3E}">
        <p14:creationId xmlns:p14="http://schemas.microsoft.com/office/powerpoint/2010/main" val="16817441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 cyclically adjusted price-to-earnings ratio, commonly known as CAPE, Shiller P/E, or P/E 10 ratio, is a valuation measure usually applied to the US S&amp;P 500 equity market. It is defined as price divided by the average of ten years of earnings, adjusted for inflation. As such, it is principally used to assess likely future returns from equities over timescales of 10 to 20 years, with higher than average CAPE values implying lower than average long-term annual average returns.</a:t>
            </a:r>
            <a:endParaRPr lang="zh-CN" altLang="en-US" dirty="0"/>
          </a:p>
        </p:txBody>
      </p:sp>
      <p:sp>
        <p:nvSpPr>
          <p:cNvPr id="4" name="灯片编号占位符 3"/>
          <p:cNvSpPr>
            <a:spLocks noGrp="1"/>
          </p:cNvSpPr>
          <p:nvPr>
            <p:ph type="sldNum" sz="quarter" idx="5"/>
          </p:nvPr>
        </p:nvSpPr>
        <p:spPr/>
        <p:txBody>
          <a:bodyPr/>
          <a:lstStyle/>
          <a:p>
            <a:fld id="{60BBB084-E0E5-4A60-835A-7A2F5C1832AF}" type="slidenum">
              <a:rPr lang="zh-CN" altLang="en-US" smtClean="0"/>
              <a:t>30</a:t>
            </a:fld>
            <a:endParaRPr lang="zh-CN" altLang="en-US"/>
          </a:p>
        </p:txBody>
      </p:sp>
    </p:spTree>
    <p:extLst>
      <p:ext uri="{BB962C8B-B14F-4D97-AF65-F5344CB8AC3E}">
        <p14:creationId xmlns:p14="http://schemas.microsoft.com/office/powerpoint/2010/main" val="1332572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对于资产管理者而言，</a:t>
            </a:r>
            <a:r>
              <a:rPr lang="en-US" altLang="zh-CN" dirty="0"/>
              <a:t>S&amp;P500</a:t>
            </a:r>
            <a:r>
              <a:rPr lang="zh-CN" altLang="en-US" dirty="0"/>
              <a:t>变成</a:t>
            </a:r>
            <a:r>
              <a:rPr lang="en-US" altLang="zh-CN" dirty="0"/>
              <a:t>Carry </a:t>
            </a:r>
            <a:r>
              <a:rPr lang="zh-CN" altLang="en-US" dirty="0"/>
              <a:t>是个恶梦。估值太高，平时几乎没有回调，但是又不得不参与，一方面，</a:t>
            </a:r>
            <a:r>
              <a:rPr lang="en-US" altLang="zh-CN" dirty="0"/>
              <a:t>S&amp;P500</a:t>
            </a:r>
            <a:r>
              <a:rPr lang="zh-CN" altLang="en-US" dirty="0"/>
              <a:t>之外的股票流动性很差，另一方面，</a:t>
            </a:r>
            <a:r>
              <a:rPr lang="en-US" altLang="zh-CN" dirty="0"/>
              <a:t>S&amp;P</a:t>
            </a:r>
            <a:r>
              <a:rPr lang="zh-CN" altLang="en-US" dirty="0"/>
              <a:t>指数是评价管理人的一般指标。</a:t>
            </a:r>
          </a:p>
        </p:txBody>
      </p:sp>
      <p:sp>
        <p:nvSpPr>
          <p:cNvPr id="4" name="灯片编号占位符 3"/>
          <p:cNvSpPr>
            <a:spLocks noGrp="1"/>
          </p:cNvSpPr>
          <p:nvPr>
            <p:ph type="sldNum" sz="quarter" idx="5"/>
          </p:nvPr>
        </p:nvSpPr>
        <p:spPr/>
        <p:txBody>
          <a:bodyPr/>
          <a:lstStyle/>
          <a:p>
            <a:fld id="{60BBB084-E0E5-4A60-835A-7A2F5C1832AF}" type="slidenum">
              <a:rPr lang="zh-CN" altLang="en-US" smtClean="0"/>
              <a:t>31</a:t>
            </a:fld>
            <a:endParaRPr lang="zh-CN" altLang="en-US"/>
          </a:p>
        </p:txBody>
      </p:sp>
    </p:spTree>
    <p:extLst>
      <p:ext uri="{BB962C8B-B14F-4D97-AF65-F5344CB8AC3E}">
        <p14:creationId xmlns:p14="http://schemas.microsoft.com/office/powerpoint/2010/main" val="32790074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https://www.sohu.com/a/377264869_161795</a:t>
            </a:r>
            <a:endParaRPr lang="zh-CN" altLang="en-US" dirty="0"/>
          </a:p>
        </p:txBody>
      </p:sp>
      <p:sp>
        <p:nvSpPr>
          <p:cNvPr id="4" name="灯片编号占位符 3"/>
          <p:cNvSpPr>
            <a:spLocks noGrp="1"/>
          </p:cNvSpPr>
          <p:nvPr>
            <p:ph type="sldNum" sz="quarter" idx="5"/>
          </p:nvPr>
        </p:nvSpPr>
        <p:spPr/>
        <p:txBody>
          <a:bodyPr/>
          <a:lstStyle/>
          <a:p>
            <a:fld id="{60BBB084-E0E5-4A60-835A-7A2F5C1832AF}" type="slidenum">
              <a:rPr lang="zh-CN" altLang="en-US" smtClean="0"/>
              <a:t>34</a:t>
            </a:fld>
            <a:endParaRPr lang="zh-CN" altLang="en-US"/>
          </a:p>
        </p:txBody>
      </p:sp>
    </p:spTree>
    <p:extLst>
      <p:ext uri="{BB962C8B-B14F-4D97-AF65-F5344CB8AC3E}">
        <p14:creationId xmlns:p14="http://schemas.microsoft.com/office/powerpoint/2010/main" val="40285872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HYG </a:t>
            </a:r>
            <a:r>
              <a:rPr lang="zh-CN" altLang="en-US" dirty="0"/>
              <a:t>是最大的高收益债</a:t>
            </a:r>
            <a:r>
              <a:rPr lang="en-US" altLang="zh-CN" dirty="0"/>
              <a:t>ETF</a:t>
            </a:r>
            <a:r>
              <a:rPr lang="zh-CN" altLang="en-US" dirty="0"/>
              <a:t>。</a:t>
            </a:r>
            <a:endParaRPr lang="en-US" altLang="zh-CN" dirty="0"/>
          </a:p>
          <a:p>
            <a:endParaRPr lang="en-US" altLang="zh-CN" dirty="0"/>
          </a:p>
        </p:txBody>
      </p:sp>
      <p:sp>
        <p:nvSpPr>
          <p:cNvPr id="4" name="灯片编号占位符 3"/>
          <p:cNvSpPr>
            <a:spLocks noGrp="1"/>
          </p:cNvSpPr>
          <p:nvPr>
            <p:ph type="sldNum" sz="quarter" idx="5"/>
          </p:nvPr>
        </p:nvSpPr>
        <p:spPr/>
        <p:txBody>
          <a:bodyPr/>
          <a:lstStyle/>
          <a:p>
            <a:fld id="{60BBB084-E0E5-4A60-835A-7A2F5C1832AF}" type="slidenum">
              <a:rPr lang="zh-CN" altLang="en-US" smtClean="0"/>
              <a:t>37</a:t>
            </a:fld>
            <a:endParaRPr lang="zh-CN" altLang="en-US"/>
          </a:p>
        </p:txBody>
      </p:sp>
    </p:spTree>
    <p:extLst>
      <p:ext uri="{BB962C8B-B14F-4D97-AF65-F5344CB8AC3E}">
        <p14:creationId xmlns:p14="http://schemas.microsoft.com/office/powerpoint/2010/main" val="24885908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From: How did COVID-19 disrupt the market for U.S. Treasury debt?</a:t>
            </a:r>
          </a:p>
          <a:p>
            <a:r>
              <a:rPr lang="en-US" altLang="zh-CN" dirty="0"/>
              <a:t>Jeffrey Cheng, David Wessel, and Joshua </a:t>
            </a:r>
            <a:r>
              <a:rPr lang="en-US" altLang="zh-CN" dirty="0" err="1"/>
              <a:t>YoungerFriday</a:t>
            </a:r>
            <a:r>
              <a:rPr lang="en-US" altLang="zh-CN" dirty="0"/>
              <a:t>, May 1, 2020</a:t>
            </a:r>
          </a:p>
          <a:p>
            <a:endParaRPr lang="en-US" altLang="zh-CN" dirty="0"/>
          </a:p>
          <a:p>
            <a:r>
              <a:rPr lang="en-US" altLang="zh-CN" dirty="0"/>
              <a:t>https://www.brookings.edu/blog/up-front/2020/05/01/how-did-covid-19-disrupt-the-market-for-u-s-treasury-debt/</a:t>
            </a:r>
          </a:p>
          <a:p>
            <a:endParaRPr lang="en-US" altLang="zh-CN" dirty="0"/>
          </a:p>
          <a:p>
            <a:r>
              <a:rPr lang="en-US" altLang="zh-CN" dirty="0"/>
              <a:t>WHAT CAUSED THIS?</a:t>
            </a:r>
          </a:p>
          <a:p>
            <a:r>
              <a:rPr lang="en-US" altLang="zh-CN" dirty="0"/>
              <a:t>Uncertainty: The speed at which the economy deteriorated in March caught nearly everyone by surprise. This caused market expectations of asset values to shift rapidly, increasing price volatility.</a:t>
            </a:r>
          </a:p>
          <a:p>
            <a:endParaRPr lang="en-US" altLang="zh-CN" dirty="0"/>
          </a:p>
          <a:p>
            <a:r>
              <a:rPr lang="en-US" altLang="zh-CN" dirty="0"/>
              <a:t>High leverage: Large scale deleveraging exacerbated the dysfunction. The size of the leveraged fund industry is hard to calculate precisely, but a common proxy is the size of short-term borrowing done in the market for repurchase agreements (repo). Daily volumes in the overnight repo market have doubled since 2016. When this position started to unwind (i.e. traders closed their trades), it precipitated more selling as investors with exposure rushed to be the next out the door. This triggered waves of heavy selling into an already dysfunctional market, causing a vicious cycle of losses and additional selling.</a:t>
            </a:r>
          </a:p>
          <a:p>
            <a:endParaRPr lang="en-US" altLang="zh-CN" dirty="0"/>
          </a:p>
          <a:p>
            <a:r>
              <a:rPr lang="en-US" altLang="zh-CN" dirty="0"/>
              <a:t>Regulations: Banks and dealers are central to the business of trading. They make markets by buying and warehousing assets to facilitate the eventual matching of buyers with sellers. Since the global financial crisis, however, they have been less willing to warehouse assets for long periods, in part because of post-crisis regulations. As selling of Treasuries picked up in March, banks and dealers faced balance sheet constraints and internal risk limits amid the elevated volatility. This led to higher costs for even modest transactions and crowded out their ability to intermediate in other asset classes such as credit and municipal debt.</a:t>
            </a:r>
          </a:p>
          <a:p>
            <a:endParaRPr lang="en-US" altLang="zh-CN" dirty="0"/>
          </a:p>
          <a:p>
            <a:r>
              <a:rPr lang="en-US" altLang="zh-CN" dirty="0"/>
              <a:t>Working from home: Market functioning was impaired in part because traders are working from home. Some trades require coordination among several counterparties and is thus operationally demanding. In normal times high-speed algorithmic traders act as market makers, buying and selling securities quickly. But these traders tend to evaporate when conditions are turbulent. Human traders provide a backstop in such times. And other activities, including short-term collateralized lending, central to the smooth operation of the payments and financial system, can be difficult to run remotely.</a:t>
            </a:r>
          </a:p>
          <a:p>
            <a:endParaRPr lang="en-US" altLang="zh-CN" dirty="0"/>
          </a:p>
          <a:p>
            <a:endParaRPr lang="zh-CN" altLang="en-US" dirty="0"/>
          </a:p>
        </p:txBody>
      </p:sp>
      <p:sp>
        <p:nvSpPr>
          <p:cNvPr id="4" name="灯片编号占位符 3"/>
          <p:cNvSpPr>
            <a:spLocks noGrp="1"/>
          </p:cNvSpPr>
          <p:nvPr>
            <p:ph type="sldNum" sz="quarter" idx="5"/>
          </p:nvPr>
        </p:nvSpPr>
        <p:spPr/>
        <p:txBody>
          <a:bodyPr/>
          <a:lstStyle/>
          <a:p>
            <a:fld id="{60BBB084-E0E5-4A60-835A-7A2F5C1832AF}" type="slidenum">
              <a:rPr lang="zh-CN" altLang="en-US" smtClean="0"/>
              <a:t>38</a:t>
            </a:fld>
            <a:endParaRPr lang="zh-CN" altLang="en-US"/>
          </a:p>
        </p:txBody>
      </p:sp>
    </p:spTree>
    <p:extLst>
      <p:ext uri="{BB962C8B-B14F-4D97-AF65-F5344CB8AC3E}">
        <p14:creationId xmlns:p14="http://schemas.microsoft.com/office/powerpoint/2010/main" val="36694339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第一周（</a:t>
            </a:r>
            <a:r>
              <a:rPr lang="en-US" altLang="zh-CN" dirty="0"/>
              <a:t>2.24-2.28</a:t>
            </a:r>
            <a:r>
              <a:rPr lang="zh-CN" altLang="en-US" dirty="0"/>
              <a:t>）下跌</a:t>
            </a:r>
            <a:r>
              <a:rPr lang="en-US" altLang="zh-CN" dirty="0"/>
              <a:t>11.49.</a:t>
            </a:r>
          </a:p>
          <a:p>
            <a:r>
              <a:rPr lang="en-US" altLang="zh-CN" dirty="0"/>
              <a:t>2</a:t>
            </a:r>
            <a:r>
              <a:rPr lang="zh-CN" altLang="en-US" dirty="0"/>
              <a:t>月</a:t>
            </a:r>
            <a:r>
              <a:rPr lang="en-US" altLang="zh-CN" dirty="0"/>
              <a:t>24</a:t>
            </a:r>
            <a:r>
              <a:rPr lang="zh-CN" altLang="en-US" dirty="0"/>
              <a:t>日（周一），周末欧洲疫情恶化，</a:t>
            </a:r>
            <a:r>
              <a:rPr lang="en-US" altLang="zh-CN" dirty="0"/>
              <a:t>S&amp;P </a:t>
            </a:r>
            <a:r>
              <a:rPr lang="zh-CN" altLang="en-US" dirty="0"/>
              <a:t>下跌</a:t>
            </a:r>
            <a:r>
              <a:rPr lang="en-US" altLang="zh-CN" dirty="0"/>
              <a:t>3.35%</a:t>
            </a:r>
            <a:r>
              <a:rPr lang="zh-CN" altLang="en-US" dirty="0"/>
              <a:t>。</a:t>
            </a:r>
            <a:endParaRPr lang="en-US" altLang="zh-CN" dirty="0"/>
          </a:p>
          <a:p>
            <a:r>
              <a:rPr lang="en-US" altLang="zh-CN" dirty="0"/>
              <a:t>2</a:t>
            </a:r>
            <a:r>
              <a:rPr lang="zh-CN" altLang="en-US" dirty="0"/>
              <a:t>月</a:t>
            </a:r>
            <a:r>
              <a:rPr lang="en-US" altLang="zh-CN" dirty="0"/>
              <a:t>25</a:t>
            </a:r>
            <a:r>
              <a:rPr lang="zh-CN" altLang="en-US" dirty="0"/>
              <a:t>日（周二），继续下跌</a:t>
            </a:r>
            <a:r>
              <a:rPr lang="en-US" altLang="zh-CN" dirty="0"/>
              <a:t>3.03%</a:t>
            </a:r>
            <a:r>
              <a:rPr lang="zh-CN" altLang="en-US" dirty="0"/>
              <a:t>。</a:t>
            </a:r>
            <a:endParaRPr lang="en-US" altLang="zh-CN" dirty="0"/>
          </a:p>
          <a:p>
            <a:r>
              <a:rPr lang="en-US" altLang="zh-CN" dirty="0"/>
              <a:t>2</a:t>
            </a:r>
            <a:r>
              <a:rPr lang="zh-CN" altLang="en-US" dirty="0"/>
              <a:t>月</a:t>
            </a:r>
            <a:r>
              <a:rPr lang="en-US" altLang="zh-CN" dirty="0"/>
              <a:t>27</a:t>
            </a:r>
            <a:r>
              <a:rPr lang="zh-CN" altLang="en-US" dirty="0"/>
              <a:t>日（周四），跌</a:t>
            </a:r>
            <a:r>
              <a:rPr lang="en-US" altLang="zh-CN" dirty="0"/>
              <a:t>4.42%</a:t>
            </a:r>
            <a:r>
              <a:rPr lang="zh-CN" altLang="en-US" dirty="0"/>
              <a:t>。</a:t>
            </a:r>
            <a:endParaRPr lang="en-US" altLang="zh-CN" dirty="0"/>
          </a:p>
          <a:p>
            <a:endParaRPr lang="en-US" altLang="zh-CN" dirty="0"/>
          </a:p>
          <a:p>
            <a:r>
              <a:rPr lang="zh-CN" altLang="en-US" dirty="0"/>
              <a:t>第二周（</a:t>
            </a:r>
            <a:r>
              <a:rPr lang="en-US" altLang="zh-CN" dirty="0"/>
              <a:t>3.2-3.6</a:t>
            </a:r>
            <a:r>
              <a:rPr lang="zh-CN" altLang="en-US" dirty="0"/>
              <a:t>）上涨</a:t>
            </a:r>
            <a:r>
              <a:rPr lang="en-US" altLang="zh-CN" dirty="0"/>
              <a:t>0.61%</a:t>
            </a:r>
          </a:p>
          <a:p>
            <a:r>
              <a:rPr lang="en-US" altLang="zh-CN" dirty="0"/>
              <a:t>3</a:t>
            </a:r>
            <a:r>
              <a:rPr lang="zh-CN" altLang="en-US" dirty="0"/>
              <a:t>月</a:t>
            </a:r>
            <a:r>
              <a:rPr lang="en-US" altLang="zh-CN" dirty="0"/>
              <a:t>3</a:t>
            </a:r>
            <a:r>
              <a:rPr lang="zh-CN" altLang="en-US" dirty="0"/>
              <a:t>日（周二），美联储降息</a:t>
            </a:r>
            <a:r>
              <a:rPr lang="en-US" altLang="zh-CN" dirty="0"/>
              <a:t>50bp,  </a:t>
            </a:r>
            <a:r>
              <a:rPr lang="zh-CN" altLang="en-US" dirty="0"/>
              <a:t>但是</a:t>
            </a:r>
            <a:r>
              <a:rPr lang="en-US" altLang="zh-CN" dirty="0"/>
              <a:t>S&amp;P </a:t>
            </a:r>
            <a:r>
              <a:rPr lang="zh-CN" altLang="en-US" dirty="0"/>
              <a:t>下跌</a:t>
            </a:r>
            <a:r>
              <a:rPr lang="en-US" altLang="zh-CN" dirty="0"/>
              <a:t>2.81%</a:t>
            </a:r>
            <a:r>
              <a:rPr lang="zh-CN" altLang="en-US" dirty="0"/>
              <a:t>。</a:t>
            </a:r>
            <a:endParaRPr lang="en-US" altLang="zh-CN" dirty="0"/>
          </a:p>
          <a:p>
            <a:endParaRPr lang="en-US" altLang="zh-CN" dirty="0"/>
          </a:p>
          <a:p>
            <a:r>
              <a:rPr lang="zh-CN" altLang="en-US" dirty="0"/>
              <a:t>第三周（</a:t>
            </a:r>
            <a:r>
              <a:rPr lang="en-US" altLang="zh-CN" dirty="0"/>
              <a:t>3.9-3.13</a:t>
            </a:r>
            <a:r>
              <a:rPr lang="zh-CN" altLang="en-US" dirty="0"/>
              <a:t>）下跌</a:t>
            </a:r>
            <a:r>
              <a:rPr lang="en-US" altLang="zh-CN" dirty="0"/>
              <a:t>8.79%</a:t>
            </a:r>
          </a:p>
          <a:p>
            <a:r>
              <a:rPr lang="zh-CN" altLang="en-US" dirty="0"/>
              <a:t>其中周一和周四分别下跌</a:t>
            </a:r>
            <a:r>
              <a:rPr lang="en-US" altLang="zh-CN" dirty="0"/>
              <a:t>7.6%</a:t>
            </a:r>
            <a:r>
              <a:rPr lang="zh-CN" altLang="en-US" dirty="0"/>
              <a:t>和</a:t>
            </a:r>
            <a:r>
              <a:rPr lang="en-US" altLang="zh-CN" dirty="0"/>
              <a:t>9.51%</a:t>
            </a:r>
            <a:r>
              <a:rPr lang="zh-CN" altLang="en-US" dirty="0"/>
              <a:t>。周五上涨</a:t>
            </a:r>
            <a:r>
              <a:rPr lang="en-US" altLang="zh-CN" dirty="0"/>
              <a:t>9.29%</a:t>
            </a:r>
            <a:r>
              <a:rPr lang="zh-CN" altLang="en-US" dirty="0"/>
              <a:t>。</a:t>
            </a:r>
            <a:endParaRPr lang="en-US" altLang="zh-CN" dirty="0"/>
          </a:p>
          <a:p>
            <a:r>
              <a:rPr lang="en-US" altLang="zh-CN" dirty="0"/>
              <a:t>3</a:t>
            </a:r>
            <a:r>
              <a:rPr lang="zh-CN" altLang="en-US" dirty="0"/>
              <a:t>月</a:t>
            </a:r>
            <a:r>
              <a:rPr lang="en-US" altLang="zh-CN" dirty="0"/>
              <a:t>7</a:t>
            </a:r>
            <a:r>
              <a:rPr lang="zh-CN" altLang="en-US" dirty="0"/>
              <a:t>日，沙特和俄国爆发石油价格战。</a:t>
            </a:r>
            <a:endParaRPr lang="en-US" altLang="zh-CN" dirty="0"/>
          </a:p>
          <a:p>
            <a:endParaRPr lang="en-US" altLang="zh-CN" dirty="0"/>
          </a:p>
          <a:p>
            <a:r>
              <a:rPr lang="zh-CN" altLang="en-US" dirty="0"/>
              <a:t>第四周（</a:t>
            </a:r>
            <a:r>
              <a:rPr lang="en-US" altLang="zh-CN" dirty="0"/>
              <a:t>3.16-3.20</a:t>
            </a:r>
            <a:r>
              <a:rPr lang="zh-CN" altLang="en-US" dirty="0"/>
              <a:t>）下跌</a:t>
            </a:r>
            <a:r>
              <a:rPr lang="en-US" altLang="zh-CN" dirty="0"/>
              <a:t>14.98%</a:t>
            </a:r>
          </a:p>
          <a:p>
            <a:r>
              <a:rPr lang="zh-CN" altLang="en-US" dirty="0"/>
              <a:t>其中周一下跌</a:t>
            </a:r>
            <a:r>
              <a:rPr lang="en-US" altLang="zh-CN" dirty="0"/>
              <a:t>11.98%</a:t>
            </a:r>
          </a:p>
          <a:p>
            <a:endParaRPr lang="zh-CN" altLang="en-US" dirty="0"/>
          </a:p>
        </p:txBody>
      </p:sp>
      <p:sp>
        <p:nvSpPr>
          <p:cNvPr id="4" name="灯片编号占位符 3"/>
          <p:cNvSpPr>
            <a:spLocks noGrp="1"/>
          </p:cNvSpPr>
          <p:nvPr>
            <p:ph type="sldNum" sz="quarter" idx="5"/>
          </p:nvPr>
        </p:nvSpPr>
        <p:spPr/>
        <p:txBody>
          <a:bodyPr/>
          <a:lstStyle/>
          <a:p>
            <a:fld id="{60BBB084-E0E5-4A60-835A-7A2F5C1832AF}" type="slidenum">
              <a:rPr lang="zh-CN" altLang="en-US" smtClean="0"/>
              <a:t>39</a:t>
            </a:fld>
            <a:endParaRPr lang="zh-CN" altLang="en-US"/>
          </a:p>
        </p:txBody>
      </p:sp>
    </p:spTree>
    <p:extLst>
      <p:ext uri="{BB962C8B-B14F-4D97-AF65-F5344CB8AC3E}">
        <p14:creationId xmlns:p14="http://schemas.microsoft.com/office/powerpoint/2010/main" val="6494710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作为对比，上证指数在</a:t>
            </a:r>
            <a:r>
              <a:rPr lang="en-US" altLang="zh-CN" dirty="0"/>
              <a:t>2015</a:t>
            </a:r>
            <a:r>
              <a:rPr lang="zh-CN" altLang="en-US" dirty="0"/>
              <a:t>年股灾中，</a:t>
            </a:r>
            <a:r>
              <a:rPr lang="en-US" altLang="zh-CN" dirty="0"/>
              <a:t>18</a:t>
            </a:r>
            <a:r>
              <a:rPr lang="zh-CN" altLang="en-US" dirty="0"/>
              <a:t>个交易日，从</a:t>
            </a:r>
            <a:r>
              <a:rPr lang="en-US" altLang="zh-CN" dirty="0"/>
              <a:t>5178.19</a:t>
            </a:r>
            <a:r>
              <a:rPr lang="zh-CN" altLang="en-US" dirty="0"/>
              <a:t>点跌到</a:t>
            </a:r>
            <a:r>
              <a:rPr lang="en-US" altLang="zh-CN" dirty="0"/>
              <a:t>3373.54</a:t>
            </a:r>
            <a:r>
              <a:rPr lang="zh-CN" altLang="en-US" dirty="0"/>
              <a:t>点，下跌</a:t>
            </a:r>
            <a:r>
              <a:rPr lang="en-US" altLang="zh-CN" dirty="0"/>
              <a:t>34.85%</a:t>
            </a:r>
            <a:r>
              <a:rPr lang="zh-CN" altLang="en-US" dirty="0"/>
              <a:t>。</a:t>
            </a:r>
          </a:p>
        </p:txBody>
      </p:sp>
      <p:sp>
        <p:nvSpPr>
          <p:cNvPr id="4" name="灯片编号占位符 3"/>
          <p:cNvSpPr>
            <a:spLocks noGrp="1"/>
          </p:cNvSpPr>
          <p:nvPr>
            <p:ph type="sldNum" sz="quarter" idx="5"/>
          </p:nvPr>
        </p:nvSpPr>
        <p:spPr/>
        <p:txBody>
          <a:bodyPr/>
          <a:lstStyle/>
          <a:p>
            <a:fld id="{60BBB084-E0E5-4A60-835A-7A2F5C1832AF}" type="slidenum">
              <a:rPr lang="zh-CN" altLang="en-US" smtClean="0"/>
              <a:t>43</a:t>
            </a:fld>
            <a:endParaRPr lang="zh-CN" altLang="en-US"/>
          </a:p>
        </p:txBody>
      </p:sp>
    </p:spTree>
    <p:extLst>
      <p:ext uri="{BB962C8B-B14F-4D97-AF65-F5344CB8AC3E}">
        <p14:creationId xmlns:p14="http://schemas.microsoft.com/office/powerpoint/2010/main" val="38273137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3</a:t>
            </a:r>
            <a:r>
              <a:rPr lang="zh-CN" altLang="en-US" dirty="0"/>
              <a:t>月</a:t>
            </a:r>
            <a:r>
              <a:rPr lang="en-US" altLang="zh-CN" dirty="0"/>
              <a:t>3</a:t>
            </a:r>
            <a:r>
              <a:rPr lang="zh-CN" altLang="en-US" dirty="0"/>
              <a:t>日</a:t>
            </a:r>
            <a:r>
              <a:rPr lang="en-US" altLang="zh-CN" dirty="0"/>
              <a:t>FOMC statement: The fundamentals of the U.S. economy remain strong. However, the coronavirus poses evolving risks to economic activity. In light of these risks and in support of achieving its maximum employment and price stability goals, the Federal Open Market Committee decided today to lower the target range for the federal funds rate by 1/2 percentage point, to 1 to 1‑1/4 percent. The Committee is closely monitoring developments and their implications for the economic outlook and will use its tools and act as appropriate to support the economy.</a:t>
            </a:r>
          </a:p>
          <a:p>
            <a:endParaRPr lang="en-US" altLang="zh-CN" dirty="0"/>
          </a:p>
          <a:p>
            <a:r>
              <a:rPr lang="en-US" altLang="zh-CN" dirty="0"/>
              <a:t>3</a:t>
            </a:r>
            <a:r>
              <a:rPr lang="zh-CN" altLang="en-US" dirty="0"/>
              <a:t>月</a:t>
            </a:r>
            <a:r>
              <a:rPr lang="en-US" altLang="zh-CN" dirty="0"/>
              <a:t>15</a:t>
            </a:r>
            <a:r>
              <a:rPr lang="zh-CN" altLang="en-US" dirty="0"/>
              <a:t>日</a:t>
            </a:r>
            <a:r>
              <a:rPr lang="en-US" altLang="zh-CN" dirty="0"/>
              <a:t>statement:</a:t>
            </a:r>
            <a:r>
              <a:rPr lang="zh-CN" altLang="en-US" dirty="0"/>
              <a:t>　</a:t>
            </a:r>
            <a:r>
              <a:rPr lang="en-US" altLang="zh-CN" dirty="0"/>
              <a:t>https://www.federalreserve.gov/newsevents/pressreleases/monetary20200315a.htm</a:t>
            </a:r>
          </a:p>
          <a:p>
            <a:endParaRPr lang="en-US" altLang="zh-CN" dirty="0"/>
          </a:p>
          <a:p>
            <a:r>
              <a:rPr lang="en-US" altLang="zh-CN" sz="1200" b="0" i="0" kern="1200" dirty="0">
                <a:solidFill>
                  <a:schemeClr val="tx1"/>
                </a:solidFill>
                <a:effectLst/>
                <a:latin typeface="+mn-lt"/>
                <a:ea typeface="+mn-ea"/>
                <a:cs typeface="+mn-cs"/>
              </a:rPr>
              <a:t>March 19, 2020</a:t>
            </a:r>
          </a:p>
          <a:p>
            <a:r>
              <a:rPr lang="en-US" altLang="zh-CN" sz="1200" b="0" i="0" kern="1200" dirty="0">
                <a:solidFill>
                  <a:schemeClr val="tx1"/>
                </a:solidFill>
                <a:effectLst/>
                <a:latin typeface="+mn-lt"/>
                <a:ea typeface="+mn-ea"/>
                <a:cs typeface="+mn-cs"/>
              </a:rPr>
              <a:t>Federal Reserve announces the establishment of temporary U.S. dollar liquidity arrangements with other central banks</a:t>
            </a:r>
          </a:p>
          <a:p>
            <a:r>
              <a:rPr lang="en-US" altLang="zh-CN" dirty="0"/>
              <a:t>The Federal Reserve on Thursday announced the establishment of temporary U.S. dollar liquidity arrangements (swap lines) with the Reserve Bank of Australia, the Banco Central do </a:t>
            </a:r>
            <a:r>
              <a:rPr lang="en-US" altLang="zh-CN" dirty="0" err="1"/>
              <a:t>Brasil</a:t>
            </a:r>
            <a:r>
              <a:rPr lang="en-US" altLang="zh-CN" dirty="0"/>
              <a:t>, the </a:t>
            </a:r>
            <a:r>
              <a:rPr lang="en-US" altLang="zh-CN" dirty="0" err="1"/>
              <a:t>Danmarks</a:t>
            </a:r>
            <a:r>
              <a:rPr lang="en-US" altLang="zh-CN" dirty="0"/>
              <a:t> </a:t>
            </a:r>
            <a:r>
              <a:rPr lang="en-US" altLang="zh-CN" dirty="0" err="1"/>
              <a:t>Nationalbank</a:t>
            </a:r>
            <a:r>
              <a:rPr lang="en-US" altLang="zh-CN" dirty="0"/>
              <a:t> (Denmark), the Bank of Korea, the Banco de Mexico, the </a:t>
            </a:r>
            <a:r>
              <a:rPr lang="en-US" altLang="zh-CN" dirty="0" err="1"/>
              <a:t>Norges</a:t>
            </a:r>
            <a:r>
              <a:rPr lang="en-US" altLang="zh-CN" dirty="0"/>
              <a:t> Bank (Norway), the Reserve Bank of New Zealand, the Monetary Authority of Singapore, and the </a:t>
            </a:r>
            <a:r>
              <a:rPr lang="en-US" altLang="zh-CN" dirty="0" err="1"/>
              <a:t>Sveriges</a:t>
            </a:r>
            <a:r>
              <a:rPr lang="en-US" altLang="zh-CN" dirty="0"/>
              <a:t> </a:t>
            </a:r>
            <a:r>
              <a:rPr lang="en-US" altLang="zh-CN" dirty="0" err="1"/>
              <a:t>Riksbank</a:t>
            </a:r>
            <a:r>
              <a:rPr lang="en-US" altLang="zh-CN" dirty="0"/>
              <a:t> (Sweden). These facilities, like those already established between the Federal Reserve and other central banks, are designed to help lessen strains in global U.S. dollar funding markets, thereby mitigating the effects of these strains on the supply of credit to households and businesses, both domestically and abroad.</a:t>
            </a:r>
          </a:p>
          <a:p>
            <a:endParaRPr lang="en-US" altLang="zh-CN" dirty="0"/>
          </a:p>
          <a:p>
            <a:r>
              <a:rPr lang="en-US" altLang="zh-CN" dirty="0"/>
              <a:t>These new facilities will support the provision of U.S. dollar liquidity in amounts up to $60 billion each for the Reserve Bank of Australia, the Banco Central do </a:t>
            </a:r>
            <a:r>
              <a:rPr lang="en-US" altLang="zh-CN" dirty="0" err="1"/>
              <a:t>Brasil</a:t>
            </a:r>
            <a:r>
              <a:rPr lang="en-US" altLang="zh-CN" dirty="0"/>
              <a:t>, the Bank of Korea, the Banco de Mexico, the Monetary Authority of Singapore, and the </a:t>
            </a:r>
            <a:r>
              <a:rPr lang="en-US" altLang="zh-CN" dirty="0" err="1"/>
              <a:t>Sveriges</a:t>
            </a:r>
            <a:r>
              <a:rPr lang="en-US" altLang="zh-CN" dirty="0"/>
              <a:t> </a:t>
            </a:r>
            <a:r>
              <a:rPr lang="en-US" altLang="zh-CN" dirty="0" err="1"/>
              <a:t>Riksbank</a:t>
            </a:r>
            <a:r>
              <a:rPr lang="en-US" altLang="zh-CN" dirty="0"/>
              <a:t> and $30 billion each for the </a:t>
            </a:r>
            <a:r>
              <a:rPr lang="en-US" altLang="zh-CN" dirty="0" err="1"/>
              <a:t>Danmarks</a:t>
            </a:r>
            <a:r>
              <a:rPr lang="en-US" altLang="zh-CN" dirty="0"/>
              <a:t> </a:t>
            </a:r>
            <a:r>
              <a:rPr lang="en-US" altLang="zh-CN" dirty="0" err="1"/>
              <a:t>Nationalbank</a:t>
            </a:r>
            <a:r>
              <a:rPr lang="en-US" altLang="zh-CN" dirty="0"/>
              <a:t>, the </a:t>
            </a:r>
            <a:r>
              <a:rPr lang="en-US" altLang="zh-CN" dirty="0" err="1"/>
              <a:t>Norges</a:t>
            </a:r>
            <a:r>
              <a:rPr lang="en-US" altLang="zh-CN" dirty="0"/>
              <a:t> Bank, and the Reserve Bank of New Zealand. These U.S. dollar liquidity arrangements will be in place for at least six months.</a:t>
            </a:r>
          </a:p>
          <a:p>
            <a:endParaRPr lang="en-US" altLang="zh-CN" dirty="0"/>
          </a:p>
          <a:p>
            <a:r>
              <a:rPr lang="en-US" altLang="zh-CN" dirty="0"/>
              <a:t>The Federal Reserve also has standing U.S. dollar liquidity swap lines with the Bank of Canada, the Bank of England, the Bank of Japan, the European Central Bank, and the Swiss National Bank.</a:t>
            </a:r>
          </a:p>
          <a:p>
            <a:endParaRPr lang="en-US" altLang="zh-CN" dirty="0"/>
          </a:p>
          <a:p>
            <a:r>
              <a:rPr lang="zh-CN" altLang="en-US" dirty="0"/>
              <a:t>从</a:t>
            </a:r>
            <a:r>
              <a:rPr lang="en-US" altLang="zh-CN" dirty="0"/>
              <a:t>5</a:t>
            </a:r>
            <a:r>
              <a:rPr lang="zh-CN" altLang="en-US" dirty="0"/>
              <a:t>月</a:t>
            </a:r>
            <a:r>
              <a:rPr lang="en-US" altLang="zh-CN" dirty="0"/>
              <a:t>12</a:t>
            </a:r>
            <a:r>
              <a:rPr lang="zh-CN" altLang="en-US" dirty="0"/>
              <a:t>日开始，美联储开始购买高收益债券</a:t>
            </a:r>
            <a:r>
              <a:rPr lang="en-US" altLang="zh-CN" dirty="0"/>
              <a:t>ETF</a:t>
            </a:r>
            <a:r>
              <a:rPr lang="zh-CN" altLang="en-US" dirty="0"/>
              <a:t>和高等级公司债。</a:t>
            </a:r>
            <a:endParaRPr lang="en-US" altLang="zh-CN" dirty="0"/>
          </a:p>
          <a:p>
            <a:endParaRPr lang="en-US" altLang="zh-CN" dirty="0"/>
          </a:p>
          <a:p>
            <a:r>
              <a:rPr lang="zh-CN" altLang="en-US" dirty="0"/>
              <a:t>对商业票据市场、</a:t>
            </a:r>
            <a:r>
              <a:rPr lang="en-US" altLang="zh-CN" dirty="0"/>
              <a:t>primary dealer</a:t>
            </a:r>
            <a:r>
              <a:rPr lang="zh-CN" altLang="en-US" dirty="0"/>
              <a:t>、货币市场基金等作信贷支持，参考：</a:t>
            </a:r>
            <a:endParaRPr lang="en-US" altLang="zh-CN" dirty="0"/>
          </a:p>
          <a:p>
            <a:r>
              <a:rPr lang="en-US" altLang="zh-CN" dirty="0"/>
              <a:t>https://www.federalreserve.gov/newsevents/funding-credit-liquidity-and-loan-facilities.htm</a:t>
            </a:r>
          </a:p>
          <a:p>
            <a:endParaRPr lang="zh-CN" altLang="en-US" dirty="0"/>
          </a:p>
        </p:txBody>
      </p:sp>
      <p:sp>
        <p:nvSpPr>
          <p:cNvPr id="4" name="灯片编号占位符 3"/>
          <p:cNvSpPr>
            <a:spLocks noGrp="1"/>
          </p:cNvSpPr>
          <p:nvPr>
            <p:ph type="sldNum" sz="quarter" idx="5"/>
          </p:nvPr>
        </p:nvSpPr>
        <p:spPr/>
        <p:txBody>
          <a:bodyPr/>
          <a:lstStyle/>
          <a:p>
            <a:fld id="{60BBB084-E0E5-4A60-835A-7A2F5C1832AF}" type="slidenum">
              <a:rPr lang="zh-CN" altLang="en-US" smtClean="0"/>
              <a:t>48</a:t>
            </a:fld>
            <a:endParaRPr lang="zh-CN" altLang="en-US"/>
          </a:p>
        </p:txBody>
      </p:sp>
    </p:spTree>
    <p:extLst>
      <p:ext uri="{BB962C8B-B14F-4D97-AF65-F5344CB8AC3E}">
        <p14:creationId xmlns:p14="http://schemas.microsoft.com/office/powerpoint/2010/main" val="15072634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System Open Market Account (SOMA) </a:t>
            </a:r>
            <a:endParaRPr lang="zh-CN" altLang="en-US" dirty="0"/>
          </a:p>
        </p:txBody>
      </p:sp>
      <p:sp>
        <p:nvSpPr>
          <p:cNvPr id="4" name="灯片编号占位符 3"/>
          <p:cNvSpPr>
            <a:spLocks noGrp="1"/>
          </p:cNvSpPr>
          <p:nvPr>
            <p:ph type="sldNum" sz="quarter" idx="5"/>
          </p:nvPr>
        </p:nvSpPr>
        <p:spPr/>
        <p:txBody>
          <a:bodyPr/>
          <a:lstStyle/>
          <a:p>
            <a:fld id="{60BBB084-E0E5-4A60-835A-7A2F5C1832AF}" type="slidenum">
              <a:rPr lang="zh-CN" altLang="en-US" smtClean="0"/>
              <a:t>49</a:t>
            </a:fld>
            <a:endParaRPr lang="zh-CN" altLang="en-US"/>
          </a:p>
        </p:txBody>
      </p:sp>
    </p:spTree>
    <p:extLst>
      <p:ext uri="{BB962C8B-B14F-4D97-AF65-F5344CB8AC3E}">
        <p14:creationId xmlns:p14="http://schemas.microsoft.com/office/powerpoint/2010/main" val="32075597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数据来自：</a:t>
            </a:r>
            <a:r>
              <a:rPr lang="en-US" altLang="zh-CN" dirty="0"/>
              <a:t>WSJ</a:t>
            </a:r>
            <a:r>
              <a:rPr lang="zh-CN" altLang="en-US" dirty="0"/>
              <a:t>报道</a:t>
            </a:r>
            <a:r>
              <a:rPr lang="en-US" altLang="zh-CN" dirty="0"/>
              <a:t>Fed Stimulus Is Resuscitating the High-Yield Bond Market</a:t>
            </a:r>
            <a:r>
              <a:rPr lang="zh-CN" altLang="en-US" dirty="0"/>
              <a:t>：</a:t>
            </a:r>
            <a:endParaRPr lang="en-US" altLang="zh-CN" dirty="0"/>
          </a:p>
          <a:p>
            <a:r>
              <a:rPr lang="en-US" altLang="zh-CN" dirty="0"/>
              <a:t>https://www.wsj.com/articles/fed-stimulus-is-resuscitating-the-high-yield-bond-market-11597438798</a:t>
            </a:r>
            <a:endParaRPr lang="zh-CN" altLang="en-US" dirty="0"/>
          </a:p>
        </p:txBody>
      </p:sp>
      <p:sp>
        <p:nvSpPr>
          <p:cNvPr id="4" name="灯片编号占位符 3"/>
          <p:cNvSpPr>
            <a:spLocks noGrp="1"/>
          </p:cNvSpPr>
          <p:nvPr>
            <p:ph type="sldNum" sz="quarter" idx="5"/>
          </p:nvPr>
        </p:nvSpPr>
        <p:spPr/>
        <p:txBody>
          <a:bodyPr/>
          <a:lstStyle/>
          <a:p>
            <a:fld id="{60BBB084-E0E5-4A60-835A-7A2F5C1832AF}" type="slidenum">
              <a:rPr lang="zh-CN" altLang="en-US" smtClean="0"/>
              <a:t>55</a:t>
            </a:fld>
            <a:endParaRPr lang="zh-CN" altLang="en-US"/>
          </a:p>
        </p:txBody>
      </p:sp>
    </p:spTree>
    <p:extLst>
      <p:ext uri="{BB962C8B-B14F-4D97-AF65-F5344CB8AC3E}">
        <p14:creationId xmlns:p14="http://schemas.microsoft.com/office/powerpoint/2010/main" val="15055959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pPr lvl="1"/>
                <a:r>
                  <a:rPr lang="zh-CN" altLang="en-US" dirty="0"/>
                  <a:t>如果</a:t>
                </a:r>
                <a14:m>
                  <m:oMath xmlns:m="http://schemas.openxmlformats.org/officeDocument/2006/math">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𝑆</m:t>
                        </m:r>
                      </m:e>
                      <m:sub>
                        <m:r>
                          <a:rPr lang="en-US" altLang="zh-CN" b="0" i="1" dirty="0" smtClean="0">
                            <a:latin typeface="Cambria Math" panose="02040503050406030204" pitchFamily="18" charset="0"/>
                          </a:rPr>
                          <m:t>𝑡</m:t>
                        </m:r>
                      </m:sub>
                    </m:sSub>
                    <m:r>
                      <a:rPr lang="en-US" altLang="zh-CN" b="0" i="1" dirty="0" smtClean="0">
                        <a:latin typeface="Cambria Math" panose="02040503050406030204" pitchFamily="18" charset="0"/>
                      </a:rPr>
                      <m:t>&lt;</m:t>
                    </m:r>
                    <m:r>
                      <a:rPr lang="en-US" altLang="zh-CN" b="0" i="1" dirty="0" smtClean="0">
                        <a:latin typeface="Cambria Math" panose="02040503050406030204" pitchFamily="18" charset="0"/>
                      </a:rPr>
                      <m:t>𝐾</m:t>
                    </m:r>
                  </m:oMath>
                </a14:m>
                <a:r>
                  <a:rPr lang="en-US" altLang="zh-CN" dirty="0"/>
                  <a:t>, “in the money”.</a:t>
                </a:r>
              </a:p>
              <a:p>
                <a:pPr lvl="1"/>
                <a:r>
                  <a:rPr lang="zh-CN" altLang="en-US" dirty="0"/>
                  <a:t>如果</a:t>
                </a:r>
                <a14:m>
                  <m:oMath xmlns:m="http://schemas.openxmlformats.org/officeDocument/2006/math">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𝑆</m:t>
                        </m:r>
                      </m:e>
                      <m:sub>
                        <m:r>
                          <a:rPr lang="en-US" altLang="zh-CN" i="1" dirty="0">
                            <a:latin typeface="Cambria Math" panose="02040503050406030204" pitchFamily="18" charset="0"/>
                          </a:rPr>
                          <m:t>𝑡</m:t>
                        </m:r>
                      </m:sub>
                    </m:sSub>
                    <m:r>
                      <a:rPr lang="en-US" altLang="zh-CN" b="0" i="1" dirty="0" smtClean="0">
                        <a:latin typeface="Cambria Math" panose="02040503050406030204" pitchFamily="18" charset="0"/>
                      </a:rPr>
                      <m:t>=</m:t>
                    </m:r>
                    <m:r>
                      <a:rPr lang="en-US" altLang="zh-CN" i="1" dirty="0">
                        <a:latin typeface="Cambria Math" panose="02040503050406030204" pitchFamily="18" charset="0"/>
                      </a:rPr>
                      <m:t>𝐾</m:t>
                    </m:r>
                  </m:oMath>
                </a14:m>
                <a:r>
                  <a:rPr lang="en-US" altLang="zh-CN" dirty="0"/>
                  <a:t>, “at the money”.</a:t>
                </a:r>
                <a:endParaRPr lang="zh-CN" altLang="en-US" dirty="0"/>
              </a:p>
              <a:p>
                <a:pPr lvl="1"/>
                <a:r>
                  <a:rPr lang="zh-CN" altLang="en-US" dirty="0"/>
                  <a:t>如果</a:t>
                </a:r>
                <a14:m>
                  <m:oMath xmlns:m="http://schemas.openxmlformats.org/officeDocument/2006/math">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𝑆</m:t>
                        </m:r>
                      </m:e>
                      <m:sub>
                        <m:r>
                          <a:rPr lang="en-US" altLang="zh-CN" i="1" dirty="0">
                            <a:latin typeface="Cambria Math" panose="02040503050406030204" pitchFamily="18" charset="0"/>
                          </a:rPr>
                          <m:t>𝑡</m:t>
                        </m:r>
                      </m:sub>
                    </m:sSub>
                    <m:r>
                      <a:rPr lang="en-US" altLang="zh-CN" b="0" i="1" dirty="0" smtClean="0">
                        <a:latin typeface="Cambria Math" panose="02040503050406030204" pitchFamily="18" charset="0"/>
                      </a:rPr>
                      <m:t>&gt;</m:t>
                    </m:r>
                    <m:r>
                      <a:rPr lang="en-US" altLang="zh-CN" i="1" dirty="0">
                        <a:latin typeface="Cambria Math" panose="02040503050406030204" pitchFamily="18" charset="0"/>
                      </a:rPr>
                      <m:t>𝐾</m:t>
                    </m:r>
                  </m:oMath>
                </a14:m>
                <a:r>
                  <a:rPr lang="en-US" altLang="zh-CN" dirty="0"/>
                  <a:t>, “out of the money”.</a:t>
                </a:r>
                <a:endParaRPr lang="zh-CN" altLang="en-US" dirty="0"/>
              </a:p>
              <a:p>
                <a:endParaRPr lang="zh-CN" altLang="en-US" dirty="0"/>
              </a:p>
            </p:txBody>
          </p:sp>
        </mc:Choice>
        <mc:Fallback xmlns="">
          <p:sp>
            <p:nvSpPr>
              <p:cNvPr id="3" name="备注占位符 2"/>
              <p:cNvSpPr>
                <a:spLocks noGrp="1"/>
              </p:cNvSpPr>
              <p:nvPr>
                <p:ph type="body" idx="1"/>
              </p:nvPr>
            </p:nvSpPr>
            <p:spPr/>
            <p:txBody>
              <a:bodyPr/>
              <a:lstStyle/>
              <a:p>
                <a:pPr lvl="1"/>
                <a:r>
                  <a:rPr lang="zh-CN" altLang="en-US" dirty="0"/>
                  <a:t>如果</a:t>
                </a:r>
                <a:r>
                  <a:rPr lang="en-US" altLang="zh-CN" i="0" dirty="0">
                    <a:latin typeface="Cambria Math" panose="02040503050406030204" pitchFamily="18" charset="0"/>
                  </a:rPr>
                  <a:t>𝑆_</a:t>
                </a:r>
                <a:r>
                  <a:rPr lang="en-US" altLang="zh-CN" b="0" i="0" dirty="0">
                    <a:latin typeface="Cambria Math" panose="02040503050406030204" pitchFamily="18" charset="0"/>
                  </a:rPr>
                  <a:t>𝑡&lt;𝐾</a:t>
                </a:r>
                <a:r>
                  <a:rPr lang="en-US" altLang="zh-CN" dirty="0"/>
                  <a:t>, “in the money”.</a:t>
                </a:r>
              </a:p>
              <a:p>
                <a:pPr lvl="1"/>
                <a:r>
                  <a:rPr lang="zh-CN" altLang="en-US" dirty="0"/>
                  <a:t>如果</a:t>
                </a:r>
                <a:r>
                  <a:rPr lang="en-US" altLang="zh-CN" i="0" dirty="0">
                    <a:latin typeface="Cambria Math" panose="02040503050406030204" pitchFamily="18" charset="0"/>
                  </a:rPr>
                  <a:t>𝑆_𝑡</a:t>
                </a:r>
                <a:r>
                  <a:rPr lang="en-US" altLang="zh-CN" b="0" i="0" dirty="0">
                    <a:latin typeface="Cambria Math" panose="02040503050406030204" pitchFamily="18" charset="0"/>
                  </a:rPr>
                  <a:t>=</a:t>
                </a:r>
                <a:r>
                  <a:rPr lang="en-US" altLang="zh-CN" i="0" dirty="0">
                    <a:latin typeface="Cambria Math" panose="02040503050406030204" pitchFamily="18" charset="0"/>
                  </a:rPr>
                  <a:t>𝐾</a:t>
                </a:r>
                <a:r>
                  <a:rPr lang="en-US" altLang="zh-CN" dirty="0"/>
                  <a:t>, “at the money”.</a:t>
                </a:r>
                <a:endParaRPr lang="zh-CN" altLang="en-US" dirty="0"/>
              </a:p>
              <a:p>
                <a:pPr lvl="1"/>
                <a:r>
                  <a:rPr lang="zh-CN" altLang="en-US" dirty="0"/>
                  <a:t>如果</a:t>
                </a:r>
                <a:r>
                  <a:rPr lang="en-US" altLang="zh-CN" i="0" dirty="0">
                    <a:latin typeface="Cambria Math" panose="02040503050406030204" pitchFamily="18" charset="0"/>
                  </a:rPr>
                  <a:t>𝑆_𝑡</a:t>
                </a:r>
                <a:r>
                  <a:rPr lang="en-US" altLang="zh-CN" b="0" i="0" dirty="0">
                    <a:latin typeface="Cambria Math" panose="02040503050406030204" pitchFamily="18" charset="0"/>
                  </a:rPr>
                  <a:t>&gt;</a:t>
                </a:r>
                <a:r>
                  <a:rPr lang="en-US" altLang="zh-CN" i="0" dirty="0">
                    <a:latin typeface="Cambria Math" panose="02040503050406030204" pitchFamily="18" charset="0"/>
                  </a:rPr>
                  <a:t>𝐾</a:t>
                </a:r>
                <a:r>
                  <a:rPr lang="en-US" altLang="zh-CN" dirty="0"/>
                  <a:t>, “out of the money”.</a:t>
                </a:r>
                <a:endParaRPr lang="zh-CN" altLang="en-US" dirty="0"/>
              </a:p>
              <a:p>
                <a:endParaRPr lang="zh-CN" altLang="en-US" dirty="0"/>
              </a:p>
            </p:txBody>
          </p:sp>
        </mc:Fallback>
      </mc:AlternateContent>
      <p:sp>
        <p:nvSpPr>
          <p:cNvPr id="4" name="灯片编号占位符 3"/>
          <p:cNvSpPr>
            <a:spLocks noGrp="1"/>
          </p:cNvSpPr>
          <p:nvPr>
            <p:ph type="sldNum" sz="quarter" idx="5"/>
          </p:nvPr>
        </p:nvSpPr>
        <p:spPr/>
        <p:txBody>
          <a:bodyPr/>
          <a:lstStyle/>
          <a:p>
            <a:fld id="{60BBB084-E0E5-4A60-835A-7A2F5C1832AF}" type="slidenum">
              <a:rPr lang="zh-CN" altLang="en-US" smtClean="0"/>
              <a:t>5</a:t>
            </a:fld>
            <a:endParaRPr lang="zh-CN" altLang="en-US"/>
          </a:p>
        </p:txBody>
      </p:sp>
    </p:spTree>
    <p:extLst>
      <p:ext uri="{BB962C8B-B14F-4D97-AF65-F5344CB8AC3E}">
        <p14:creationId xmlns:p14="http://schemas.microsoft.com/office/powerpoint/2010/main" val="13814484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After questions on whether the Department of the Treasury was willing to assume risk in the effort to prop up hard-hit businesses, Mnuchin said he was "fully prepared" to take losses "in certain scenarios.“</a:t>
            </a:r>
          </a:p>
          <a:p>
            <a:endParaRPr lang="en-US" altLang="zh-CN" dirty="0"/>
          </a:p>
          <a:p>
            <a:r>
              <a:rPr lang="en-US" altLang="zh-CN" dirty="0"/>
              <a:t>“There are scenarios within the business lending programs where we could lose all of our capital, and we’re prepared to do that. And there are scenarios where the world gets better, and we could actually make a small amount of money,” Mnuchin said.</a:t>
            </a:r>
          </a:p>
          <a:p>
            <a:endParaRPr lang="en-US" altLang="zh-CN" dirty="0"/>
          </a:p>
          <a:p>
            <a:r>
              <a:rPr lang="en-US" altLang="zh-CN" dirty="0"/>
              <a:t>https://abcnews.go.com/Politics/mnuchin-powell-differ-outlook-defend-us-economic-response/story?id=70762677</a:t>
            </a:r>
          </a:p>
          <a:p>
            <a:r>
              <a:rPr lang="en-US" altLang="zh-CN" dirty="0"/>
              <a:t>While Mnuchin generally struck a positive tone, predicting an economic upturn in the second half of 2020 and praising the Trump administration for the response so far, Powell suggested Congress might need to pass even more than the trillions in relief aid it has already.</a:t>
            </a:r>
            <a:endParaRPr lang="zh-CN" altLang="en-US" dirty="0"/>
          </a:p>
        </p:txBody>
      </p:sp>
      <p:sp>
        <p:nvSpPr>
          <p:cNvPr id="4" name="灯片编号占位符 3"/>
          <p:cNvSpPr>
            <a:spLocks noGrp="1"/>
          </p:cNvSpPr>
          <p:nvPr>
            <p:ph type="sldNum" sz="quarter" idx="5"/>
          </p:nvPr>
        </p:nvSpPr>
        <p:spPr/>
        <p:txBody>
          <a:bodyPr/>
          <a:lstStyle/>
          <a:p>
            <a:fld id="{60BBB084-E0E5-4A60-835A-7A2F5C1832AF}" type="slidenum">
              <a:rPr lang="zh-CN" altLang="en-US" smtClean="0"/>
              <a:t>57</a:t>
            </a:fld>
            <a:endParaRPr lang="zh-CN" altLang="en-US"/>
          </a:p>
        </p:txBody>
      </p:sp>
    </p:spTree>
    <p:extLst>
      <p:ext uri="{BB962C8B-B14F-4D97-AF65-F5344CB8AC3E}">
        <p14:creationId xmlns:p14="http://schemas.microsoft.com/office/powerpoint/2010/main" val="15133027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前两次的条件是：年收入在</a:t>
            </a:r>
            <a:r>
              <a:rPr lang="en-US" altLang="zh-CN" dirty="0"/>
              <a:t>75000</a:t>
            </a:r>
            <a:r>
              <a:rPr lang="zh-CN" altLang="en-US" dirty="0"/>
              <a:t>美元以下的全给，</a:t>
            </a:r>
            <a:r>
              <a:rPr lang="en-US" altLang="zh-CN" dirty="0"/>
              <a:t>75000</a:t>
            </a:r>
            <a:r>
              <a:rPr lang="zh-CN" altLang="en-US" dirty="0"/>
              <a:t>到</a:t>
            </a:r>
            <a:r>
              <a:rPr lang="en-US" altLang="zh-CN" dirty="0"/>
              <a:t>99000</a:t>
            </a:r>
            <a:r>
              <a:rPr lang="zh-CN" altLang="en-US" dirty="0"/>
              <a:t>，给部分；</a:t>
            </a:r>
            <a:r>
              <a:rPr lang="en-US" altLang="zh-CN" dirty="0"/>
              <a:t>99000</a:t>
            </a:r>
            <a:r>
              <a:rPr lang="zh-CN" altLang="en-US" dirty="0"/>
              <a:t>以上没有。</a:t>
            </a:r>
            <a:endParaRPr lang="en-US" altLang="zh-CN" dirty="0"/>
          </a:p>
          <a:p>
            <a:endParaRPr lang="en-US" altLang="zh-CN" dirty="0"/>
          </a:p>
          <a:p>
            <a:r>
              <a:rPr lang="zh-CN" altLang="en-US" dirty="0"/>
              <a:t>第三次的条件是：</a:t>
            </a:r>
            <a:r>
              <a:rPr lang="en-US" altLang="zh-CN" dirty="0"/>
              <a:t>The stimulus benefit begins to phase out for taxpayers making $75,000 for individuals, $112,500 for single parents, and $150,000 for couples; taxpayers making more than $80,000 for individuals, $120,000 for single parents, and $160,000 for households will not receive any payment.[76] (House Democrats and Biden had favored less stringent caps; the bill initially passed by the House set income caps $100,000 for individuals and $200,000 for couples).</a:t>
            </a:r>
            <a:endParaRPr lang="zh-CN" altLang="en-US" dirty="0"/>
          </a:p>
        </p:txBody>
      </p:sp>
      <p:sp>
        <p:nvSpPr>
          <p:cNvPr id="4" name="灯片编号占位符 3"/>
          <p:cNvSpPr>
            <a:spLocks noGrp="1"/>
          </p:cNvSpPr>
          <p:nvPr>
            <p:ph type="sldNum" sz="quarter" idx="5"/>
          </p:nvPr>
        </p:nvSpPr>
        <p:spPr/>
        <p:txBody>
          <a:bodyPr/>
          <a:lstStyle/>
          <a:p>
            <a:fld id="{60BBB084-E0E5-4A60-835A-7A2F5C1832AF}" type="slidenum">
              <a:rPr lang="zh-CN" altLang="en-US" smtClean="0"/>
              <a:t>59</a:t>
            </a:fld>
            <a:endParaRPr lang="zh-CN" altLang="en-US"/>
          </a:p>
        </p:txBody>
      </p:sp>
    </p:spTree>
    <p:extLst>
      <p:ext uri="{BB962C8B-B14F-4D97-AF65-F5344CB8AC3E}">
        <p14:creationId xmlns:p14="http://schemas.microsoft.com/office/powerpoint/2010/main" val="7685376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On trickle-down theory:</a:t>
            </a:r>
          </a:p>
          <a:p>
            <a:endParaRPr lang="en-US" altLang="zh-CN" dirty="0"/>
          </a:p>
          <a:p>
            <a:r>
              <a:rPr lang="en-US" altLang="zh-CN" dirty="0"/>
              <a:t>In a radio address in 1932, F.D.R. explained why he thought it wasn’t sufficient simply to return to the pre-Depression economy. “There are two theories of prosperity and to well-being. First, the theory that if we make the rich richer, somehow they will let a part of their prosperity trickle through to the rest of us,” he said. “But very, very early in the history of mankind, there was that second theory that if we make the average of mankind comfortable and make them secure in their existence, then their prosperity will rise upward through the ranks.”</a:t>
            </a:r>
          </a:p>
          <a:p>
            <a:endParaRPr lang="en-US" altLang="zh-CN" dirty="0"/>
          </a:p>
          <a:p>
            <a:r>
              <a:rPr lang="zh-CN" altLang="en-US" dirty="0"/>
              <a:t>种族差距：</a:t>
            </a:r>
            <a:endParaRPr lang="en-US" altLang="zh-CN" dirty="0"/>
          </a:p>
          <a:p>
            <a:endParaRPr lang="en-US" altLang="zh-CN" dirty="0"/>
          </a:p>
          <a:p>
            <a:r>
              <a:rPr lang="en-US" altLang="zh-CN" sz="1200" b="0" i="0" kern="1200" dirty="0">
                <a:solidFill>
                  <a:schemeClr val="tx1"/>
                </a:solidFill>
                <a:effectLst/>
                <a:latin typeface="+mn-lt"/>
                <a:ea typeface="+mn-ea"/>
                <a:cs typeface="+mn-cs"/>
              </a:rPr>
              <a:t>the median household wealth of Black families has barely changed since 1968, and a typical Black family’s net worth is a tenth that of a typical white family.</a:t>
            </a:r>
          </a:p>
          <a:p>
            <a:r>
              <a:rPr lang="zh-CN" altLang="en-US" dirty="0"/>
              <a:t>来自：</a:t>
            </a:r>
            <a:r>
              <a:rPr lang="en-US" altLang="zh-CN" dirty="0"/>
              <a:t>The High-Finance Mogul in Charge of Our Economic Recovery _ The New Yorker</a:t>
            </a:r>
            <a:endParaRPr lang="zh-CN" altLang="en-US" dirty="0"/>
          </a:p>
        </p:txBody>
      </p:sp>
      <p:sp>
        <p:nvSpPr>
          <p:cNvPr id="4" name="灯片编号占位符 3"/>
          <p:cNvSpPr>
            <a:spLocks noGrp="1"/>
          </p:cNvSpPr>
          <p:nvPr>
            <p:ph type="sldNum" sz="quarter" idx="5"/>
          </p:nvPr>
        </p:nvSpPr>
        <p:spPr/>
        <p:txBody>
          <a:bodyPr/>
          <a:lstStyle/>
          <a:p>
            <a:fld id="{60BBB084-E0E5-4A60-835A-7A2F5C1832AF}" type="slidenum">
              <a:rPr lang="zh-CN" altLang="en-US" smtClean="0"/>
              <a:t>60</a:t>
            </a:fld>
            <a:endParaRPr lang="zh-CN" altLang="en-US"/>
          </a:p>
        </p:txBody>
      </p:sp>
    </p:spTree>
    <p:extLst>
      <p:ext uri="{BB962C8B-B14F-4D97-AF65-F5344CB8AC3E}">
        <p14:creationId xmlns:p14="http://schemas.microsoft.com/office/powerpoint/2010/main" val="34788318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60BBB084-E0E5-4A60-835A-7A2F5C1832AF}" type="slidenum">
              <a:rPr lang="zh-CN" altLang="en-US" smtClean="0"/>
              <a:t>61</a:t>
            </a:fld>
            <a:endParaRPr lang="zh-CN" altLang="en-US"/>
          </a:p>
        </p:txBody>
      </p:sp>
    </p:spTree>
    <p:extLst>
      <p:ext uri="{BB962C8B-B14F-4D97-AF65-F5344CB8AC3E}">
        <p14:creationId xmlns:p14="http://schemas.microsoft.com/office/powerpoint/2010/main" val="20038136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60BBB084-E0E5-4A60-835A-7A2F5C1832AF}" type="slidenum">
              <a:rPr lang="zh-CN" altLang="en-US" smtClean="0"/>
              <a:t>63</a:t>
            </a:fld>
            <a:endParaRPr lang="zh-CN" altLang="en-US"/>
          </a:p>
        </p:txBody>
      </p:sp>
    </p:spTree>
    <p:extLst>
      <p:ext uri="{BB962C8B-B14F-4D97-AF65-F5344CB8AC3E}">
        <p14:creationId xmlns:p14="http://schemas.microsoft.com/office/powerpoint/2010/main" val="409697500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此图为</a:t>
            </a:r>
            <a:r>
              <a:rPr lang="en-US" altLang="zh-CN" dirty="0"/>
              <a:t>S&amp;P 500</a:t>
            </a:r>
            <a:r>
              <a:rPr lang="zh-CN" altLang="en-US" dirty="0"/>
              <a:t>的月</a:t>
            </a:r>
            <a:r>
              <a:rPr lang="en-US" altLang="zh-CN" dirty="0"/>
              <a:t>K</a:t>
            </a:r>
            <a:r>
              <a:rPr lang="zh-CN" altLang="en-US" dirty="0"/>
              <a:t>线，</a:t>
            </a:r>
            <a:r>
              <a:rPr lang="en-US" altLang="zh-CN" dirty="0"/>
              <a:t>2010</a:t>
            </a:r>
            <a:r>
              <a:rPr lang="zh-CN" altLang="en-US" dirty="0"/>
              <a:t>年开始。</a:t>
            </a:r>
          </a:p>
        </p:txBody>
      </p:sp>
      <p:sp>
        <p:nvSpPr>
          <p:cNvPr id="4" name="灯片编号占位符 3"/>
          <p:cNvSpPr>
            <a:spLocks noGrp="1"/>
          </p:cNvSpPr>
          <p:nvPr>
            <p:ph type="sldNum" sz="quarter" idx="5"/>
          </p:nvPr>
        </p:nvSpPr>
        <p:spPr/>
        <p:txBody>
          <a:bodyPr/>
          <a:lstStyle/>
          <a:p>
            <a:fld id="{60BBB084-E0E5-4A60-835A-7A2F5C1832AF}" type="slidenum">
              <a:rPr lang="zh-CN" altLang="en-US" smtClean="0"/>
              <a:t>65</a:t>
            </a:fld>
            <a:endParaRPr lang="zh-CN" altLang="en-US"/>
          </a:p>
        </p:txBody>
      </p:sp>
    </p:spTree>
    <p:extLst>
      <p:ext uri="{BB962C8B-B14F-4D97-AF65-F5344CB8AC3E}">
        <p14:creationId xmlns:p14="http://schemas.microsoft.com/office/powerpoint/2010/main" val="40412390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r>
                  <a:rPr lang="zh-CN" altLang="en-US" dirty="0"/>
                  <a:t>以上描述的是所谓的</a:t>
                </a:r>
                <a:r>
                  <a:rPr lang="en-US" altLang="zh-CN" dirty="0"/>
                  <a:t>delta </a:t>
                </a:r>
                <a:r>
                  <a:rPr lang="zh-CN" altLang="en-US" dirty="0"/>
                  <a:t>对冲。假设期权的</a:t>
                </a:r>
                <a:r>
                  <a:rPr lang="en-US" altLang="zh-CN" dirty="0"/>
                  <a:t>delta</a:t>
                </a:r>
                <a:r>
                  <a:rPr lang="zh-CN" altLang="en-US" dirty="0"/>
                  <a:t>是</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𝛿</m:t>
                        </m:r>
                      </m:e>
                      <m:sub>
                        <m:r>
                          <a:rPr lang="en-US" altLang="zh-CN" b="0" i="1" smtClean="0">
                            <a:latin typeface="Cambria Math" panose="02040503050406030204" pitchFamily="18" charset="0"/>
                          </a:rPr>
                          <m:t>𝑡</m:t>
                        </m:r>
                      </m:sub>
                    </m:sSub>
                  </m:oMath>
                </a14:m>
                <a:r>
                  <a:rPr lang="en-US" altLang="zh-CN" dirty="0"/>
                  <a:t>, </a:t>
                </a:r>
                <a:r>
                  <a:rPr lang="zh-CN" altLang="en-US" dirty="0"/>
                  <a:t>要完美复制一个权证，需要持有正股的数量是</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𝛿</m:t>
                        </m:r>
                      </m:e>
                      <m:sub>
                        <m:r>
                          <a:rPr lang="en-US" altLang="zh-CN" b="0" i="1" smtClean="0">
                            <a:latin typeface="Cambria Math" panose="02040503050406030204" pitchFamily="18" charset="0"/>
                          </a:rPr>
                          <m:t>𝑡</m:t>
                        </m:r>
                      </m:sub>
                    </m:sSub>
                  </m:oMath>
                </a14:m>
                <a:r>
                  <a:rPr lang="zh-CN" altLang="en-US" dirty="0"/>
                  <a:t>。于是对冲组合跟权证的</a:t>
                </a:r>
                <a:r>
                  <a:rPr lang="en-US" altLang="zh-CN" dirty="0"/>
                  <a:t>delta</a:t>
                </a:r>
                <a:r>
                  <a:rPr lang="zh-CN" altLang="en-US" dirty="0"/>
                  <a:t>完全相等。</a:t>
                </a:r>
              </a:p>
            </p:txBody>
          </p:sp>
        </mc:Choice>
        <mc:Fallback xmlns="">
          <p:sp>
            <p:nvSpPr>
              <p:cNvPr id="3" name="备注占位符 2"/>
              <p:cNvSpPr>
                <a:spLocks noGrp="1"/>
              </p:cNvSpPr>
              <p:nvPr>
                <p:ph type="body" idx="1"/>
              </p:nvPr>
            </p:nvSpPr>
            <p:spPr/>
            <p:txBody>
              <a:bodyPr/>
              <a:lstStyle/>
              <a:p>
                <a:r>
                  <a:rPr lang="zh-CN" altLang="en-US" dirty="0"/>
                  <a:t>以上描述的是所谓的</a:t>
                </a:r>
                <a:r>
                  <a:rPr lang="en-US" altLang="zh-CN" dirty="0"/>
                  <a:t>delta </a:t>
                </a:r>
                <a:r>
                  <a:rPr lang="zh-CN" altLang="en-US" dirty="0"/>
                  <a:t>对冲。假设期权的</a:t>
                </a:r>
                <a:r>
                  <a:rPr lang="en-US" altLang="zh-CN" dirty="0"/>
                  <a:t>delta</a:t>
                </a:r>
                <a:r>
                  <a:rPr lang="zh-CN" altLang="en-US" dirty="0"/>
                  <a:t>是</a:t>
                </a:r>
                <a:r>
                  <a:rPr lang="en-US" altLang="zh-CN" b="0" i="0">
                    <a:latin typeface="Cambria Math" panose="02040503050406030204" pitchFamily="18" charset="0"/>
                  </a:rPr>
                  <a:t>𝛿_𝑡</a:t>
                </a:r>
                <a:r>
                  <a:rPr lang="en-US" altLang="zh-CN" dirty="0"/>
                  <a:t>, </a:t>
                </a:r>
                <a:r>
                  <a:rPr lang="zh-CN" altLang="en-US" dirty="0"/>
                  <a:t>要完美复制一个权证，需要持有正股的数量是</a:t>
                </a:r>
                <a:r>
                  <a:rPr lang="en-US" altLang="zh-CN" b="0" i="0">
                    <a:latin typeface="Cambria Math" panose="02040503050406030204" pitchFamily="18" charset="0"/>
                  </a:rPr>
                  <a:t>𝛿_𝑡</a:t>
                </a:r>
                <a:r>
                  <a:rPr lang="zh-CN" altLang="en-US" dirty="0"/>
                  <a:t>。于是对冲组合跟权证的</a:t>
                </a:r>
                <a:r>
                  <a:rPr lang="en-US" altLang="zh-CN" dirty="0"/>
                  <a:t>delta</a:t>
                </a:r>
                <a:r>
                  <a:rPr lang="zh-CN" altLang="en-US" dirty="0"/>
                  <a:t>完全相等。</a:t>
                </a:r>
              </a:p>
            </p:txBody>
          </p:sp>
        </mc:Fallback>
      </mc:AlternateContent>
      <p:sp>
        <p:nvSpPr>
          <p:cNvPr id="4" name="灯片编号占位符 3"/>
          <p:cNvSpPr>
            <a:spLocks noGrp="1"/>
          </p:cNvSpPr>
          <p:nvPr>
            <p:ph type="sldNum" sz="quarter" idx="5"/>
          </p:nvPr>
        </p:nvSpPr>
        <p:spPr/>
        <p:txBody>
          <a:bodyPr/>
          <a:lstStyle/>
          <a:p>
            <a:fld id="{60BBB084-E0E5-4A60-835A-7A2F5C1832AF}" type="slidenum">
              <a:rPr lang="zh-CN" altLang="en-US" smtClean="0"/>
              <a:t>7</a:t>
            </a:fld>
            <a:endParaRPr lang="zh-CN" altLang="en-US"/>
          </a:p>
        </p:txBody>
      </p:sp>
    </p:spTree>
    <p:extLst>
      <p:ext uri="{BB962C8B-B14F-4D97-AF65-F5344CB8AC3E}">
        <p14:creationId xmlns:p14="http://schemas.microsoft.com/office/powerpoint/2010/main" val="19889345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出售期权，包括期权组合如</a:t>
            </a:r>
            <a:r>
              <a:rPr lang="en-US" altLang="zh-CN" dirty="0"/>
              <a:t>straddle, strangle, </a:t>
            </a:r>
            <a:r>
              <a:rPr lang="zh-CN" altLang="en-US" dirty="0"/>
              <a:t>可以用来增厚基金回报，被广泛使用，包括退休基金。</a:t>
            </a:r>
            <a:endParaRPr lang="en-US" altLang="zh-CN" dirty="0"/>
          </a:p>
          <a:p>
            <a:endParaRPr lang="en-US" altLang="zh-CN" dirty="0"/>
          </a:p>
          <a:p>
            <a:r>
              <a:rPr lang="zh-CN" altLang="en-US" dirty="0"/>
              <a:t>出售</a:t>
            </a:r>
            <a:r>
              <a:rPr lang="en-US" altLang="zh-CN" dirty="0"/>
              <a:t>straddle, strangle</a:t>
            </a:r>
            <a:r>
              <a:rPr lang="zh-CN" altLang="en-US" dirty="0"/>
              <a:t>，还可以假装</a:t>
            </a:r>
            <a:r>
              <a:rPr lang="en-US" altLang="zh-CN" dirty="0"/>
              <a:t>alpha.</a:t>
            </a:r>
            <a:endParaRPr lang="zh-CN" altLang="en-US" dirty="0"/>
          </a:p>
        </p:txBody>
      </p:sp>
      <p:sp>
        <p:nvSpPr>
          <p:cNvPr id="4" name="灯片编号占位符 3"/>
          <p:cNvSpPr>
            <a:spLocks noGrp="1"/>
          </p:cNvSpPr>
          <p:nvPr>
            <p:ph type="sldNum" sz="quarter" idx="5"/>
          </p:nvPr>
        </p:nvSpPr>
        <p:spPr/>
        <p:txBody>
          <a:bodyPr/>
          <a:lstStyle/>
          <a:p>
            <a:fld id="{60BBB084-E0E5-4A60-835A-7A2F5C1832AF}" type="slidenum">
              <a:rPr lang="zh-CN" altLang="en-US" smtClean="0"/>
              <a:t>8</a:t>
            </a:fld>
            <a:endParaRPr lang="zh-CN" altLang="en-US"/>
          </a:p>
        </p:txBody>
      </p:sp>
    </p:spTree>
    <p:extLst>
      <p:ext uri="{BB962C8B-B14F-4D97-AF65-F5344CB8AC3E}">
        <p14:creationId xmlns:p14="http://schemas.microsoft.com/office/powerpoint/2010/main" val="33275980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a:t>1. </a:t>
            </a:r>
            <a:r>
              <a:rPr lang="zh-CN" altLang="en-US" dirty="0"/>
              <a:t>隐含波动率承认</a:t>
            </a:r>
            <a:r>
              <a:rPr lang="en-US" altLang="zh-CN" dirty="0"/>
              <a:t>BS</a:t>
            </a:r>
            <a:r>
              <a:rPr lang="zh-CN" altLang="en-US" dirty="0"/>
              <a:t>公式不能准确刻画期权市场价格。如果</a:t>
            </a:r>
            <a:r>
              <a:rPr lang="en-US" altLang="zh-CN" dirty="0"/>
              <a:t>BS</a:t>
            </a:r>
            <a:r>
              <a:rPr lang="zh-CN" altLang="en-US" dirty="0"/>
              <a:t>公式的误差都来自对波动率的错误估计，那么用隐含波动率就能拯救</a:t>
            </a:r>
            <a:r>
              <a:rPr lang="en-US" altLang="zh-CN" dirty="0"/>
              <a:t>BS</a:t>
            </a:r>
            <a:r>
              <a:rPr lang="zh-CN" altLang="en-US" dirty="0"/>
              <a:t>公式。</a:t>
            </a:r>
            <a:endParaRPr lang="en-US" altLang="zh-CN"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a:t>2. </a:t>
            </a:r>
            <a:r>
              <a:rPr lang="zh-CN" altLang="en-US" dirty="0"/>
              <a:t>因为波动率会随时间变化，所以隐含波动率也可以被解读为“市场对未来波动率的预期”。</a:t>
            </a:r>
            <a:endParaRPr lang="en-US" altLang="zh-CN"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a:t>“波动率微笑”：一般来说，执行价格越远离当前价格，隐含波动率越高。</a:t>
            </a:r>
            <a:endParaRPr lang="en-US" altLang="zh-CN" dirty="0"/>
          </a:p>
          <a:p>
            <a:endParaRPr lang="zh-CN" altLang="en-US" dirty="0"/>
          </a:p>
        </p:txBody>
      </p:sp>
      <p:sp>
        <p:nvSpPr>
          <p:cNvPr id="4" name="灯片编号占位符 3"/>
          <p:cNvSpPr>
            <a:spLocks noGrp="1"/>
          </p:cNvSpPr>
          <p:nvPr>
            <p:ph type="sldNum" sz="quarter" idx="10"/>
          </p:nvPr>
        </p:nvSpPr>
        <p:spPr/>
        <p:txBody>
          <a:bodyPr/>
          <a:lstStyle/>
          <a:p>
            <a:fld id="{60BBB084-E0E5-4A60-835A-7A2F5C1832AF}" type="slidenum">
              <a:rPr lang="zh-CN" altLang="en-US" smtClean="0"/>
              <a:t>9</a:t>
            </a:fld>
            <a:endParaRPr lang="zh-CN" altLang="en-US"/>
          </a:p>
        </p:txBody>
      </p:sp>
    </p:spTree>
    <p:extLst>
      <p:ext uri="{BB962C8B-B14F-4D97-AF65-F5344CB8AC3E}">
        <p14:creationId xmlns:p14="http://schemas.microsoft.com/office/powerpoint/2010/main" val="27006518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基于</a:t>
            </a:r>
            <a:r>
              <a:rPr lang="en-US" altLang="zh-CN" dirty="0"/>
              <a:t>VIX</a:t>
            </a:r>
            <a:r>
              <a:rPr lang="zh-CN" altLang="en-US" dirty="0"/>
              <a:t>期权，</a:t>
            </a:r>
            <a:r>
              <a:rPr lang="en-US" altLang="zh-CN" dirty="0"/>
              <a:t>CBOE</a:t>
            </a:r>
            <a:r>
              <a:rPr lang="zh-CN" altLang="en-US" dirty="0"/>
              <a:t>还推出了</a:t>
            </a:r>
            <a:r>
              <a:rPr lang="en-US" altLang="zh-CN" dirty="0"/>
              <a:t>VVIX</a:t>
            </a:r>
            <a:r>
              <a:rPr lang="zh-CN" altLang="en-US" dirty="0"/>
              <a:t>，</a:t>
            </a:r>
            <a:r>
              <a:rPr lang="en-US" altLang="zh-CN" dirty="0"/>
              <a:t>volatility of volatility.</a:t>
            </a:r>
          </a:p>
          <a:p>
            <a:endParaRPr lang="en-US" altLang="zh-CN" dirty="0"/>
          </a:p>
          <a:p>
            <a:r>
              <a:rPr lang="en-US" altLang="zh-CN" dirty="0"/>
              <a:t>Exchange-traded notes (ETNs) are types of unsecured debt securities that track an underlying index of securities and trade on a major exchange like a stock. ETNs are similar to bonds but do not have interest payments. Instead, the prices of ETNs fluctuate like stocks.</a:t>
            </a:r>
          </a:p>
          <a:p>
            <a:endParaRPr lang="en-US" altLang="zh-CN" dirty="0"/>
          </a:p>
          <a:p>
            <a:r>
              <a:rPr lang="en-US" altLang="zh-CN" dirty="0"/>
              <a:t>ETNs are different than exchange-traded funds (ETFs). ETFs own the securities in the index they track. For example, an ETF that tracks the S&amp;P 500 will own all 500 stocks in the S&amp;P.</a:t>
            </a:r>
          </a:p>
          <a:p>
            <a:endParaRPr lang="en-US" altLang="zh-CN" dirty="0"/>
          </a:p>
          <a:p>
            <a:r>
              <a:rPr lang="en-US" altLang="zh-CN" dirty="0"/>
              <a:t>ETNs do not provide investors ownership of the securities but are merely paid the return that the index produces. As a result, ETNs are similar to debt securities. The investors must trust that the issuer will make good on the return based on the underlying index.</a:t>
            </a:r>
          </a:p>
          <a:p>
            <a:endParaRPr lang="en-US" altLang="zh-CN" dirty="0"/>
          </a:p>
          <a:p>
            <a:endParaRPr lang="zh-CN" altLang="en-US" dirty="0"/>
          </a:p>
        </p:txBody>
      </p:sp>
      <p:sp>
        <p:nvSpPr>
          <p:cNvPr id="4" name="灯片编号占位符 3"/>
          <p:cNvSpPr>
            <a:spLocks noGrp="1"/>
          </p:cNvSpPr>
          <p:nvPr>
            <p:ph type="sldNum" sz="quarter" idx="5"/>
          </p:nvPr>
        </p:nvSpPr>
        <p:spPr/>
        <p:txBody>
          <a:bodyPr/>
          <a:lstStyle/>
          <a:p>
            <a:fld id="{60BBB084-E0E5-4A60-835A-7A2F5C1832AF}" type="slidenum">
              <a:rPr lang="zh-CN" altLang="en-US" smtClean="0"/>
              <a:t>10</a:t>
            </a:fld>
            <a:endParaRPr lang="zh-CN" altLang="en-US"/>
          </a:p>
        </p:txBody>
      </p:sp>
    </p:spTree>
    <p:extLst>
      <p:ext uri="{BB962C8B-B14F-4D97-AF65-F5344CB8AC3E}">
        <p14:creationId xmlns:p14="http://schemas.microsoft.com/office/powerpoint/2010/main" val="13636982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 VIX is an index representing the implied volatility for the S&amp;P 500</a:t>
            </a:r>
          </a:p>
          <a:p>
            <a:r>
              <a:rPr lang="en-US" altLang="zh-CN" dirty="0"/>
              <a:t>over the next 30 days, derived from the prices of options on the S&amp;P 500</a:t>
            </a:r>
          </a:p>
          <a:p>
            <a:r>
              <a:rPr lang="en-US" altLang="zh-CN" dirty="0"/>
              <a:t>index. VIX futures are monthly-expiring contracts that settle at the VIX.</a:t>
            </a:r>
          </a:p>
          <a:p>
            <a:endParaRPr lang="en-US" altLang="zh-CN" dirty="0"/>
          </a:p>
        </p:txBody>
      </p:sp>
      <p:sp>
        <p:nvSpPr>
          <p:cNvPr id="4" name="灯片编号占位符 3"/>
          <p:cNvSpPr>
            <a:spLocks noGrp="1"/>
          </p:cNvSpPr>
          <p:nvPr>
            <p:ph type="sldNum" sz="quarter" idx="5"/>
          </p:nvPr>
        </p:nvSpPr>
        <p:spPr/>
        <p:txBody>
          <a:bodyPr/>
          <a:lstStyle/>
          <a:p>
            <a:fld id="{60BBB084-E0E5-4A60-835A-7A2F5C1832AF}" type="slidenum">
              <a:rPr lang="zh-CN" altLang="en-US" smtClean="0"/>
              <a:t>11</a:t>
            </a:fld>
            <a:endParaRPr lang="zh-CN" altLang="en-US"/>
          </a:p>
        </p:txBody>
      </p:sp>
    </p:spTree>
    <p:extLst>
      <p:ext uri="{BB962C8B-B14F-4D97-AF65-F5344CB8AC3E}">
        <p14:creationId xmlns:p14="http://schemas.microsoft.com/office/powerpoint/2010/main" val="13731380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”roll yield”:</a:t>
            </a:r>
            <a:r>
              <a:rPr lang="zh-CN" altLang="en-US" dirty="0"/>
              <a:t> </a:t>
            </a:r>
            <a:r>
              <a:rPr lang="en-US" altLang="zh-CN" dirty="0"/>
              <a:t>the income that accrues to the carry trader as the price of the VIX</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future “rolls down” the curve toward the spot price.</a:t>
            </a:r>
          </a:p>
        </p:txBody>
      </p:sp>
      <p:sp>
        <p:nvSpPr>
          <p:cNvPr id="4" name="灯片编号占位符 3"/>
          <p:cNvSpPr>
            <a:spLocks noGrp="1"/>
          </p:cNvSpPr>
          <p:nvPr>
            <p:ph type="sldNum" sz="quarter" idx="5"/>
          </p:nvPr>
        </p:nvSpPr>
        <p:spPr/>
        <p:txBody>
          <a:bodyPr/>
          <a:lstStyle/>
          <a:p>
            <a:fld id="{60BBB084-E0E5-4A60-835A-7A2F5C1832AF}" type="slidenum">
              <a:rPr lang="zh-CN" altLang="en-US" smtClean="0"/>
              <a:t>12</a:t>
            </a:fld>
            <a:endParaRPr lang="zh-CN" altLang="en-US"/>
          </a:p>
        </p:txBody>
      </p:sp>
    </p:spTree>
    <p:extLst>
      <p:ext uri="{BB962C8B-B14F-4D97-AF65-F5344CB8AC3E}">
        <p14:creationId xmlns:p14="http://schemas.microsoft.com/office/powerpoint/2010/main" val="12198325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1B3BA538-819B-4335-AE34-79175476C36E}" type="datetimeFigureOut">
              <a:rPr lang="zh-CN" altLang="en-US" smtClean="0"/>
              <a:t>2023/3/27</a:t>
            </a:fld>
            <a:endParaRPr lang="zh-CN" altLang="en-US" dirty="0"/>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EB74211-49EE-4519-94ED-84567EC4E95C}" type="slidenum">
              <a:rPr lang="zh-CN" altLang="en-US" smtClean="0"/>
              <a:t>‹#›</a:t>
            </a:fld>
            <a:endParaRPr lang="zh-CN" altLang="en-US"/>
          </a:p>
        </p:txBody>
      </p:sp>
      <p:grpSp>
        <p:nvGrpSpPr>
          <p:cNvPr id="12" name="组合 11"/>
          <p:cNvGrpSpPr/>
          <p:nvPr userDrawn="1"/>
        </p:nvGrpSpPr>
        <p:grpSpPr>
          <a:xfrm>
            <a:off x="6858016" y="6000768"/>
            <a:ext cx="2089150" cy="471487"/>
            <a:chOff x="250825" y="6237288"/>
            <a:chExt cx="2089150" cy="471487"/>
          </a:xfrm>
        </p:grpSpPr>
        <p:pic>
          <p:nvPicPr>
            <p:cNvPr id="8" name="Picture 15" descr="newequisaccreditedhisresolution"/>
            <p:cNvPicPr>
              <a:picLocks noChangeAspect="1" noChangeArrowheads="1"/>
            </p:cNvPicPr>
            <p:nvPr userDrawn="1"/>
          </p:nvPicPr>
          <p:blipFill>
            <a:blip r:embed="rId2"/>
            <a:srcRect/>
            <a:stretch>
              <a:fillRect/>
            </a:stretch>
          </p:blipFill>
          <p:spPr bwMode="auto">
            <a:xfrm>
              <a:off x="798513" y="6237288"/>
              <a:ext cx="576262" cy="404812"/>
            </a:xfrm>
            <a:prstGeom prst="rect">
              <a:avLst/>
            </a:prstGeom>
            <a:solidFill>
              <a:srgbClr val="C8DECF"/>
            </a:solidFill>
            <a:ln w="9525">
              <a:noFill/>
              <a:miter lim="800000"/>
              <a:headEnd/>
              <a:tailEnd/>
            </a:ln>
          </p:spPr>
        </p:pic>
        <p:pic>
          <p:nvPicPr>
            <p:cNvPr id="9" name="Picture 16" descr="WEB-Accredited-AMBA-Logo"/>
            <p:cNvPicPr>
              <a:picLocks noChangeAspect="1" noChangeArrowheads="1"/>
            </p:cNvPicPr>
            <p:nvPr userDrawn="1"/>
          </p:nvPicPr>
          <p:blipFill>
            <a:blip r:embed="rId3"/>
            <a:srcRect/>
            <a:stretch>
              <a:fillRect/>
            </a:stretch>
          </p:blipFill>
          <p:spPr bwMode="auto">
            <a:xfrm>
              <a:off x="1474788" y="6348413"/>
              <a:ext cx="865187" cy="288925"/>
            </a:xfrm>
            <a:prstGeom prst="rect">
              <a:avLst/>
            </a:prstGeom>
            <a:solidFill>
              <a:srgbClr val="C8DECF"/>
            </a:solidFill>
            <a:ln w="9525">
              <a:noFill/>
              <a:miter lim="800000"/>
              <a:headEnd/>
              <a:tailEnd/>
            </a:ln>
          </p:spPr>
        </p:pic>
        <p:pic>
          <p:nvPicPr>
            <p:cNvPr id="10" name="Picture 7" descr="E:\安泰VI规范\AACSB\复件 low_res_blue.jpg"/>
            <p:cNvPicPr>
              <a:picLocks noChangeAspect="1" noChangeArrowheads="1"/>
            </p:cNvPicPr>
            <p:nvPr userDrawn="1"/>
          </p:nvPicPr>
          <p:blipFill>
            <a:blip r:embed="rId4"/>
            <a:srcRect/>
            <a:stretch>
              <a:fillRect/>
            </a:stretch>
          </p:blipFill>
          <p:spPr bwMode="auto">
            <a:xfrm>
              <a:off x="250825" y="6276975"/>
              <a:ext cx="433388" cy="431800"/>
            </a:xfrm>
            <a:prstGeom prst="rect">
              <a:avLst/>
            </a:prstGeom>
            <a:noFill/>
            <a:ln w="9525">
              <a:noFill/>
              <a:miter lim="800000"/>
              <a:headEnd/>
              <a:tailEnd/>
            </a:ln>
          </p:spPr>
        </p:pic>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B3BA538-819B-4335-AE34-79175476C36E}" type="datetimeFigureOut">
              <a:rPr lang="zh-CN" altLang="en-US" smtClean="0"/>
              <a:t>2023/3/27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EB74211-49EE-4519-94ED-84567EC4E95C}"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B3BA538-819B-4335-AE34-79175476C36E}" type="datetimeFigureOut">
              <a:rPr lang="zh-CN" altLang="en-US" smtClean="0"/>
              <a:t>2023/3/27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EB74211-49EE-4519-94ED-84567EC4E95C}"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B3BA538-819B-4335-AE34-79175476C36E}" type="datetimeFigureOut">
              <a:rPr lang="zh-CN" altLang="en-US" smtClean="0"/>
              <a:t>2023/3/27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EB74211-49EE-4519-94ED-84567EC4E95C}"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1B3BA538-819B-4335-AE34-79175476C36E}" type="datetimeFigureOut">
              <a:rPr lang="zh-CN" altLang="en-US" smtClean="0"/>
              <a:t>2023/3/27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EB74211-49EE-4519-94ED-84567EC4E95C}"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1B3BA538-819B-4335-AE34-79175476C36E}" type="datetimeFigureOut">
              <a:rPr lang="zh-CN" altLang="en-US" smtClean="0"/>
              <a:t>2023/3/27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EB74211-49EE-4519-94ED-84567EC4E95C}"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1B3BA538-819B-4335-AE34-79175476C36E}" type="datetimeFigureOut">
              <a:rPr lang="zh-CN" altLang="en-US" smtClean="0"/>
              <a:t>2023/3/27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EB74211-49EE-4519-94ED-84567EC4E95C}"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1B3BA538-819B-4335-AE34-79175476C36E}" type="datetimeFigureOut">
              <a:rPr lang="zh-CN" altLang="en-US" smtClean="0"/>
              <a:t>2023/3/27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EB74211-49EE-4519-94ED-84567EC4E95C}"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B3BA538-819B-4335-AE34-79175476C36E}" type="datetimeFigureOut">
              <a:rPr lang="zh-CN" altLang="en-US" smtClean="0"/>
              <a:t>2023/3/27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EB74211-49EE-4519-94ED-84567EC4E95C}"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1B3BA538-819B-4335-AE34-79175476C36E}" type="datetimeFigureOut">
              <a:rPr lang="zh-CN" altLang="en-US" smtClean="0"/>
              <a:t>2023/3/27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EB74211-49EE-4519-94ED-84567EC4E95C}"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1B3BA538-819B-4335-AE34-79175476C36E}" type="datetimeFigureOut">
              <a:rPr lang="zh-CN" altLang="en-US" smtClean="0"/>
              <a:t>2023/3/27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EB74211-49EE-4519-94ED-84567EC4E95C}"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3BA538-819B-4335-AE34-79175476C36E}" type="datetimeFigureOut">
              <a:rPr lang="zh-CN" altLang="en-US" smtClean="0"/>
              <a:t>2023/3/27</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B74211-49EE-4519-94ED-84567EC4E95C}" type="slidenum">
              <a:rPr lang="zh-CN" altLang="en-US" smtClean="0"/>
              <a:t>‹#›</a:t>
            </a:fld>
            <a:endParaRPr lang="zh-CN" altLang="en-US"/>
          </a:p>
        </p:txBody>
      </p:sp>
      <p:grpSp>
        <p:nvGrpSpPr>
          <p:cNvPr id="7" name="组合 6"/>
          <p:cNvGrpSpPr/>
          <p:nvPr userDrawn="1"/>
        </p:nvGrpSpPr>
        <p:grpSpPr>
          <a:xfrm>
            <a:off x="6858016" y="6000768"/>
            <a:ext cx="2089150" cy="471487"/>
            <a:chOff x="250825" y="6237288"/>
            <a:chExt cx="2089150" cy="471487"/>
          </a:xfrm>
        </p:grpSpPr>
        <p:pic>
          <p:nvPicPr>
            <p:cNvPr id="8" name="Picture 15" descr="newequisaccreditedhisresolution"/>
            <p:cNvPicPr>
              <a:picLocks noChangeAspect="1" noChangeArrowheads="1"/>
            </p:cNvPicPr>
            <p:nvPr userDrawn="1"/>
          </p:nvPicPr>
          <p:blipFill>
            <a:blip r:embed="rId13"/>
            <a:srcRect/>
            <a:stretch>
              <a:fillRect/>
            </a:stretch>
          </p:blipFill>
          <p:spPr bwMode="auto">
            <a:xfrm>
              <a:off x="798513" y="6237288"/>
              <a:ext cx="576262" cy="404812"/>
            </a:xfrm>
            <a:prstGeom prst="rect">
              <a:avLst/>
            </a:prstGeom>
            <a:solidFill>
              <a:srgbClr val="C8DECF"/>
            </a:solidFill>
            <a:ln w="9525">
              <a:noFill/>
              <a:miter lim="800000"/>
              <a:headEnd/>
              <a:tailEnd/>
            </a:ln>
          </p:spPr>
        </p:pic>
        <p:pic>
          <p:nvPicPr>
            <p:cNvPr id="9" name="Picture 16" descr="WEB-Accredited-AMBA-Logo"/>
            <p:cNvPicPr>
              <a:picLocks noChangeAspect="1" noChangeArrowheads="1"/>
            </p:cNvPicPr>
            <p:nvPr userDrawn="1"/>
          </p:nvPicPr>
          <p:blipFill>
            <a:blip r:embed="rId14"/>
            <a:srcRect/>
            <a:stretch>
              <a:fillRect/>
            </a:stretch>
          </p:blipFill>
          <p:spPr bwMode="auto">
            <a:xfrm>
              <a:off x="1474788" y="6348413"/>
              <a:ext cx="865187" cy="288925"/>
            </a:xfrm>
            <a:prstGeom prst="rect">
              <a:avLst/>
            </a:prstGeom>
            <a:solidFill>
              <a:srgbClr val="C8DECF"/>
            </a:solidFill>
            <a:ln w="9525">
              <a:noFill/>
              <a:miter lim="800000"/>
              <a:headEnd/>
              <a:tailEnd/>
            </a:ln>
          </p:spPr>
        </p:pic>
        <p:pic>
          <p:nvPicPr>
            <p:cNvPr id="10" name="Picture 7" descr="E:\安泰VI规范\AACSB\复件 low_res_blue.jpg"/>
            <p:cNvPicPr>
              <a:picLocks noChangeAspect="1" noChangeArrowheads="1"/>
            </p:cNvPicPr>
            <p:nvPr userDrawn="1"/>
          </p:nvPicPr>
          <p:blipFill>
            <a:blip r:embed="rId15"/>
            <a:srcRect/>
            <a:stretch>
              <a:fillRect/>
            </a:stretch>
          </p:blipFill>
          <p:spPr bwMode="auto">
            <a:xfrm>
              <a:off x="250825" y="6276975"/>
              <a:ext cx="433388" cy="431800"/>
            </a:xfrm>
            <a:prstGeom prst="rect">
              <a:avLst/>
            </a:prstGeom>
            <a:noFill/>
            <a:ln w="9525">
              <a:noFill/>
              <a:miter lim="800000"/>
              <a:headEnd/>
              <a:tailEnd/>
            </a:ln>
          </p:spPr>
        </p:pic>
      </p:grpSp>
      <p:pic>
        <p:nvPicPr>
          <p:cNvPr id="2050" name="Picture 2"/>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4533" y="116632"/>
            <a:ext cx="3324225"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normAutofit/>
          </a:bodyPr>
          <a:lstStyle/>
          <a:p>
            <a:r>
              <a:rPr lang="zh-CN" altLang="en-US" sz="3200" dirty="0"/>
              <a:t>波动卖空、广义套息、和系统脆弱</a:t>
            </a:r>
            <a:br>
              <a:rPr lang="en-US" altLang="zh-CN" sz="3200" dirty="0"/>
            </a:br>
            <a:r>
              <a:rPr lang="zh-CN" altLang="en-US" sz="3200" dirty="0"/>
              <a:t>（以</a:t>
            </a:r>
            <a:r>
              <a:rPr lang="en-US" altLang="zh-CN" sz="3200" dirty="0"/>
              <a:t>2020</a:t>
            </a:r>
            <a:r>
              <a:rPr lang="zh-CN" altLang="en-US" sz="3200" dirty="0"/>
              <a:t>年美股“新冠”股灾为例）</a:t>
            </a:r>
          </a:p>
        </p:txBody>
      </p:sp>
      <p:sp>
        <p:nvSpPr>
          <p:cNvPr id="3" name="副标题 2"/>
          <p:cNvSpPr>
            <a:spLocks noGrp="1"/>
          </p:cNvSpPr>
          <p:nvPr>
            <p:ph type="subTitle" idx="1"/>
          </p:nvPr>
        </p:nvSpPr>
        <p:spPr/>
        <p:txBody>
          <a:bodyPr/>
          <a:lstStyle/>
          <a:p>
            <a:r>
              <a:rPr lang="zh-CN" altLang="en-US" dirty="0"/>
              <a:t>钱军辉</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10CE3A1E-DC51-425F-A786-94F9A56C1C92}"/>
              </a:ext>
            </a:extLst>
          </p:cNvPr>
          <p:cNvSpPr>
            <a:spLocks noGrp="1"/>
          </p:cNvSpPr>
          <p:nvPr>
            <p:ph type="title"/>
          </p:nvPr>
        </p:nvSpPr>
        <p:spPr/>
        <p:txBody>
          <a:bodyPr/>
          <a:lstStyle/>
          <a:p>
            <a:r>
              <a:rPr lang="en-US" altLang="zh-CN" dirty="0"/>
              <a:t>VIX</a:t>
            </a:r>
            <a:endParaRPr lang="zh-CN" altLang="en-US" dirty="0"/>
          </a:p>
        </p:txBody>
      </p:sp>
      <p:sp>
        <p:nvSpPr>
          <p:cNvPr id="6" name="内容占位符 5">
            <a:extLst>
              <a:ext uri="{FF2B5EF4-FFF2-40B4-BE49-F238E27FC236}">
                <a16:creationId xmlns:a16="http://schemas.microsoft.com/office/drawing/2014/main" id="{3C81EAE9-3B15-4C51-BAE9-95D03DEF4050}"/>
              </a:ext>
            </a:extLst>
          </p:cNvPr>
          <p:cNvSpPr>
            <a:spLocks noGrp="1"/>
          </p:cNvSpPr>
          <p:nvPr>
            <p:ph idx="1"/>
          </p:nvPr>
        </p:nvSpPr>
        <p:spPr/>
        <p:txBody>
          <a:bodyPr/>
          <a:lstStyle/>
          <a:p>
            <a:r>
              <a:rPr lang="en-US" altLang="zh-CN" dirty="0"/>
              <a:t>VIX</a:t>
            </a:r>
            <a:r>
              <a:rPr lang="zh-CN" altLang="en-US" dirty="0"/>
              <a:t>是</a:t>
            </a:r>
            <a:r>
              <a:rPr lang="en-US" altLang="zh-CN" dirty="0"/>
              <a:t>S&amp;P 500</a:t>
            </a:r>
            <a:r>
              <a:rPr lang="zh-CN" altLang="en-US" dirty="0"/>
              <a:t>指数期权的隐含波动率。</a:t>
            </a:r>
            <a:endParaRPr lang="en-US" altLang="zh-CN" dirty="0"/>
          </a:p>
          <a:p>
            <a:pPr lvl="1"/>
            <a:r>
              <a:rPr lang="zh-CN" altLang="en-US" dirty="0"/>
              <a:t>到期期限：</a:t>
            </a:r>
            <a:r>
              <a:rPr lang="en-US" altLang="zh-CN" dirty="0"/>
              <a:t>30</a:t>
            </a:r>
            <a:r>
              <a:rPr lang="zh-CN" altLang="en-US" dirty="0"/>
              <a:t>天</a:t>
            </a:r>
            <a:endParaRPr lang="en-US" altLang="zh-CN" dirty="0"/>
          </a:p>
          <a:p>
            <a:pPr lvl="1"/>
            <a:r>
              <a:rPr lang="zh-CN" altLang="en-US" dirty="0"/>
              <a:t>期权组合：</a:t>
            </a:r>
            <a:r>
              <a:rPr lang="en-US" altLang="zh-CN" dirty="0"/>
              <a:t>out-of-the-money calls and puts.</a:t>
            </a:r>
          </a:p>
          <a:p>
            <a:r>
              <a:rPr lang="en-US" altLang="zh-CN" dirty="0"/>
              <a:t>2004</a:t>
            </a:r>
            <a:r>
              <a:rPr lang="zh-CN" altLang="en-US" dirty="0"/>
              <a:t>年</a:t>
            </a:r>
            <a:r>
              <a:rPr lang="en-US" altLang="zh-CN" dirty="0"/>
              <a:t>3</a:t>
            </a:r>
            <a:r>
              <a:rPr lang="zh-CN" altLang="en-US" dirty="0"/>
              <a:t>月</a:t>
            </a:r>
            <a:r>
              <a:rPr lang="en-US" altLang="zh-CN" dirty="0"/>
              <a:t>26</a:t>
            </a:r>
            <a:r>
              <a:rPr lang="zh-CN" altLang="en-US" dirty="0"/>
              <a:t>日，</a:t>
            </a:r>
            <a:r>
              <a:rPr lang="en-US" altLang="zh-CN" dirty="0"/>
              <a:t>VIX</a:t>
            </a:r>
            <a:r>
              <a:rPr lang="zh-CN" altLang="en-US" dirty="0"/>
              <a:t>期货开始交易。</a:t>
            </a:r>
            <a:endParaRPr lang="en-US" altLang="zh-CN" dirty="0"/>
          </a:p>
          <a:p>
            <a:r>
              <a:rPr lang="en-US" altLang="zh-CN" dirty="0"/>
              <a:t>2006</a:t>
            </a:r>
            <a:r>
              <a:rPr lang="zh-CN" altLang="en-US" dirty="0"/>
              <a:t>年</a:t>
            </a:r>
            <a:r>
              <a:rPr lang="en-US" altLang="zh-CN" dirty="0"/>
              <a:t>2</a:t>
            </a:r>
            <a:r>
              <a:rPr lang="zh-CN" altLang="en-US" dirty="0"/>
              <a:t>月，</a:t>
            </a:r>
            <a:r>
              <a:rPr lang="en-US" altLang="zh-CN" dirty="0"/>
              <a:t>VIX</a:t>
            </a:r>
            <a:r>
              <a:rPr lang="zh-CN" altLang="en-US" dirty="0"/>
              <a:t>期权开始交易。</a:t>
            </a:r>
            <a:endParaRPr lang="en-US" altLang="zh-CN" dirty="0"/>
          </a:p>
          <a:p>
            <a:r>
              <a:rPr lang="en-US" altLang="zh-CN" dirty="0"/>
              <a:t>2009</a:t>
            </a:r>
            <a:r>
              <a:rPr lang="zh-CN" altLang="en-US" dirty="0"/>
              <a:t>年，</a:t>
            </a:r>
            <a:r>
              <a:rPr lang="en-US" altLang="zh-CN" dirty="0"/>
              <a:t>Volatility ETF and ETNs.</a:t>
            </a:r>
          </a:p>
          <a:p>
            <a:pPr lvl="1"/>
            <a:endParaRPr lang="zh-CN" altLang="en-US" dirty="0"/>
          </a:p>
        </p:txBody>
      </p:sp>
    </p:spTree>
    <p:extLst>
      <p:ext uri="{BB962C8B-B14F-4D97-AF65-F5344CB8AC3E}">
        <p14:creationId xmlns:p14="http://schemas.microsoft.com/office/powerpoint/2010/main" val="31749637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41A254A-8115-438B-B575-AE4D7ECEC558}"/>
              </a:ext>
            </a:extLst>
          </p:cNvPr>
          <p:cNvSpPr>
            <a:spLocks noGrp="1"/>
          </p:cNvSpPr>
          <p:nvPr>
            <p:ph type="title"/>
          </p:nvPr>
        </p:nvSpPr>
        <p:spPr/>
        <p:txBody>
          <a:bodyPr/>
          <a:lstStyle/>
          <a:p>
            <a:r>
              <a:rPr lang="en-US" altLang="zh-CN" dirty="0"/>
              <a:t>VIX </a:t>
            </a:r>
            <a:r>
              <a:rPr lang="zh-CN" altLang="en-US" dirty="0"/>
              <a:t>期限结构</a:t>
            </a:r>
          </a:p>
        </p:txBody>
      </p:sp>
      <p:pic>
        <p:nvPicPr>
          <p:cNvPr id="6" name="内容占位符 5">
            <a:extLst>
              <a:ext uri="{FF2B5EF4-FFF2-40B4-BE49-F238E27FC236}">
                <a16:creationId xmlns:a16="http://schemas.microsoft.com/office/drawing/2014/main" id="{45F443BB-67B9-43E4-9540-48B960A9B7AB}"/>
              </a:ext>
            </a:extLst>
          </p:cNvPr>
          <p:cNvPicPr>
            <a:picLocks noGrp="1" noChangeAspect="1"/>
          </p:cNvPicPr>
          <p:nvPr>
            <p:ph idx="1"/>
          </p:nvPr>
        </p:nvPicPr>
        <p:blipFill>
          <a:blip r:embed="rId3"/>
          <a:stretch>
            <a:fillRect/>
          </a:stretch>
        </p:blipFill>
        <p:spPr>
          <a:xfrm>
            <a:off x="457200" y="1797469"/>
            <a:ext cx="8229600" cy="4131425"/>
          </a:xfrm>
          <a:prstGeom prst="rect">
            <a:avLst/>
          </a:prstGeom>
        </p:spPr>
      </p:pic>
    </p:spTree>
    <p:extLst>
      <p:ext uri="{BB962C8B-B14F-4D97-AF65-F5344CB8AC3E}">
        <p14:creationId xmlns:p14="http://schemas.microsoft.com/office/powerpoint/2010/main" val="34480635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83032ED-E8D6-4210-913C-DCCEFDE74ACA}"/>
              </a:ext>
            </a:extLst>
          </p:cNvPr>
          <p:cNvSpPr>
            <a:spLocks noGrp="1"/>
          </p:cNvSpPr>
          <p:nvPr>
            <p:ph type="title"/>
          </p:nvPr>
        </p:nvSpPr>
        <p:spPr/>
        <p:txBody>
          <a:bodyPr/>
          <a:lstStyle/>
          <a:p>
            <a:r>
              <a:rPr lang="zh-CN" altLang="en-US" dirty="0"/>
              <a:t>做空</a:t>
            </a:r>
            <a:r>
              <a:rPr lang="en-US" altLang="zh-CN" dirty="0"/>
              <a:t>VIX</a:t>
            </a:r>
            <a:endParaRPr lang="zh-CN" altLang="en-US" dirty="0"/>
          </a:p>
        </p:txBody>
      </p:sp>
      <p:sp>
        <p:nvSpPr>
          <p:cNvPr id="3" name="内容占位符 2">
            <a:extLst>
              <a:ext uri="{FF2B5EF4-FFF2-40B4-BE49-F238E27FC236}">
                <a16:creationId xmlns:a16="http://schemas.microsoft.com/office/drawing/2014/main" id="{74814941-6EBF-44FE-8975-707B9B01AD6B}"/>
              </a:ext>
            </a:extLst>
          </p:cNvPr>
          <p:cNvSpPr>
            <a:spLocks noGrp="1"/>
          </p:cNvSpPr>
          <p:nvPr>
            <p:ph idx="1"/>
          </p:nvPr>
        </p:nvSpPr>
        <p:spPr/>
        <p:txBody>
          <a:bodyPr/>
          <a:lstStyle/>
          <a:p>
            <a:r>
              <a:rPr lang="zh-CN" altLang="en-US" dirty="0"/>
              <a:t>一般来说，</a:t>
            </a:r>
            <a:r>
              <a:rPr lang="en-US" altLang="zh-CN" dirty="0"/>
              <a:t>VIX futures </a:t>
            </a:r>
            <a:r>
              <a:rPr lang="zh-CN" altLang="en-US" dirty="0"/>
              <a:t>高于</a:t>
            </a:r>
            <a:r>
              <a:rPr lang="en-US" altLang="zh-CN" dirty="0"/>
              <a:t>VIX</a:t>
            </a:r>
            <a:r>
              <a:rPr lang="zh-CN" altLang="en-US" dirty="0"/>
              <a:t>，因此做空</a:t>
            </a:r>
            <a:r>
              <a:rPr lang="en-US" altLang="zh-CN" dirty="0"/>
              <a:t>VIX futures</a:t>
            </a:r>
            <a:r>
              <a:rPr lang="zh-CN" altLang="en-US" dirty="0"/>
              <a:t>可能有两笔收益：</a:t>
            </a:r>
            <a:endParaRPr lang="en-US" altLang="zh-CN" dirty="0"/>
          </a:p>
          <a:p>
            <a:pPr lvl="1"/>
            <a:r>
              <a:rPr lang="zh-CN" altLang="en-US" dirty="0"/>
              <a:t>如果</a:t>
            </a:r>
            <a:r>
              <a:rPr lang="en-US" altLang="zh-CN" dirty="0"/>
              <a:t>VIX</a:t>
            </a:r>
            <a:r>
              <a:rPr lang="zh-CN" altLang="en-US" dirty="0"/>
              <a:t>维持不变，</a:t>
            </a:r>
            <a:r>
              <a:rPr lang="en-US" altLang="zh-CN" dirty="0"/>
              <a:t>”roll yield”</a:t>
            </a:r>
          </a:p>
          <a:p>
            <a:pPr lvl="1"/>
            <a:r>
              <a:rPr lang="en-US" altLang="zh-CN" dirty="0"/>
              <a:t>VIX</a:t>
            </a:r>
            <a:r>
              <a:rPr lang="zh-CN" altLang="en-US" dirty="0"/>
              <a:t>本身下降</a:t>
            </a:r>
            <a:endParaRPr lang="en-US" altLang="zh-CN" dirty="0"/>
          </a:p>
          <a:p>
            <a:pPr lvl="1"/>
            <a:endParaRPr lang="zh-CN" altLang="en-US" dirty="0"/>
          </a:p>
        </p:txBody>
      </p:sp>
    </p:spTree>
    <p:extLst>
      <p:ext uri="{BB962C8B-B14F-4D97-AF65-F5344CB8AC3E}">
        <p14:creationId xmlns:p14="http://schemas.microsoft.com/office/powerpoint/2010/main" val="10036491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6F55478-9585-4CD1-BC5C-4E022C880D5C}"/>
              </a:ext>
            </a:extLst>
          </p:cNvPr>
          <p:cNvSpPr>
            <a:spLocks noGrp="1"/>
          </p:cNvSpPr>
          <p:nvPr>
            <p:ph type="title"/>
          </p:nvPr>
        </p:nvSpPr>
        <p:spPr/>
        <p:txBody>
          <a:bodyPr/>
          <a:lstStyle/>
          <a:p>
            <a:r>
              <a:rPr lang="zh-CN" altLang="en-US" dirty="0"/>
              <a:t>逢低买入（</a:t>
            </a:r>
            <a:r>
              <a:rPr lang="en-US" altLang="zh-CN" dirty="0"/>
              <a:t>buy the dips</a:t>
            </a:r>
            <a:r>
              <a:rPr lang="zh-CN" altLang="en-US" dirty="0"/>
              <a:t>）</a:t>
            </a:r>
          </a:p>
        </p:txBody>
      </p:sp>
      <p:sp>
        <p:nvSpPr>
          <p:cNvPr id="3" name="内容占位符 2">
            <a:extLst>
              <a:ext uri="{FF2B5EF4-FFF2-40B4-BE49-F238E27FC236}">
                <a16:creationId xmlns:a16="http://schemas.microsoft.com/office/drawing/2014/main" id="{F1645B5E-D2D7-4B72-B59F-5295363689F5}"/>
              </a:ext>
            </a:extLst>
          </p:cNvPr>
          <p:cNvSpPr>
            <a:spLocks noGrp="1"/>
          </p:cNvSpPr>
          <p:nvPr>
            <p:ph sz="half" idx="1"/>
          </p:nvPr>
        </p:nvSpPr>
        <p:spPr/>
        <p:txBody>
          <a:bodyPr/>
          <a:lstStyle/>
          <a:p>
            <a:r>
              <a:rPr lang="en-US" altLang="zh-CN" dirty="0"/>
              <a:t>Buy the dips </a:t>
            </a:r>
            <a:r>
              <a:rPr lang="zh-CN" altLang="en-US" dirty="0"/>
              <a:t>是一种逆市交易策略（</a:t>
            </a:r>
            <a:r>
              <a:rPr lang="en-US" altLang="zh-CN" dirty="0"/>
              <a:t>trading against the market</a:t>
            </a:r>
            <a:r>
              <a:rPr lang="zh-CN" altLang="en-US" dirty="0"/>
              <a:t>），实质上是提供流动性。</a:t>
            </a:r>
            <a:endParaRPr lang="en-US" altLang="zh-CN" dirty="0"/>
          </a:p>
          <a:p>
            <a:r>
              <a:rPr lang="zh-CN" altLang="en-US" dirty="0"/>
              <a:t>如果股价水平稳定或上升，波动率稳定或下降，</a:t>
            </a:r>
            <a:r>
              <a:rPr lang="en-US" altLang="zh-CN" dirty="0"/>
              <a:t>buy the dips</a:t>
            </a:r>
            <a:r>
              <a:rPr lang="zh-CN" altLang="en-US" dirty="0"/>
              <a:t>就能获得稳定收益。</a:t>
            </a:r>
            <a:endParaRPr lang="en-US" altLang="zh-CN" dirty="0"/>
          </a:p>
        </p:txBody>
      </p:sp>
      <p:pic>
        <p:nvPicPr>
          <p:cNvPr id="5" name="内容占位符 4">
            <a:extLst>
              <a:ext uri="{FF2B5EF4-FFF2-40B4-BE49-F238E27FC236}">
                <a16:creationId xmlns:a16="http://schemas.microsoft.com/office/drawing/2014/main" id="{612CAF7C-304A-457C-9358-2592B14F24FD}"/>
              </a:ext>
            </a:extLst>
          </p:cNvPr>
          <p:cNvPicPr>
            <a:picLocks noGrp="1" noChangeAspect="1"/>
          </p:cNvPicPr>
          <p:nvPr>
            <p:ph sz="half" idx="2"/>
          </p:nvPr>
        </p:nvPicPr>
        <p:blipFill>
          <a:blip r:embed="rId3"/>
          <a:stretch>
            <a:fillRect/>
          </a:stretch>
        </p:blipFill>
        <p:spPr>
          <a:xfrm>
            <a:off x="4648200" y="2857816"/>
            <a:ext cx="4038600" cy="2010731"/>
          </a:xfrm>
          <a:prstGeom prst="rect">
            <a:avLst/>
          </a:prstGeom>
        </p:spPr>
      </p:pic>
    </p:spTree>
    <p:extLst>
      <p:ext uri="{BB962C8B-B14F-4D97-AF65-F5344CB8AC3E}">
        <p14:creationId xmlns:p14="http://schemas.microsoft.com/office/powerpoint/2010/main" val="18954835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3EA9F17-37AD-4A08-9BF1-9092B2D5FE9F}"/>
              </a:ext>
            </a:extLst>
          </p:cNvPr>
          <p:cNvSpPr>
            <a:spLocks noGrp="1"/>
          </p:cNvSpPr>
          <p:nvPr>
            <p:ph type="title"/>
          </p:nvPr>
        </p:nvSpPr>
        <p:spPr/>
        <p:txBody>
          <a:bodyPr/>
          <a:lstStyle/>
          <a:p>
            <a:r>
              <a:rPr lang="en-US" altLang="zh-CN" dirty="0"/>
              <a:t>Volatility-Contingent</a:t>
            </a:r>
            <a:r>
              <a:rPr lang="zh-CN" altLang="en-US" dirty="0"/>
              <a:t>交易</a:t>
            </a:r>
          </a:p>
        </p:txBody>
      </p:sp>
      <p:sp>
        <p:nvSpPr>
          <p:cNvPr id="3" name="内容占位符 2">
            <a:extLst>
              <a:ext uri="{FF2B5EF4-FFF2-40B4-BE49-F238E27FC236}">
                <a16:creationId xmlns:a16="http://schemas.microsoft.com/office/drawing/2014/main" id="{509FE224-2FC9-4E08-8D35-772073B90B25}"/>
              </a:ext>
            </a:extLst>
          </p:cNvPr>
          <p:cNvSpPr>
            <a:spLocks noGrp="1"/>
          </p:cNvSpPr>
          <p:nvPr>
            <p:ph idx="1"/>
          </p:nvPr>
        </p:nvSpPr>
        <p:spPr/>
        <p:txBody>
          <a:bodyPr/>
          <a:lstStyle/>
          <a:p>
            <a:r>
              <a:rPr lang="zh-CN" altLang="en-US" dirty="0"/>
              <a:t>依据波动率情况而定的交易策略，比如：</a:t>
            </a:r>
            <a:endParaRPr lang="en-US" altLang="zh-CN" dirty="0"/>
          </a:p>
          <a:p>
            <a:pPr lvl="1"/>
            <a:r>
              <a:rPr lang="zh-CN" altLang="en-US" dirty="0"/>
              <a:t>风险平价（</a:t>
            </a:r>
            <a:r>
              <a:rPr lang="en-US" altLang="zh-CN" dirty="0"/>
              <a:t>Risk parity</a:t>
            </a:r>
            <a:r>
              <a:rPr lang="zh-CN" altLang="en-US" dirty="0"/>
              <a:t>）</a:t>
            </a:r>
            <a:endParaRPr lang="en-US" altLang="zh-CN" dirty="0"/>
          </a:p>
          <a:p>
            <a:pPr lvl="1"/>
            <a:r>
              <a:rPr lang="zh-CN" altLang="en-US" dirty="0"/>
              <a:t>风险溢价收割（</a:t>
            </a:r>
            <a:r>
              <a:rPr lang="en-US" altLang="zh-CN" dirty="0"/>
              <a:t>Risk premium harvesting</a:t>
            </a:r>
            <a:r>
              <a:rPr lang="zh-CN" altLang="en-US" dirty="0"/>
              <a:t>）</a:t>
            </a:r>
            <a:endParaRPr lang="en-US" altLang="zh-CN" dirty="0"/>
          </a:p>
          <a:p>
            <a:pPr lvl="1"/>
            <a:r>
              <a:rPr lang="zh-CN" altLang="en-US" dirty="0"/>
              <a:t>波动率目标（</a:t>
            </a:r>
            <a:r>
              <a:rPr lang="en-US" altLang="zh-CN" dirty="0"/>
              <a:t>Volatility targeting</a:t>
            </a:r>
            <a:r>
              <a:rPr lang="zh-CN" altLang="en-US" dirty="0"/>
              <a:t>）</a:t>
            </a:r>
            <a:endParaRPr lang="en-US" altLang="zh-CN" dirty="0"/>
          </a:p>
          <a:p>
            <a:pPr lvl="1"/>
            <a:r>
              <a:rPr lang="zh-CN" altLang="en-US" dirty="0"/>
              <a:t>趋势跟踪（</a:t>
            </a:r>
            <a:r>
              <a:rPr lang="en-US" altLang="zh-CN" dirty="0"/>
              <a:t>Trend following</a:t>
            </a:r>
            <a:r>
              <a:rPr lang="zh-CN" altLang="en-US" dirty="0"/>
              <a:t>）</a:t>
            </a:r>
            <a:endParaRPr lang="en-US" altLang="zh-CN" dirty="0"/>
          </a:p>
          <a:p>
            <a:endParaRPr lang="zh-CN" altLang="en-US" dirty="0"/>
          </a:p>
        </p:txBody>
      </p:sp>
    </p:spTree>
    <p:extLst>
      <p:ext uri="{BB962C8B-B14F-4D97-AF65-F5344CB8AC3E}">
        <p14:creationId xmlns:p14="http://schemas.microsoft.com/office/powerpoint/2010/main" val="38795775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176652F-705F-4248-B7FC-1C96AE8DAB15}"/>
              </a:ext>
            </a:extLst>
          </p:cNvPr>
          <p:cNvSpPr>
            <a:spLocks noGrp="1"/>
          </p:cNvSpPr>
          <p:nvPr>
            <p:ph type="title"/>
          </p:nvPr>
        </p:nvSpPr>
        <p:spPr/>
        <p:txBody>
          <a:bodyPr/>
          <a:lstStyle/>
          <a:p>
            <a:r>
              <a:rPr lang="zh-CN" altLang="en-US" dirty="0"/>
              <a:t>内容</a:t>
            </a:r>
          </a:p>
        </p:txBody>
      </p:sp>
      <p:sp>
        <p:nvSpPr>
          <p:cNvPr id="3" name="内容占位符 2">
            <a:extLst>
              <a:ext uri="{FF2B5EF4-FFF2-40B4-BE49-F238E27FC236}">
                <a16:creationId xmlns:a16="http://schemas.microsoft.com/office/drawing/2014/main" id="{4E150BBB-32EE-4F8E-AE8C-DD69660416B3}"/>
              </a:ext>
            </a:extLst>
          </p:cNvPr>
          <p:cNvSpPr>
            <a:spLocks noGrp="1"/>
          </p:cNvSpPr>
          <p:nvPr>
            <p:ph idx="1"/>
          </p:nvPr>
        </p:nvSpPr>
        <p:spPr/>
        <p:txBody>
          <a:bodyPr/>
          <a:lstStyle/>
          <a:p>
            <a:r>
              <a:rPr lang="zh-CN" altLang="en-US" dirty="0"/>
              <a:t>波动卖空</a:t>
            </a:r>
            <a:endParaRPr lang="en-US" altLang="zh-CN" dirty="0"/>
          </a:p>
          <a:p>
            <a:r>
              <a:rPr lang="zh-CN" altLang="en-US" b="1" dirty="0"/>
              <a:t>广义套息</a:t>
            </a:r>
            <a:endParaRPr lang="en-US" altLang="zh-CN" b="1" dirty="0"/>
          </a:p>
          <a:p>
            <a:r>
              <a:rPr lang="zh-CN" altLang="en-US" dirty="0"/>
              <a:t>“新冠疫情”冲击及影响</a:t>
            </a:r>
            <a:endParaRPr lang="en-US" altLang="zh-CN" dirty="0"/>
          </a:p>
          <a:p>
            <a:r>
              <a:rPr lang="zh-CN" altLang="en-US" dirty="0"/>
              <a:t>救市</a:t>
            </a:r>
          </a:p>
        </p:txBody>
      </p:sp>
    </p:spTree>
    <p:extLst>
      <p:ext uri="{BB962C8B-B14F-4D97-AF65-F5344CB8AC3E}">
        <p14:creationId xmlns:p14="http://schemas.microsoft.com/office/powerpoint/2010/main" val="12917113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F287C7F-C161-4B77-9B1B-4629292832B8}"/>
              </a:ext>
            </a:extLst>
          </p:cNvPr>
          <p:cNvSpPr>
            <a:spLocks noGrp="1"/>
          </p:cNvSpPr>
          <p:nvPr>
            <p:ph type="title"/>
          </p:nvPr>
        </p:nvSpPr>
        <p:spPr/>
        <p:txBody>
          <a:bodyPr/>
          <a:lstStyle/>
          <a:p>
            <a:r>
              <a:rPr lang="zh-CN" altLang="en-US" dirty="0"/>
              <a:t>套息交易（</a:t>
            </a:r>
            <a:r>
              <a:rPr lang="en-US" altLang="zh-CN" dirty="0"/>
              <a:t>Carry Trade</a:t>
            </a:r>
            <a:r>
              <a:rPr lang="zh-CN" altLang="en-US" dirty="0"/>
              <a:t>）</a:t>
            </a:r>
          </a:p>
        </p:txBody>
      </p:sp>
      <p:sp>
        <p:nvSpPr>
          <p:cNvPr id="3" name="内容占位符 2">
            <a:extLst>
              <a:ext uri="{FF2B5EF4-FFF2-40B4-BE49-F238E27FC236}">
                <a16:creationId xmlns:a16="http://schemas.microsoft.com/office/drawing/2014/main" id="{2F294FD5-3B83-4D0A-BB06-F0883D542B11}"/>
              </a:ext>
            </a:extLst>
          </p:cNvPr>
          <p:cNvSpPr>
            <a:spLocks noGrp="1"/>
          </p:cNvSpPr>
          <p:nvPr>
            <p:ph idx="1"/>
          </p:nvPr>
        </p:nvSpPr>
        <p:spPr/>
        <p:txBody>
          <a:bodyPr>
            <a:normAutofit fontScale="92500" lnSpcReduction="10000"/>
          </a:bodyPr>
          <a:lstStyle/>
          <a:p>
            <a:r>
              <a:rPr lang="zh-CN" altLang="en-US" dirty="0"/>
              <a:t>狭义的套息交易指汇率套息（</a:t>
            </a:r>
            <a:r>
              <a:rPr lang="en-US" altLang="zh-CN" dirty="0"/>
              <a:t>Currency Carry</a:t>
            </a:r>
            <a:r>
              <a:rPr lang="zh-CN" altLang="en-US" dirty="0"/>
              <a:t>）。</a:t>
            </a:r>
            <a:endParaRPr lang="en-US" altLang="zh-CN" dirty="0"/>
          </a:p>
          <a:p>
            <a:pPr lvl="1"/>
            <a:r>
              <a:rPr lang="zh-CN" altLang="en-US" dirty="0"/>
              <a:t>国际对冲基金：借入低利率货币（美元、日元等），购买高利率货币资产。</a:t>
            </a:r>
            <a:endParaRPr lang="en-US" altLang="zh-CN" dirty="0"/>
          </a:p>
          <a:p>
            <a:pPr lvl="1"/>
            <a:r>
              <a:rPr lang="zh-CN" altLang="en-US" dirty="0"/>
              <a:t>新兴市场企业或金融机构：借低利率货币外债，投资本国资产。</a:t>
            </a:r>
            <a:endParaRPr lang="en-US" altLang="zh-CN" dirty="0"/>
          </a:p>
          <a:p>
            <a:r>
              <a:rPr lang="zh-CN" altLang="en-US" dirty="0"/>
              <a:t>四个特征：</a:t>
            </a:r>
            <a:endParaRPr lang="en-US" altLang="zh-CN" dirty="0"/>
          </a:p>
          <a:p>
            <a:pPr lvl="1"/>
            <a:r>
              <a:rPr lang="zh-CN" altLang="en-US" dirty="0"/>
              <a:t>使用杠杆</a:t>
            </a:r>
            <a:endParaRPr lang="en-US" altLang="zh-CN" dirty="0"/>
          </a:p>
          <a:p>
            <a:pPr lvl="1"/>
            <a:r>
              <a:rPr lang="zh-CN" altLang="en-US" dirty="0"/>
              <a:t>提供流动性</a:t>
            </a:r>
            <a:endParaRPr lang="en-US" altLang="zh-CN" dirty="0"/>
          </a:p>
          <a:p>
            <a:pPr lvl="1"/>
            <a:r>
              <a:rPr lang="zh-CN" altLang="en-US" dirty="0"/>
              <a:t>波动率空头</a:t>
            </a:r>
            <a:endParaRPr lang="en-US" altLang="zh-CN" dirty="0"/>
          </a:p>
          <a:p>
            <a:pPr lvl="1"/>
            <a:r>
              <a:rPr lang="zh-CN" altLang="en-US" dirty="0"/>
              <a:t>稳定的小额利润</a:t>
            </a:r>
            <a:r>
              <a:rPr lang="en-US" altLang="zh-CN" dirty="0"/>
              <a:t>+</a:t>
            </a:r>
            <a:r>
              <a:rPr lang="zh-CN" altLang="en-US" dirty="0"/>
              <a:t>偶尔的大额损失（</a:t>
            </a:r>
            <a:r>
              <a:rPr lang="en-US" altLang="zh-CN" dirty="0"/>
              <a:t>peso problem</a:t>
            </a:r>
            <a:r>
              <a:rPr lang="zh-CN" altLang="en-US" dirty="0"/>
              <a:t>）</a:t>
            </a:r>
          </a:p>
        </p:txBody>
      </p:sp>
    </p:spTree>
    <p:extLst>
      <p:ext uri="{BB962C8B-B14F-4D97-AF65-F5344CB8AC3E}">
        <p14:creationId xmlns:p14="http://schemas.microsoft.com/office/powerpoint/2010/main" val="3363240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82B5124-41B0-4967-A512-23853855C40F}"/>
              </a:ext>
            </a:extLst>
          </p:cNvPr>
          <p:cNvSpPr>
            <a:spLocks noGrp="1"/>
          </p:cNvSpPr>
          <p:nvPr>
            <p:ph type="title"/>
          </p:nvPr>
        </p:nvSpPr>
        <p:spPr/>
        <p:txBody>
          <a:bodyPr/>
          <a:lstStyle/>
          <a:p>
            <a:r>
              <a:rPr lang="zh-CN" altLang="en-US" dirty="0"/>
              <a:t>广义套息</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2688E908-C5E9-4A1A-8096-F020B1FAF69F}"/>
                  </a:ext>
                </a:extLst>
              </p:cNvPr>
              <p:cNvSpPr>
                <a:spLocks noGrp="1"/>
              </p:cNvSpPr>
              <p:nvPr>
                <p:ph idx="1"/>
              </p:nvPr>
            </p:nvSpPr>
            <p:spPr/>
            <p:txBody>
              <a:bodyPr>
                <a:normAutofit lnSpcReduction="10000"/>
              </a:bodyPr>
              <a:lstStyle/>
              <a:p>
                <a:r>
                  <a:rPr lang="zh-CN" altLang="en-US" dirty="0"/>
                  <a:t>广义套息：凡是具有狭义套息四大特征的交易。</a:t>
                </a:r>
                <a:endParaRPr lang="en-US" altLang="zh-CN" dirty="0"/>
              </a:p>
              <a:p>
                <a:pPr lvl="1"/>
                <a:r>
                  <a:rPr lang="zh-CN" altLang="en-US" dirty="0"/>
                  <a:t>保险业务</a:t>
                </a:r>
                <a:endParaRPr lang="en-US" altLang="zh-CN" dirty="0"/>
              </a:p>
              <a:p>
                <a:pPr lvl="1"/>
                <a:r>
                  <a:rPr lang="zh-CN" altLang="en-US" dirty="0"/>
                  <a:t>银行吸储放贷</a:t>
                </a:r>
                <a:endParaRPr lang="en-US" altLang="zh-CN" dirty="0"/>
              </a:p>
              <a:p>
                <a:pPr lvl="1"/>
                <a:r>
                  <a:rPr lang="zh-CN" altLang="en-US" dirty="0"/>
                  <a:t>固定收益证券多头</a:t>
                </a:r>
                <a:endParaRPr lang="en-US" altLang="zh-CN" dirty="0"/>
              </a:p>
              <a:p>
                <a:pPr lvl="1"/>
                <a:r>
                  <a:rPr lang="zh-CN" altLang="en-US" dirty="0"/>
                  <a:t>股市波动卖空</a:t>
                </a:r>
                <a:endParaRPr lang="en-US" altLang="zh-CN" dirty="0"/>
              </a:p>
              <a:p>
                <a:pPr lvl="1"/>
                <a:r>
                  <a:rPr lang="zh-CN" altLang="en-US" dirty="0"/>
                  <a:t>大宗商品套息</a:t>
                </a:r>
                <a:endParaRPr lang="en-US" altLang="zh-CN" dirty="0"/>
              </a:p>
              <a:p>
                <a:pPr lvl="1"/>
                <a:r>
                  <a:rPr lang="zh-CN" altLang="en-US" dirty="0"/>
                  <a:t>上市公司举债回购股票</a:t>
                </a:r>
                <a:endParaRPr lang="en-US" altLang="zh-CN" dirty="0"/>
              </a:p>
              <a:p>
                <a:pPr marL="457200" lvl="1" indent="0">
                  <a:buNone/>
                </a:pPr>
                <a:r>
                  <a:rPr lang="en-US" altLang="zh-CN" b="0" dirty="0"/>
                  <a:t>      </a:t>
                </a:r>
                <a14:m>
                  <m:oMath xmlns:m="http://schemas.openxmlformats.org/officeDocument/2006/math">
                    <m:r>
                      <a:rPr lang="en-US" altLang="zh-CN" b="0" i="1" smtClean="0">
                        <a:latin typeface="Cambria Math" panose="02040503050406030204" pitchFamily="18" charset="0"/>
                      </a:rPr>
                      <m:t>⋮</m:t>
                    </m:r>
                  </m:oMath>
                </a14:m>
                <a:endParaRPr lang="en-US" altLang="zh-CN" dirty="0"/>
              </a:p>
              <a:p>
                <a:endParaRPr lang="zh-CN" altLang="en-US" dirty="0"/>
              </a:p>
            </p:txBody>
          </p:sp>
        </mc:Choice>
        <mc:Fallback xmlns="">
          <p:sp>
            <p:nvSpPr>
              <p:cNvPr id="3" name="内容占位符 2">
                <a:extLst>
                  <a:ext uri="{FF2B5EF4-FFF2-40B4-BE49-F238E27FC236}">
                    <a16:creationId xmlns:a16="http://schemas.microsoft.com/office/drawing/2014/main" id="{2688E908-C5E9-4A1A-8096-F020B1FAF69F}"/>
                  </a:ext>
                </a:extLst>
              </p:cNvPr>
              <p:cNvSpPr>
                <a:spLocks noGrp="1" noRot="1" noChangeAspect="1" noMove="1" noResize="1" noEditPoints="1" noAdjustHandles="1" noChangeArrowheads="1" noChangeShapeType="1" noTextEdit="1"/>
              </p:cNvSpPr>
              <p:nvPr>
                <p:ph idx="1"/>
              </p:nvPr>
            </p:nvSpPr>
            <p:spPr>
              <a:blipFill>
                <a:blip r:embed="rId3"/>
                <a:stretch>
                  <a:fillRect l="-1704" t="-283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41752939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FC38C58-3765-4EC2-AD2B-1C52410F5FF9}"/>
              </a:ext>
            </a:extLst>
          </p:cNvPr>
          <p:cNvSpPr>
            <a:spLocks noGrp="1"/>
          </p:cNvSpPr>
          <p:nvPr>
            <p:ph type="title"/>
          </p:nvPr>
        </p:nvSpPr>
        <p:spPr/>
        <p:txBody>
          <a:bodyPr/>
          <a:lstStyle/>
          <a:p>
            <a:r>
              <a:rPr lang="zh-CN" altLang="en-US" dirty="0"/>
              <a:t>从事套息的机构</a:t>
            </a:r>
          </a:p>
        </p:txBody>
      </p:sp>
      <p:sp>
        <p:nvSpPr>
          <p:cNvPr id="3" name="内容占位符 2">
            <a:extLst>
              <a:ext uri="{FF2B5EF4-FFF2-40B4-BE49-F238E27FC236}">
                <a16:creationId xmlns:a16="http://schemas.microsoft.com/office/drawing/2014/main" id="{75828DE3-DFEE-4DD0-8E8C-5A1F7AB4DE1D}"/>
              </a:ext>
            </a:extLst>
          </p:cNvPr>
          <p:cNvSpPr>
            <a:spLocks noGrp="1"/>
          </p:cNvSpPr>
          <p:nvPr>
            <p:ph idx="1"/>
          </p:nvPr>
        </p:nvSpPr>
        <p:spPr/>
        <p:txBody>
          <a:bodyPr/>
          <a:lstStyle/>
          <a:p>
            <a:r>
              <a:rPr lang="zh-CN" altLang="en-US" dirty="0"/>
              <a:t>天生适合从事套息的机构</a:t>
            </a:r>
            <a:endParaRPr lang="en-US" altLang="zh-CN" dirty="0"/>
          </a:p>
          <a:p>
            <a:pPr lvl="1"/>
            <a:r>
              <a:rPr lang="zh-CN" altLang="en-US" dirty="0"/>
              <a:t>保险、银行、主权基金、大学基金等</a:t>
            </a:r>
            <a:endParaRPr lang="en-US" altLang="zh-CN" dirty="0"/>
          </a:p>
          <a:p>
            <a:r>
              <a:rPr lang="zh-CN" altLang="en-US" dirty="0"/>
              <a:t>不适合套息</a:t>
            </a:r>
            <a:r>
              <a:rPr lang="en-US" altLang="zh-CN" dirty="0"/>
              <a:t>, </a:t>
            </a:r>
            <a:r>
              <a:rPr lang="zh-CN" altLang="en-US" dirty="0"/>
              <a:t>被套息收益吸引的</a:t>
            </a:r>
            <a:endParaRPr lang="en-US" altLang="zh-CN" dirty="0"/>
          </a:p>
          <a:p>
            <a:pPr lvl="1"/>
            <a:r>
              <a:rPr lang="zh-CN" altLang="en-US" dirty="0"/>
              <a:t>对冲基金、非金融企业、散户等</a:t>
            </a:r>
            <a:endParaRPr lang="en-US" altLang="zh-CN" dirty="0"/>
          </a:p>
          <a:p>
            <a:r>
              <a:rPr lang="zh-CN" altLang="en-US" dirty="0"/>
              <a:t>被市场捕获的政府机构</a:t>
            </a:r>
            <a:r>
              <a:rPr lang="en-US" altLang="zh-CN" dirty="0"/>
              <a:t>——</a:t>
            </a:r>
            <a:r>
              <a:rPr lang="zh-CN" altLang="en-US" dirty="0"/>
              <a:t>央行</a:t>
            </a:r>
            <a:endParaRPr lang="en-US" altLang="zh-CN" dirty="0"/>
          </a:p>
          <a:p>
            <a:pPr lvl="1"/>
            <a:r>
              <a:rPr lang="zh-CN" altLang="en-US" dirty="0"/>
              <a:t>发行货币，购买国债、</a:t>
            </a:r>
            <a:r>
              <a:rPr lang="en-US" altLang="zh-CN" dirty="0"/>
              <a:t>MBS</a:t>
            </a:r>
            <a:r>
              <a:rPr lang="zh-CN" altLang="en-US" dirty="0"/>
              <a:t>等证券</a:t>
            </a:r>
          </a:p>
        </p:txBody>
      </p:sp>
    </p:spTree>
    <p:extLst>
      <p:ext uri="{BB962C8B-B14F-4D97-AF65-F5344CB8AC3E}">
        <p14:creationId xmlns:p14="http://schemas.microsoft.com/office/powerpoint/2010/main" val="8063169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83CE7C8-DC38-459E-888D-715954289A2D}"/>
              </a:ext>
            </a:extLst>
          </p:cNvPr>
          <p:cNvSpPr>
            <a:spLocks noGrp="1"/>
          </p:cNvSpPr>
          <p:nvPr>
            <p:ph type="title"/>
          </p:nvPr>
        </p:nvSpPr>
        <p:spPr/>
        <p:txBody>
          <a:bodyPr/>
          <a:lstStyle/>
          <a:p>
            <a:r>
              <a:rPr lang="zh-CN" altLang="en-US" dirty="0"/>
              <a:t>套息的对手盘</a:t>
            </a:r>
          </a:p>
        </p:txBody>
      </p:sp>
      <p:sp>
        <p:nvSpPr>
          <p:cNvPr id="3" name="内容占位符 2">
            <a:extLst>
              <a:ext uri="{FF2B5EF4-FFF2-40B4-BE49-F238E27FC236}">
                <a16:creationId xmlns:a16="http://schemas.microsoft.com/office/drawing/2014/main" id="{4153BAC6-7A0A-4E6E-904C-3F262F9FB86F}"/>
              </a:ext>
            </a:extLst>
          </p:cNvPr>
          <p:cNvSpPr>
            <a:spLocks noGrp="1"/>
          </p:cNvSpPr>
          <p:nvPr>
            <p:ph sz="half" idx="1"/>
          </p:nvPr>
        </p:nvSpPr>
        <p:spPr>
          <a:xfrm>
            <a:off x="457200" y="1600200"/>
            <a:ext cx="4402832" cy="4525963"/>
          </a:xfrm>
        </p:spPr>
        <p:txBody>
          <a:bodyPr>
            <a:normAutofit/>
          </a:bodyPr>
          <a:lstStyle/>
          <a:p>
            <a:r>
              <a:rPr lang="zh-CN" altLang="en-US" dirty="0"/>
              <a:t>流动性需求方是套息的交易对手，比如</a:t>
            </a:r>
            <a:endParaRPr lang="en-US" altLang="zh-CN" dirty="0"/>
          </a:p>
          <a:p>
            <a:pPr lvl="1"/>
            <a:r>
              <a:rPr lang="zh-CN" altLang="en-US" dirty="0"/>
              <a:t>追涨杀跌的机构或散户</a:t>
            </a:r>
            <a:endParaRPr lang="en-US" altLang="zh-CN" dirty="0"/>
          </a:p>
          <a:p>
            <a:pPr lvl="1"/>
            <a:r>
              <a:rPr lang="zh-CN" altLang="en-US" dirty="0"/>
              <a:t>维持一定杠杆率的对冲基金。</a:t>
            </a:r>
            <a:endParaRPr lang="en-US" altLang="zh-CN" dirty="0"/>
          </a:p>
          <a:p>
            <a:pPr lvl="2"/>
            <a:r>
              <a:rPr lang="zh-CN" altLang="en-US" dirty="0"/>
              <a:t>比如保持</a:t>
            </a:r>
            <a:r>
              <a:rPr lang="en-US" altLang="zh-CN" dirty="0"/>
              <a:t>2</a:t>
            </a:r>
            <a:r>
              <a:rPr lang="zh-CN" altLang="en-US" dirty="0"/>
              <a:t>倍杠杆的多头，股价上涨时需要增加融资。</a:t>
            </a:r>
            <a:endParaRPr lang="en-US" altLang="zh-CN" dirty="0"/>
          </a:p>
          <a:p>
            <a:pPr lvl="2"/>
            <a:r>
              <a:rPr lang="zh-CN" altLang="en-US" dirty="0"/>
              <a:t>波动率越低（套息盛行的一个结果），杠杆越普遍。</a:t>
            </a:r>
          </a:p>
        </p:txBody>
      </p:sp>
      <p:pic>
        <p:nvPicPr>
          <p:cNvPr id="5" name="内容占位符 4">
            <a:extLst>
              <a:ext uri="{FF2B5EF4-FFF2-40B4-BE49-F238E27FC236}">
                <a16:creationId xmlns:a16="http://schemas.microsoft.com/office/drawing/2014/main" id="{5199171F-0335-46A6-98CA-B671783C533B}"/>
              </a:ext>
            </a:extLst>
          </p:cNvPr>
          <p:cNvPicPr>
            <a:picLocks noGrp="1" noChangeAspect="1"/>
          </p:cNvPicPr>
          <p:nvPr>
            <p:ph sz="half" idx="2"/>
          </p:nvPr>
        </p:nvPicPr>
        <p:blipFill>
          <a:blip r:embed="rId3"/>
          <a:stretch>
            <a:fillRect/>
          </a:stretch>
        </p:blipFill>
        <p:spPr>
          <a:xfrm>
            <a:off x="4989552" y="2060848"/>
            <a:ext cx="3697248" cy="3495327"/>
          </a:xfrm>
          <a:prstGeom prst="rect">
            <a:avLst/>
          </a:prstGeom>
        </p:spPr>
      </p:pic>
    </p:spTree>
    <p:extLst>
      <p:ext uri="{BB962C8B-B14F-4D97-AF65-F5344CB8AC3E}">
        <p14:creationId xmlns:p14="http://schemas.microsoft.com/office/powerpoint/2010/main" val="41251095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176652F-705F-4248-B7FC-1C96AE8DAB15}"/>
              </a:ext>
            </a:extLst>
          </p:cNvPr>
          <p:cNvSpPr>
            <a:spLocks noGrp="1"/>
          </p:cNvSpPr>
          <p:nvPr>
            <p:ph type="title"/>
          </p:nvPr>
        </p:nvSpPr>
        <p:spPr/>
        <p:txBody>
          <a:bodyPr/>
          <a:lstStyle/>
          <a:p>
            <a:r>
              <a:rPr lang="zh-CN" altLang="en-US" dirty="0"/>
              <a:t>内容</a:t>
            </a:r>
          </a:p>
        </p:txBody>
      </p:sp>
      <p:sp>
        <p:nvSpPr>
          <p:cNvPr id="3" name="内容占位符 2">
            <a:extLst>
              <a:ext uri="{FF2B5EF4-FFF2-40B4-BE49-F238E27FC236}">
                <a16:creationId xmlns:a16="http://schemas.microsoft.com/office/drawing/2014/main" id="{4E150BBB-32EE-4F8E-AE8C-DD69660416B3}"/>
              </a:ext>
            </a:extLst>
          </p:cNvPr>
          <p:cNvSpPr>
            <a:spLocks noGrp="1"/>
          </p:cNvSpPr>
          <p:nvPr>
            <p:ph idx="1"/>
          </p:nvPr>
        </p:nvSpPr>
        <p:spPr/>
        <p:txBody>
          <a:bodyPr/>
          <a:lstStyle/>
          <a:p>
            <a:r>
              <a:rPr lang="zh-CN" altLang="en-US" dirty="0"/>
              <a:t>波动卖空</a:t>
            </a:r>
            <a:endParaRPr lang="en-US" altLang="zh-CN" dirty="0"/>
          </a:p>
          <a:p>
            <a:r>
              <a:rPr lang="zh-CN" altLang="en-US" dirty="0"/>
              <a:t>广义套息</a:t>
            </a:r>
            <a:endParaRPr lang="en-US" altLang="zh-CN" dirty="0"/>
          </a:p>
          <a:p>
            <a:r>
              <a:rPr lang="zh-CN" altLang="en-US" dirty="0"/>
              <a:t>“新冠疫情”冲击及影响</a:t>
            </a:r>
            <a:endParaRPr lang="en-US" altLang="zh-CN" dirty="0"/>
          </a:p>
          <a:p>
            <a:r>
              <a:rPr lang="zh-CN" altLang="en-US" dirty="0"/>
              <a:t>救市</a:t>
            </a:r>
          </a:p>
        </p:txBody>
      </p:sp>
    </p:spTree>
    <p:extLst>
      <p:ext uri="{BB962C8B-B14F-4D97-AF65-F5344CB8AC3E}">
        <p14:creationId xmlns:p14="http://schemas.microsoft.com/office/powerpoint/2010/main" val="36641719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13B1C19-0B0B-48FE-97C3-5363E25A763F}"/>
              </a:ext>
            </a:extLst>
          </p:cNvPr>
          <p:cNvSpPr>
            <a:spLocks noGrp="1"/>
          </p:cNvSpPr>
          <p:nvPr>
            <p:ph type="title"/>
          </p:nvPr>
        </p:nvSpPr>
        <p:spPr/>
        <p:txBody>
          <a:bodyPr/>
          <a:lstStyle/>
          <a:p>
            <a:r>
              <a:rPr lang="zh-CN" altLang="en-US" dirty="0"/>
              <a:t>套息泡沫和崩盘</a:t>
            </a:r>
          </a:p>
        </p:txBody>
      </p:sp>
      <p:sp>
        <p:nvSpPr>
          <p:cNvPr id="3" name="内容占位符 2">
            <a:extLst>
              <a:ext uri="{FF2B5EF4-FFF2-40B4-BE49-F238E27FC236}">
                <a16:creationId xmlns:a16="http://schemas.microsoft.com/office/drawing/2014/main" id="{E2B2B488-D1BF-4873-9538-4765132E27DA}"/>
              </a:ext>
            </a:extLst>
          </p:cNvPr>
          <p:cNvSpPr>
            <a:spLocks noGrp="1"/>
          </p:cNvSpPr>
          <p:nvPr>
            <p:ph idx="1"/>
          </p:nvPr>
        </p:nvSpPr>
        <p:spPr/>
        <p:txBody>
          <a:bodyPr/>
          <a:lstStyle/>
          <a:p>
            <a:r>
              <a:rPr lang="zh-CN" altLang="en-US" dirty="0"/>
              <a:t>一定程度的套息对经济有利，但套息必然过度，渐渐主导资产定价和资源分配，于是形成套息泡沫。</a:t>
            </a:r>
            <a:endParaRPr lang="en-US" altLang="zh-CN" dirty="0"/>
          </a:p>
          <a:p>
            <a:r>
              <a:rPr lang="zh-CN" altLang="en-US" dirty="0"/>
              <a:t>套息崩盘（</a:t>
            </a:r>
            <a:r>
              <a:rPr lang="en-US" altLang="zh-CN" dirty="0"/>
              <a:t>Carry crash</a:t>
            </a:r>
            <a:r>
              <a:rPr lang="zh-CN" altLang="en-US" dirty="0"/>
              <a:t>）是必然的，但崩盘时间通常不可预测。</a:t>
            </a:r>
            <a:endParaRPr lang="en-US" altLang="zh-CN" dirty="0"/>
          </a:p>
          <a:p>
            <a:r>
              <a:rPr lang="zh-CN" altLang="en-US" dirty="0"/>
              <a:t>当泡沫破灭时，那些争相提供流动性的机构可能转瞬倒向流动性的需求方。套息崩溃一般也是流动性危机。</a:t>
            </a:r>
          </a:p>
        </p:txBody>
      </p:sp>
    </p:spTree>
    <p:extLst>
      <p:ext uri="{BB962C8B-B14F-4D97-AF65-F5344CB8AC3E}">
        <p14:creationId xmlns:p14="http://schemas.microsoft.com/office/powerpoint/2010/main" val="42097658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D2DEABD-28CE-4A27-BE2A-333BF6203F48}"/>
              </a:ext>
            </a:extLst>
          </p:cNvPr>
          <p:cNvSpPr>
            <a:spLocks noGrp="1"/>
          </p:cNvSpPr>
          <p:nvPr>
            <p:ph type="title"/>
          </p:nvPr>
        </p:nvSpPr>
        <p:spPr/>
        <p:txBody>
          <a:bodyPr/>
          <a:lstStyle/>
          <a:p>
            <a:r>
              <a:rPr lang="zh-CN" altLang="en-US" dirty="0"/>
              <a:t>一次小型套息崩盘</a:t>
            </a:r>
          </a:p>
        </p:txBody>
      </p:sp>
      <p:graphicFrame>
        <p:nvGraphicFramePr>
          <p:cNvPr id="7" name="内容占位符 6">
            <a:extLst>
              <a:ext uri="{FF2B5EF4-FFF2-40B4-BE49-F238E27FC236}">
                <a16:creationId xmlns:a16="http://schemas.microsoft.com/office/drawing/2014/main" id="{305A6487-C446-49BF-B807-4F9C874877C8}"/>
              </a:ext>
            </a:extLst>
          </p:cNvPr>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直接箭头连接符 8">
            <a:extLst>
              <a:ext uri="{FF2B5EF4-FFF2-40B4-BE49-F238E27FC236}">
                <a16:creationId xmlns:a16="http://schemas.microsoft.com/office/drawing/2014/main" id="{7131F54E-69CD-4871-96E7-CB481E46A2B2}"/>
              </a:ext>
            </a:extLst>
          </p:cNvPr>
          <p:cNvCxnSpPr/>
          <p:nvPr/>
        </p:nvCxnSpPr>
        <p:spPr>
          <a:xfrm flipH="1">
            <a:off x="6012160" y="3971602"/>
            <a:ext cx="432048" cy="5040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文本框 9">
            <a:extLst>
              <a:ext uri="{FF2B5EF4-FFF2-40B4-BE49-F238E27FC236}">
                <a16:creationId xmlns:a16="http://schemas.microsoft.com/office/drawing/2014/main" id="{45874ABA-878A-4604-9B12-0160B2626E6D}"/>
              </a:ext>
            </a:extLst>
          </p:cNvPr>
          <p:cNvSpPr txBox="1"/>
          <p:nvPr/>
        </p:nvSpPr>
        <p:spPr>
          <a:xfrm>
            <a:off x="6196808" y="3678515"/>
            <a:ext cx="1656184" cy="369332"/>
          </a:xfrm>
          <a:prstGeom prst="rect">
            <a:avLst/>
          </a:prstGeom>
          <a:noFill/>
        </p:spPr>
        <p:txBody>
          <a:bodyPr wrap="square" rtlCol="0">
            <a:spAutoFit/>
          </a:bodyPr>
          <a:lstStyle/>
          <a:p>
            <a:r>
              <a:rPr lang="en-US" altLang="zh-CN" dirty="0"/>
              <a:t>2018.2.6</a:t>
            </a:r>
            <a:endParaRPr lang="zh-CN" altLang="en-US" dirty="0"/>
          </a:p>
        </p:txBody>
      </p:sp>
      <p:cxnSp>
        <p:nvCxnSpPr>
          <p:cNvPr id="12" name="直接箭头连接符 11">
            <a:extLst>
              <a:ext uri="{FF2B5EF4-FFF2-40B4-BE49-F238E27FC236}">
                <a16:creationId xmlns:a16="http://schemas.microsoft.com/office/drawing/2014/main" id="{B806E4C3-AB71-4713-A9CB-451BA47294F7}"/>
              </a:ext>
            </a:extLst>
          </p:cNvPr>
          <p:cNvCxnSpPr/>
          <p:nvPr/>
        </p:nvCxnSpPr>
        <p:spPr>
          <a:xfrm flipH="1">
            <a:off x="7740352" y="5085184"/>
            <a:ext cx="360040" cy="4320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文本框 12">
            <a:extLst>
              <a:ext uri="{FF2B5EF4-FFF2-40B4-BE49-F238E27FC236}">
                <a16:creationId xmlns:a16="http://schemas.microsoft.com/office/drawing/2014/main" id="{94376FB3-8C20-4494-A8B3-9707591326E0}"/>
              </a:ext>
            </a:extLst>
          </p:cNvPr>
          <p:cNvSpPr txBox="1"/>
          <p:nvPr/>
        </p:nvSpPr>
        <p:spPr>
          <a:xfrm>
            <a:off x="7852992" y="4797152"/>
            <a:ext cx="1039488" cy="369332"/>
          </a:xfrm>
          <a:prstGeom prst="rect">
            <a:avLst/>
          </a:prstGeom>
          <a:noFill/>
        </p:spPr>
        <p:txBody>
          <a:bodyPr wrap="square" rtlCol="0">
            <a:spAutoFit/>
          </a:bodyPr>
          <a:lstStyle/>
          <a:p>
            <a:r>
              <a:rPr lang="en-US" altLang="zh-CN" dirty="0"/>
              <a:t>2020.3</a:t>
            </a:r>
            <a:endParaRPr lang="zh-CN" altLang="en-US" dirty="0"/>
          </a:p>
        </p:txBody>
      </p:sp>
      <p:sp>
        <p:nvSpPr>
          <p:cNvPr id="14" name="椭圆 13">
            <a:extLst>
              <a:ext uri="{FF2B5EF4-FFF2-40B4-BE49-F238E27FC236}">
                <a16:creationId xmlns:a16="http://schemas.microsoft.com/office/drawing/2014/main" id="{01E14D3E-F7E3-49E3-8A42-875B0CF3C49C}"/>
              </a:ext>
            </a:extLst>
          </p:cNvPr>
          <p:cNvSpPr/>
          <p:nvPr/>
        </p:nvSpPr>
        <p:spPr>
          <a:xfrm>
            <a:off x="5811108" y="2207406"/>
            <a:ext cx="360040" cy="3528392"/>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0463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5754C97-2B72-45FE-B28B-33E1E44F04FD}"/>
              </a:ext>
            </a:extLst>
          </p:cNvPr>
          <p:cNvSpPr>
            <a:spLocks noGrp="1"/>
          </p:cNvSpPr>
          <p:nvPr>
            <p:ph type="title"/>
          </p:nvPr>
        </p:nvSpPr>
        <p:spPr/>
        <p:txBody>
          <a:bodyPr/>
          <a:lstStyle/>
          <a:p>
            <a:r>
              <a:rPr lang="zh-CN" altLang="en-US" dirty="0"/>
              <a:t>“恐慌指数”（</a:t>
            </a:r>
            <a:r>
              <a:rPr lang="en-US" altLang="zh-CN" dirty="0"/>
              <a:t>VIX</a:t>
            </a:r>
            <a:r>
              <a:rPr lang="zh-CN" altLang="en-US" dirty="0"/>
              <a:t>）</a:t>
            </a:r>
          </a:p>
        </p:txBody>
      </p:sp>
      <p:pic>
        <p:nvPicPr>
          <p:cNvPr id="5" name="内容占位符 4">
            <a:extLst>
              <a:ext uri="{FF2B5EF4-FFF2-40B4-BE49-F238E27FC236}">
                <a16:creationId xmlns:a16="http://schemas.microsoft.com/office/drawing/2014/main" id="{4CA4B7FA-9687-4BA3-B665-E644FC2D62C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277856"/>
            <a:ext cx="8229600" cy="3170650"/>
          </a:xfrm>
        </p:spPr>
      </p:pic>
      <p:sp>
        <p:nvSpPr>
          <p:cNvPr id="3" name="椭圆 2">
            <a:extLst>
              <a:ext uri="{FF2B5EF4-FFF2-40B4-BE49-F238E27FC236}">
                <a16:creationId xmlns:a16="http://schemas.microsoft.com/office/drawing/2014/main" id="{77023FB4-6E70-4528-8E83-D20424416C20}"/>
              </a:ext>
            </a:extLst>
          </p:cNvPr>
          <p:cNvSpPr/>
          <p:nvPr/>
        </p:nvSpPr>
        <p:spPr>
          <a:xfrm>
            <a:off x="7596336" y="4005064"/>
            <a:ext cx="288032" cy="648072"/>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1908441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C70A3D7-615A-4CEC-B16C-4E3804D4C215}"/>
              </a:ext>
            </a:extLst>
          </p:cNvPr>
          <p:cNvSpPr>
            <a:spLocks noGrp="1"/>
          </p:cNvSpPr>
          <p:nvPr>
            <p:ph type="title"/>
          </p:nvPr>
        </p:nvSpPr>
        <p:spPr/>
        <p:txBody>
          <a:bodyPr/>
          <a:lstStyle/>
          <a:p>
            <a:r>
              <a:rPr lang="zh-CN" altLang="en-US" dirty="0"/>
              <a:t>套息为什么盛行？</a:t>
            </a:r>
          </a:p>
        </p:txBody>
      </p:sp>
      <p:sp>
        <p:nvSpPr>
          <p:cNvPr id="3" name="内容占位符 2">
            <a:extLst>
              <a:ext uri="{FF2B5EF4-FFF2-40B4-BE49-F238E27FC236}">
                <a16:creationId xmlns:a16="http://schemas.microsoft.com/office/drawing/2014/main" id="{88FF36DF-4957-4392-9557-8E78EBB7E36F}"/>
              </a:ext>
            </a:extLst>
          </p:cNvPr>
          <p:cNvSpPr>
            <a:spLocks noGrp="1"/>
          </p:cNvSpPr>
          <p:nvPr>
            <p:ph idx="1"/>
          </p:nvPr>
        </p:nvSpPr>
        <p:spPr/>
        <p:txBody>
          <a:bodyPr>
            <a:normAutofit/>
          </a:bodyPr>
          <a:lstStyle/>
          <a:p>
            <a:r>
              <a:rPr lang="zh-CN" altLang="en-US" dirty="0"/>
              <a:t>央行（尤其是美联储）的支持</a:t>
            </a:r>
            <a:endParaRPr lang="en-US" altLang="zh-CN" dirty="0"/>
          </a:p>
          <a:p>
            <a:pPr lvl="1"/>
            <a:r>
              <a:rPr lang="zh-CN" altLang="en-US" dirty="0"/>
              <a:t>利率过低，资金寻找更高收益。</a:t>
            </a:r>
            <a:endParaRPr lang="en-US" altLang="zh-CN" dirty="0"/>
          </a:p>
          <a:p>
            <a:pPr lvl="1"/>
            <a:r>
              <a:rPr lang="zh-CN" altLang="en-US" dirty="0"/>
              <a:t>最后贷款人救助</a:t>
            </a:r>
            <a:endParaRPr lang="en-US" altLang="zh-CN" dirty="0"/>
          </a:p>
          <a:p>
            <a:r>
              <a:rPr lang="zh-CN" altLang="en-US" dirty="0"/>
              <a:t>市场流动性需求大，套息有长期正回报，偶尔崩盘时，还有央行和政府来救。</a:t>
            </a:r>
            <a:endParaRPr lang="en-US" altLang="zh-CN" dirty="0"/>
          </a:p>
          <a:p>
            <a:r>
              <a:rPr lang="zh-CN" altLang="en-US" dirty="0"/>
              <a:t>从事套息的管理人，和从事</a:t>
            </a:r>
            <a:r>
              <a:rPr lang="en-US" altLang="zh-CN" dirty="0"/>
              <a:t>Short Carry</a:t>
            </a:r>
            <a:r>
              <a:rPr lang="zh-CN" altLang="en-US" dirty="0"/>
              <a:t>的管理人，前者更容易在业界活下来。</a:t>
            </a:r>
            <a:r>
              <a:rPr lang="en-US" altLang="zh-CN" dirty="0"/>
              <a:t> </a:t>
            </a:r>
            <a:endParaRPr lang="zh-CN" altLang="en-US" dirty="0"/>
          </a:p>
        </p:txBody>
      </p:sp>
    </p:spTree>
    <p:extLst>
      <p:ext uri="{BB962C8B-B14F-4D97-AF65-F5344CB8AC3E}">
        <p14:creationId xmlns:p14="http://schemas.microsoft.com/office/powerpoint/2010/main" val="19834309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555422B-BB2E-4AF7-A69B-CA61BF357081}"/>
              </a:ext>
            </a:extLst>
          </p:cNvPr>
          <p:cNvSpPr>
            <a:spLocks noGrp="1"/>
          </p:cNvSpPr>
          <p:nvPr>
            <p:ph type="title"/>
          </p:nvPr>
        </p:nvSpPr>
        <p:spPr/>
        <p:txBody>
          <a:bodyPr/>
          <a:lstStyle/>
          <a:p>
            <a:r>
              <a:rPr lang="zh-CN" altLang="en-US" dirty="0"/>
              <a:t>套息与货币政策</a:t>
            </a:r>
          </a:p>
        </p:txBody>
      </p:sp>
      <p:sp>
        <p:nvSpPr>
          <p:cNvPr id="3" name="内容占位符 2">
            <a:extLst>
              <a:ext uri="{FF2B5EF4-FFF2-40B4-BE49-F238E27FC236}">
                <a16:creationId xmlns:a16="http://schemas.microsoft.com/office/drawing/2014/main" id="{FB9954CB-7310-462A-87BA-2E17F230D38C}"/>
              </a:ext>
            </a:extLst>
          </p:cNvPr>
          <p:cNvSpPr>
            <a:spLocks noGrp="1"/>
          </p:cNvSpPr>
          <p:nvPr>
            <p:ph idx="1"/>
          </p:nvPr>
        </p:nvSpPr>
        <p:spPr/>
        <p:txBody>
          <a:bodyPr>
            <a:normAutofit lnSpcReduction="10000"/>
          </a:bodyPr>
          <a:lstStyle/>
          <a:p>
            <a:r>
              <a:rPr lang="zh-CN" altLang="en-US" dirty="0"/>
              <a:t>宽松货币政策（甚至零利率和负利率）令套息更有吸引力。</a:t>
            </a:r>
            <a:endParaRPr lang="en-US" altLang="zh-CN" dirty="0"/>
          </a:p>
          <a:p>
            <a:r>
              <a:rPr lang="zh-CN" altLang="en-US" dirty="0"/>
              <a:t>套息压缩波动率，增强流动性，令更多资产接近货币，包括债券和股票，从而在事实上增加货币供应。</a:t>
            </a:r>
            <a:endParaRPr lang="en-US" altLang="zh-CN" dirty="0"/>
          </a:p>
          <a:p>
            <a:r>
              <a:rPr lang="zh-CN" altLang="en-US" dirty="0"/>
              <a:t>当套息崩盘发生时，投资者又会抛弃近似货币，转向真正的货币。</a:t>
            </a:r>
            <a:endParaRPr lang="en-US" altLang="zh-CN" dirty="0"/>
          </a:p>
          <a:p>
            <a:r>
              <a:rPr lang="zh-CN" altLang="en-US" dirty="0"/>
              <a:t>货币政策会被迫宽松，否则就会发生严重通缩。</a:t>
            </a:r>
          </a:p>
        </p:txBody>
      </p:sp>
    </p:spTree>
    <p:extLst>
      <p:ext uri="{BB962C8B-B14F-4D97-AF65-F5344CB8AC3E}">
        <p14:creationId xmlns:p14="http://schemas.microsoft.com/office/powerpoint/2010/main" val="23421928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EF8F747-CD10-468A-B55B-14B771A871D7}"/>
              </a:ext>
            </a:extLst>
          </p:cNvPr>
          <p:cNvSpPr>
            <a:spLocks noGrp="1"/>
          </p:cNvSpPr>
          <p:nvPr>
            <p:ph type="title"/>
          </p:nvPr>
        </p:nvSpPr>
        <p:spPr/>
        <p:txBody>
          <a:bodyPr/>
          <a:lstStyle/>
          <a:p>
            <a:r>
              <a:rPr lang="zh-CN" altLang="en-US" dirty="0"/>
              <a:t>套息与债市</a:t>
            </a:r>
          </a:p>
        </p:txBody>
      </p:sp>
      <p:sp>
        <p:nvSpPr>
          <p:cNvPr id="3" name="内容占位符 2">
            <a:extLst>
              <a:ext uri="{FF2B5EF4-FFF2-40B4-BE49-F238E27FC236}">
                <a16:creationId xmlns:a16="http://schemas.microsoft.com/office/drawing/2014/main" id="{932F0ADE-DAA4-4CE4-83AA-9E40813BA7EC}"/>
              </a:ext>
            </a:extLst>
          </p:cNvPr>
          <p:cNvSpPr>
            <a:spLocks noGrp="1"/>
          </p:cNvSpPr>
          <p:nvPr>
            <p:ph idx="1"/>
          </p:nvPr>
        </p:nvSpPr>
        <p:spPr/>
        <p:txBody>
          <a:bodyPr>
            <a:normAutofit fontScale="92500"/>
          </a:bodyPr>
          <a:lstStyle/>
          <a:p>
            <a:r>
              <a:rPr lang="zh-CN" altLang="en-US" dirty="0"/>
              <a:t>在套息泡沫扩大时，债市供需两旺</a:t>
            </a:r>
            <a:endParaRPr lang="en-US" altLang="zh-CN" dirty="0"/>
          </a:p>
          <a:p>
            <a:pPr lvl="1"/>
            <a:r>
              <a:rPr lang="zh-CN" altLang="en-US" dirty="0"/>
              <a:t>高收益债（垃圾债）需求旺盛</a:t>
            </a:r>
            <a:endParaRPr lang="en-US" altLang="zh-CN" dirty="0"/>
          </a:p>
          <a:p>
            <a:pPr lvl="1"/>
            <a:r>
              <a:rPr lang="zh-CN" altLang="en-US" dirty="0"/>
              <a:t>风险溢价收割基金压制期限溢价和信用溢价</a:t>
            </a:r>
            <a:endParaRPr lang="en-US" altLang="zh-CN" dirty="0"/>
          </a:p>
          <a:p>
            <a:pPr lvl="1"/>
            <a:r>
              <a:rPr lang="zh-CN" altLang="en-US" dirty="0"/>
              <a:t>更多公司发行债券，尤其是垃圾债</a:t>
            </a:r>
            <a:endParaRPr lang="en-US" altLang="zh-CN" dirty="0"/>
          </a:p>
          <a:p>
            <a:r>
              <a:rPr lang="zh-CN" altLang="en-US" dirty="0"/>
              <a:t>当套息崩盘发生，流动性顿时枯竭，信用利差迅速扩大，公司难以借新还旧，尤其是垃圾债。</a:t>
            </a:r>
            <a:endParaRPr lang="en-US" altLang="zh-CN" dirty="0"/>
          </a:p>
          <a:p>
            <a:r>
              <a:rPr lang="zh-CN" altLang="en-US" dirty="0"/>
              <a:t>套息泡沫维持越久，企业债务负担越重，僵尸企业越多，崩溃越是猛烈，需要央行的救助力度越大（如果救的话）。</a:t>
            </a:r>
            <a:endParaRPr lang="en-US" altLang="zh-CN" dirty="0"/>
          </a:p>
          <a:p>
            <a:endParaRPr lang="zh-CN" altLang="en-US" dirty="0"/>
          </a:p>
        </p:txBody>
      </p:sp>
    </p:spTree>
    <p:extLst>
      <p:ext uri="{BB962C8B-B14F-4D97-AF65-F5344CB8AC3E}">
        <p14:creationId xmlns:p14="http://schemas.microsoft.com/office/powerpoint/2010/main" val="1781498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3FC8FC9-6B14-409F-9A51-DF7966BE4D85}"/>
              </a:ext>
            </a:extLst>
          </p:cNvPr>
          <p:cNvSpPr>
            <a:spLocks noGrp="1"/>
          </p:cNvSpPr>
          <p:nvPr>
            <p:ph type="title"/>
          </p:nvPr>
        </p:nvSpPr>
        <p:spPr/>
        <p:txBody>
          <a:bodyPr/>
          <a:lstStyle/>
          <a:p>
            <a:r>
              <a:rPr lang="zh-CN" altLang="en-US" dirty="0"/>
              <a:t>美国高收益企业债收益率</a:t>
            </a:r>
          </a:p>
        </p:txBody>
      </p:sp>
      <p:graphicFrame>
        <p:nvGraphicFramePr>
          <p:cNvPr id="5" name="内容占位符 4"/>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724826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9334C37-1CD3-49DA-8888-3ADB33036F1A}"/>
              </a:ext>
            </a:extLst>
          </p:cNvPr>
          <p:cNvSpPr>
            <a:spLocks noGrp="1"/>
          </p:cNvSpPr>
          <p:nvPr>
            <p:ph type="title"/>
          </p:nvPr>
        </p:nvSpPr>
        <p:spPr/>
        <p:txBody>
          <a:bodyPr/>
          <a:lstStyle/>
          <a:p>
            <a:r>
              <a:rPr lang="zh-CN" altLang="en-US" dirty="0"/>
              <a:t>套息与股市</a:t>
            </a:r>
          </a:p>
        </p:txBody>
      </p:sp>
      <p:sp>
        <p:nvSpPr>
          <p:cNvPr id="3" name="内容占位符 2">
            <a:extLst>
              <a:ext uri="{FF2B5EF4-FFF2-40B4-BE49-F238E27FC236}">
                <a16:creationId xmlns:a16="http://schemas.microsoft.com/office/drawing/2014/main" id="{81DA4068-F98F-42E7-98AA-313F0AB05408}"/>
              </a:ext>
            </a:extLst>
          </p:cNvPr>
          <p:cNvSpPr>
            <a:spLocks noGrp="1"/>
          </p:cNvSpPr>
          <p:nvPr>
            <p:ph idx="1"/>
          </p:nvPr>
        </p:nvSpPr>
        <p:spPr/>
        <p:txBody>
          <a:bodyPr>
            <a:normAutofit fontScale="92500"/>
          </a:bodyPr>
          <a:lstStyle/>
          <a:p>
            <a:r>
              <a:rPr lang="zh-CN" altLang="en-US" dirty="0"/>
              <a:t>在套息泡沫扩大时，股市稳步上涨</a:t>
            </a:r>
            <a:endParaRPr lang="en-US" altLang="zh-CN" dirty="0"/>
          </a:p>
          <a:p>
            <a:pPr lvl="1"/>
            <a:r>
              <a:rPr lang="zh-CN" altLang="en-US" dirty="0"/>
              <a:t>波动率空头提供流动性，压制波动</a:t>
            </a:r>
            <a:endParaRPr lang="en-US" altLang="zh-CN" dirty="0"/>
          </a:p>
          <a:p>
            <a:pPr lvl="1"/>
            <a:r>
              <a:rPr lang="zh-CN" altLang="en-US" dirty="0"/>
              <a:t>风险平价、风险目标等策略不断增加股票仓位</a:t>
            </a:r>
            <a:endParaRPr lang="en-US" altLang="zh-CN" dirty="0"/>
          </a:p>
          <a:p>
            <a:pPr lvl="1"/>
            <a:r>
              <a:rPr lang="zh-CN" altLang="en-US" dirty="0"/>
              <a:t>上市公司发债回购或分红，“改善”基本面</a:t>
            </a:r>
            <a:endParaRPr lang="en-US" altLang="zh-CN" dirty="0"/>
          </a:p>
          <a:p>
            <a:r>
              <a:rPr lang="zh-CN" altLang="en-US" dirty="0"/>
              <a:t>套息崩盘发生时，波动率骤升，流动性的提供者变成需求方，流动性蒸发，股价迅速下跌。</a:t>
            </a:r>
            <a:endParaRPr lang="en-US" altLang="zh-CN" dirty="0"/>
          </a:p>
          <a:p>
            <a:r>
              <a:rPr lang="zh-CN" altLang="en-US" dirty="0"/>
              <a:t>套息泡沫维持越久，股票估值越高，多头杠杆越高，套息资金量越大，崩溃越猛烈，越接近“大而不能倒”。</a:t>
            </a:r>
          </a:p>
        </p:txBody>
      </p:sp>
    </p:spTree>
    <p:extLst>
      <p:ext uri="{BB962C8B-B14F-4D97-AF65-F5344CB8AC3E}">
        <p14:creationId xmlns:p14="http://schemas.microsoft.com/office/powerpoint/2010/main" val="35634090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8AEBD83-16A0-4DA0-B9B9-7D01E7506BC7}"/>
              </a:ext>
            </a:extLst>
          </p:cNvPr>
          <p:cNvSpPr>
            <a:spLocks noGrp="1"/>
          </p:cNvSpPr>
          <p:nvPr>
            <p:ph type="title"/>
          </p:nvPr>
        </p:nvSpPr>
        <p:spPr/>
        <p:txBody>
          <a:bodyPr/>
          <a:lstStyle/>
          <a:p>
            <a:r>
              <a:rPr lang="zh-CN" altLang="en-US" dirty="0"/>
              <a:t>发债回购</a:t>
            </a:r>
          </a:p>
        </p:txBody>
      </p:sp>
      <p:graphicFrame>
        <p:nvGraphicFramePr>
          <p:cNvPr id="5" name="内容占位符 4">
            <a:extLst>
              <a:ext uri="{FF2B5EF4-FFF2-40B4-BE49-F238E27FC236}">
                <a16:creationId xmlns:a16="http://schemas.microsoft.com/office/drawing/2014/main" id="{DB0467D3-A7F3-4119-AB54-5C4689296557}"/>
              </a:ext>
            </a:extLst>
          </p:cNvPr>
          <p:cNvGraphicFramePr>
            <a:graphicFrameLocks noGrp="1"/>
          </p:cNvGraphicFramePr>
          <p:nvPr>
            <p:ph idx="1"/>
            <p:extLst>
              <p:ext uri="{D42A27DB-BD31-4B8C-83A1-F6EECF244321}">
                <p14:modId xmlns:p14="http://schemas.microsoft.com/office/powerpoint/2010/main" val="120998315"/>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213523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028FC92-9727-4458-B901-9FFF36E1C8E0}"/>
              </a:ext>
            </a:extLst>
          </p:cNvPr>
          <p:cNvSpPr>
            <a:spLocks noGrp="1"/>
          </p:cNvSpPr>
          <p:nvPr>
            <p:ph type="title"/>
          </p:nvPr>
        </p:nvSpPr>
        <p:spPr/>
        <p:txBody>
          <a:bodyPr/>
          <a:lstStyle/>
          <a:p>
            <a:r>
              <a:rPr lang="zh-CN" altLang="en-US" dirty="0"/>
              <a:t>负净资产</a:t>
            </a:r>
          </a:p>
        </p:txBody>
      </p:sp>
      <p:graphicFrame>
        <p:nvGraphicFramePr>
          <p:cNvPr id="4" name="内容占位符 3">
            <a:extLst>
              <a:ext uri="{FF2B5EF4-FFF2-40B4-BE49-F238E27FC236}">
                <a16:creationId xmlns:a16="http://schemas.microsoft.com/office/drawing/2014/main" id="{36FA993A-EE21-4F25-8B2A-370733308135}"/>
              </a:ext>
            </a:extLst>
          </p:cNvPr>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922259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48E7CAB-89FC-4615-8321-C468DCE24A26}"/>
              </a:ext>
            </a:extLst>
          </p:cNvPr>
          <p:cNvSpPr>
            <a:spLocks noGrp="1"/>
          </p:cNvSpPr>
          <p:nvPr>
            <p:ph type="title"/>
          </p:nvPr>
        </p:nvSpPr>
        <p:spPr/>
        <p:txBody>
          <a:bodyPr/>
          <a:lstStyle/>
          <a:p>
            <a:r>
              <a:rPr lang="zh-CN" altLang="en-US" dirty="0"/>
              <a:t>波动卖空</a:t>
            </a:r>
          </a:p>
        </p:txBody>
      </p:sp>
      <p:sp>
        <p:nvSpPr>
          <p:cNvPr id="3" name="内容占位符 2">
            <a:extLst>
              <a:ext uri="{FF2B5EF4-FFF2-40B4-BE49-F238E27FC236}">
                <a16:creationId xmlns:a16="http://schemas.microsoft.com/office/drawing/2014/main" id="{1CF7F760-A295-49D9-9249-DD32B12EEC83}"/>
              </a:ext>
            </a:extLst>
          </p:cNvPr>
          <p:cNvSpPr>
            <a:spLocks noGrp="1"/>
          </p:cNvSpPr>
          <p:nvPr>
            <p:ph idx="1"/>
          </p:nvPr>
        </p:nvSpPr>
        <p:spPr/>
        <p:txBody>
          <a:bodyPr/>
          <a:lstStyle/>
          <a:p>
            <a:r>
              <a:rPr lang="zh-CN" altLang="en-US" dirty="0"/>
              <a:t>波动卖空（</a:t>
            </a:r>
            <a:r>
              <a:rPr lang="en-US" altLang="zh-CN" dirty="0"/>
              <a:t>Volatility Shorting</a:t>
            </a:r>
            <a:r>
              <a:rPr lang="zh-CN" altLang="en-US" dirty="0"/>
              <a:t>）：在波动率下降中获利的交易策略。</a:t>
            </a:r>
            <a:endParaRPr lang="en-US" altLang="zh-CN" dirty="0"/>
          </a:p>
          <a:p>
            <a:pPr lvl="1"/>
            <a:r>
              <a:rPr lang="zh-CN" altLang="en-US" dirty="0"/>
              <a:t>卖空波动率指数（如</a:t>
            </a:r>
            <a:r>
              <a:rPr lang="en-US" altLang="zh-CN" dirty="0"/>
              <a:t>VIX</a:t>
            </a:r>
            <a:r>
              <a:rPr lang="zh-CN" altLang="en-US" dirty="0"/>
              <a:t>）</a:t>
            </a:r>
            <a:endParaRPr lang="en-US" altLang="zh-CN" dirty="0"/>
          </a:p>
          <a:p>
            <a:pPr lvl="1"/>
            <a:r>
              <a:rPr lang="zh-CN" altLang="en-US" dirty="0"/>
              <a:t>出售期权（</a:t>
            </a:r>
            <a:r>
              <a:rPr lang="en-US" altLang="zh-CN" dirty="0"/>
              <a:t>call</a:t>
            </a:r>
            <a:r>
              <a:rPr lang="zh-CN" altLang="en-US" dirty="0"/>
              <a:t>或</a:t>
            </a:r>
            <a:r>
              <a:rPr lang="en-US" altLang="zh-CN" dirty="0"/>
              <a:t>put</a:t>
            </a:r>
            <a:r>
              <a:rPr lang="zh-CN" altLang="en-US" dirty="0"/>
              <a:t>）</a:t>
            </a:r>
            <a:endParaRPr lang="en-US" altLang="zh-CN" dirty="0"/>
          </a:p>
          <a:p>
            <a:pPr lvl="1"/>
            <a:r>
              <a:rPr lang="zh-CN" altLang="en-US" dirty="0"/>
              <a:t>逢低买入策略（</a:t>
            </a:r>
            <a:r>
              <a:rPr lang="en-US" altLang="zh-CN" dirty="0"/>
              <a:t>buy the dips</a:t>
            </a:r>
            <a:r>
              <a:rPr lang="zh-CN" altLang="en-US" dirty="0"/>
              <a:t>）</a:t>
            </a:r>
            <a:endParaRPr lang="en-US" altLang="zh-CN" dirty="0"/>
          </a:p>
          <a:p>
            <a:pPr lvl="1"/>
            <a:r>
              <a:rPr lang="zh-CN" altLang="en-US" dirty="0"/>
              <a:t>其他</a:t>
            </a:r>
            <a:r>
              <a:rPr lang="en-US" altLang="zh-CN" dirty="0"/>
              <a:t>volatility-contingent</a:t>
            </a:r>
            <a:r>
              <a:rPr lang="zh-CN" altLang="en-US" dirty="0"/>
              <a:t>的交易</a:t>
            </a:r>
            <a:endParaRPr lang="en-US" altLang="zh-CN" dirty="0"/>
          </a:p>
          <a:p>
            <a:r>
              <a:rPr lang="zh-CN" altLang="en-US" dirty="0"/>
              <a:t>相当于出售保险</a:t>
            </a:r>
          </a:p>
        </p:txBody>
      </p:sp>
    </p:spTree>
    <p:extLst>
      <p:ext uri="{BB962C8B-B14F-4D97-AF65-F5344CB8AC3E}">
        <p14:creationId xmlns:p14="http://schemas.microsoft.com/office/powerpoint/2010/main" val="1907921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4E07E68-0D0A-4CB4-93D3-8E0B8A4B5D65}"/>
              </a:ext>
            </a:extLst>
          </p:cNvPr>
          <p:cNvSpPr>
            <a:spLocks noGrp="1"/>
          </p:cNvSpPr>
          <p:nvPr>
            <p:ph type="title"/>
          </p:nvPr>
        </p:nvSpPr>
        <p:spPr/>
        <p:txBody>
          <a:bodyPr/>
          <a:lstStyle/>
          <a:p>
            <a:r>
              <a:rPr lang="en-US" altLang="zh-CN" dirty="0"/>
              <a:t>S&amp;P 500</a:t>
            </a:r>
            <a:r>
              <a:rPr lang="zh-CN" altLang="en-US" dirty="0"/>
              <a:t>指数市盈率</a:t>
            </a:r>
          </a:p>
        </p:txBody>
      </p:sp>
      <p:graphicFrame>
        <p:nvGraphicFramePr>
          <p:cNvPr id="5" name="内容占位符 4">
            <a:extLst>
              <a:ext uri="{FF2B5EF4-FFF2-40B4-BE49-F238E27FC236}">
                <a16:creationId xmlns:a16="http://schemas.microsoft.com/office/drawing/2014/main" id="{3C3BC7BF-7018-4787-ACE8-0449923C3AF1}"/>
              </a:ext>
            </a:extLst>
          </p:cNvPr>
          <p:cNvGraphicFramePr>
            <a:graphicFrameLocks noGrp="1"/>
          </p:cNvGraphicFramePr>
          <p:nvPr>
            <p:ph idx="1"/>
            <p:extLst>
              <p:ext uri="{D42A27DB-BD31-4B8C-83A1-F6EECF244321}">
                <p14:modId xmlns:p14="http://schemas.microsoft.com/office/powerpoint/2010/main" val="4173732872"/>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684067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220035A-A51E-4285-8AB8-884759374C6C}"/>
              </a:ext>
            </a:extLst>
          </p:cNvPr>
          <p:cNvSpPr>
            <a:spLocks noGrp="1"/>
          </p:cNvSpPr>
          <p:nvPr>
            <p:ph type="title"/>
          </p:nvPr>
        </p:nvSpPr>
        <p:spPr/>
        <p:txBody>
          <a:bodyPr/>
          <a:lstStyle/>
          <a:p>
            <a:r>
              <a:rPr lang="en-US" altLang="zh-CN" dirty="0"/>
              <a:t>S&amp;P 500</a:t>
            </a:r>
            <a:r>
              <a:rPr lang="zh-CN" altLang="en-US" dirty="0"/>
              <a:t>作为一个套息平台</a:t>
            </a:r>
          </a:p>
        </p:txBody>
      </p:sp>
      <p:sp>
        <p:nvSpPr>
          <p:cNvPr id="3" name="内容占位符 2">
            <a:extLst>
              <a:ext uri="{FF2B5EF4-FFF2-40B4-BE49-F238E27FC236}">
                <a16:creationId xmlns:a16="http://schemas.microsoft.com/office/drawing/2014/main" id="{6B9BF158-31BA-431B-86DE-B446FB936D28}"/>
              </a:ext>
            </a:extLst>
          </p:cNvPr>
          <p:cNvSpPr>
            <a:spLocks noGrp="1"/>
          </p:cNvSpPr>
          <p:nvPr>
            <p:ph idx="1"/>
          </p:nvPr>
        </p:nvSpPr>
        <p:spPr/>
        <p:txBody>
          <a:bodyPr>
            <a:normAutofit fontScale="92500" lnSpcReduction="10000"/>
          </a:bodyPr>
          <a:lstStyle/>
          <a:p>
            <a:r>
              <a:rPr lang="zh-CN" altLang="en-US" dirty="0"/>
              <a:t>因为</a:t>
            </a:r>
            <a:r>
              <a:rPr lang="en-US" altLang="zh-CN" dirty="0"/>
              <a:t>S&amp;P 500</a:t>
            </a:r>
            <a:r>
              <a:rPr lang="zh-CN" altLang="en-US" dirty="0"/>
              <a:t>个股、指数基金，以及期货、期权等衍生品交易量巨大，所以成为套息交易的一个主战场。套息收益来源：</a:t>
            </a:r>
            <a:endParaRPr lang="en-US" altLang="zh-CN" dirty="0"/>
          </a:p>
          <a:p>
            <a:pPr lvl="1"/>
            <a:r>
              <a:rPr lang="zh-CN" altLang="en-US" dirty="0"/>
              <a:t>全球权益投资的对冲工具</a:t>
            </a:r>
            <a:endParaRPr lang="en-US" altLang="zh-CN" dirty="0"/>
          </a:p>
          <a:p>
            <a:pPr lvl="1"/>
            <a:r>
              <a:rPr lang="zh-CN" altLang="en-US" dirty="0"/>
              <a:t>全球资金的投机场所</a:t>
            </a:r>
            <a:endParaRPr lang="en-US" altLang="zh-CN" dirty="0"/>
          </a:p>
          <a:p>
            <a:r>
              <a:rPr lang="zh-CN" altLang="en-US" dirty="0"/>
              <a:t>众多基于</a:t>
            </a:r>
            <a:r>
              <a:rPr lang="en-US" altLang="zh-CN" dirty="0"/>
              <a:t>S&amp;P 500 </a:t>
            </a:r>
            <a:r>
              <a:rPr lang="zh-CN" altLang="en-US" dirty="0"/>
              <a:t>的套息交易，将</a:t>
            </a:r>
            <a:r>
              <a:rPr lang="en-US" altLang="zh-CN" dirty="0"/>
              <a:t>S&amp;P 500</a:t>
            </a:r>
            <a:r>
              <a:rPr lang="zh-CN" altLang="en-US" dirty="0"/>
              <a:t>变成一个巨大的</a:t>
            </a:r>
            <a:r>
              <a:rPr lang="en-US" altLang="zh-CN" dirty="0"/>
              <a:t>Carry.</a:t>
            </a:r>
          </a:p>
          <a:p>
            <a:pPr lvl="1"/>
            <a:r>
              <a:rPr lang="zh-CN" altLang="en-US" dirty="0"/>
              <a:t>波动率下降（上升），股价上升（下降）</a:t>
            </a:r>
            <a:endParaRPr lang="en-US" altLang="zh-CN" dirty="0"/>
          </a:p>
          <a:p>
            <a:pPr lvl="1"/>
            <a:r>
              <a:rPr lang="zh-CN" altLang="en-US" dirty="0"/>
              <a:t>在大多数时期，股价稳定小步上涨</a:t>
            </a:r>
            <a:endParaRPr lang="en-US" altLang="zh-CN" dirty="0"/>
          </a:p>
          <a:p>
            <a:pPr lvl="1"/>
            <a:r>
              <a:rPr lang="zh-CN" altLang="en-US" dirty="0"/>
              <a:t>偶尔迅速下跌，然后继续稳步上涨</a:t>
            </a:r>
          </a:p>
        </p:txBody>
      </p:sp>
    </p:spTree>
    <p:extLst>
      <p:ext uri="{BB962C8B-B14F-4D97-AF65-F5344CB8AC3E}">
        <p14:creationId xmlns:p14="http://schemas.microsoft.com/office/powerpoint/2010/main" val="15641986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内容占位符 6">
            <a:extLst>
              <a:ext uri="{FF2B5EF4-FFF2-40B4-BE49-F238E27FC236}">
                <a16:creationId xmlns:a16="http://schemas.microsoft.com/office/drawing/2014/main" id="{F106538C-B2F4-4384-B691-F584CDFE8535}"/>
              </a:ext>
            </a:extLst>
          </p:cNvPr>
          <p:cNvGraphicFramePr>
            <a:graphicFrameLocks noGrp="1"/>
          </p:cNvGraphicFramePr>
          <p:nvPr>
            <p:ph idx="1"/>
            <p:extLst>
              <p:ext uri="{D42A27DB-BD31-4B8C-83A1-F6EECF244321}">
                <p14:modId xmlns:p14="http://schemas.microsoft.com/office/powerpoint/2010/main" val="588997237"/>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2" name="标题 1">
            <a:extLst>
              <a:ext uri="{FF2B5EF4-FFF2-40B4-BE49-F238E27FC236}">
                <a16:creationId xmlns:a16="http://schemas.microsoft.com/office/drawing/2014/main" id="{6BB4CB0B-4FDE-4B11-B3BD-CBB197328345}"/>
              </a:ext>
            </a:extLst>
          </p:cNvPr>
          <p:cNvSpPr>
            <a:spLocks noGrp="1"/>
          </p:cNvSpPr>
          <p:nvPr>
            <p:ph type="title"/>
          </p:nvPr>
        </p:nvSpPr>
        <p:spPr/>
        <p:txBody>
          <a:bodyPr/>
          <a:lstStyle/>
          <a:p>
            <a:r>
              <a:rPr lang="en-US" altLang="zh-CN" dirty="0"/>
              <a:t>S&amp;P 500</a:t>
            </a:r>
            <a:endParaRPr lang="zh-CN" altLang="en-US" dirty="0"/>
          </a:p>
        </p:txBody>
      </p:sp>
    </p:spTree>
    <p:extLst>
      <p:ext uri="{BB962C8B-B14F-4D97-AF65-F5344CB8AC3E}">
        <p14:creationId xmlns:p14="http://schemas.microsoft.com/office/powerpoint/2010/main" val="6244494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176652F-705F-4248-B7FC-1C96AE8DAB15}"/>
              </a:ext>
            </a:extLst>
          </p:cNvPr>
          <p:cNvSpPr>
            <a:spLocks noGrp="1"/>
          </p:cNvSpPr>
          <p:nvPr>
            <p:ph type="title"/>
          </p:nvPr>
        </p:nvSpPr>
        <p:spPr/>
        <p:txBody>
          <a:bodyPr/>
          <a:lstStyle/>
          <a:p>
            <a:r>
              <a:rPr lang="zh-CN" altLang="en-US" dirty="0"/>
              <a:t>内容</a:t>
            </a:r>
          </a:p>
        </p:txBody>
      </p:sp>
      <p:sp>
        <p:nvSpPr>
          <p:cNvPr id="3" name="内容占位符 2">
            <a:extLst>
              <a:ext uri="{FF2B5EF4-FFF2-40B4-BE49-F238E27FC236}">
                <a16:creationId xmlns:a16="http://schemas.microsoft.com/office/drawing/2014/main" id="{4E150BBB-32EE-4F8E-AE8C-DD69660416B3}"/>
              </a:ext>
            </a:extLst>
          </p:cNvPr>
          <p:cNvSpPr>
            <a:spLocks noGrp="1"/>
          </p:cNvSpPr>
          <p:nvPr>
            <p:ph idx="1"/>
          </p:nvPr>
        </p:nvSpPr>
        <p:spPr/>
        <p:txBody>
          <a:bodyPr/>
          <a:lstStyle/>
          <a:p>
            <a:r>
              <a:rPr lang="zh-CN" altLang="en-US" dirty="0"/>
              <a:t>波动卖空</a:t>
            </a:r>
            <a:endParaRPr lang="en-US" altLang="zh-CN" dirty="0"/>
          </a:p>
          <a:p>
            <a:r>
              <a:rPr lang="zh-CN" altLang="en-US" dirty="0"/>
              <a:t>广义套息</a:t>
            </a:r>
            <a:endParaRPr lang="en-US" altLang="zh-CN" dirty="0"/>
          </a:p>
          <a:p>
            <a:r>
              <a:rPr lang="zh-CN" altLang="en-US" b="1" dirty="0"/>
              <a:t>“新冠疫情”冲击及影响</a:t>
            </a:r>
            <a:endParaRPr lang="en-US" altLang="zh-CN" b="1" dirty="0"/>
          </a:p>
          <a:p>
            <a:r>
              <a:rPr lang="zh-CN" altLang="en-US" dirty="0"/>
              <a:t>救市</a:t>
            </a:r>
          </a:p>
        </p:txBody>
      </p:sp>
    </p:spTree>
    <p:extLst>
      <p:ext uri="{BB962C8B-B14F-4D97-AF65-F5344CB8AC3E}">
        <p14:creationId xmlns:p14="http://schemas.microsoft.com/office/powerpoint/2010/main" val="2657244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3087184-0D60-4967-961D-E18FE14B5CB8}"/>
              </a:ext>
            </a:extLst>
          </p:cNvPr>
          <p:cNvSpPr>
            <a:spLocks noGrp="1"/>
          </p:cNvSpPr>
          <p:nvPr>
            <p:ph type="title"/>
          </p:nvPr>
        </p:nvSpPr>
        <p:spPr/>
        <p:txBody>
          <a:bodyPr/>
          <a:lstStyle/>
          <a:p>
            <a:r>
              <a:rPr lang="zh-CN" altLang="en-US" dirty="0"/>
              <a:t>“新型冠状病毒”疫情</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91C31F2A-6D26-4AB8-8805-654C9486FF2F}"/>
                  </a:ext>
                </a:extLst>
              </p:cNvPr>
              <p:cNvSpPr>
                <a:spLocks noGrp="1"/>
              </p:cNvSpPr>
              <p:nvPr>
                <p:ph idx="1"/>
              </p:nvPr>
            </p:nvSpPr>
            <p:spPr/>
            <p:txBody>
              <a:bodyPr>
                <a:noAutofit/>
              </a:bodyPr>
              <a:lstStyle/>
              <a:p>
                <a:r>
                  <a:rPr lang="en-US" altLang="zh-CN" sz="2700" dirty="0"/>
                  <a:t>2020</a:t>
                </a:r>
                <a:r>
                  <a:rPr lang="zh-CN" altLang="en-US" sz="2700" dirty="0"/>
                  <a:t>年</a:t>
                </a:r>
                <a:r>
                  <a:rPr lang="en-US" altLang="zh-CN" sz="2700" dirty="0"/>
                  <a:t>1</a:t>
                </a:r>
                <a:r>
                  <a:rPr lang="zh-CN" altLang="en-US" sz="2700" dirty="0"/>
                  <a:t>月</a:t>
                </a:r>
                <a:r>
                  <a:rPr lang="en-US" altLang="zh-CN" sz="2700" dirty="0"/>
                  <a:t>23</a:t>
                </a:r>
                <a:r>
                  <a:rPr lang="zh-CN" altLang="en-US" sz="2700" dirty="0"/>
                  <a:t>日，武汉封城。</a:t>
                </a:r>
                <a:endParaRPr lang="en-US" altLang="zh-CN" sz="2700" dirty="0"/>
              </a:p>
              <a:p>
                <a:r>
                  <a:rPr lang="en-US" altLang="zh-CN" sz="2700" dirty="0"/>
                  <a:t>2</a:t>
                </a:r>
                <a:r>
                  <a:rPr lang="zh-CN" altLang="en-US" sz="2700" dirty="0"/>
                  <a:t>月</a:t>
                </a:r>
                <a:r>
                  <a:rPr lang="en-US" altLang="zh-CN" sz="2700" dirty="0"/>
                  <a:t>1</a:t>
                </a:r>
                <a:r>
                  <a:rPr lang="zh-CN" altLang="en-US" sz="2700" dirty="0"/>
                  <a:t>日，湖北延长春节假期，世界各国采取出入境限制，其中美国宣布新冠疫情为公共健康紧急事件。</a:t>
                </a:r>
                <a:endParaRPr lang="en-US" altLang="zh-CN" sz="2700" dirty="0"/>
              </a:p>
              <a:p>
                <a:r>
                  <a:rPr lang="en-US" altLang="zh-CN" sz="2700" dirty="0"/>
                  <a:t>2</a:t>
                </a:r>
                <a:r>
                  <a:rPr lang="zh-CN" altLang="en-US" sz="2700" dirty="0"/>
                  <a:t>月</a:t>
                </a:r>
                <a:r>
                  <a:rPr lang="en-US" altLang="zh-CN" sz="2700" dirty="0"/>
                  <a:t>13</a:t>
                </a:r>
                <a:r>
                  <a:rPr lang="zh-CN" altLang="en-US" sz="2700" dirty="0"/>
                  <a:t>日，日本首例新冠病毒死亡。</a:t>
                </a:r>
                <a:endParaRPr lang="en-US" altLang="zh-CN" sz="2700" dirty="0"/>
              </a:p>
              <a:p>
                <a:r>
                  <a:rPr lang="en-US" altLang="zh-CN" sz="2700" dirty="0"/>
                  <a:t>2</a:t>
                </a:r>
                <a:r>
                  <a:rPr lang="zh-CN" altLang="en-US" sz="2700" dirty="0"/>
                  <a:t>月</a:t>
                </a:r>
                <a:r>
                  <a:rPr lang="en-US" altLang="zh-CN" sz="2700" dirty="0"/>
                  <a:t>20</a:t>
                </a:r>
                <a:r>
                  <a:rPr lang="zh-CN" altLang="en-US" sz="2700" dirty="0"/>
                  <a:t>日，韩国和伊朗首例新冠病毒死亡。</a:t>
                </a:r>
                <a:endParaRPr lang="en-US" altLang="zh-CN" sz="2700" dirty="0"/>
              </a:p>
              <a:p>
                <a:r>
                  <a:rPr lang="en-US" altLang="zh-CN" sz="2700" dirty="0"/>
                  <a:t>2</a:t>
                </a:r>
                <a:r>
                  <a:rPr lang="zh-CN" altLang="en-US" sz="2700" dirty="0"/>
                  <a:t>月</a:t>
                </a:r>
                <a:r>
                  <a:rPr lang="en-US" altLang="zh-CN" sz="2700" dirty="0"/>
                  <a:t>24</a:t>
                </a:r>
                <a:r>
                  <a:rPr lang="zh-CN" altLang="en-US" sz="2700" dirty="0"/>
                  <a:t>日，意大利确诊</a:t>
                </a:r>
                <a:r>
                  <a:rPr lang="en-US" altLang="zh-CN" sz="2700" dirty="0"/>
                  <a:t>157</a:t>
                </a:r>
                <a:r>
                  <a:rPr lang="zh-CN" altLang="en-US" sz="2700" dirty="0"/>
                  <a:t>例，死亡</a:t>
                </a:r>
                <a:r>
                  <a:rPr lang="en-US" altLang="zh-CN" sz="2700" dirty="0"/>
                  <a:t>3</a:t>
                </a:r>
                <a:r>
                  <a:rPr lang="zh-CN" altLang="en-US" sz="2700" dirty="0"/>
                  <a:t>例。</a:t>
                </a:r>
                <a:endParaRPr lang="en-US" altLang="zh-CN" sz="2700" dirty="0"/>
              </a:p>
              <a:p>
                <a:r>
                  <a:rPr lang="en-US" altLang="zh-CN" sz="2700" dirty="0"/>
                  <a:t>3</a:t>
                </a:r>
                <a:r>
                  <a:rPr lang="zh-CN" altLang="en-US" sz="2700" dirty="0"/>
                  <a:t>月</a:t>
                </a:r>
                <a:r>
                  <a:rPr lang="en-US" altLang="zh-CN" sz="2700" dirty="0"/>
                  <a:t>1</a:t>
                </a:r>
                <a:r>
                  <a:rPr lang="zh-CN" altLang="en-US" sz="2700" dirty="0"/>
                  <a:t>日，美国首例新冠病毒死亡，出现医护感染。</a:t>
                </a:r>
                <a:endParaRPr lang="en-US" altLang="zh-CN" sz="2700" dirty="0"/>
              </a:p>
              <a:p>
                <a:pPr marL="0" indent="0">
                  <a:buNone/>
                </a:pPr>
                <a:r>
                  <a:rPr lang="en-US" altLang="zh-CN" sz="2700" dirty="0"/>
                  <a:t>      </a:t>
                </a:r>
                <a14:m>
                  <m:oMath xmlns:m="http://schemas.openxmlformats.org/officeDocument/2006/math">
                    <m:r>
                      <a:rPr lang="en-US" altLang="zh-CN" sz="2700" b="0" i="1" smtClean="0">
                        <a:latin typeface="Cambria Math" panose="02040503050406030204" pitchFamily="18" charset="0"/>
                      </a:rPr>
                      <m:t>⋮</m:t>
                    </m:r>
                  </m:oMath>
                </a14:m>
                <a:endParaRPr lang="zh-CN" altLang="en-US" sz="2700" dirty="0"/>
              </a:p>
            </p:txBody>
          </p:sp>
        </mc:Choice>
        <mc:Fallback xmlns="">
          <p:sp>
            <p:nvSpPr>
              <p:cNvPr id="3" name="内容占位符 2">
                <a:extLst>
                  <a:ext uri="{FF2B5EF4-FFF2-40B4-BE49-F238E27FC236}">
                    <a16:creationId xmlns:a16="http://schemas.microsoft.com/office/drawing/2014/main" id="{91C31F2A-6D26-4AB8-8805-654C9486FF2F}"/>
                  </a:ext>
                </a:extLst>
              </p:cNvPr>
              <p:cNvSpPr>
                <a:spLocks noGrp="1" noRot="1" noChangeAspect="1" noMove="1" noResize="1" noEditPoints="1" noAdjustHandles="1" noChangeArrowheads="1" noChangeShapeType="1" noTextEdit="1"/>
              </p:cNvSpPr>
              <p:nvPr>
                <p:ph idx="1"/>
              </p:nvPr>
            </p:nvSpPr>
            <p:spPr>
              <a:blipFill>
                <a:blip r:embed="rId3"/>
                <a:stretch>
                  <a:fillRect l="-1259" t="-1752" r="-3556"/>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9519509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4458D68-015A-42CE-B837-882F2922000A}"/>
              </a:ext>
            </a:extLst>
          </p:cNvPr>
          <p:cNvSpPr>
            <a:spLocks noGrp="1"/>
          </p:cNvSpPr>
          <p:nvPr>
            <p:ph type="title"/>
          </p:nvPr>
        </p:nvSpPr>
        <p:spPr/>
        <p:txBody>
          <a:bodyPr/>
          <a:lstStyle/>
          <a:p>
            <a:r>
              <a:rPr lang="zh-CN" altLang="en-US" dirty="0"/>
              <a:t>疫情的经济冲击</a:t>
            </a:r>
          </a:p>
        </p:txBody>
      </p:sp>
      <p:sp>
        <p:nvSpPr>
          <p:cNvPr id="3" name="内容占位符 2">
            <a:extLst>
              <a:ext uri="{FF2B5EF4-FFF2-40B4-BE49-F238E27FC236}">
                <a16:creationId xmlns:a16="http://schemas.microsoft.com/office/drawing/2014/main" id="{CF2CA776-D046-43D4-AB5E-E7ED68C28185}"/>
              </a:ext>
            </a:extLst>
          </p:cNvPr>
          <p:cNvSpPr>
            <a:spLocks noGrp="1"/>
          </p:cNvSpPr>
          <p:nvPr>
            <p:ph idx="1"/>
          </p:nvPr>
        </p:nvSpPr>
        <p:spPr/>
        <p:txBody>
          <a:bodyPr/>
          <a:lstStyle/>
          <a:p>
            <a:r>
              <a:rPr lang="zh-CN" altLang="en-US" dirty="0"/>
              <a:t>疫情让中国的春节长假延长，也迫使其他国家“放假”。</a:t>
            </a:r>
            <a:endParaRPr lang="en-US" altLang="zh-CN" dirty="0"/>
          </a:p>
          <a:p>
            <a:pPr lvl="1"/>
            <a:r>
              <a:rPr lang="zh-CN" altLang="en-US" dirty="0"/>
              <a:t>全球化的产业链突然停工</a:t>
            </a:r>
            <a:endParaRPr lang="en-US" altLang="zh-CN" dirty="0"/>
          </a:p>
          <a:p>
            <a:pPr lvl="1"/>
            <a:r>
              <a:rPr lang="zh-CN" altLang="en-US" dirty="0"/>
              <a:t>众多生活和商旅服务停工</a:t>
            </a:r>
            <a:endParaRPr lang="en-US" altLang="zh-CN" dirty="0"/>
          </a:p>
          <a:p>
            <a:pPr lvl="1"/>
            <a:r>
              <a:rPr lang="zh-CN" altLang="en-US" dirty="0"/>
              <a:t>劳动者失业上升，收入下降</a:t>
            </a:r>
            <a:endParaRPr lang="en-US" altLang="zh-CN" dirty="0"/>
          </a:p>
          <a:p>
            <a:pPr lvl="1"/>
            <a:endParaRPr lang="zh-CN" altLang="en-US" dirty="0"/>
          </a:p>
        </p:txBody>
      </p:sp>
    </p:spTree>
    <p:extLst>
      <p:ext uri="{BB962C8B-B14F-4D97-AF65-F5344CB8AC3E}">
        <p14:creationId xmlns:p14="http://schemas.microsoft.com/office/powerpoint/2010/main" val="9031265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67EB8B6-78B9-4258-B788-5BE42D397A05}"/>
              </a:ext>
            </a:extLst>
          </p:cNvPr>
          <p:cNvSpPr>
            <a:spLocks noGrp="1"/>
          </p:cNvSpPr>
          <p:nvPr>
            <p:ph type="title"/>
          </p:nvPr>
        </p:nvSpPr>
        <p:spPr/>
        <p:txBody>
          <a:bodyPr/>
          <a:lstStyle/>
          <a:p>
            <a:r>
              <a:rPr lang="zh-CN" altLang="en-US" dirty="0"/>
              <a:t>现金流中断</a:t>
            </a:r>
          </a:p>
        </p:txBody>
      </p:sp>
      <p:sp>
        <p:nvSpPr>
          <p:cNvPr id="8" name="内容占位符 7">
            <a:extLst>
              <a:ext uri="{FF2B5EF4-FFF2-40B4-BE49-F238E27FC236}">
                <a16:creationId xmlns:a16="http://schemas.microsoft.com/office/drawing/2014/main" id="{2993E28D-12FB-43EB-93AA-4EA60CCE33AE}"/>
              </a:ext>
            </a:extLst>
          </p:cNvPr>
          <p:cNvSpPr>
            <a:spLocks noGrp="1"/>
          </p:cNvSpPr>
          <p:nvPr>
            <p:ph idx="1"/>
          </p:nvPr>
        </p:nvSpPr>
        <p:spPr>
          <a:xfrm>
            <a:off x="755576" y="1600201"/>
            <a:ext cx="7931224" cy="1143000"/>
          </a:xfrm>
        </p:spPr>
        <p:txBody>
          <a:bodyPr/>
          <a:lstStyle/>
          <a:p>
            <a:r>
              <a:rPr lang="zh-CN" altLang="en-US" dirty="0"/>
              <a:t>经济停摆意味着现金流中断，引发债务危机的担忧，引发债市和股市的</a:t>
            </a:r>
            <a:r>
              <a:rPr lang="en-US" altLang="zh-CN" dirty="0"/>
              <a:t>Carry Crash.</a:t>
            </a:r>
            <a:endParaRPr lang="zh-CN" altLang="en-US" dirty="0"/>
          </a:p>
        </p:txBody>
      </p:sp>
      <p:sp>
        <p:nvSpPr>
          <p:cNvPr id="6" name="文本框 5">
            <a:extLst>
              <a:ext uri="{FF2B5EF4-FFF2-40B4-BE49-F238E27FC236}">
                <a16:creationId xmlns:a16="http://schemas.microsoft.com/office/drawing/2014/main" id="{BDC621A4-75CF-4702-BF31-DEBB5903D23E}"/>
              </a:ext>
            </a:extLst>
          </p:cNvPr>
          <p:cNvSpPr txBox="1"/>
          <p:nvPr/>
        </p:nvSpPr>
        <p:spPr>
          <a:xfrm>
            <a:off x="1835696" y="3645025"/>
            <a:ext cx="1296144" cy="584775"/>
          </a:xfrm>
          <a:prstGeom prst="rect">
            <a:avLst/>
          </a:prstGeom>
          <a:solidFill>
            <a:schemeClr val="accent1"/>
          </a:solidFill>
          <a:ln>
            <a:noFill/>
          </a:ln>
        </p:spPr>
        <p:txBody>
          <a:bodyPr wrap="square" rtlCol="0">
            <a:spAutoFit/>
          </a:bodyPr>
          <a:lstStyle/>
          <a:p>
            <a:pPr algn="ctr"/>
            <a:r>
              <a:rPr lang="zh-CN" altLang="en-US" sz="3200" dirty="0">
                <a:solidFill>
                  <a:schemeClr val="bg1"/>
                </a:solidFill>
              </a:rPr>
              <a:t>企业</a:t>
            </a:r>
          </a:p>
        </p:txBody>
      </p:sp>
      <p:sp>
        <p:nvSpPr>
          <p:cNvPr id="7" name="文本框 6">
            <a:extLst>
              <a:ext uri="{FF2B5EF4-FFF2-40B4-BE49-F238E27FC236}">
                <a16:creationId xmlns:a16="http://schemas.microsoft.com/office/drawing/2014/main" id="{827E79CB-3257-4F00-AC21-81A5BE756120}"/>
              </a:ext>
            </a:extLst>
          </p:cNvPr>
          <p:cNvSpPr txBox="1"/>
          <p:nvPr/>
        </p:nvSpPr>
        <p:spPr>
          <a:xfrm>
            <a:off x="3851920" y="3645023"/>
            <a:ext cx="1296144" cy="584775"/>
          </a:xfrm>
          <a:prstGeom prst="rect">
            <a:avLst/>
          </a:prstGeom>
          <a:solidFill>
            <a:schemeClr val="accent1"/>
          </a:solidFill>
          <a:ln>
            <a:noFill/>
          </a:ln>
        </p:spPr>
        <p:txBody>
          <a:bodyPr wrap="square" rtlCol="0">
            <a:spAutoFit/>
          </a:bodyPr>
          <a:lstStyle/>
          <a:p>
            <a:pPr algn="ctr"/>
            <a:r>
              <a:rPr lang="zh-CN" altLang="en-US" sz="3200" dirty="0">
                <a:solidFill>
                  <a:schemeClr val="bg1"/>
                </a:solidFill>
              </a:rPr>
              <a:t>居民</a:t>
            </a:r>
          </a:p>
        </p:txBody>
      </p:sp>
      <p:sp>
        <p:nvSpPr>
          <p:cNvPr id="9" name="文本框 8">
            <a:extLst>
              <a:ext uri="{FF2B5EF4-FFF2-40B4-BE49-F238E27FC236}">
                <a16:creationId xmlns:a16="http://schemas.microsoft.com/office/drawing/2014/main" id="{0EBCEA6A-CF48-4A56-9D25-29A018295563}"/>
              </a:ext>
            </a:extLst>
          </p:cNvPr>
          <p:cNvSpPr txBox="1"/>
          <p:nvPr/>
        </p:nvSpPr>
        <p:spPr>
          <a:xfrm>
            <a:off x="5868144" y="3645024"/>
            <a:ext cx="1296144" cy="584775"/>
          </a:xfrm>
          <a:prstGeom prst="rect">
            <a:avLst/>
          </a:prstGeom>
          <a:solidFill>
            <a:schemeClr val="accent1"/>
          </a:solidFill>
          <a:ln>
            <a:noFill/>
          </a:ln>
        </p:spPr>
        <p:txBody>
          <a:bodyPr wrap="square" rtlCol="0">
            <a:spAutoFit/>
          </a:bodyPr>
          <a:lstStyle/>
          <a:p>
            <a:pPr algn="ctr"/>
            <a:r>
              <a:rPr lang="zh-CN" altLang="en-US" sz="3200" dirty="0">
                <a:solidFill>
                  <a:schemeClr val="bg1"/>
                </a:solidFill>
              </a:rPr>
              <a:t>房东</a:t>
            </a:r>
          </a:p>
        </p:txBody>
      </p:sp>
      <p:cxnSp>
        <p:nvCxnSpPr>
          <p:cNvPr id="11" name="直接箭头连接符 10">
            <a:extLst>
              <a:ext uri="{FF2B5EF4-FFF2-40B4-BE49-F238E27FC236}">
                <a16:creationId xmlns:a16="http://schemas.microsoft.com/office/drawing/2014/main" id="{13021326-0072-44CE-8BFE-135E1B44B061}"/>
              </a:ext>
            </a:extLst>
          </p:cNvPr>
          <p:cNvCxnSpPr>
            <a:stCxn id="6" idx="3"/>
            <a:endCxn id="7" idx="1"/>
          </p:cNvCxnSpPr>
          <p:nvPr/>
        </p:nvCxnSpPr>
        <p:spPr>
          <a:xfrm flipV="1">
            <a:off x="3131840" y="3937411"/>
            <a:ext cx="720080" cy="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文本框 11">
            <a:extLst>
              <a:ext uri="{FF2B5EF4-FFF2-40B4-BE49-F238E27FC236}">
                <a16:creationId xmlns:a16="http://schemas.microsoft.com/office/drawing/2014/main" id="{888D49CC-798F-48DD-BA2D-C4C48B7E901E}"/>
              </a:ext>
            </a:extLst>
          </p:cNvPr>
          <p:cNvSpPr txBox="1"/>
          <p:nvPr/>
        </p:nvSpPr>
        <p:spPr>
          <a:xfrm>
            <a:off x="3131840" y="3562225"/>
            <a:ext cx="720080" cy="369332"/>
          </a:xfrm>
          <a:prstGeom prst="rect">
            <a:avLst/>
          </a:prstGeom>
          <a:noFill/>
        </p:spPr>
        <p:txBody>
          <a:bodyPr wrap="square" rtlCol="0">
            <a:spAutoFit/>
          </a:bodyPr>
          <a:lstStyle/>
          <a:p>
            <a:r>
              <a:rPr lang="zh-CN" altLang="en-US" dirty="0"/>
              <a:t>工资</a:t>
            </a:r>
          </a:p>
        </p:txBody>
      </p:sp>
      <p:cxnSp>
        <p:nvCxnSpPr>
          <p:cNvPr id="14" name="直接箭头连接符 13">
            <a:extLst>
              <a:ext uri="{FF2B5EF4-FFF2-40B4-BE49-F238E27FC236}">
                <a16:creationId xmlns:a16="http://schemas.microsoft.com/office/drawing/2014/main" id="{56ED4EC2-055B-4A52-AC50-8A6331769578}"/>
              </a:ext>
            </a:extLst>
          </p:cNvPr>
          <p:cNvCxnSpPr>
            <a:stCxn id="7" idx="3"/>
            <a:endCxn id="9" idx="1"/>
          </p:cNvCxnSpPr>
          <p:nvPr/>
        </p:nvCxnSpPr>
        <p:spPr>
          <a:xfrm>
            <a:off x="5148064" y="3937411"/>
            <a:ext cx="720080"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文本框 15">
            <a:extLst>
              <a:ext uri="{FF2B5EF4-FFF2-40B4-BE49-F238E27FC236}">
                <a16:creationId xmlns:a16="http://schemas.microsoft.com/office/drawing/2014/main" id="{D25C7C87-95F7-4839-9DC4-9C8362CFE56E}"/>
              </a:ext>
            </a:extLst>
          </p:cNvPr>
          <p:cNvSpPr txBox="1"/>
          <p:nvPr/>
        </p:nvSpPr>
        <p:spPr>
          <a:xfrm>
            <a:off x="5148064" y="3593970"/>
            <a:ext cx="720080" cy="369332"/>
          </a:xfrm>
          <a:prstGeom prst="rect">
            <a:avLst/>
          </a:prstGeom>
          <a:noFill/>
        </p:spPr>
        <p:txBody>
          <a:bodyPr wrap="square" rtlCol="0">
            <a:spAutoFit/>
          </a:bodyPr>
          <a:lstStyle/>
          <a:p>
            <a:r>
              <a:rPr lang="zh-CN" altLang="en-US" dirty="0"/>
              <a:t>房租</a:t>
            </a:r>
          </a:p>
        </p:txBody>
      </p:sp>
      <p:sp>
        <p:nvSpPr>
          <p:cNvPr id="18" name="文本框 17">
            <a:extLst>
              <a:ext uri="{FF2B5EF4-FFF2-40B4-BE49-F238E27FC236}">
                <a16:creationId xmlns:a16="http://schemas.microsoft.com/office/drawing/2014/main" id="{2F6DD86D-E0CC-42F5-8E94-EAC9DFFF8D31}"/>
              </a:ext>
            </a:extLst>
          </p:cNvPr>
          <p:cNvSpPr txBox="1"/>
          <p:nvPr/>
        </p:nvSpPr>
        <p:spPr>
          <a:xfrm>
            <a:off x="1806260" y="4839236"/>
            <a:ext cx="5358028" cy="584775"/>
          </a:xfrm>
          <a:prstGeom prst="rect">
            <a:avLst/>
          </a:prstGeom>
          <a:solidFill>
            <a:schemeClr val="accent1"/>
          </a:solidFill>
          <a:ln>
            <a:noFill/>
          </a:ln>
        </p:spPr>
        <p:txBody>
          <a:bodyPr wrap="square" rtlCol="0">
            <a:spAutoFit/>
          </a:bodyPr>
          <a:lstStyle/>
          <a:p>
            <a:pPr algn="ctr"/>
            <a:r>
              <a:rPr lang="zh-CN" altLang="en-US" sz="3200" dirty="0">
                <a:solidFill>
                  <a:schemeClr val="bg1"/>
                </a:solidFill>
              </a:rPr>
              <a:t>金融机构</a:t>
            </a:r>
          </a:p>
        </p:txBody>
      </p:sp>
      <p:cxnSp>
        <p:nvCxnSpPr>
          <p:cNvPr id="20" name="直接箭头连接符 19">
            <a:extLst>
              <a:ext uri="{FF2B5EF4-FFF2-40B4-BE49-F238E27FC236}">
                <a16:creationId xmlns:a16="http://schemas.microsoft.com/office/drawing/2014/main" id="{5ABA8FC3-7FBD-4129-B7E6-189E38DDE10E}"/>
              </a:ext>
            </a:extLst>
          </p:cNvPr>
          <p:cNvCxnSpPr>
            <a:stCxn id="6" idx="2"/>
          </p:cNvCxnSpPr>
          <p:nvPr/>
        </p:nvCxnSpPr>
        <p:spPr>
          <a:xfrm>
            <a:off x="2483768" y="4229800"/>
            <a:ext cx="0" cy="6094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直接箭头连接符 21">
            <a:extLst>
              <a:ext uri="{FF2B5EF4-FFF2-40B4-BE49-F238E27FC236}">
                <a16:creationId xmlns:a16="http://schemas.microsoft.com/office/drawing/2014/main" id="{9F9E2535-F014-437E-8910-0003AB5D3B0F}"/>
              </a:ext>
            </a:extLst>
          </p:cNvPr>
          <p:cNvCxnSpPr>
            <a:stCxn id="7" idx="2"/>
            <a:endCxn id="18" idx="0"/>
          </p:cNvCxnSpPr>
          <p:nvPr/>
        </p:nvCxnSpPr>
        <p:spPr>
          <a:xfrm flipH="1">
            <a:off x="4485274" y="4229798"/>
            <a:ext cx="14718" cy="6094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直接箭头连接符 23">
            <a:extLst>
              <a:ext uri="{FF2B5EF4-FFF2-40B4-BE49-F238E27FC236}">
                <a16:creationId xmlns:a16="http://schemas.microsoft.com/office/drawing/2014/main" id="{43E47CD1-D24C-4AC1-BDF9-1DE674826FE9}"/>
              </a:ext>
            </a:extLst>
          </p:cNvPr>
          <p:cNvCxnSpPr>
            <a:stCxn id="9" idx="2"/>
          </p:cNvCxnSpPr>
          <p:nvPr/>
        </p:nvCxnSpPr>
        <p:spPr>
          <a:xfrm>
            <a:off x="6516216" y="4229799"/>
            <a:ext cx="0" cy="6094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文本框 24">
            <a:extLst>
              <a:ext uri="{FF2B5EF4-FFF2-40B4-BE49-F238E27FC236}">
                <a16:creationId xmlns:a16="http://schemas.microsoft.com/office/drawing/2014/main" id="{E25C2A40-A5CB-4618-8D44-CC651E34ACEA}"/>
              </a:ext>
            </a:extLst>
          </p:cNvPr>
          <p:cNvSpPr txBox="1"/>
          <p:nvPr/>
        </p:nvSpPr>
        <p:spPr>
          <a:xfrm>
            <a:off x="2440406" y="4341562"/>
            <a:ext cx="1080119" cy="369332"/>
          </a:xfrm>
          <a:prstGeom prst="rect">
            <a:avLst/>
          </a:prstGeom>
          <a:noFill/>
        </p:spPr>
        <p:txBody>
          <a:bodyPr wrap="square" rtlCol="0">
            <a:spAutoFit/>
          </a:bodyPr>
          <a:lstStyle/>
          <a:p>
            <a:r>
              <a:rPr lang="zh-CN" altLang="en-US" dirty="0"/>
              <a:t>利息</a:t>
            </a:r>
          </a:p>
        </p:txBody>
      </p:sp>
      <p:sp>
        <p:nvSpPr>
          <p:cNvPr id="26" name="文本框 25">
            <a:extLst>
              <a:ext uri="{FF2B5EF4-FFF2-40B4-BE49-F238E27FC236}">
                <a16:creationId xmlns:a16="http://schemas.microsoft.com/office/drawing/2014/main" id="{7CB576CD-D5F2-4545-AA91-A7CC95F08C26}"/>
              </a:ext>
            </a:extLst>
          </p:cNvPr>
          <p:cNvSpPr txBox="1"/>
          <p:nvPr/>
        </p:nvSpPr>
        <p:spPr>
          <a:xfrm>
            <a:off x="4441911" y="4341562"/>
            <a:ext cx="1080119" cy="369332"/>
          </a:xfrm>
          <a:prstGeom prst="rect">
            <a:avLst/>
          </a:prstGeom>
          <a:noFill/>
        </p:spPr>
        <p:txBody>
          <a:bodyPr wrap="square" rtlCol="0">
            <a:spAutoFit/>
          </a:bodyPr>
          <a:lstStyle/>
          <a:p>
            <a:r>
              <a:rPr lang="zh-CN" altLang="en-US" dirty="0"/>
              <a:t>利息</a:t>
            </a:r>
          </a:p>
        </p:txBody>
      </p:sp>
      <p:sp>
        <p:nvSpPr>
          <p:cNvPr id="27" name="文本框 26">
            <a:extLst>
              <a:ext uri="{FF2B5EF4-FFF2-40B4-BE49-F238E27FC236}">
                <a16:creationId xmlns:a16="http://schemas.microsoft.com/office/drawing/2014/main" id="{FCBA4292-4FE5-418A-A0B0-25946221F685}"/>
              </a:ext>
            </a:extLst>
          </p:cNvPr>
          <p:cNvSpPr txBox="1"/>
          <p:nvPr/>
        </p:nvSpPr>
        <p:spPr>
          <a:xfrm>
            <a:off x="6501497" y="4354520"/>
            <a:ext cx="1080119" cy="369332"/>
          </a:xfrm>
          <a:prstGeom prst="rect">
            <a:avLst/>
          </a:prstGeom>
          <a:noFill/>
        </p:spPr>
        <p:txBody>
          <a:bodyPr wrap="square" rtlCol="0">
            <a:spAutoFit/>
          </a:bodyPr>
          <a:lstStyle/>
          <a:p>
            <a:r>
              <a:rPr lang="zh-CN" altLang="en-US" dirty="0"/>
              <a:t>利息</a:t>
            </a:r>
          </a:p>
        </p:txBody>
      </p:sp>
    </p:spTree>
    <p:extLst>
      <p:ext uri="{BB962C8B-B14F-4D97-AF65-F5344CB8AC3E}">
        <p14:creationId xmlns:p14="http://schemas.microsoft.com/office/powerpoint/2010/main" val="508102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F610429-03EF-43F6-A87F-8B08E63EF7CF}"/>
              </a:ext>
            </a:extLst>
          </p:cNvPr>
          <p:cNvSpPr>
            <a:spLocks noGrp="1"/>
          </p:cNvSpPr>
          <p:nvPr>
            <p:ph type="title"/>
          </p:nvPr>
        </p:nvSpPr>
        <p:spPr/>
        <p:txBody>
          <a:bodyPr/>
          <a:lstStyle/>
          <a:p>
            <a:r>
              <a:rPr lang="zh-CN" altLang="en-US" dirty="0"/>
              <a:t>崩盘从垃圾债开始</a:t>
            </a:r>
          </a:p>
        </p:txBody>
      </p:sp>
      <p:graphicFrame>
        <p:nvGraphicFramePr>
          <p:cNvPr id="5" name="内容占位符 4">
            <a:extLst>
              <a:ext uri="{FF2B5EF4-FFF2-40B4-BE49-F238E27FC236}">
                <a16:creationId xmlns:a16="http://schemas.microsoft.com/office/drawing/2014/main" id="{1ED0D52A-5B35-4BA6-9987-D3595EB0E2D1}"/>
              </a:ext>
            </a:extLst>
          </p:cNvPr>
          <p:cNvGraphicFramePr>
            <a:graphicFrameLocks noGrp="1"/>
          </p:cNvGraphicFramePr>
          <p:nvPr>
            <p:ph idx="1"/>
            <p:extLst>
              <p:ext uri="{D42A27DB-BD31-4B8C-83A1-F6EECF244321}">
                <p14:modId xmlns:p14="http://schemas.microsoft.com/office/powerpoint/2010/main" val="627210192"/>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988821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E07E9E0-7D43-4C7E-84AA-B8F46D5DAB19}"/>
              </a:ext>
            </a:extLst>
          </p:cNvPr>
          <p:cNvSpPr>
            <a:spLocks noGrp="1"/>
          </p:cNvSpPr>
          <p:nvPr>
            <p:ph type="title"/>
          </p:nvPr>
        </p:nvSpPr>
        <p:spPr/>
        <p:txBody>
          <a:bodyPr/>
          <a:lstStyle/>
          <a:p>
            <a:r>
              <a:rPr lang="zh-CN" altLang="en-US" dirty="0"/>
              <a:t>美国国债的流动性冲击</a:t>
            </a:r>
          </a:p>
        </p:txBody>
      </p:sp>
      <p:pic>
        <p:nvPicPr>
          <p:cNvPr id="4" name="内容占位符 3">
            <a:extLst>
              <a:ext uri="{FF2B5EF4-FFF2-40B4-BE49-F238E27FC236}">
                <a16:creationId xmlns:a16="http://schemas.microsoft.com/office/drawing/2014/main" id="{29C87D6B-2263-4D5F-B194-AC0DC9E7CAB7}"/>
              </a:ext>
            </a:extLst>
          </p:cNvPr>
          <p:cNvPicPr>
            <a:picLocks noGrp="1" noChangeAspect="1"/>
          </p:cNvPicPr>
          <p:nvPr>
            <p:ph idx="1"/>
          </p:nvPr>
        </p:nvPicPr>
        <p:blipFill>
          <a:blip r:embed="rId3"/>
          <a:stretch>
            <a:fillRect/>
          </a:stretch>
        </p:blipFill>
        <p:spPr>
          <a:xfrm>
            <a:off x="1585441" y="1600200"/>
            <a:ext cx="5973118" cy="4525963"/>
          </a:xfrm>
          <a:prstGeom prst="rect">
            <a:avLst/>
          </a:prstGeom>
        </p:spPr>
      </p:pic>
    </p:spTree>
    <p:extLst>
      <p:ext uri="{BB962C8B-B14F-4D97-AF65-F5344CB8AC3E}">
        <p14:creationId xmlns:p14="http://schemas.microsoft.com/office/powerpoint/2010/main" val="19125757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E93907E-A6CD-4BBB-B347-838FBCEDBAF3}"/>
              </a:ext>
            </a:extLst>
          </p:cNvPr>
          <p:cNvSpPr>
            <a:spLocks noGrp="1"/>
          </p:cNvSpPr>
          <p:nvPr>
            <p:ph type="title"/>
          </p:nvPr>
        </p:nvSpPr>
        <p:spPr>
          <a:xfrm>
            <a:off x="457200" y="223794"/>
            <a:ext cx="8229600" cy="1143000"/>
          </a:xfrm>
        </p:spPr>
        <p:txBody>
          <a:bodyPr/>
          <a:lstStyle/>
          <a:p>
            <a:r>
              <a:rPr lang="en-US" altLang="zh-CN" dirty="0"/>
              <a:t>S&amp;P 500</a:t>
            </a:r>
            <a:endParaRPr lang="zh-CN" altLang="en-US" dirty="0"/>
          </a:p>
        </p:txBody>
      </p:sp>
      <p:pic>
        <p:nvPicPr>
          <p:cNvPr id="5" name="内容占位符 4">
            <a:extLst>
              <a:ext uri="{FF2B5EF4-FFF2-40B4-BE49-F238E27FC236}">
                <a16:creationId xmlns:a16="http://schemas.microsoft.com/office/drawing/2014/main" id="{4E5A93DB-ACD0-4EE4-86C3-48022C1E657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639055"/>
            <a:ext cx="8229600" cy="4448252"/>
          </a:xfrm>
        </p:spPr>
      </p:pic>
      <p:cxnSp>
        <p:nvCxnSpPr>
          <p:cNvPr id="7" name="直接箭头连接符 6">
            <a:extLst>
              <a:ext uri="{FF2B5EF4-FFF2-40B4-BE49-F238E27FC236}">
                <a16:creationId xmlns:a16="http://schemas.microsoft.com/office/drawing/2014/main" id="{F9883F99-05FA-4157-BB1B-94A8E53345B1}"/>
              </a:ext>
            </a:extLst>
          </p:cNvPr>
          <p:cNvCxnSpPr/>
          <p:nvPr/>
        </p:nvCxnSpPr>
        <p:spPr>
          <a:xfrm flipH="1">
            <a:off x="1331640" y="1417638"/>
            <a:ext cx="144016" cy="2214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文本框 7">
            <a:extLst>
              <a:ext uri="{FF2B5EF4-FFF2-40B4-BE49-F238E27FC236}">
                <a16:creationId xmlns:a16="http://schemas.microsoft.com/office/drawing/2014/main" id="{192017EE-9982-457D-9F21-9449C16F7AAF}"/>
              </a:ext>
            </a:extLst>
          </p:cNvPr>
          <p:cNvSpPr txBox="1"/>
          <p:nvPr/>
        </p:nvSpPr>
        <p:spPr>
          <a:xfrm>
            <a:off x="1043608" y="1147166"/>
            <a:ext cx="1152128" cy="307777"/>
          </a:xfrm>
          <a:prstGeom prst="rect">
            <a:avLst/>
          </a:prstGeom>
          <a:noFill/>
        </p:spPr>
        <p:txBody>
          <a:bodyPr wrap="square" rtlCol="0">
            <a:spAutoFit/>
          </a:bodyPr>
          <a:lstStyle/>
          <a:p>
            <a:r>
              <a:rPr lang="en-US" altLang="zh-CN" sz="1400" dirty="0"/>
              <a:t>2020.2.19</a:t>
            </a:r>
            <a:endParaRPr lang="zh-CN" altLang="en-US" sz="1400" dirty="0"/>
          </a:p>
        </p:txBody>
      </p:sp>
      <p:sp>
        <p:nvSpPr>
          <p:cNvPr id="9" name="文本框 8">
            <a:extLst>
              <a:ext uri="{FF2B5EF4-FFF2-40B4-BE49-F238E27FC236}">
                <a16:creationId xmlns:a16="http://schemas.microsoft.com/office/drawing/2014/main" id="{FE8E8994-2B1B-4029-BFFC-7796B7FD2A05}"/>
              </a:ext>
            </a:extLst>
          </p:cNvPr>
          <p:cNvSpPr txBox="1"/>
          <p:nvPr/>
        </p:nvSpPr>
        <p:spPr>
          <a:xfrm>
            <a:off x="467544" y="2290166"/>
            <a:ext cx="1152128" cy="307777"/>
          </a:xfrm>
          <a:prstGeom prst="rect">
            <a:avLst/>
          </a:prstGeom>
          <a:noFill/>
        </p:spPr>
        <p:txBody>
          <a:bodyPr wrap="square" rtlCol="0">
            <a:spAutoFit/>
          </a:bodyPr>
          <a:lstStyle/>
          <a:p>
            <a:r>
              <a:rPr lang="en-US" altLang="zh-CN" sz="1400" dirty="0"/>
              <a:t>2020.2.24</a:t>
            </a:r>
            <a:endParaRPr lang="zh-CN" altLang="en-US" sz="1400" dirty="0"/>
          </a:p>
        </p:txBody>
      </p:sp>
      <p:cxnSp>
        <p:nvCxnSpPr>
          <p:cNvPr id="11" name="直接箭头连接符 10">
            <a:extLst>
              <a:ext uri="{FF2B5EF4-FFF2-40B4-BE49-F238E27FC236}">
                <a16:creationId xmlns:a16="http://schemas.microsoft.com/office/drawing/2014/main" id="{7C644445-98A7-4358-9C3E-F3672EC25FA5}"/>
              </a:ext>
            </a:extLst>
          </p:cNvPr>
          <p:cNvCxnSpPr/>
          <p:nvPr/>
        </p:nvCxnSpPr>
        <p:spPr>
          <a:xfrm flipV="1">
            <a:off x="1259632" y="2204864"/>
            <a:ext cx="216024" cy="1440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文本框 11">
            <a:extLst>
              <a:ext uri="{FF2B5EF4-FFF2-40B4-BE49-F238E27FC236}">
                <a16:creationId xmlns:a16="http://schemas.microsoft.com/office/drawing/2014/main" id="{B98E5CA5-E06C-44C1-985E-276A2A1A2519}"/>
              </a:ext>
            </a:extLst>
          </p:cNvPr>
          <p:cNvSpPr txBox="1"/>
          <p:nvPr/>
        </p:nvSpPr>
        <p:spPr>
          <a:xfrm>
            <a:off x="1979712" y="2122983"/>
            <a:ext cx="1152128" cy="307777"/>
          </a:xfrm>
          <a:prstGeom prst="rect">
            <a:avLst/>
          </a:prstGeom>
          <a:noFill/>
        </p:spPr>
        <p:txBody>
          <a:bodyPr wrap="square" rtlCol="0">
            <a:spAutoFit/>
          </a:bodyPr>
          <a:lstStyle/>
          <a:p>
            <a:r>
              <a:rPr lang="en-US" altLang="zh-CN" sz="1400" dirty="0"/>
              <a:t>3.3</a:t>
            </a:r>
            <a:endParaRPr lang="zh-CN" altLang="en-US" sz="1400" dirty="0"/>
          </a:p>
        </p:txBody>
      </p:sp>
      <p:cxnSp>
        <p:nvCxnSpPr>
          <p:cNvPr id="14" name="直接箭头连接符 13">
            <a:extLst>
              <a:ext uri="{FF2B5EF4-FFF2-40B4-BE49-F238E27FC236}">
                <a16:creationId xmlns:a16="http://schemas.microsoft.com/office/drawing/2014/main" id="{14A5F19C-E80B-4F11-9D3E-C0CCCA3FF3B3}"/>
              </a:ext>
            </a:extLst>
          </p:cNvPr>
          <p:cNvCxnSpPr>
            <a:cxnSpLocks/>
          </p:cNvCxnSpPr>
          <p:nvPr/>
        </p:nvCxnSpPr>
        <p:spPr>
          <a:xfrm flipH="1">
            <a:off x="1956903" y="2369140"/>
            <a:ext cx="216024" cy="2288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文本框 15">
            <a:extLst>
              <a:ext uri="{FF2B5EF4-FFF2-40B4-BE49-F238E27FC236}">
                <a16:creationId xmlns:a16="http://schemas.microsoft.com/office/drawing/2014/main" id="{E49F8EEF-27C9-410B-AF89-22FA956C0937}"/>
              </a:ext>
            </a:extLst>
          </p:cNvPr>
          <p:cNvSpPr txBox="1"/>
          <p:nvPr/>
        </p:nvSpPr>
        <p:spPr>
          <a:xfrm>
            <a:off x="1621522" y="3935475"/>
            <a:ext cx="1152128" cy="307777"/>
          </a:xfrm>
          <a:prstGeom prst="rect">
            <a:avLst/>
          </a:prstGeom>
          <a:noFill/>
        </p:spPr>
        <p:txBody>
          <a:bodyPr wrap="square" rtlCol="0">
            <a:spAutoFit/>
          </a:bodyPr>
          <a:lstStyle/>
          <a:p>
            <a:r>
              <a:rPr lang="en-US" altLang="zh-CN" sz="1400" dirty="0"/>
              <a:t>3.9</a:t>
            </a:r>
            <a:endParaRPr lang="zh-CN" altLang="en-US" sz="1400" dirty="0"/>
          </a:p>
        </p:txBody>
      </p:sp>
      <p:cxnSp>
        <p:nvCxnSpPr>
          <p:cNvPr id="18" name="直接箭头连接符 17">
            <a:extLst>
              <a:ext uri="{FF2B5EF4-FFF2-40B4-BE49-F238E27FC236}">
                <a16:creationId xmlns:a16="http://schemas.microsoft.com/office/drawing/2014/main" id="{63CBD065-ECC0-4F10-8E05-2B7B1F59BB74}"/>
              </a:ext>
            </a:extLst>
          </p:cNvPr>
          <p:cNvCxnSpPr/>
          <p:nvPr/>
        </p:nvCxnSpPr>
        <p:spPr>
          <a:xfrm flipV="1">
            <a:off x="1956903" y="3863181"/>
            <a:ext cx="216024" cy="1583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文本框 18">
            <a:extLst>
              <a:ext uri="{FF2B5EF4-FFF2-40B4-BE49-F238E27FC236}">
                <a16:creationId xmlns:a16="http://schemas.microsoft.com/office/drawing/2014/main" id="{03302AD3-F1D1-44DE-84EF-EA5A4FABE1BD}"/>
              </a:ext>
            </a:extLst>
          </p:cNvPr>
          <p:cNvSpPr txBox="1"/>
          <p:nvPr/>
        </p:nvSpPr>
        <p:spPr>
          <a:xfrm>
            <a:off x="1835696" y="4911609"/>
            <a:ext cx="1152128" cy="307777"/>
          </a:xfrm>
          <a:prstGeom prst="rect">
            <a:avLst/>
          </a:prstGeom>
          <a:noFill/>
        </p:spPr>
        <p:txBody>
          <a:bodyPr wrap="square" rtlCol="0">
            <a:spAutoFit/>
          </a:bodyPr>
          <a:lstStyle/>
          <a:p>
            <a:r>
              <a:rPr lang="en-US" altLang="zh-CN" sz="1400" dirty="0"/>
              <a:t>3.12</a:t>
            </a:r>
            <a:endParaRPr lang="zh-CN" altLang="en-US" sz="1400" dirty="0"/>
          </a:p>
        </p:txBody>
      </p:sp>
      <p:cxnSp>
        <p:nvCxnSpPr>
          <p:cNvPr id="20" name="直接箭头连接符 19">
            <a:extLst>
              <a:ext uri="{FF2B5EF4-FFF2-40B4-BE49-F238E27FC236}">
                <a16:creationId xmlns:a16="http://schemas.microsoft.com/office/drawing/2014/main" id="{2E789B7A-486D-4BD0-9B6D-DE24044F85F2}"/>
              </a:ext>
            </a:extLst>
          </p:cNvPr>
          <p:cNvCxnSpPr/>
          <p:nvPr/>
        </p:nvCxnSpPr>
        <p:spPr>
          <a:xfrm flipV="1">
            <a:off x="2171077" y="4839315"/>
            <a:ext cx="216024" cy="1583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文本框 20">
            <a:extLst>
              <a:ext uri="{FF2B5EF4-FFF2-40B4-BE49-F238E27FC236}">
                <a16:creationId xmlns:a16="http://schemas.microsoft.com/office/drawing/2014/main" id="{264BAF87-BAB6-4AC2-B51A-889BFC939CD0}"/>
              </a:ext>
            </a:extLst>
          </p:cNvPr>
          <p:cNvSpPr txBox="1"/>
          <p:nvPr/>
        </p:nvSpPr>
        <p:spPr>
          <a:xfrm>
            <a:off x="1994818" y="5291258"/>
            <a:ext cx="1152128" cy="307777"/>
          </a:xfrm>
          <a:prstGeom prst="rect">
            <a:avLst/>
          </a:prstGeom>
          <a:noFill/>
        </p:spPr>
        <p:txBody>
          <a:bodyPr wrap="square" rtlCol="0">
            <a:spAutoFit/>
          </a:bodyPr>
          <a:lstStyle/>
          <a:p>
            <a:r>
              <a:rPr lang="en-US" altLang="zh-CN" sz="1400" dirty="0"/>
              <a:t>3.16</a:t>
            </a:r>
            <a:endParaRPr lang="zh-CN" altLang="en-US" sz="1400" dirty="0"/>
          </a:p>
        </p:txBody>
      </p:sp>
      <p:cxnSp>
        <p:nvCxnSpPr>
          <p:cNvPr id="22" name="直接箭头连接符 21">
            <a:extLst>
              <a:ext uri="{FF2B5EF4-FFF2-40B4-BE49-F238E27FC236}">
                <a16:creationId xmlns:a16="http://schemas.microsoft.com/office/drawing/2014/main" id="{1E9BBD28-F892-47E8-84CF-427719FEC0B2}"/>
              </a:ext>
            </a:extLst>
          </p:cNvPr>
          <p:cNvCxnSpPr/>
          <p:nvPr/>
        </p:nvCxnSpPr>
        <p:spPr>
          <a:xfrm flipV="1">
            <a:off x="2330199" y="5218964"/>
            <a:ext cx="216024" cy="1583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文本框 22">
            <a:extLst>
              <a:ext uri="{FF2B5EF4-FFF2-40B4-BE49-F238E27FC236}">
                <a16:creationId xmlns:a16="http://schemas.microsoft.com/office/drawing/2014/main" id="{F3D1EA51-76FD-47FA-BB26-05B3A8579486}"/>
              </a:ext>
            </a:extLst>
          </p:cNvPr>
          <p:cNvSpPr txBox="1"/>
          <p:nvPr/>
        </p:nvSpPr>
        <p:spPr>
          <a:xfrm>
            <a:off x="2349007" y="5817621"/>
            <a:ext cx="1152128" cy="307777"/>
          </a:xfrm>
          <a:prstGeom prst="rect">
            <a:avLst/>
          </a:prstGeom>
          <a:noFill/>
        </p:spPr>
        <p:txBody>
          <a:bodyPr wrap="square" rtlCol="0">
            <a:spAutoFit/>
          </a:bodyPr>
          <a:lstStyle/>
          <a:p>
            <a:r>
              <a:rPr lang="en-US" altLang="zh-CN" sz="1400" dirty="0"/>
              <a:t>3.23</a:t>
            </a:r>
            <a:endParaRPr lang="zh-CN" altLang="en-US" sz="1400" dirty="0"/>
          </a:p>
        </p:txBody>
      </p:sp>
      <p:cxnSp>
        <p:nvCxnSpPr>
          <p:cNvPr id="24" name="直接箭头连接符 23">
            <a:extLst>
              <a:ext uri="{FF2B5EF4-FFF2-40B4-BE49-F238E27FC236}">
                <a16:creationId xmlns:a16="http://schemas.microsoft.com/office/drawing/2014/main" id="{D7F76D1F-1F71-463C-B8C3-F747990B822B}"/>
              </a:ext>
            </a:extLst>
          </p:cNvPr>
          <p:cNvCxnSpPr/>
          <p:nvPr/>
        </p:nvCxnSpPr>
        <p:spPr>
          <a:xfrm flipV="1">
            <a:off x="2684388" y="5745327"/>
            <a:ext cx="216024" cy="1583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39108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5754C97-2B72-45FE-B28B-33E1E44F04FD}"/>
              </a:ext>
            </a:extLst>
          </p:cNvPr>
          <p:cNvSpPr>
            <a:spLocks noGrp="1"/>
          </p:cNvSpPr>
          <p:nvPr>
            <p:ph type="title"/>
          </p:nvPr>
        </p:nvSpPr>
        <p:spPr/>
        <p:txBody>
          <a:bodyPr/>
          <a:lstStyle/>
          <a:p>
            <a:r>
              <a:rPr lang="zh-CN" altLang="en-US" dirty="0"/>
              <a:t>“恐慌指数”（</a:t>
            </a:r>
            <a:r>
              <a:rPr lang="en-US" altLang="zh-CN" dirty="0"/>
              <a:t>VIX</a:t>
            </a:r>
            <a:r>
              <a:rPr lang="zh-CN" altLang="en-US" dirty="0"/>
              <a:t>）</a:t>
            </a:r>
          </a:p>
        </p:txBody>
      </p:sp>
      <p:pic>
        <p:nvPicPr>
          <p:cNvPr id="4" name="内容占位符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2277856"/>
            <a:ext cx="8229600" cy="3170650"/>
          </a:xfrm>
        </p:spPr>
      </p:pic>
    </p:spTree>
    <p:extLst>
      <p:ext uri="{BB962C8B-B14F-4D97-AF65-F5344CB8AC3E}">
        <p14:creationId xmlns:p14="http://schemas.microsoft.com/office/powerpoint/2010/main" val="13265930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BAB5F21-15B7-4A80-B181-095B548EBE82}"/>
              </a:ext>
            </a:extLst>
          </p:cNvPr>
          <p:cNvSpPr>
            <a:spLocks noGrp="1"/>
          </p:cNvSpPr>
          <p:nvPr>
            <p:ph type="title"/>
          </p:nvPr>
        </p:nvSpPr>
        <p:spPr/>
        <p:txBody>
          <a:bodyPr/>
          <a:lstStyle/>
          <a:p>
            <a:r>
              <a:rPr lang="en-US" altLang="zh-CN" dirty="0"/>
              <a:t>2020 </a:t>
            </a:r>
            <a:r>
              <a:rPr lang="zh-CN" altLang="en-US" dirty="0"/>
              <a:t>黑色星期四（</a:t>
            </a:r>
            <a:r>
              <a:rPr lang="en-US" altLang="zh-CN" dirty="0"/>
              <a:t>3.12</a:t>
            </a:r>
            <a:r>
              <a:rPr lang="zh-CN" altLang="en-US" dirty="0"/>
              <a:t>）</a:t>
            </a:r>
          </a:p>
        </p:txBody>
      </p:sp>
      <p:sp>
        <p:nvSpPr>
          <p:cNvPr id="3" name="内容占位符 2">
            <a:extLst>
              <a:ext uri="{FF2B5EF4-FFF2-40B4-BE49-F238E27FC236}">
                <a16:creationId xmlns:a16="http://schemas.microsoft.com/office/drawing/2014/main" id="{2B229A21-FDBD-4B4F-98D2-330E849255D4}"/>
              </a:ext>
            </a:extLst>
          </p:cNvPr>
          <p:cNvSpPr>
            <a:spLocks noGrp="1"/>
          </p:cNvSpPr>
          <p:nvPr>
            <p:ph idx="1"/>
          </p:nvPr>
        </p:nvSpPr>
        <p:spPr/>
        <p:txBody>
          <a:bodyPr/>
          <a:lstStyle/>
          <a:p>
            <a:r>
              <a:rPr lang="en-US" altLang="zh-CN" dirty="0"/>
              <a:t>2020</a:t>
            </a:r>
            <a:r>
              <a:rPr lang="zh-CN" altLang="en-US" dirty="0"/>
              <a:t>年</a:t>
            </a:r>
            <a:r>
              <a:rPr lang="en-US" altLang="zh-CN" dirty="0"/>
              <a:t>3</a:t>
            </a:r>
            <a:r>
              <a:rPr lang="zh-CN" altLang="en-US" dirty="0"/>
              <a:t>月</a:t>
            </a:r>
            <a:r>
              <a:rPr lang="en-US" altLang="zh-CN" dirty="0"/>
              <a:t>12</a:t>
            </a:r>
            <a:r>
              <a:rPr lang="zh-CN" altLang="en-US" dirty="0"/>
              <a:t>日，</a:t>
            </a:r>
            <a:r>
              <a:rPr lang="en-US" altLang="zh-CN" dirty="0"/>
              <a:t>S&amp;P 500 </a:t>
            </a:r>
            <a:r>
              <a:rPr lang="zh-CN" altLang="en-US" dirty="0"/>
              <a:t>下跌</a:t>
            </a:r>
            <a:r>
              <a:rPr lang="en-US" altLang="zh-CN" dirty="0"/>
              <a:t>9.51%</a:t>
            </a:r>
            <a:r>
              <a:rPr lang="zh-CN" altLang="en-US" dirty="0"/>
              <a:t>，道琼斯指数下跌</a:t>
            </a:r>
            <a:r>
              <a:rPr lang="en-US" altLang="zh-CN" dirty="0"/>
              <a:t>9.99%</a:t>
            </a:r>
            <a:r>
              <a:rPr lang="zh-CN" altLang="en-US" dirty="0"/>
              <a:t>。</a:t>
            </a:r>
            <a:endParaRPr lang="en-US" altLang="zh-CN" dirty="0"/>
          </a:p>
          <a:p>
            <a:pPr lvl="1"/>
            <a:r>
              <a:rPr lang="zh-CN" altLang="en-US" dirty="0"/>
              <a:t>疫情恶化</a:t>
            </a:r>
            <a:endParaRPr lang="en-US" altLang="zh-CN" dirty="0"/>
          </a:p>
          <a:p>
            <a:pPr lvl="1"/>
            <a:r>
              <a:rPr lang="zh-CN" altLang="en-US" dirty="0"/>
              <a:t>特朗普宣布对欧洲申根国实行</a:t>
            </a:r>
            <a:r>
              <a:rPr lang="en-US" altLang="zh-CN" dirty="0"/>
              <a:t>travel ban.</a:t>
            </a:r>
          </a:p>
          <a:p>
            <a:pPr lvl="1"/>
            <a:r>
              <a:rPr lang="zh-CN" altLang="en-US" dirty="0"/>
              <a:t>欧洲央行没有减息。</a:t>
            </a:r>
          </a:p>
        </p:txBody>
      </p:sp>
    </p:spTree>
    <p:extLst>
      <p:ext uri="{BB962C8B-B14F-4D97-AF65-F5344CB8AC3E}">
        <p14:creationId xmlns:p14="http://schemas.microsoft.com/office/powerpoint/2010/main" val="23433664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4ABB319-3DE0-44B8-97DC-27B6F64FAC4D}"/>
              </a:ext>
            </a:extLst>
          </p:cNvPr>
          <p:cNvSpPr>
            <a:spLocks noGrp="1"/>
          </p:cNvSpPr>
          <p:nvPr>
            <p:ph type="title"/>
          </p:nvPr>
        </p:nvSpPr>
        <p:spPr/>
        <p:txBody>
          <a:bodyPr/>
          <a:lstStyle/>
          <a:p>
            <a:r>
              <a:rPr lang="en-US" altLang="zh-CN" dirty="0"/>
              <a:t>2020</a:t>
            </a:r>
            <a:r>
              <a:rPr lang="zh-CN" altLang="en-US" dirty="0"/>
              <a:t>黑色星期一（</a:t>
            </a:r>
            <a:r>
              <a:rPr lang="en-US" altLang="zh-CN" dirty="0"/>
              <a:t>3.16</a:t>
            </a:r>
            <a:r>
              <a:rPr lang="zh-CN" altLang="en-US" dirty="0"/>
              <a:t>）</a:t>
            </a:r>
          </a:p>
        </p:txBody>
      </p:sp>
      <p:sp>
        <p:nvSpPr>
          <p:cNvPr id="3" name="内容占位符 2">
            <a:extLst>
              <a:ext uri="{FF2B5EF4-FFF2-40B4-BE49-F238E27FC236}">
                <a16:creationId xmlns:a16="http://schemas.microsoft.com/office/drawing/2014/main" id="{4A41FA32-0F11-4CDA-9FFF-53F9EF56CF2E}"/>
              </a:ext>
            </a:extLst>
          </p:cNvPr>
          <p:cNvSpPr>
            <a:spLocks noGrp="1"/>
          </p:cNvSpPr>
          <p:nvPr>
            <p:ph idx="1"/>
          </p:nvPr>
        </p:nvSpPr>
        <p:spPr/>
        <p:txBody>
          <a:bodyPr/>
          <a:lstStyle/>
          <a:p>
            <a:r>
              <a:rPr lang="zh-CN" altLang="en-US" dirty="0"/>
              <a:t>周末疫情继续恶化，美联储救市</a:t>
            </a:r>
            <a:endParaRPr lang="en-US" altLang="zh-CN" dirty="0"/>
          </a:p>
          <a:p>
            <a:pPr lvl="1"/>
            <a:r>
              <a:rPr lang="zh-CN" altLang="en-US" dirty="0"/>
              <a:t>降息至</a:t>
            </a:r>
            <a:r>
              <a:rPr lang="en-US" altLang="zh-CN" dirty="0"/>
              <a:t>0-0.25%</a:t>
            </a:r>
          </a:p>
          <a:p>
            <a:pPr lvl="1"/>
            <a:r>
              <a:rPr lang="zh-CN" altLang="en-US" dirty="0"/>
              <a:t>降低储备要求到零</a:t>
            </a:r>
            <a:endParaRPr lang="en-US" altLang="zh-CN" dirty="0"/>
          </a:p>
          <a:p>
            <a:pPr lvl="1"/>
            <a:r>
              <a:rPr lang="zh-CN" altLang="en-US" dirty="0"/>
              <a:t>开启</a:t>
            </a:r>
            <a:r>
              <a:rPr lang="en-US" altLang="zh-CN" dirty="0"/>
              <a:t>7000</a:t>
            </a:r>
            <a:r>
              <a:rPr lang="zh-CN" altLang="en-US" dirty="0"/>
              <a:t>亿美元</a:t>
            </a:r>
            <a:r>
              <a:rPr lang="en-US" altLang="zh-CN" dirty="0"/>
              <a:t>QE</a:t>
            </a:r>
          </a:p>
          <a:p>
            <a:r>
              <a:rPr lang="en-US" altLang="zh-CN" dirty="0"/>
              <a:t>S&amp;P 500 </a:t>
            </a:r>
            <a:r>
              <a:rPr lang="zh-CN" altLang="en-US" dirty="0"/>
              <a:t>和道琼斯指数分别下跌</a:t>
            </a:r>
            <a:r>
              <a:rPr lang="en-US" altLang="zh-CN" dirty="0"/>
              <a:t>11.98%</a:t>
            </a:r>
            <a:r>
              <a:rPr lang="zh-CN" altLang="en-US" dirty="0"/>
              <a:t>和</a:t>
            </a:r>
            <a:r>
              <a:rPr lang="en-US" altLang="zh-CN" dirty="0"/>
              <a:t>12.93%</a:t>
            </a:r>
            <a:r>
              <a:rPr lang="zh-CN" altLang="en-US" dirty="0"/>
              <a:t>。</a:t>
            </a:r>
            <a:endParaRPr lang="en-US" altLang="zh-CN" dirty="0"/>
          </a:p>
          <a:p>
            <a:r>
              <a:rPr lang="en-US" altLang="zh-CN" dirty="0"/>
              <a:t>VIX</a:t>
            </a:r>
            <a:r>
              <a:rPr lang="zh-CN" altLang="en-US" dirty="0"/>
              <a:t>指数见顶，达到</a:t>
            </a:r>
            <a:r>
              <a:rPr lang="en-US" altLang="zh-CN" dirty="0"/>
              <a:t>82.69. </a:t>
            </a:r>
            <a:r>
              <a:rPr lang="zh-CN" altLang="en-US" dirty="0"/>
              <a:t>一个月还在</a:t>
            </a:r>
            <a:r>
              <a:rPr lang="en-US" altLang="zh-CN" dirty="0"/>
              <a:t>13-14</a:t>
            </a:r>
            <a:r>
              <a:rPr lang="zh-CN" altLang="en-US" dirty="0"/>
              <a:t>之间。</a:t>
            </a:r>
            <a:endParaRPr lang="en-US" altLang="zh-CN" dirty="0"/>
          </a:p>
          <a:p>
            <a:pPr lvl="1"/>
            <a:endParaRPr lang="zh-CN" altLang="en-US" dirty="0"/>
          </a:p>
        </p:txBody>
      </p:sp>
    </p:spTree>
    <p:extLst>
      <p:ext uri="{BB962C8B-B14F-4D97-AF65-F5344CB8AC3E}">
        <p14:creationId xmlns:p14="http://schemas.microsoft.com/office/powerpoint/2010/main" val="23017906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B661ABE-50DD-44E7-911C-49DCCC96F225}"/>
              </a:ext>
            </a:extLst>
          </p:cNvPr>
          <p:cNvSpPr>
            <a:spLocks noGrp="1"/>
          </p:cNvSpPr>
          <p:nvPr>
            <p:ph type="title"/>
          </p:nvPr>
        </p:nvSpPr>
        <p:spPr/>
        <p:txBody>
          <a:bodyPr/>
          <a:lstStyle/>
          <a:p>
            <a:r>
              <a:rPr lang="zh-CN" altLang="en-US" dirty="0"/>
              <a:t>道琼斯指数历史单日跌幅榜</a:t>
            </a:r>
          </a:p>
        </p:txBody>
      </p:sp>
      <p:graphicFrame>
        <p:nvGraphicFramePr>
          <p:cNvPr id="4" name="内容占位符 3">
            <a:extLst>
              <a:ext uri="{FF2B5EF4-FFF2-40B4-BE49-F238E27FC236}">
                <a16:creationId xmlns:a16="http://schemas.microsoft.com/office/drawing/2014/main" id="{C97E006F-3B3E-4E3D-BA23-65589F4C19E9}"/>
              </a:ext>
            </a:extLst>
          </p:cNvPr>
          <p:cNvGraphicFramePr>
            <a:graphicFrameLocks noGrp="1"/>
          </p:cNvGraphicFramePr>
          <p:nvPr>
            <p:ph idx="1"/>
            <p:extLst>
              <p:ext uri="{D42A27DB-BD31-4B8C-83A1-F6EECF244321}">
                <p14:modId xmlns:p14="http://schemas.microsoft.com/office/powerpoint/2010/main" val="3163382797"/>
              </p:ext>
            </p:extLst>
          </p:nvPr>
        </p:nvGraphicFramePr>
        <p:xfrm>
          <a:off x="1403648" y="1916832"/>
          <a:ext cx="6480721" cy="3888423"/>
        </p:xfrm>
        <a:graphic>
          <a:graphicData uri="http://schemas.openxmlformats.org/drawingml/2006/table">
            <a:tbl>
              <a:tblPr>
                <a:tableStyleId>{5C22544A-7EE6-4342-B048-85BDC9FD1C3A}</a:tableStyleId>
              </a:tblPr>
              <a:tblGrid>
                <a:gridCol w="1229544">
                  <a:extLst>
                    <a:ext uri="{9D8B030D-6E8A-4147-A177-3AD203B41FA5}">
                      <a16:colId xmlns:a16="http://schemas.microsoft.com/office/drawing/2014/main" val="2723545966"/>
                    </a:ext>
                  </a:extLst>
                </a:gridCol>
                <a:gridCol w="1460083">
                  <a:extLst>
                    <a:ext uri="{9D8B030D-6E8A-4147-A177-3AD203B41FA5}">
                      <a16:colId xmlns:a16="http://schemas.microsoft.com/office/drawing/2014/main" val="1118415593"/>
                    </a:ext>
                  </a:extLst>
                </a:gridCol>
                <a:gridCol w="1229544">
                  <a:extLst>
                    <a:ext uri="{9D8B030D-6E8A-4147-A177-3AD203B41FA5}">
                      <a16:colId xmlns:a16="http://schemas.microsoft.com/office/drawing/2014/main" val="1342118894"/>
                    </a:ext>
                  </a:extLst>
                </a:gridCol>
                <a:gridCol w="1229544">
                  <a:extLst>
                    <a:ext uri="{9D8B030D-6E8A-4147-A177-3AD203B41FA5}">
                      <a16:colId xmlns:a16="http://schemas.microsoft.com/office/drawing/2014/main" val="1627479067"/>
                    </a:ext>
                  </a:extLst>
                </a:gridCol>
                <a:gridCol w="1332006">
                  <a:extLst>
                    <a:ext uri="{9D8B030D-6E8A-4147-A177-3AD203B41FA5}">
                      <a16:colId xmlns:a16="http://schemas.microsoft.com/office/drawing/2014/main" val="3968413245"/>
                    </a:ext>
                  </a:extLst>
                </a:gridCol>
              </a:tblGrid>
              <a:tr h="353493">
                <a:tc>
                  <a:txBody>
                    <a:bodyPr/>
                    <a:lstStyle/>
                    <a:p>
                      <a:pPr algn="ctr" fontAlgn="ctr"/>
                      <a:r>
                        <a:rPr lang="en-US" sz="1100" u="none" strike="noStrike" dirty="0">
                          <a:effectLst/>
                        </a:rPr>
                        <a:t>Rank</a:t>
                      </a:r>
                      <a:endParaRPr lang="en-US" sz="1100" b="1" i="0" u="none" strike="noStrike" dirty="0">
                        <a:solidFill>
                          <a:srgbClr val="FFFFFF"/>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ctr" fontAlgn="ctr"/>
                      <a:r>
                        <a:rPr lang="en-US" sz="1100" u="none" strike="noStrike">
                          <a:effectLst/>
                        </a:rPr>
                        <a:t>Date</a:t>
                      </a:r>
                      <a:endParaRPr lang="en-US" sz="1100" b="1" i="0" u="none" strike="noStrike">
                        <a:solidFill>
                          <a:srgbClr val="FFFFFF"/>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ctr" fontAlgn="ctr"/>
                      <a:r>
                        <a:rPr lang="en-US" sz="1100" u="none" strike="noStrike">
                          <a:effectLst/>
                        </a:rPr>
                        <a:t>Close</a:t>
                      </a:r>
                      <a:endParaRPr lang="en-US" sz="1100" b="1" i="0" u="none" strike="noStrike">
                        <a:solidFill>
                          <a:srgbClr val="FFFFFF"/>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ctr" fontAlgn="ctr"/>
                      <a:r>
                        <a:rPr lang="en-US" sz="1100" u="none" strike="noStrike">
                          <a:effectLst/>
                        </a:rPr>
                        <a:t>Change</a:t>
                      </a:r>
                      <a:endParaRPr lang="en-US" sz="1100" b="1" i="0" u="none" strike="noStrike">
                        <a:solidFill>
                          <a:srgbClr val="FFFFFF"/>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ctr" fontAlgn="ctr"/>
                      <a:r>
                        <a:rPr lang="en-US" sz="1100" u="none" strike="noStrike">
                          <a:effectLst/>
                        </a:rPr>
                        <a:t>%Change</a:t>
                      </a:r>
                      <a:endParaRPr lang="en-US" sz="1100" b="1" i="0" u="none" strike="noStrike">
                        <a:solidFill>
                          <a:srgbClr val="FFFFFF"/>
                        </a:solidFill>
                        <a:effectLst/>
                        <a:latin typeface="等线" panose="02010600030101010101" pitchFamily="2" charset="-122"/>
                        <a:ea typeface="等线" panose="02010600030101010101" pitchFamily="2" charset="-122"/>
                      </a:endParaRPr>
                    </a:p>
                  </a:txBody>
                  <a:tcPr marL="7620" marR="7620" marT="7620" marB="0" anchor="ctr"/>
                </a:tc>
                <a:extLst>
                  <a:ext uri="{0D108BD9-81ED-4DB2-BD59-A6C34878D82A}">
                    <a16:rowId xmlns:a16="http://schemas.microsoft.com/office/drawing/2014/main" val="3633806994"/>
                  </a:ext>
                </a:extLst>
              </a:tr>
              <a:tr h="353493">
                <a:tc>
                  <a:txBody>
                    <a:bodyPr/>
                    <a:lstStyle/>
                    <a:p>
                      <a:pPr algn="ctr" fontAlgn="ctr"/>
                      <a:r>
                        <a:rPr lang="en-US" altLang="zh-CN" sz="1100" u="none" strike="noStrike" dirty="0">
                          <a:effectLst/>
                        </a:rPr>
                        <a:t>1</a:t>
                      </a:r>
                      <a:endParaRPr lang="en-US" altLang="zh-CN" sz="1100" b="0" i="0" u="none" strike="noStrike" dirty="0">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ctr" fontAlgn="ctr"/>
                      <a:r>
                        <a:rPr lang="en-US" altLang="zh-CN" sz="1100" u="none" strike="noStrike" dirty="0">
                          <a:effectLst/>
                        </a:rPr>
                        <a:t>1987/10/19</a:t>
                      </a:r>
                      <a:endParaRPr lang="en-US" altLang="zh-CN" sz="1100" b="0" i="0" u="none" strike="noStrike" dirty="0">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ctr" fontAlgn="ctr"/>
                      <a:r>
                        <a:rPr lang="en-US" altLang="zh-CN" sz="1100" u="none" strike="noStrike">
                          <a:effectLst/>
                        </a:rPr>
                        <a:t>1738.74</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ctr" fontAlgn="ctr"/>
                      <a:r>
                        <a:rPr lang="zh-CN" altLang="en-US" sz="1100" u="none" strike="noStrike">
                          <a:effectLst/>
                        </a:rPr>
                        <a:t>−</a:t>
                      </a:r>
                      <a:r>
                        <a:rPr lang="en-US" altLang="zh-CN" sz="1100" u="none" strike="noStrike">
                          <a:effectLst/>
                        </a:rPr>
                        <a:t>508.00</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ctr" fontAlgn="ctr"/>
                      <a:r>
                        <a:rPr lang="zh-CN" altLang="en-US" sz="1100" u="none" strike="noStrike">
                          <a:effectLst/>
                        </a:rPr>
                        <a:t>−</a:t>
                      </a:r>
                      <a:r>
                        <a:rPr lang="en-US" altLang="zh-CN" sz="1100" u="none" strike="noStrike">
                          <a:effectLst/>
                        </a:rPr>
                        <a:t>22.61</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ctr"/>
                </a:tc>
                <a:extLst>
                  <a:ext uri="{0D108BD9-81ED-4DB2-BD59-A6C34878D82A}">
                    <a16:rowId xmlns:a16="http://schemas.microsoft.com/office/drawing/2014/main" val="1013546923"/>
                  </a:ext>
                </a:extLst>
              </a:tr>
              <a:tr h="353493">
                <a:tc>
                  <a:txBody>
                    <a:bodyPr/>
                    <a:lstStyle/>
                    <a:p>
                      <a:pPr algn="ctr" fontAlgn="ctr"/>
                      <a:r>
                        <a:rPr lang="en-US" altLang="zh-CN" sz="1100" u="none" strike="noStrike" dirty="0">
                          <a:effectLst/>
                          <a:highlight>
                            <a:srgbClr val="FFFF00"/>
                          </a:highlight>
                        </a:rPr>
                        <a:t>2</a:t>
                      </a:r>
                      <a:endParaRPr lang="en-US" altLang="zh-CN" sz="1100" b="0" i="0" u="none" strike="noStrike" dirty="0">
                        <a:solidFill>
                          <a:srgbClr val="000000"/>
                        </a:solidFill>
                        <a:effectLst/>
                        <a:highlight>
                          <a:srgbClr val="FFFF00"/>
                        </a:highlight>
                        <a:latin typeface="等线" panose="02010600030101010101" pitchFamily="2" charset="-122"/>
                        <a:ea typeface="等线" panose="02010600030101010101" pitchFamily="2" charset="-122"/>
                      </a:endParaRPr>
                    </a:p>
                  </a:txBody>
                  <a:tcPr marL="7620" marR="7620" marT="7620" marB="0" anchor="ctr"/>
                </a:tc>
                <a:tc>
                  <a:txBody>
                    <a:bodyPr/>
                    <a:lstStyle/>
                    <a:p>
                      <a:pPr algn="ctr" fontAlgn="ctr"/>
                      <a:r>
                        <a:rPr lang="en-US" altLang="zh-CN" sz="1100" u="none" strike="noStrike" dirty="0">
                          <a:effectLst/>
                          <a:highlight>
                            <a:srgbClr val="FFFF00"/>
                          </a:highlight>
                        </a:rPr>
                        <a:t>2020/3/16</a:t>
                      </a:r>
                      <a:endParaRPr lang="en-US" altLang="zh-CN" sz="1100" b="0" i="0" u="none" strike="noStrike" dirty="0">
                        <a:solidFill>
                          <a:srgbClr val="000000"/>
                        </a:solidFill>
                        <a:effectLst/>
                        <a:highlight>
                          <a:srgbClr val="FFFF00"/>
                        </a:highlight>
                        <a:latin typeface="等线" panose="02010600030101010101" pitchFamily="2" charset="-122"/>
                        <a:ea typeface="等线" panose="02010600030101010101" pitchFamily="2" charset="-122"/>
                      </a:endParaRPr>
                    </a:p>
                  </a:txBody>
                  <a:tcPr marL="7620" marR="7620" marT="7620" marB="0" anchor="ctr"/>
                </a:tc>
                <a:tc>
                  <a:txBody>
                    <a:bodyPr/>
                    <a:lstStyle/>
                    <a:p>
                      <a:pPr algn="ctr" fontAlgn="ctr"/>
                      <a:r>
                        <a:rPr lang="en-US" altLang="zh-CN" sz="1100" u="none" strike="noStrike">
                          <a:effectLst/>
                          <a:highlight>
                            <a:srgbClr val="FFFF00"/>
                          </a:highlight>
                        </a:rPr>
                        <a:t>20188.52</a:t>
                      </a:r>
                      <a:endParaRPr lang="en-US" altLang="zh-CN" sz="1100" b="0" i="0" u="none" strike="noStrike">
                        <a:solidFill>
                          <a:srgbClr val="000000"/>
                        </a:solidFill>
                        <a:effectLst/>
                        <a:highlight>
                          <a:srgbClr val="FFFF00"/>
                        </a:highlight>
                        <a:latin typeface="等线" panose="02010600030101010101" pitchFamily="2" charset="-122"/>
                        <a:ea typeface="等线" panose="02010600030101010101" pitchFamily="2" charset="-122"/>
                      </a:endParaRPr>
                    </a:p>
                  </a:txBody>
                  <a:tcPr marL="7620" marR="7620" marT="7620" marB="0" anchor="ctr"/>
                </a:tc>
                <a:tc>
                  <a:txBody>
                    <a:bodyPr/>
                    <a:lstStyle/>
                    <a:p>
                      <a:pPr algn="ctr" fontAlgn="ctr"/>
                      <a:r>
                        <a:rPr lang="zh-CN" altLang="en-US" sz="1100" u="none" strike="noStrike" dirty="0">
                          <a:effectLst/>
                          <a:highlight>
                            <a:srgbClr val="FFFF00"/>
                          </a:highlight>
                        </a:rPr>
                        <a:t>−</a:t>
                      </a:r>
                      <a:r>
                        <a:rPr lang="en-US" altLang="zh-CN" sz="1100" u="none" strike="noStrike" dirty="0">
                          <a:effectLst/>
                          <a:highlight>
                            <a:srgbClr val="FFFF00"/>
                          </a:highlight>
                        </a:rPr>
                        <a:t>2,997.10</a:t>
                      </a:r>
                      <a:endParaRPr lang="en-US" altLang="zh-CN" sz="1100" b="0" i="0" u="none" strike="noStrike" dirty="0">
                        <a:solidFill>
                          <a:srgbClr val="000000"/>
                        </a:solidFill>
                        <a:effectLst/>
                        <a:highlight>
                          <a:srgbClr val="FFFF00"/>
                        </a:highlight>
                        <a:latin typeface="等线" panose="02010600030101010101" pitchFamily="2" charset="-122"/>
                        <a:ea typeface="等线" panose="02010600030101010101" pitchFamily="2" charset="-122"/>
                      </a:endParaRPr>
                    </a:p>
                  </a:txBody>
                  <a:tcPr marL="7620" marR="7620" marT="7620" marB="0" anchor="ctr"/>
                </a:tc>
                <a:tc>
                  <a:txBody>
                    <a:bodyPr/>
                    <a:lstStyle/>
                    <a:p>
                      <a:pPr algn="ctr" fontAlgn="ctr"/>
                      <a:r>
                        <a:rPr lang="zh-CN" altLang="en-US" sz="1100" u="none" strike="noStrike" dirty="0">
                          <a:effectLst/>
                          <a:highlight>
                            <a:srgbClr val="FFFF00"/>
                          </a:highlight>
                        </a:rPr>
                        <a:t>−</a:t>
                      </a:r>
                      <a:r>
                        <a:rPr lang="en-US" altLang="zh-CN" sz="1100" u="none" strike="noStrike" dirty="0">
                          <a:effectLst/>
                          <a:highlight>
                            <a:srgbClr val="FFFF00"/>
                          </a:highlight>
                        </a:rPr>
                        <a:t>12.93</a:t>
                      </a:r>
                      <a:endParaRPr lang="en-US" altLang="zh-CN" sz="1100" b="0" i="0" u="none" strike="noStrike" dirty="0">
                        <a:solidFill>
                          <a:srgbClr val="000000"/>
                        </a:solidFill>
                        <a:effectLst/>
                        <a:highlight>
                          <a:srgbClr val="FFFF00"/>
                        </a:highlight>
                        <a:latin typeface="等线" panose="02010600030101010101" pitchFamily="2" charset="-122"/>
                        <a:ea typeface="等线" panose="02010600030101010101" pitchFamily="2" charset="-122"/>
                      </a:endParaRPr>
                    </a:p>
                  </a:txBody>
                  <a:tcPr marL="7620" marR="7620" marT="7620" marB="0" anchor="ctr"/>
                </a:tc>
                <a:extLst>
                  <a:ext uri="{0D108BD9-81ED-4DB2-BD59-A6C34878D82A}">
                    <a16:rowId xmlns:a16="http://schemas.microsoft.com/office/drawing/2014/main" val="21547263"/>
                  </a:ext>
                </a:extLst>
              </a:tr>
              <a:tr h="353493">
                <a:tc>
                  <a:txBody>
                    <a:bodyPr/>
                    <a:lstStyle/>
                    <a:p>
                      <a:pPr algn="ctr" fontAlgn="ctr"/>
                      <a:r>
                        <a:rPr lang="en-US" altLang="zh-CN" sz="1100" u="none" strike="noStrike">
                          <a:effectLst/>
                        </a:rPr>
                        <a:t>3</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ctr" fontAlgn="ctr"/>
                      <a:r>
                        <a:rPr lang="en-US" altLang="zh-CN" sz="1100" u="none" strike="noStrike" dirty="0">
                          <a:effectLst/>
                        </a:rPr>
                        <a:t>1929/10/28</a:t>
                      </a:r>
                      <a:endParaRPr lang="en-US" altLang="zh-CN" sz="1100" b="0" i="0" u="none" strike="noStrike" dirty="0">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ctr" fontAlgn="ctr"/>
                      <a:r>
                        <a:rPr lang="en-US" altLang="zh-CN" sz="1100" u="none" strike="noStrike" dirty="0">
                          <a:effectLst/>
                        </a:rPr>
                        <a:t>260.64</a:t>
                      </a:r>
                      <a:endParaRPr lang="en-US" altLang="zh-CN" sz="1100" b="0" i="0" u="none" strike="noStrike" dirty="0">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ctr" fontAlgn="ctr"/>
                      <a:r>
                        <a:rPr lang="zh-CN" altLang="en-US" sz="1100" u="none" strike="noStrike">
                          <a:effectLst/>
                        </a:rPr>
                        <a:t>−</a:t>
                      </a:r>
                      <a:r>
                        <a:rPr lang="en-US" altLang="zh-CN" sz="1100" u="none" strike="noStrike">
                          <a:effectLst/>
                        </a:rPr>
                        <a:t>38.33</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ctr" fontAlgn="ctr"/>
                      <a:r>
                        <a:rPr lang="zh-CN" altLang="en-US" sz="1100" u="none" strike="noStrike" dirty="0">
                          <a:effectLst/>
                        </a:rPr>
                        <a:t>−</a:t>
                      </a:r>
                      <a:r>
                        <a:rPr lang="en-US" altLang="zh-CN" sz="1100" u="none" strike="noStrike" dirty="0">
                          <a:effectLst/>
                        </a:rPr>
                        <a:t>12.82</a:t>
                      </a:r>
                      <a:endParaRPr lang="en-US" altLang="zh-CN" sz="1100" b="0" i="0" u="none" strike="noStrike" dirty="0">
                        <a:solidFill>
                          <a:srgbClr val="000000"/>
                        </a:solidFill>
                        <a:effectLst/>
                        <a:latin typeface="等线" panose="02010600030101010101" pitchFamily="2" charset="-122"/>
                        <a:ea typeface="等线" panose="02010600030101010101" pitchFamily="2" charset="-122"/>
                      </a:endParaRPr>
                    </a:p>
                  </a:txBody>
                  <a:tcPr marL="7620" marR="7620" marT="7620" marB="0" anchor="ctr"/>
                </a:tc>
                <a:extLst>
                  <a:ext uri="{0D108BD9-81ED-4DB2-BD59-A6C34878D82A}">
                    <a16:rowId xmlns:a16="http://schemas.microsoft.com/office/drawing/2014/main" val="1552411011"/>
                  </a:ext>
                </a:extLst>
              </a:tr>
              <a:tr h="353493">
                <a:tc>
                  <a:txBody>
                    <a:bodyPr/>
                    <a:lstStyle/>
                    <a:p>
                      <a:pPr algn="ctr" fontAlgn="ctr"/>
                      <a:r>
                        <a:rPr lang="en-US" altLang="zh-CN" sz="1100" u="none" strike="noStrike">
                          <a:effectLst/>
                        </a:rPr>
                        <a:t>4</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ctr" fontAlgn="ctr"/>
                      <a:r>
                        <a:rPr lang="en-US" altLang="zh-CN" sz="1100" u="none" strike="noStrike">
                          <a:effectLst/>
                        </a:rPr>
                        <a:t>1929/10/29</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ctr" fontAlgn="ctr"/>
                      <a:r>
                        <a:rPr lang="en-US" altLang="zh-CN" sz="1100" u="none" strike="noStrike" dirty="0">
                          <a:effectLst/>
                        </a:rPr>
                        <a:t>230.07</a:t>
                      </a:r>
                      <a:endParaRPr lang="en-US" altLang="zh-CN" sz="1100" b="0" i="0" u="none" strike="noStrike" dirty="0">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ctr" fontAlgn="ctr"/>
                      <a:r>
                        <a:rPr lang="zh-CN" altLang="en-US" sz="1100" u="none" strike="noStrike" dirty="0">
                          <a:effectLst/>
                        </a:rPr>
                        <a:t>−</a:t>
                      </a:r>
                      <a:r>
                        <a:rPr lang="en-US" altLang="zh-CN" sz="1100" u="none" strike="noStrike" dirty="0">
                          <a:effectLst/>
                        </a:rPr>
                        <a:t>30.57</a:t>
                      </a:r>
                      <a:endParaRPr lang="en-US" altLang="zh-CN" sz="1100" b="0" i="0" u="none" strike="noStrike" dirty="0">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ctr" fontAlgn="ctr"/>
                      <a:r>
                        <a:rPr lang="zh-CN" altLang="en-US" sz="1100" u="none" strike="noStrike">
                          <a:effectLst/>
                        </a:rPr>
                        <a:t>−</a:t>
                      </a:r>
                      <a:r>
                        <a:rPr lang="en-US" altLang="zh-CN" sz="1100" u="none" strike="noStrike">
                          <a:effectLst/>
                        </a:rPr>
                        <a:t>11.73</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ctr"/>
                </a:tc>
                <a:extLst>
                  <a:ext uri="{0D108BD9-81ED-4DB2-BD59-A6C34878D82A}">
                    <a16:rowId xmlns:a16="http://schemas.microsoft.com/office/drawing/2014/main" val="448632970"/>
                  </a:ext>
                </a:extLst>
              </a:tr>
              <a:tr h="353493">
                <a:tc>
                  <a:txBody>
                    <a:bodyPr/>
                    <a:lstStyle/>
                    <a:p>
                      <a:pPr algn="ctr" fontAlgn="ctr"/>
                      <a:r>
                        <a:rPr lang="en-US" altLang="zh-CN" sz="1100" u="none" strike="noStrike" dirty="0">
                          <a:effectLst/>
                          <a:highlight>
                            <a:srgbClr val="FFFF00"/>
                          </a:highlight>
                        </a:rPr>
                        <a:t>5</a:t>
                      </a:r>
                      <a:endParaRPr lang="en-US" altLang="zh-CN" sz="1100" b="0" i="0" u="none" strike="noStrike" dirty="0">
                        <a:solidFill>
                          <a:srgbClr val="000000"/>
                        </a:solidFill>
                        <a:effectLst/>
                        <a:highlight>
                          <a:srgbClr val="FFFF00"/>
                        </a:highlight>
                        <a:latin typeface="等线" panose="02010600030101010101" pitchFamily="2" charset="-122"/>
                        <a:ea typeface="等线" panose="02010600030101010101" pitchFamily="2" charset="-122"/>
                      </a:endParaRPr>
                    </a:p>
                  </a:txBody>
                  <a:tcPr marL="7620" marR="7620" marT="7620" marB="0" anchor="ctr"/>
                </a:tc>
                <a:tc>
                  <a:txBody>
                    <a:bodyPr/>
                    <a:lstStyle/>
                    <a:p>
                      <a:pPr algn="ctr" fontAlgn="ctr"/>
                      <a:r>
                        <a:rPr lang="en-US" altLang="zh-CN" sz="1100" u="none" strike="noStrike" dirty="0">
                          <a:effectLst/>
                          <a:highlight>
                            <a:srgbClr val="FFFF00"/>
                          </a:highlight>
                        </a:rPr>
                        <a:t>2020/3/12</a:t>
                      </a:r>
                      <a:endParaRPr lang="en-US" altLang="zh-CN" sz="1100" b="0" i="0" u="none" strike="noStrike" dirty="0">
                        <a:solidFill>
                          <a:srgbClr val="000000"/>
                        </a:solidFill>
                        <a:effectLst/>
                        <a:highlight>
                          <a:srgbClr val="FFFF00"/>
                        </a:highlight>
                        <a:latin typeface="等线" panose="02010600030101010101" pitchFamily="2" charset="-122"/>
                        <a:ea typeface="等线" panose="02010600030101010101" pitchFamily="2" charset="-122"/>
                      </a:endParaRPr>
                    </a:p>
                  </a:txBody>
                  <a:tcPr marL="7620" marR="7620" marT="7620" marB="0" anchor="ctr"/>
                </a:tc>
                <a:tc>
                  <a:txBody>
                    <a:bodyPr/>
                    <a:lstStyle/>
                    <a:p>
                      <a:pPr algn="ctr" fontAlgn="ctr"/>
                      <a:r>
                        <a:rPr lang="en-US" altLang="zh-CN" sz="1100" u="none" strike="noStrike" dirty="0">
                          <a:effectLst/>
                          <a:highlight>
                            <a:srgbClr val="FFFF00"/>
                          </a:highlight>
                        </a:rPr>
                        <a:t>21200.62</a:t>
                      </a:r>
                      <a:endParaRPr lang="en-US" altLang="zh-CN" sz="1100" b="0" i="0" u="none" strike="noStrike" dirty="0">
                        <a:solidFill>
                          <a:srgbClr val="000000"/>
                        </a:solidFill>
                        <a:effectLst/>
                        <a:highlight>
                          <a:srgbClr val="FFFF00"/>
                        </a:highlight>
                        <a:latin typeface="等线" panose="02010600030101010101" pitchFamily="2" charset="-122"/>
                        <a:ea typeface="等线" panose="02010600030101010101" pitchFamily="2" charset="-122"/>
                      </a:endParaRPr>
                    </a:p>
                  </a:txBody>
                  <a:tcPr marL="7620" marR="7620" marT="7620" marB="0" anchor="ctr"/>
                </a:tc>
                <a:tc>
                  <a:txBody>
                    <a:bodyPr/>
                    <a:lstStyle/>
                    <a:p>
                      <a:pPr algn="ctr" fontAlgn="ctr"/>
                      <a:r>
                        <a:rPr lang="zh-CN" altLang="en-US" sz="1100" u="none" strike="noStrike" dirty="0">
                          <a:effectLst/>
                          <a:highlight>
                            <a:srgbClr val="FFFF00"/>
                          </a:highlight>
                        </a:rPr>
                        <a:t>−</a:t>
                      </a:r>
                      <a:r>
                        <a:rPr lang="en-US" altLang="zh-CN" sz="1100" u="none" strike="noStrike" dirty="0">
                          <a:effectLst/>
                          <a:highlight>
                            <a:srgbClr val="FFFF00"/>
                          </a:highlight>
                        </a:rPr>
                        <a:t>2,352.60</a:t>
                      </a:r>
                      <a:endParaRPr lang="en-US" altLang="zh-CN" sz="1100" b="0" i="0" u="none" strike="noStrike" dirty="0">
                        <a:solidFill>
                          <a:srgbClr val="000000"/>
                        </a:solidFill>
                        <a:effectLst/>
                        <a:highlight>
                          <a:srgbClr val="FFFF00"/>
                        </a:highlight>
                        <a:latin typeface="等线" panose="02010600030101010101" pitchFamily="2" charset="-122"/>
                        <a:ea typeface="等线" panose="02010600030101010101" pitchFamily="2" charset="-122"/>
                      </a:endParaRPr>
                    </a:p>
                  </a:txBody>
                  <a:tcPr marL="7620" marR="7620" marT="7620" marB="0" anchor="ctr"/>
                </a:tc>
                <a:tc>
                  <a:txBody>
                    <a:bodyPr/>
                    <a:lstStyle/>
                    <a:p>
                      <a:pPr algn="ctr" fontAlgn="ctr"/>
                      <a:r>
                        <a:rPr lang="zh-CN" altLang="en-US" sz="1100" u="none" strike="noStrike" dirty="0">
                          <a:effectLst/>
                          <a:highlight>
                            <a:srgbClr val="FFFF00"/>
                          </a:highlight>
                        </a:rPr>
                        <a:t>−</a:t>
                      </a:r>
                      <a:r>
                        <a:rPr lang="en-US" altLang="zh-CN" sz="1100" u="none" strike="noStrike" dirty="0">
                          <a:effectLst/>
                          <a:highlight>
                            <a:srgbClr val="FFFF00"/>
                          </a:highlight>
                        </a:rPr>
                        <a:t>9.99</a:t>
                      </a:r>
                      <a:endParaRPr lang="en-US" altLang="zh-CN" sz="1100" b="0" i="0" u="none" strike="noStrike" dirty="0">
                        <a:solidFill>
                          <a:srgbClr val="000000"/>
                        </a:solidFill>
                        <a:effectLst/>
                        <a:highlight>
                          <a:srgbClr val="FFFF00"/>
                        </a:highlight>
                        <a:latin typeface="等线" panose="02010600030101010101" pitchFamily="2" charset="-122"/>
                        <a:ea typeface="等线" panose="02010600030101010101" pitchFamily="2" charset="-122"/>
                      </a:endParaRPr>
                    </a:p>
                  </a:txBody>
                  <a:tcPr marL="7620" marR="7620" marT="7620" marB="0" anchor="ctr"/>
                </a:tc>
                <a:extLst>
                  <a:ext uri="{0D108BD9-81ED-4DB2-BD59-A6C34878D82A}">
                    <a16:rowId xmlns:a16="http://schemas.microsoft.com/office/drawing/2014/main" val="134612414"/>
                  </a:ext>
                </a:extLst>
              </a:tr>
              <a:tr h="353493">
                <a:tc>
                  <a:txBody>
                    <a:bodyPr/>
                    <a:lstStyle/>
                    <a:p>
                      <a:pPr algn="ctr" fontAlgn="ctr"/>
                      <a:r>
                        <a:rPr lang="en-US" altLang="zh-CN" sz="1100" u="none" strike="noStrike">
                          <a:effectLst/>
                        </a:rPr>
                        <a:t>6</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ctr" fontAlgn="ctr"/>
                      <a:r>
                        <a:rPr lang="en-US" altLang="zh-CN" sz="1100" u="none" strike="noStrike">
                          <a:effectLst/>
                        </a:rPr>
                        <a:t>1929/11/6</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ctr" fontAlgn="ctr"/>
                      <a:r>
                        <a:rPr lang="en-US" altLang="zh-CN" sz="1100" u="none" strike="noStrike">
                          <a:effectLst/>
                        </a:rPr>
                        <a:t>232.13</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ctr" fontAlgn="ctr"/>
                      <a:r>
                        <a:rPr lang="zh-CN" altLang="en-US" sz="1100" u="none" strike="noStrike" dirty="0">
                          <a:effectLst/>
                        </a:rPr>
                        <a:t>−</a:t>
                      </a:r>
                      <a:r>
                        <a:rPr lang="en-US" altLang="zh-CN" sz="1100" u="none" strike="noStrike" dirty="0">
                          <a:effectLst/>
                        </a:rPr>
                        <a:t>25.55</a:t>
                      </a:r>
                      <a:endParaRPr lang="en-US" altLang="zh-CN" sz="1100" b="0" i="0" u="none" strike="noStrike" dirty="0">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ctr" fontAlgn="ctr"/>
                      <a:r>
                        <a:rPr lang="zh-CN" altLang="en-US" sz="1100" u="none" strike="noStrike">
                          <a:effectLst/>
                        </a:rPr>
                        <a:t>−</a:t>
                      </a:r>
                      <a:r>
                        <a:rPr lang="en-US" altLang="zh-CN" sz="1100" u="none" strike="noStrike">
                          <a:effectLst/>
                        </a:rPr>
                        <a:t>9.92</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ctr"/>
                </a:tc>
                <a:extLst>
                  <a:ext uri="{0D108BD9-81ED-4DB2-BD59-A6C34878D82A}">
                    <a16:rowId xmlns:a16="http://schemas.microsoft.com/office/drawing/2014/main" val="3200108123"/>
                  </a:ext>
                </a:extLst>
              </a:tr>
              <a:tr h="353493">
                <a:tc>
                  <a:txBody>
                    <a:bodyPr/>
                    <a:lstStyle/>
                    <a:p>
                      <a:pPr algn="ctr" fontAlgn="ctr"/>
                      <a:r>
                        <a:rPr lang="en-US" altLang="zh-CN" sz="1100" u="none" strike="noStrike">
                          <a:effectLst/>
                        </a:rPr>
                        <a:t>7</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ctr" fontAlgn="ctr"/>
                      <a:r>
                        <a:rPr lang="en-US" altLang="zh-CN" sz="1100" u="none" strike="noStrike">
                          <a:effectLst/>
                        </a:rPr>
                        <a:t>1899/12/18</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ctr" fontAlgn="ctr"/>
                      <a:r>
                        <a:rPr lang="en-US" altLang="zh-CN" sz="1100" u="none" strike="noStrike">
                          <a:effectLst/>
                        </a:rPr>
                        <a:t>58.27</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ctr" fontAlgn="ctr"/>
                      <a:r>
                        <a:rPr lang="zh-CN" altLang="en-US" sz="1100" u="none" strike="noStrike" dirty="0">
                          <a:effectLst/>
                        </a:rPr>
                        <a:t>−</a:t>
                      </a:r>
                      <a:r>
                        <a:rPr lang="en-US" altLang="zh-CN" sz="1100" u="none" strike="noStrike" dirty="0">
                          <a:effectLst/>
                        </a:rPr>
                        <a:t>5.57</a:t>
                      </a:r>
                      <a:endParaRPr lang="en-US" altLang="zh-CN" sz="1100" b="0" i="0" u="none" strike="noStrike" dirty="0">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ctr" fontAlgn="ctr"/>
                      <a:r>
                        <a:rPr lang="zh-CN" altLang="en-US" sz="1100" u="none" strike="noStrike" dirty="0">
                          <a:effectLst/>
                        </a:rPr>
                        <a:t>−</a:t>
                      </a:r>
                      <a:r>
                        <a:rPr lang="en-US" altLang="zh-CN" sz="1100" u="none" strike="noStrike" dirty="0">
                          <a:effectLst/>
                        </a:rPr>
                        <a:t>8.72</a:t>
                      </a:r>
                      <a:endParaRPr lang="en-US" altLang="zh-CN" sz="1100" b="0" i="0" u="none" strike="noStrike" dirty="0">
                        <a:solidFill>
                          <a:srgbClr val="000000"/>
                        </a:solidFill>
                        <a:effectLst/>
                        <a:latin typeface="等线" panose="02010600030101010101" pitchFamily="2" charset="-122"/>
                        <a:ea typeface="等线" panose="02010600030101010101" pitchFamily="2" charset="-122"/>
                      </a:endParaRPr>
                    </a:p>
                  </a:txBody>
                  <a:tcPr marL="7620" marR="7620" marT="7620" marB="0" anchor="ctr"/>
                </a:tc>
                <a:extLst>
                  <a:ext uri="{0D108BD9-81ED-4DB2-BD59-A6C34878D82A}">
                    <a16:rowId xmlns:a16="http://schemas.microsoft.com/office/drawing/2014/main" val="1343552864"/>
                  </a:ext>
                </a:extLst>
              </a:tr>
              <a:tr h="353493">
                <a:tc>
                  <a:txBody>
                    <a:bodyPr/>
                    <a:lstStyle/>
                    <a:p>
                      <a:pPr algn="ctr" fontAlgn="ctr"/>
                      <a:r>
                        <a:rPr lang="en-US" altLang="zh-CN" sz="1100" u="none" strike="noStrike">
                          <a:effectLst/>
                        </a:rPr>
                        <a:t>8</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ctr" fontAlgn="ctr"/>
                      <a:r>
                        <a:rPr lang="en-US" altLang="zh-CN" sz="1100" u="none" strike="noStrike">
                          <a:effectLst/>
                        </a:rPr>
                        <a:t>1932/8/12</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ctr" fontAlgn="ctr"/>
                      <a:r>
                        <a:rPr lang="en-US" altLang="zh-CN" sz="1100" u="none" strike="noStrike">
                          <a:effectLst/>
                        </a:rPr>
                        <a:t>63.11</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ctr" fontAlgn="ctr"/>
                      <a:r>
                        <a:rPr lang="zh-CN" altLang="en-US" sz="1100" u="none" strike="noStrike" dirty="0">
                          <a:effectLst/>
                        </a:rPr>
                        <a:t>−</a:t>
                      </a:r>
                      <a:r>
                        <a:rPr lang="en-US" altLang="zh-CN" sz="1100" u="none" strike="noStrike" dirty="0">
                          <a:effectLst/>
                        </a:rPr>
                        <a:t>5.79</a:t>
                      </a:r>
                      <a:endParaRPr lang="en-US" altLang="zh-CN" sz="1100" b="0" i="0" u="none" strike="noStrike" dirty="0">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ctr" fontAlgn="ctr"/>
                      <a:r>
                        <a:rPr lang="zh-CN" altLang="en-US" sz="1100" u="none" strike="noStrike" dirty="0">
                          <a:effectLst/>
                        </a:rPr>
                        <a:t>−</a:t>
                      </a:r>
                      <a:r>
                        <a:rPr lang="en-US" altLang="zh-CN" sz="1100" u="none" strike="noStrike" dirty="0">
                          <a:effectLst/>
                        </a:rPr>
                        <a:t>8.40</a:t>
                      </a:r>
                      <a:endParaRPr lang="en-US" altLang="zh-CN" sz="1100" b="0" i="0" u="none" strike="noStrike" dirty="0">
                        <a:solidFill>
                          <a:srgbClr val="000000"/>
                        </a:solidFill>
                        <a:effectLst/>
                        <a:latin typeface="等线" panose="02010600030101010101" pitchFamily="2" charset="-122"/>
                        <a:ea typeface="等线" panose="02010600030101010101" pitchFamily="2" charset="-122"/>
                      </a:endParaRPr>
                    </a:p>
                  </a:txBody>
                  <a:tcPr marL="7620" marR="7620" marT="7620" marB="0" anchor="ctr"/>
                </a:tc>
                <a:extLst>
                  <a:ext uri="{0D108BD9-81ED-4DB2-BD59-A6C34878D82A}">
                    <a16:rowId xmlns:a16="http://schemas.microsoft.com/office/drawing/2014/main" val="43841138"/>
                  </a:ext>
                </a:extLst>
              </a:tr>
              <a:tr h="353493">
                <a:tc>
                  <a:txBody>
                    <a:bodyPr/>
                    <a:lstStyle/>
                    <a:p>
                      <a:pPr algn="ctr" fontAlgn="ctr"/>
                      <a:r>
                        <a:rPr lang="en-US" altLang="zh-CN" sz="1100" u="none" strike="noStrike">
                          <a:effectLst/>
                        </a:rPr>
                        <a:t>9</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ctr" fontAlgn="ctr"/>
                      <a:r>
                        <a:rPr lang="en-US" altLang="zh-CN" sz="1100" u="none" strike="noStrike">
                          <a:effectLst/>
                        </a:rPr>
                        <a:t>1907/3/14</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ctr" fontAlgn="ctr"/>
                      <a:r>
                        <a:rPr lang="en-US" altLang="zh-CN" sz="1100" u="none" strike="noStrike">
                          <a:effectLst/>
                        </a:rPr>
                        <a:t>76.23</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ctr" fontAlgn="ctr"/>
                      <a:r>
                        <a:rPr lang="zh-CN" altLang="en-US" sz="1100" u="none" strike="noStrike">
                          <a:effectLst/>
                        </a:rPr>
                        <a:t>−</a:t>
                      </a:r>
                      <a:r>
                        <a:rPr lang="en-US" altLang="zh-CN" sz="1100" u="none" strike="noStrike">
                          <a:effectLst/>
                        </a:rPr>
                        <a:t>6.89</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ctr" fontAlgn="ctr"/>
                      <a:r>
                        <a:rPr lang="zh-CN" altLang="en-US" sz="1100" u="none" strike="noStrike" dirty="0">
                          <a:effectLst/>
                        </a:rPr>
                        <a:t>−</a:t>
                      </a:r>
                      <a:r>
                        <a:rPr lang="en-US" altLang="zh-CN" sz="1100" u="none" strike="noStrike" dirty="0">
                          <a:effectLst/>
                        </a:rPr>
                        <a:t>8.29</a:t>
                      </a:r>
                      <a:endParaRPr lang="en-US" altLang="zh-CN" sz="1100" b="0" i="0" u="none" strike="noStrike" dirty="0">
                        <a:solidFill>
                          <a:srgbClr val="000000"/>
                        </a:solidFill>
                        <a:effectLst/>
                        <a:latin typeface="等线" panose="02010600030101010101" pitchFamily="2" charset="-122"/>
                        <a:ea typeface="等线" panose="02010600030101010101" pitchFamily="2" charset="-122"/>
                      </a:endParaRPr>
                    </a:p>
                  </a:txBody>
                  <a:tcPr marL="7620" marR="7620" marT="7620" marB="0" anchor="ctr"/>
                </a:tc>
                <a:extLst>
                  <a:ext uri="{0D108BD9-81ED-4DB2-BD59-A6C34878D82A}">
                    <a16:rowId xmlns:a16="http://schemas.microsoft.com/office/drawing/2014/main" val="821149414"/>
                  </a:ext>
                </a:extLst>
              </a:tr>
              <a:tr h="353493">
                <a:tc>
                  <a:txBody>
                    <a:bodyPr/>
                    <a:lstStyle/>
                    <a:p>
                      <a:pPr algn="ctr" fontAlgn="ctr"/>
                      <a:r>
                        <a:rPr lang="en-US" altLang="zh-CN" sz="1100" u="none" strike="noStrike">
                          <a:effectLst/>
                        </a:rPr>
                        <a:t>10</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ctr" fontAlgn="ctr"/>
                      <a:r>
                        <a:rPr lang="en-US" altLang="zh-CN" sz="1100" u="none" strike="noStrike">
                          <a:effectLst/>
                        </a:rPr>
                        <a:t>1987/10/26</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ctr" fontAlgn="ctr"/>
                      <a:r>
                        <a:rPr lang="en-US" altLang="zh-CN" sz="1100" u="none" strike="noStrike">
                          <a:effectLst/>
                        </a:rPr>
                        <a:t>1793.93</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ctr" fontAlgn="ctr"/>
                      <a:r>
                        <a:rPr lang="zh-CN" altLang="en-US" sz="1100" u="none" strike="noStrike">
                          <a:effectLst/>
                        </a:rPr>
                        <a:t>−</a:t>
                      </a:r>
                      <a:r>
                        <a:rPr lang="en-US" altLang="zh-CN" sz="1100" u="none" strike="noStrike">
                          <a:effectLst/>
                        </a:rPr>
                        <a:t>156.83</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ctr" fontAlgn="ctr"/>
                      <a:r>
                        <a:rPr lang="zh-CN" altLang="en-US" sz="1100" u="none" strike="noStrike" dirty="0">
                          <a:effectLst/>
                        </a:rPr>
                        <a:t>−</a:t>
                      </a:r>
                      <a:r>
                        <a:rPr lang="en-US" altLang="zh-CN" sz="1100" u="none" strike="noStrike" dirty="0">
                          <a:effectLst/>
                        </a:rPr>
                        <a:t>8.04</a:t>
                      </a:r>
                      <a:endParaRPr lang="en-US" altLang="zh-CN" sz="1100" b="0" i="0" u="none" strike="noStrike" dirty="0">
                        <a:solidFill>
                          <a:srgbClr val="000000"/>
                        </a:solidFill>
                        <a:effectLst/>
                        <a:latin typeface="等线" panose="02010600030101010101" pitchFamily="2" charset="-122"/>
                        <a:ea typeface="等线" panose="02010600030101010101" pitchFamily="2" charset="-122"/>
                      </a:endParaRPr>
                    </a:p>
                  </a:txBody>
                  <a:tcPr marL="7620" marR="7620" marT="7620" marB="0" anchor="ctr"/>
                </a:tc>
                <a:extLst>
                  <a:ext uri="{0D108BD9-81ED-4DB2-BD59-A6C34878D82A}">
                    <a16:rowId xmlns:a16="http://schemas.microsoft.com/office/drawing/2014/main" val="965853944"/>
                  </a:ext>
                </a:extLst>
              </a:tr>
            </a:tbl>
          </a:graphicData>
        </a:graphic>
      </p:graphicFrame>
    </p:spTree>
    <p:extLst>
      <p:ext uri="{BB962C8B-B14F-4D97-AF65-F5344CB8AC3E}">
        <p14:creationId xmlns:p14="http://schemas.microsoft.com/office/powerpoint/2010/main" val="9182893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549264B-5C10-4A8F-BD3C-74AA2E300B71}"/>
              </a:ext>
            </a:extLst>
          </p:cNvPr>
          <p:cNvSpPr>
            <a:spLocks noGrp="1"/>
          </p:cNvSpPr>
          <p:nvPr>
            <p:ph type="title"/>
          </p:nvPr>
        </p:nvSpPr>
        <p:spPr/>
        <p:txBody>
          <a:bodyPr/>
          <a:lstStyle/>
          <a:p>
            <a:r>
              <a:rPr lang="zh-CN" altLang="en-US" dirty="0"/>
              <a:t>史上最短熊市</a:t>
            </a:r>
          </a:p>
        </p:txBody>
      </p:sp>
      <p:sp>
        <p:nvSpPr>
          <p:cNvPr id="3" name="内容占位符 2">
            <a:extLst>
              <a:ext uri="{FF2B5EF4-FFF2-40B4-BE49-F238E27FC236}">
                <a16:creationId xmlns:a16="http://schemas.microsoft.com/office/drawing/2014/main" id="{34A75EB2-FB11-4F7A-8F35-9C502CA89EDB}"/>
              </a:ext>
            </a:extLst>
          </p:cNvPr>
          <p:cNvSpPr>
            <a:spLocks noGrp="1"/>
          </p:cNvSpPr>
          <p:nvPr>
            <p:ph idx="1"/>
          </p:nvPr>
        </p:nvSpPr>
        <p:spPr/>
        <p:txBody>
          <a:bodyPr/>
          <a:lstStyle/>
          <a:p>
            <a:r>
              <a:rPr lang="zh-CN" altLang="en-US" dirty="0"/>
              <a:t>从</a:t>
            </a:r>
            <a:r>
              <a:rPr lang="en-US" altLang="zh-CN" dirty="0"/>
              <a:t>2020</a:t>
            </a:r>
            <a:r>
              <a:rPr lang="zh-CN" altLang="en-US" dirty="0"/>
              <a:t>年</a:t>
            </a:r>
            <a:r>
              <a:rPr lang="en-US" altLang="zh-CN" dirty="0"/>
              <a:t>2</a:t>
            </a:r>
            <a:r>
              <a:rPr lang="zh-CN" altLang="en-US" dirty="0"/>
              <a:t>月</a:t>
            </a:r>
            <a:r>
              <a:rPr lang="en-US" altLang="zh-CN" dirty="0"/>
              <a:t>19</a:t>
            </a:r>
            <a:r>
              <a:rPr lang="zh-CN" altLang="en-US" dirty="0"/>
              <a:t>日历史最高点</a:t>
            </a:r>
            <a:r>
              <a:rPr lang="en-US" altLang="zh-CN" dirty="0"/>
              <a:t>3393.52</a:t>
            </a:r>
            <a:r>
              <a:rPr lang="zh-CN" altLang="en-US" dirty="0"/>
              <a:t>，跌到</a:t>
            </a:r>
            <a:r>
              <a:rPr lang="en-US" altLang="zh-CN" dirty="0"/>
              <a:t>3</a:t>
            </a:r>
            <a:r>
              <a:rPr lang="zh-CN" altLang="en-US" dirty="0"/>
              <a:t>月</a:t>
            </a:r>
            <a:r>
              <a:rPr lang="en-US" altLang="zh-CN" dirty="0"/>
              <a:t>23</a:t>
            </a:r>
            <a:r>
              <a:rPr lang="zh-CN" altLang="en-US" dirty="0"/>
              <a:t>日最低点</a:t>
            </a:r>
            <a:r>
              <a:rPr lang="en-US" altLang="zh-CN" dirty="0"/>
              <a:t>2191.86</a:t>
            </a:r>
            <a:r>
              <a:rPr lang="zh-CN" altLang="en-US" dirty="0"/>
              <a:t>，下跌</a:t>
            </a:r>
            <a:r>
              <a:rPr lang="en-US" altLang="zh-CN" dirty="0"/>
              <a:t>35.4%</a:t>
            </a:r>
            <a:r>
              <a:rPr lang="zh-CN" altLang="en-US" dirty="0"/>
              <a:t>，仅用了</a:t>
            </a:r>
            <a:r>
              <a:rPr lang="en-US" altLang="zh-CN" dirty="0"/>
              <a:t>23</a:t>
            </a:r>
            <a:r>
              <a:rPr lang="zh-CN" altLang="en-US" dirty="0"/>
              <a:t>个交易日。</a:t>
            </a:r>
            <a:endParaRPr lang="en-US" altLang="zh-CN" dirty="0"/>
          </a:p>
          <a:p>
            <a:r>
              <a:rPr lang="en-US" altLang="zh-CN" dirty="0"/>
              <a:t>2020</a:t>
            </a:r>
            <a:r>
              <a:rPr lang="zh-CN" altLang="en-US" dirty="0"/>
              <a:t>年</a:t>
            </a:r>
            <a:r>
              <a:rPr lang="en-US" altLang="zh-CN" dirty="0"/>
              <a:t>8</a:t>
            </a:r>
            <a:r>
              <a:rPr lang="zh-CN" altLang="en-US" dirty="0"/>
              <a:t>月</a:t>
            </a:r>
            <a:r>
              <a:rPr lang="en-US" altLang="zh-CN" dirty="0"/>
              <a:t>18</a:t>
            </a:r>
            <a:r>
              <a:rPr lang="zh-CN" altLang="en-US" dirty="0"/>
              <a:t>日，</a:t>
            </a:r>
            <a:r>
              <a:rPr lang="en-US" altLang="zh-CN" dirty="0"/>
              <a:t>S&amp;P 500</a:t>
            </a:r>
            <a:r>
              <a:rPr lang="zh-CN" altLang="en-US" dirty="0"/>
              <a:t>再创新高。</a:t>
            </a:r>
            <a:endParaRPr lang="en-US" altLang="zh-CN" dirty="0"/>
          </a:p>
          <a:p>
            <a:endParaRPr lang="zh-CN" altLang="en-US" dirty="0"/>
          </a:p>
        </p:txBody>
      </p:sp>
    </p:spTree>
    <p:extLst>
      <p:ext uri="{BB962C8B-B14F-4D97-AF65-F5344CB8AC3E}">
        <p14:creationId xmlns:p14="http://schemas.microsoft.com/office/powerpoint/2010/main" val="40880853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B2F2288-6F71-4531-AD28-8A086D8256C8}"/>
              </a:ext>
            </a:extLst>
          </p:cNvPr>
          <p:cNvSpPr>
            <a:spLocks noGrp="1"/>
          </p:cNvSpPr>
          <p:nvPr>
            <p:ph type="title"/>
          </p:nvPr>
        </p:nvSpPr>
        <p:spPr/>
        <p:txBody>
          <a:bodyPr/>
          <a:lstStyle/>
          <a:p>
            <a:r>
              <a:rPr lang="zh-CN" altLang="en-US" dirty="0"/>
              <a:t>突然来临的全球衰退</a:t>
            </a:r>
          </a:p>
        </p:txBody>
      </p:sp>
      <p:pic>
        <p:nvPicPr>
          <p:cNvPr id="4" name="内容占位符 3">
            <a:extLst>
              <a:ext uri="{FF2B5EF4-FFF2-40B4-BE49-F238E27FC236}">
                <a16:creationId xmlns:a16="http://schemas.microsoft.com/office/drawing/2014/main" id="{090390A8-C338-4AA6-9465-F200CA00FD0E}"/>
              </a:ext>
            </a:extLst>
          </p:cNvPr>
          <p:cNvPicPr>
            <a:picLocks noGrp="1" noChangeAspect="1"/>
          </p:cNvPicPr>
          <p:nvPr>
            <p:ph idx="1"/>
          </p:nvPr>
        </p:nvPicPr>
        <p:blipFill>
          <a:blip r:embed="rId2"/>
          <a:stretch>
            <a:fillRect/>
          </a:stretch>
        </p:blipFill>
        <p:spPr>
          <a:xfrm>
            <a:off x="457200" y="2171878"/>
            <a:ext cx="8229600" cy="3382607"/>
          </a:xfrm>
          <a:prstGeom prst="rect">
            <a:avLst/>
          </a:prstGeom>
        </p:spPr>
      </p:pic>
    </p:spTree>
    <p:extLst>
      <p:ext uri="{BB962C8B-B14F-4D97-AF65-F5344CB8AC3E}">
        <p14:creationId xmlns:p14="http://schemas.microsoft.com/office/powerpoint/2010/main" val="22381726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CD3A655-5013-4C69-AF91-9F203C664083}"/>
              </a:ext>
            </a:extLst>
          </p:cNvPr>
          <p:cNvSpPr>
            <a:spLocks noGrp="1"/>
          </p:cNvSpPr>
          <p:nvPr>
            <p:ph type="title"/>
          </p:nvPr>
        </p:nvSpPr>
        <p:spPr/>
        <p:txBody>
          <a:bodyPr/>
          <a:lstStyle/>
          <a:p>
            <a:r>
              <a:rPr lang="zh-CN" altLang="en-US" dirty="0"/>
              <a:t>失业</a:t>
            </a:r>
          </a:p>
        </p:txBody>
      </p:sp>
      <p:pic>
        <p:nvPicPr>
          <p:cNvPr id="5" name="内容占位符 4">
            <a:extLst>
              <a:ext uri="{FF2B5EF4-FFF2-40B4-BE49-F238E27FC236}">
                <a16:creationId xmlns:a16="http://schemas.microsoft.com/office/drawing/2014/main" id="{490ED027-0F57-4599-9119-C71A5AD0E9E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277856"/>
            <a:ext cx="8229600" cy="3170650"/>
          </a:xfrm>
        </p:spPr>
      </p:pic>
    </p:spTree>
    <p:extLst>
      <p:ext uri="{BB962C8B-B14F-4D97-AF65-F5344CB8AC3E}">
        <p14:creationId xmlns:p14="http://schemas.microsoft.com/office/powerpoint/2010/main" val="37419660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176652F-705F-4248-B7FC-1C96AE8DAB15}"/>
              </a:ext>
            </a:extLst>
          </p:cNvPr>
          <p:cNvSpPr>
            <a:spLocks noGrp="1"/>
          </p:cNvSpPr>
          <p:nvPr>
            <p:ph type="title"/>
          </p:nvPr>
        </p:nvSpPr>
        <p:spPr/>
        <p:txBody>
          <a:bodyPr/>
          <a:lstStyle/>
          <a:p>
            <a:r>
              <a:rPr lang="zh-CN" altLang="en-US" dirty="0"/>
              <a:t>内容</a:t>
            </a:r>
          </a:p>
        </p:txBody>
      </p:sp>
      <p:sp>
        <p:nvSpPr>
          <p:cNvPr id="3" name="内容占位符 2">
            <a:extLst>
              <a:ext uri="{FF2B5EF4-FFF2-40B4-BE49-F238E27FC236}">
                <a16:creationId xmlns:a16="http://schemas.microsoft.com/office/drawing/2014/main" id="{4E150BBB-32EE-4F8E-AE8C-DD69660416B3}"/>
              </a:ext>
            </a:extLst>
          </p:cNvPr>
          <p:cNvSpPr>
            <a:spLocks noGrp="1"/>
          </p:cNvSpPr>
          <p:nvPr>
            <p:ph idx="1"/>
          </p:nvPr>
        </p:nvSpPr>
        <p:spPr/>
        <p:txBody>
          <a:bodyPr/>
          <a:lstStyle/>
          <a:p>
            <a:r>
              <a:rPr lang="zh-CN" altLang="en-US" dirty="0"/>
              <a:t>波动卖空</a:t>
            </a:r>
            <a:endParaRPr lang="en-US" altLang="zh-CN" dirty="0"/>
          </a:p>
          <a:p>
            <a:r>
              <a:rPr lang="zh-CN" altLang="en-US" dirty="0"/>
              <a:t>广义套息</a:t>
            </a:r>
            <a:endParaRPr lang="en-US" altLang="zh-CN" dirty="0"/>
          </a:p>
          <a:p>
            <a:r>
              <a:rPr lang="zh-CN" altLang="en-US" dirty="0"/>
              <a:t>“新冠疫情”冲击及影响</a:t>
            </a:r>
            <a:endParaRPr lang="en-US" altLang="zh-CN" dirty="0"/>
          </a:p>
          <a:p>
            <a:r>
              <a:rPr lang="zh-CN" altLang="en-US" b="1" dirty="0"/>
              <a:t>救市</a:t>
            </a:r>
            <a:endParaRPr lang="en-US" altLang="zh-CN" b="1" dirty="0"/>
          </a:p>
          <a:p>
            <a:pPr lvl="1"/>
            <a:r>
              <a:rPr lang="zh-CN" altLang="en-US" b="1" dirty="0"/>
              <a:t>货币政策</a:t>
            </a:r>
            <a:endParaRPr lang="en-US" altLang="zh-CN" b="1" dirty="0"/>
          </a:p>
          <a:p>
            <a:pPr lvl="1"/>
            <a:r>
              <a:rPr lang="zh-CN" altLang="en-US" b="1" dirty="0"/>
              <a:t>财政政策</a:t>
            </a:r>
          </a:p>
        </p:txBody>
      </p:sp>
    </p:spTree>
    <p:extLst>
      <p:ext uri="{BB962C8B-B14F-4D97-AF65-F5344CB8AC3E}">
        <p14:creationId xmlns:p14="http://schemas.microsoft.com/office/powerpoint/2010/main" val="39815729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It's O.K. to Be Confused About This Economy | The New Yorker">
            <a:extLst>
              <a:ext uri="{FF2B5EF4-FFF2-40B4-BE49-F238E27FC236}">
                <a16:creationId xmlns:a16="http://schemas.microsoft.com/office/drawing/2014/main" id="{667CA74E-2644-4928-9AF2-EA2E281929E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8144" y="2852936"/>
            <a:ext cx="3095178" cy="211450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ow Steven Mnuchin Leverages a Crisis">
            <a:extLst>
              <a:ext uri="{FF2B5EF4-FFF2-40B4-BE49-F238E27FC236}">
                <a16:creationId xmlns:a16="http://schemas.microsoft.com/office/drawing/2014/main" id="{AF05A8DF-39FE-49E4-BE8C-0E31302577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5857" y="2060848"/>
            <a:ext cx="3218681" cy="4026175"/>
          </a:xfrm>
          <a:prstGeom prst="rect">
            <a:avLst/>
          </a:prstGeom>
          <a:noFill/>
          <a:extLst>
            <a:ext uri="{909E8E84-426E-40DD-AFC4-6F175D3DCCD1}">
              <a14:hiddenFill xmlns:a14="http://schemas.microsoft.com/office/drawing/2010/main">
                <a:solidFill>
                  <a:srgbClr val="FFFFFF"/>
                </a:solidFill>
              </a14:hiddenFill>
            </a:ext>
          </a:extLst>
        </p:spPr>
      </p:pic>
      <p:pic>
        <p:nvPicPr>
          <p:cNvPr id="4" name="图片 3">
            <a:extLst>
              <a:ext uri="{FF2B5EF4-FFF2-40B4-BE49-F238E27FC236}">
                <a16:creationId xmlns:a16="http://schemas.microsoft.com/office/drawing/2014/main" id="{90EFF094-F35B-4BCD-B319-7E20F626A190}"/>
              </a:ext>
            </a:extLst>
          </p:cNvPr>
          <p:cNvPicPr>
            <a:picLocks noChangeAspect="1"/>
          </p:cNvPicPr>
          <p:nvPr/>
        </p:nvPicPr>
        <p:blipFill>
          <a:blip r:embed="rId4"/>
          <a:stretch>
            <a:fillRect/>
          </a:stretch>
        </p:blipFill>
        <p:spPr>
          <a:xfrm>
            <a:off x="434376" y="2204864"/>
            <a:ext cx="3263087" cy="3555405"/>
          </a:xfrm>
          <a:prstGeom prst="rect">
            <a:avLst/>
          </a:prstGeom>
        </p:spPr>
      </p:pic>
      <p:sp>
        <p:nvSpPr>
          <p:cNvPr id="5" name="文本框 4">
            <a:extLst>
              <a:ext uri="{FF2B5EF4-FFF2-40B4-BE49-F238E27FC236}">
                <a16:creationId xmlns:a16="http://schemas.microsoft.com/office/drawing/2014/main" id="{4BA281C7-8630-4B09-9A38-DF6516175DCF}"/>
              </a:ext>
            </a:extLst>
          </p:cNvPr>
          <p:cNvSpPr txBox="1"/>
          <p:nvPr/>
        </p:nvSpPr>
        <p:spPr>
          <a:xfrm>
            <a:off x="434376" y="1628800"/>
            <a:ext cx="2193408" cy="369332"/>
          </a:xfrm>
          <a:prstGeom prst="rect">
            <a:avLst/>
          </a:prstGeom>
          <a:noFill/>
        </p:spPr>
        <p:txBody>
          <a:bodyPr wrap="square" rtlCol="0">
            <a:spAutoFit/>
          </a:bodyPr>
          <a:lstStyle/>
          <a:p>
            <a:r>
              <a:rPr lang="en-US" altLang="zh-CN" dirty="0"/>
              <a:t>Donald Trump</a:t>
            </a:r>
            <a:endParaRPr lang="zh-CN" altLang="en-US" dirty="0"/>
          </a:p>
        </p:txBody>
      </p:sp>
      <p:sp>
        <p:nvSpPr>
          <p:cNvPr id="6" name="文本框 5">
            <a:extLst>
              <a:ext uri="{FF2B5EF4-FFF2-40B4-BE49-F238E27FC236}">
                <a16:creationId xmlns:a16="http://schemas.microsoft.com/office/drawing/2014/main" id="{F093D2C9-5918-49E1-907F-172911B511DC}"/>
              </a:ext>
            </a:extLst>
          </p:cNvPr>
          <p:cNvSpPr txBox="1"/>
          <p:nvPr/>
        </p:nvSpPr>
        <p:spPr>
          <a:xfrm>
            <a:off x="3995936" y="1628800"/>
            <a:ext cx="2304256" cy="369332"/>
          </a:xfrm>
          <a:prstGeom prst="rect">
            <a:avLst/>
          </a:prstGeom>
          <a:noFill/>
        </p:spPr>
        <p:txBody>
          <a:bodyPr wrap="square" rtlCol="0">
            <a:spAutoFit/>
          </a:bodyPr>
          <a:lstStyle/>
          <a:p>
            <a:r>
              <a:rPr lang="en-US" altLang="zh-CN" dirty="0"/>
              <a:t>Steven Mnuchin</a:t>
            </a:r>
            <a:endParaRPr lang="zh-CN" altLang="en-US" dirty="0"/>
          </a:p>
        </p:txBody>
      </p:sp>
      <p:sp>
        <p:nvSpPr>
          <p:cNvPr id="7" name="文本框 6">
            <a:extLst>
              <a:ext uri="{FF2B5EF4-FFF2-40B4-BE49-F238E27FC236}">
                <a16:creationId xmlns:a16="http://schemas.microsoft.com/office/drawing/2014/main" id="{23E4DDE3-A0B3-41D3-BAF1-2419A32C5DCD}"/>
              </a:ext>
            </a:extLst>
          </p:cNvPr>
          <p:cNvSpPr txBox="1"/>
          <p:nvPr/>
        </p:nvSpPr>
        <p:spPr>
          <a:xfrm>
            <a:off x="6588224" y="1772816"/>
            <a:ext cx="1728192" cy="369332"/>
          </a:xfrm>
          <a:prstGeom prst="rect">
            <a:avLst/>
          </a:prstGeom>
          <a:noFill/>
        </p:spPr>
        <p:txBody>
          <a:bodyPr wrap="square" rtlCol="0">
            <a:spAutoFit/>
          </a:bodyPr>
          <a:lstStyle/>
          <a:p>
            <a:r>
              <a:rPr lang="en-US" altLang="zh-CN" dirty="0"/>
              <a:t>Jerome Powell</a:t>
            </a:r>
            <a:endParaRPr lang="zh-CN" altLang="en-US" dirty="0"/>
          </a:p>
        </p:txBody>
      </p:sp>
    </p:spTree>
    <p:extLst>
      <p:ext uri="{BB962C8B-B14F-4D97-AF65-F5344CB8AC3E}">
        <p14:creationId xmlns:p14="http://schemas.microsoft.com/office/powerpoint/2010/main" val="37904457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6B8D273-E1B9-400D-8492-78BDBE0D1BF9}"/>
              </a:ext>
            </a:extLst>
          </p:cNvPr>
          <p:cNvSpPr>
            <a:spLocks noGrp="1"/>
          </p:cNvSpPr>
          <p:nvPr>
            <p:ph type="title"/>
          </p:nvPr>
        </p:nvSpPr>
        <p:spPr/>
        <p:txBody>
          <a:bodyPr/>
          <a:lstStyle/>
          <a:p>
            <a:r>
              <a:rPr lang="zh-CN" altLang="en-US" dirty="0"/>
              <a:t>美联储的救市</a:t>
            </a:r>
          </a:p>
        </p:txBody>
      </p:sp>
      <p:sp>
        <p:nvSpPr>
          <p:cNvPr id="3" name="内容占位符 2">
            <a:extLst>
              <a:ext uri="{FF2B5EF4-FFF2-40B4-BE49-F238E27FC236}">
                <a16:creationId xmlns:a16="http://schemas.microsoft.com/office/drawing/2014/main" id="{548CD666-730A-4A8E-94AB-8C42C26F6B1E}"/>
              </a:ext>
            </a:extLst>
          </p:cNvPr>
          <p:cNvSpPr>
            <a:spLocks noGrp="1"/>
          </p:cNvSpPr>
          <p:nvPr>
            <p:ph idx="1"/>
          </p:nvPr>
        </p:nvSpPr>
        <p:spPr/>
        <p:txBody>
          <a:bodyPr>
            <a:normAutofit fontScale="70000" lnSpcReduction="20000"/>
          </a:bodyPr>
          <a:lstStyle/>
          <a:p>
            <a:r>
              <a:rPr lang="zh-CN" altLang="en-US" dirty="0"/>
              <a:t>降息</a:t>
            </a:r>
            <a:endParaRPr lang="en-US" altLang="zh-CN" dirty="0"/>
          </a:p>
          <a:p>
            <a:pPr lvl="1"/>
            <a:r>
              <a:rPr lang="en-US" altLang="zh-CN" dirty="0"/>
              <a:t>2020</a:t>
            </a:r>
            <a:r>
              <a:rPr lang="zh-CN" altLang="en-US" dirty="0"/>
              <a:t>年</a:t>
            </a:r>
            <a:r>
              <a:rPr lang="en-US" altLang="zh-CN" dirty="0"/>
              <a:t>3</a:t>
            </a:r>
            <a:r>
              <a:rPr lang="zh-CN" altLang="en-US" dirty="0"/>
              <a:t>月</a:t>
            </a:r>
            <a:r>
              <a:rPr lang="en-US" altLang="zh-CN" dirty="0"/>
              <a:t>3</a:t>
            </a:r>
            <a:r>
              <a:rPr lang="zh-CN" altLang="en-US" dirty="0"/>
              <a:t>日，降息至</a:t>
            </a:r>
            <a:r>
              <a:rPr lang="en-US" altLang="zh-CN" dirty="0"/>
              <a:t>1-1.25%</a:t>
            </a:r>
            <a:r>
              <a:rPr lang="zh-CN" altLang="en-US" dirty="0"/>
              <a:t>区间</a:t>
            </a:r>
            <a:endParaRPr lang="en-US" altLang="zh-CN" dirty="0"/>
          </a:p>
          <a:p>
            <a:pPr lvl="1"/>
            <a:r>
              <a:rPr lang="en-US" altLang="zh-CN" dirty="0"/>
              <a:t>2020</a:t>
            </a:r>
            <a:r>
              <a:rPr lang="zh-CN" altLang="en-US" dirty="0"/>
              <a:t>年</a:t>
            </a:r>
            <a:r>
              <a:rPr lang="en-US" altLang="zh-CN" dirty="0"/>
              <a:t>3</a:t>
            </a:r>
            <a:r>
              <a:rPr lang="zh-CN" altLang="en-US" dirty="0"/>
              <a:t>月</a:t>
            </a:r>
            <a:r>
              <a:rPr lang="en-US" altLang="zh-CN" dirty="0"/>
              <a:t>15</a:t>
            </a:r>
            <a:r>
              <a:rPr lang="zh-CN" altLang="en-US" dirty="0"/>
              <a:t>日，降息至</a:t>
            </a:r>
            <a:r>
              <a:rPr lang="en-US" altLang="zh-CN" dirty="0"/>
              <a:t>0-0.25%</a:t>
            </a:r>
            <a:r>
              <a:rPr lang="zh-CN" altLang="en-US" dirty="0"/>
              <a:t>区间，并许诺维持在低位。</a:t>
            </a:r>
            <a:endParaRPr lang="en-US" altLang="zh-CN" dirty="0"/>
          </a:p>
          <a:p>
            <a:r>
              <a:rPr lang="zh-CN" altLang="en-US" dirty="0"/>
              <a:t>金融市场维稳</a:t>
            </a:r>
            <a:endParaRPr lang="en-US" altLang="zh-CN" dirty="0"/>
          </a:p>
          <a:p>
            <a:pPr lvl="1"/>
            <a:r>
              <a:rPr lang="zh-CN" altLang="en-US" dirty="0"/>
              <a:t>量化宽松（资产购买，</a:t>
            </a:r>
            <a:r>
              <a:rPr lang="en-US" altLang="zh-CN" dirty="0"/>
              <a:t>repo</a:t>
            </a:r>
            <a:r>
              <a:rPr lang="zh-CN" altLang="en-US" dirty="0"/>
              <a:t>）</a:t>
            </a:r>
            <a:endParaRPr lang="en-US" altLang="zh-CN" dirty="0"/>
          </a:p>
          <a:p>
            <a:pPr lvl="1"/>
            <a:r>
              <a:rPr lang="zh-CN" altLang="en-US" dirty="0"/>
              <a:t>放松</a:t>
            </a:r>
            <a:r>
              <a:rPr lang="en-US" altLang="zh-CN" dirty="0"/>
              <a:t>SLR (supplemental leverage ratio)</a:t>
            </a:r>
            <a:r>
              <a:rPr lang="zh-CN" altLang="en-US" dirty="0"/>
              <a:t>监管，改善美国国债市场流动性</a:t>
            </a:r>
            <a:endParaRPr lang="en-US" altLang="zh-CN" dirty="0"/>
          </a:p>
          <a:p>
            <a:pPr lvl="1"/>
            <a:r>
              <a:rPr lang="zh-CN" altLang="en-US" dirty="0"/>
              <a:t>对商业票据市场、</a:t>
            </a:r>
            <a:r>
              <a:rPr lang="en-US" altLang="zh-CN" dirty="0"/>
              <a:t>primary dealer</a:t>
            </a:r>
            <a:r>
              <a:rPr lang="zh-CN" altLang="en-US" dirty="0"/>
              <a:t>、货币市场基金等作信贷支持</a:t>
            </a:r>
            <a:endParaRPr lang="en-US" altLang="zh-CN" dirty="0"/>
          </a:p>
          <a:p>
            <a:r>
              <a:rPr lang="zh-CN" altLang="en-US" dirty="0"/>
              <a:t>面向实体经济的信用支持</a:t>
            </a:r>
            <a:endParaRPr lang="en-US" altLang="zh-CN" dirty="0"/>
          </a:p>
          <a:p>
            <a:pPr lvl="1"/>
            <a:r>
              <a:rPr lang="en-US" altLang="zh-CN" dirty="0"/>
              <a:t> Paycheck Protection Program Liquidity Facility</a:t>
            </a:r>
          </a:p>
          <a:p>
            <a:pPr lvl="1"/>
            <a:r>
              <a:rPr lang="en-US" altLang="zh-CN" dirty="0"/>
              <a:t> Main Street Lending Program</a:t>
            </a:r>
          </a:p>
          <a:p>
            <a:r>
              <a:rPr lang="zh-CN" altLang="en-US" dirty="0"/>
              <a:t>对国际金融市场的支持</a:t>
            </a:r>
            <a:endParaRPr lang="en-US" altLang="zh-CN" dirty="0"/>
          </a:p>
          <a:p>
            <a:pPr lvl="1"/>
            <a:r>
              <a:rPr lang="zh-CN" altLang="en-US" dirty="0"/>
              <a:t>增加掉期专线（</a:t>
            </a:r>
            <a:r>
              <a:rPr lang="en-US" altLang="zh-CN" dirty="0"/>
              <a:t>swap lines</a:t>
            </a:r>
            <a:r>
              <a:rPr lang="zh-CN" altLang="en-US" dirty="0"/>
              <a:t>）</a:t>
            </a:r>
            <a:r>
              <a:rPr lang="en-US" altLang="zh-CN" dirty="0"/>
              <a:t>, </a:t>
            </a:r>
            <a:r>
              <a:rPr lang="zh-CN" altLang="en-US" dirty="0"/>
              <a:t>增加美元流动性</a:t>
            </a:r>
            <a:endParaRPr lang="en-US" altLang="zh-CN" dirty="0"/>
          </a:p>
          <a:p>
            <a:endParaRPr lang="zh-CN" altLang="en-US" dirty="0"/>
          </a:p>
        </p:txBody>
      </p:sp>
    </p:spTree>
    <p:extLst>
      <p:ext uri="{BB962C8B-B14F-4D97-AF65-F5344CB8AC3E}">
        <p14:creationId xmlns:p14="http://schemas.microsoft.com/office/powerpoint/2010/main" val="194597818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165A451-7856-4815-A97C-B76CB6F00D4B}"/>
              </a:ext>
            </a:extLst>
          </p:cNvPr>
          <p:cNvSpPr>
            <a:spLocks noGrp="1"/>
          </p:cNvSpPr>
          <p:nvPr>
            <p:ph type="title"/>
          </p:nvPr>
        </p:nvSpPr>
        <p:spPr/>
        <p:txBody>
          <a:bodyPr/>
          <a:lstStyle/>
          <a:p>
            <a:r>
              <a:rPr lang="zh-CN" altLang="en-US" dirty="0"/>
              <a:t>国债和</a:t>
            </a:r>
            <a:r>
              <a:rPr lang="en-US" altLang="zh-CN" dirty="0"/>
              <a:t>MBS</a:t>
            </a:r>
            <a:r>
              <a:rPr lang="zh-CN" altLang="en-US" dirty="0"/>
              <a:t>的购买</a:t>
            </a:r>
          </a:p>
        </p:txBody>
      </p:sp>
      <p:pic>
        <p:nvPicPr>
          <p:cNvPr id="4" name="内容占位符 3">
            <a:extLst>
              <a:ext uri="{FF2B5EF4-FFF2-40B4-BE49-F238E27FC236}">
                <a16:creationId xmlns:a16="http://schemas.microsoft.com/office/drawing/2014/main" id="{BE1D047F-764E-40AE-AC66-34346D90FC64}"/>
              </a:ext>
            </a:extLst>
          </p:cNvPr>
          <p:cNvPicPr>
            <a:picLocks noGrp="1" noChangeAspect="1"/>
          </p:cNvPicPr>
          <p:nvPr>
            <p:ph idx="1"/>
          </p:nvPr>
        </p:nvPicPr>
        <p:blipFill>
          <a:blip r:embed="rId3"/>
          <a:stretch>
            <a:fillRect/>
          </a:stretch>
        </p:blipFill>
        <p:spPr>
          <a:xfrm>
            <a:off x="838359" y="1600200"/>
            <a:ext cx="7467282" cy="4525963"/>
          </a:xfrm>
          <a:prstGeom prst="rect">
            <a:avLst/>
          </a:prstGeom>
        </p:spPr>
      </p:pic>
    </p:spTree>
    <p:extLst>
      <p:ext uri="{BB962C8B-B14F-4D97-AF65-F5344CB8AC3E}">
        <p14:creationId xmlns:p14="http://schemas.microsoft.com/office/powerpoint/2010/main" val="6091527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6D4F3C8-BAB9-4ABF-936C-1FB7657083F1}"/>
              </a:ext>
            </a:extLst>
          </p:cNvPr>
          <p:cNvSpPr>
            <a:spLocks noGrp="1"/>
          </p:cNvSpPr>
          <p:nvPr>
            <p:ph type="title"/>
          </p:nvPr>
        </p:nvSpPr>
        <p:spPr/>
        <p:txBody>
          <a:bodyPr/>
          <a:lstStyle/>
          <a:p>
            <a:r>
              <a:rPr lang="zh-CN" altLang="en-US" dirty="0"/>
              <a:t>期权</a:t>
            </a:r>
          </a:p>
        </p:txBody>
      </p:sp>
      <p:sp>
        <p:nvSpPr>
          <p:cNvPr id="6" name="文本占位符 5">
            <a:extLst>
              <a:ext uri="{FF2B5EF4-FFF2-40B4-BE49-F238E27FC236}">
                <a16:creationId xmlns:a16="http://schemas.microsoft.com/office/drawing/2014/main" id="{33978845-70B6-4573-95CD-759AAEA97875}"/>
              </a:ext>
            </a:extLst>
          </p:cNvPr>
          <p:cNvSpPr>
            <a:spLocks noGrp="1"/>
          </p:cNvSpPr>
          <p:nvPr>
            <p:ph type="body" idx="1"/>
          </p:nvPr>
        </p:nvSpPr>
        <p:spPr/>
        <p:txBody>
          <a:bodyPr/>
          <a:lstStyle/>
          <a:p>
            <a:r>
              <a:rPr lang="zh-CN" altLang="en-US" dirty="0"/>
              <a:t>看涨期权（</a:t>
            </a:r>
            <a:r>
              <a:rPr lang="en-US" altLang="zh-CN" dirty="0"/>
              <a:t>call</a:t>
            </a:r>
            <a:r>
              <a:rPr lang="zh-CN" altLang="en-US" dirty="0"/>
              <a:t>）</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135BE2E9-4669-4991-85F4-DAD534851B4F}"/>
                  </a:ext>
                </a:extLst>
              </p:cNvPr>
              <p:cNvSpPr>
                <a:spLocks noGrp="1"/>
              </p:cNvSpPr>
              <p:nvPr>
                <p:ph sz="half" idx="2"/>
              </p:nvPr>
            </p:nvSpPr>
            <p:spPr/>
            <p:txBody>
              <a:bodyPr>
                <a:normAutofit/>
              </a:bodyPr>
              <a:lstStyle/>
              <a:p>
                <a:r>
                  <a:rPr lang="zh-CN" altLang="en-US" dirty="0"/>
                  <a:t>看涨期权是在给定时间范围内、在给定价格（执行价格，</a:t>
                </a:r>
                <a:r>
                  <a:rPr lang="en-US" altLang="zh-CN" dirty="0"/>
                  <a:t>Strike price</a:t>
                </a:r>
                <a:r>
                  <a:rPr lang="zh-CN" altLang="en-US" dirty="0"/>
                  <a:t>）</a:t>
                </a:r>
                <a:r>
                  <a:rPr lang="zh-CN" altLang="en-US" b="1" dirty="0">
                    <a:solidFill>
                      <a:schemeClr val="accent2"/>
                    </a:solidFill>
                  </a:rPr>
                  <a:t>买入</a:t>
                </a:r>
                <a:r>
                  <a:rPr lang="zh-CN" altLang="en-US" dirty="0"/>
                  <a:t>某资产的</a:t>
                </a:r>
                <a:r>
                  <a:rPr lang="zh-CN" altLang="en-US" dirty="0">
                    <a:solidFill>
                      <a:schemeClr val="accent2"/>
                    </a:solidFill>
                  </a:rPr>
                  <a:t>权利</a:t>
                </a:r>
                <a:r>
                  <a:rPr lang="zh-CN" altLang="en-US" dirty="0"/>
                  <a:t>。</a:t>
                </a:r>
                <a:endParaRPr lang="en-US" altLang="zh-CN" dirty="0"/>
              </a:p>
              <a:p>
                <a:r>
                  <a:rPr lang="zh-CN" altLang="en-US" dirty="0"/>
                  <a:t>假设资产价格为</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𝑆</m:t>
                        </m:r>
                      </m:e>
                      <m:sub>
                        <m:r>
                          <a:rPr lang="en-US" altLang="zh-CN" i="1">
                            <a:latin typeface="Cambria Math" panose="02040503050406030204" pitchFamily="18" charset="0"/>
                          </a:rPr>
                          <m:t>𝑡</m:t>
                        </m:r>
                      </m:sub>
                    </m:sSub>
                  </m:oMath>
                </a14:m>
                <a:r>
                  <a:rPr lang="en-US" altLang="zh-CN" dirty="0"/>
                  <a:t>, </a:t>
                </a:r>
                <a:r>
                  <a:rPr lang="zh-CN" altLang="en-US" dirty="0"/>
                  <a:t>到期日为</a:t>
                </a:r>
                <a14:m>
                  <m:oMath xmlns:m="http://schemas.openxmlformats.org/officeDocument/2006/math">
                    <m:r>
                      <a:rPr lang="en-US" altLang="zh-CN" i="1" dirty="0">
                        <a:latin typeface="Cambria Math" panose="02040503050406030204" pitchFamily="18" charset="0"/>
                      </a:rPr>
                      <m:t>𝑇</m:t>
                    </m:r>
                  </m:oMath>
                </a14:m>
                <a:r>
                  <a:rPr lang="zh-CN" altLang="en-US" dirty="0"/>
                  <a:t>，执行价格为</a:t>
                </a:r>
                <a14:m>
                  <m:oMath xmlns:m="http://schemas.openxmlformats.org/officeDocument/2006/math">
                    <m:r>
                      <a:rPr lang="en-US" altLang="zh-CN" i="1">
                        <a:latin typeface="Cambria Math" panose="02040503050406030204" pitchFamily="18" charset="0"/>
                      </a:rPr>
                      <m:t>𝐾</m:t>
                    </m:r>
                  </m:oMath>
                </a14:m>
                <a:r>
                  <a:rPr lang="en-US" altLang="zh-CN" dirty="0"/>
                  <a:t>, </a:t>
                </a:r>
                <a:r>
                  <a:rPr lang="zh-CN" altLang="en-US" dirty="0"/>
                  <a:t>那么在到期日</a:t>
                </a:r>
                <a14:m>
                  <m:oMath xmlns:m="http://schemas.openxmlformats.org/officeDocument/2006/math">
                    <m:r>
                      <a:rPr lang="en-US" altLang="zh-CN" i="1" dirty="0">
                        <a:latin typeface="Cambria Math" panose="02040503050406030204" pitchFamily="18" charset="0"/>
                      </a:rPr>
                      <m:t>𝑇</m:t>
                    </m:r>
                  </m:oMath>
                </a14:m>
                <a:r>
                  <a:rPr lang="en-US" altLang="zh-CN" dirty="0"/>
                  <a:t>, </a:t>
                </a:r>
                <a:r>
                  <a:rPr lang="zh-CN" altLang="en-US" dirty="0"/>
                  <a:t>看涨期权的价值为</a:t>
                </a:r>
                <a:endParaRPr lang="en-US" altLang="zh-CN" dirty="0"/>
              </a:p>
              <a:p>
                <a:pPr marL="0" indent="0">
                  <a:buNone/>
                </a:pPr>
                <a14:m>
                  <m:oMathPara xmlns:m="http://schemas.openxmlformats.org/officeDocument/2006/math">
                    <m:oMathParaPr>
                      <m:jc m:val="centerGroup"/>
                    </m:oMathParaPr>
                    <m:oMath xmlns:m="http://schemas.openxmlformats.org/officeDocument/2006/math">
                      <m:r>
                        <m:rPr>
                          <m:sty m:val="p"/>
                        </m:rPr>
                        <a:rPr lang="en-US" altLang="zh-CN" i="1" dirty="0">
                          <a:latin typeface="Cambria Math" panose="02040503050406030204" pitchFamily="18" charset="0"/>
                        </a:rPr>
                        <m:t>max</m:t>
                      </m:r>
                      <m:d>
                        <m:dPr>
                          <m:ctrlPr>
                            <a:rPr lang="en-US" altLang="zh-CN" i="1" dirty="0">
                              <a:latin typeface="Cambria Math" panose="02040503050406030204" pitchFamily="18" charset="0"/>
                            </a:rPr>
                          </m:ctrlPr>
                        </m:dPr>
                        <m:e>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𝑆</m:t>
                              </m:r>
                            </m:e>
                            <m:sub>
                              <m:r>
                                <a:rPr lang="en-US" altLang="zh-CN" i="1" dirty="0">
                                  <a:latin typeface="Cambria Math" panose="02040503050406030204" pitchFamily="18" charset="0"/>
                                </a:rPr>
                                <m:t>𝑇</m:t>
                              </m:r>
                            </m:sub>
                          </m:sSub>
                          <m:r>
                            <a:rPr lang="en-US" altLang="zh-CN" b="0" i="1" dirty="0" smtClean="0">
                              <a:latin typeface="Cambria Math" panose="02040503050406030204" pitchFamily="18" charset="0"/>
                            </a:rPr>
                            <m:t>−</m:t>
                          </m:r>
                          <m:r>
                            <a:rPr lang="en-US" altLang="zh-CN" b="0" i="1" dirty="0" smtClean="0">
                              <a:latin typeface="Cambria Math" panose="02040503050406030204" pitchFamily="18" charset="0"/>
                            </a:rPr>
                            <m:t>𝐾</m:t>
                          </m:r>
                          <m:r>
                            <a:rPr lang="en-US" altLang="zh-CN" i="1" dirty="0">
                              <a:latin typeface="Cambria Math" panose="02040503050406030204" pitchFamily="18" charset="0"/>
                            </a:rPr>
                            <m:t>,0</m:t>
                          </m:r>
                        </m:e>
                      </m:d>
                      <m:r>
                        <a:rPr lang="en-US" altLang="zh-CN" i="1" dirty="0">
                          <a:latin typeface="Cambria Math" panose="02040503050406030204" pitchFamily="18" charset="0"/>
                        </a:rPr>
                        <m:t> .</m:t>
                      </m:r>
                    </m:oMath>
                  </m:oMathPara>
                </a14:m>
                <a:endParaRPr lang="en-US" altLang="zh-CN" dirty="0"/>
              </a:p>
              <a:p>
                <a:endParaRPr lang="zh-CN" altLang="en-US" dirty="0"/>
              </a:p>
            </p:txBody>
          </p:sp>
        </mc:Choice>
        <mc:Fallback xmlns="">
          <p:sp>
            <p:nvSpPr>
              <p:cNvPr id="3" name="内容占位符 2">
                <a:extLst>
                  <a:ext uri="{FF2B5EF4-FFF2-40B4-BE49-F238E27FC236}">
                    <a16:creationId xmlns:a16="http://schemas.microsoft.com/office/drawing/2014/main" id="{135BE2E9-4669-4991-85F4-DAD534851B4F}"/>
                  </a:ext>
                </a:extLst>
              </p:cNvPr>
              <p:cNvSpPr>
                <a:spLocks noGrp="1" noRot="1" noChangeAspect="1" noMove="1" noResize="1" noEditPoints="1" noAdjustHandles="1" noChangeArrowheads="1" noChangeShapeType="1" noTextEdit="1"/>
              </p:cNvSpPr>
              <p:nvPr>
                <p:ph sz="half" idx="2"/>
              </p:nvPr>
            </p:nvSpPr>
            <p:spPr>
              <a:blipFill>
                <a:blip r:embed="rId3"/>
                <a:stretch>
                  <a:fillRect l="-1961" t="-1235" r="-905"/>
                </a:stretch>
              </a:blipFill>
            </p:spPr>
            <p:txBody>
              <a:bodyPr/>
              <a:lstStyle/>
              <a:p>
                <a:r>
                  <a:rPr lang="zh-CN" altLang="en-US">
                    <a:noFill/>
                  </a:rPr>
                  <a:t> </a:t>
                </a:r>
              </a:p>
            </p:txBody>
          </p:sp>
        </mc:Fallback>
      </mc:AlternateContent>
      <p:sp>
        <p:nvSpPr>
          <p:cNvPr id="7" name="文本占位符 6">
            <a:extLst>
              <a:ext uri="{FF2B5EF4-FFF2-40B4-BE49-F238E27FC236}">
                <a16:creationId xmlns:a16="http://schemas.microsoft.com/office/drawing/2014/main" id="{DC167C35-D883-41DB-987C-71C76DB7CE0A}"/>
              </a:ext>
            </a:extLst>
          </p:cNvPr>
          <p:cNvSpPr>
            <a:spLocks noGrp="1"/>
          </p:cNvSpPr>
          <p:nvPr>
            <p:ph type="body" sz="quarter" idx="3"/>
          </p:nvPr>
        </p:nvSpPr>
        <p:spPr/>
        <p:txBody>
          <a:bodyPr/>
          <a:lstStyle/>
          <a:p>
            <a:r>
              <a:rPr lang="zh-CN" altLang="en-US" dirty="0"/>
              <a:t>看跌期权（</a:t>
            </a:r>
            <a:r>
              <a:rPr lang="en-US" altLang="zh-CN" dirty="0"/>
              <a:t>put</a:t>
            </a:r>
            <a:r>
              <a:rPr lang="zh-CN" altLang="en-US" dirty="0"/>
              <a:t>）</a:t>
            </a:r>
          </a:p>
        </p:txBody>
      </p:sp>
      <mc:AlternateContent xmlns:mc="http://schemas.openxmlformats.org/markup-compatibility/2006" xmlns:a14="http://schemas.microsoft.com/office/drawing/2010/main">
        <mc:Choice Requires="a14">
          <p:sp>
            <p:nvSpPr>
              <p:cNvPr id="8" name="内容占位符 7">
                <a:extLst>
                  <a:ext uri="{FF2B5EF4-FFF2-40B4-BE49-F238E27FC236}">
                    <a16:creationId xmlns:a16="http://schemas.microsoft.com/office/drawing/2014/main" id="{A7A53ED8-0774-48AF-A36D-112AD1ACBC2E}"/>
                  </a:ext>
                </a:extLst>
              </p:cNvPr>
              <p:cNvSpPr>
                <a:spLocks noGrp="1"/>
              </p:cNvSpPr>
              <p:nvPr>
                <p:ph sz="quarter" idx="4"/>
              </p:nvPr>
            </p:nvSpPr>
            <p:spPr/>
            <p:txBody>
              <a:bodyPr/>
              <a:lstStyle/>
              <a:p>
                <a:r>
                  <a:rPr lang="zh-CN" altLang="en-US" dirty="0"/>
                  <a:t>看跌期权是在给定时间范围内、在给定价格（执行价格，</a:t>
                </a:r>
                <a:r>
                  <a:rPr lang="en-US" altLang="zh-CN" dirty="0"/>
                  <a:t>Strike price</a:t>
                </a:r>
                <a:r>
                  <a:rPr lang="zh-CN" altLang="en-US" dirty="0"/>
                  <a:t>）</a:t>
                </a:r>
                <a:r>
                  <a:rPr lang="zh-CN" altLang="en-US" dirty="0">
                    <a:solidFill>
                      <a:schemeClr val="accent2"/>
                    </a:solidFill>
                  </a:rPr>
                  <a:t>卖出</a:t>
                </a:r>
                <a:r>
                  <a:rPr lang="zh-CN" altLang="en-US" dirty="0"/>
                  <a:t>某资产的</a:t>
                </a:r>
                <a:r>
                  <a:rPr lang="zh-CN" altLang="en-US" dirty="0">
                    <a:solidFill>
                      <a:schemeClr val="accent2"/>
                    </a:solidFill>
                  </a:rPr>
                  <a:t>权利</a:t>
                </a:r>
                <a:r>
                  <a:rPr lang="zh-CN" altLang="en-US" dirty="0"/>
                  <a:t>。</a:t>
                </a:r>
                <a:endParaRPr lang="en-US" altLang="zh-CN" dirty="0"/>
              </a:p>
              <a:p>
                <a:r>
                  <a:rPr lang="zh-CN" altLang="en-US" dirty="0"/>
                  <a:t>假设资产价格为</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𝑆</m:t>
                        </m:r>
                      </m:e>
                      <m:sub>
                        <m:r>
                          <a:rPr lang="en-US" altLang="zh-CN" i="1">
                            <a:latin typeface="Cambria Math" panose="02040503050406030204" pitchFamily="18" charset="0"/>
                          </a:rPr>
                          <m:t>𝑡</m:t>
                        </m:r>
                      </m:sub>
                    </m:sSub>
                  </m:oMath>
                </a14:m>
                <a:r>
                  <a:rPr lang="en-US" altLang="zh-CN" dirty="0"/>
                  <a:t>, </a:t>
                </a:r>
                <a:r>
                  <a:rPr lang="zh-CN" altLang="en-US" dirty="0"/>
                  <a:t>到期日为</a:t>
                </a:r>
                <a14:m>
                  <m:oMath xmlns:m="http://schemas.openxmlformats.org/officeDocument/2006/math">
                    <m:r>
                      <a:rPr lang="en-US" altLang="zh-CN" i="1" dirty="0">
                        <a:latin typeface="Cambria Math" panose="02040503050406030204" pitchFamily="18" charset="0"/>
                      </a:rPr>
                      <m:t>𝑇</m:t>
                    </m:r>
                  </m:oMath>
                </a14:m>
                <a:r>
                  <a:rPr lang="zh-CN" altLang="en-US" dirty="0"/>
                  <a:t>，执行价格为</a:t>
                </a:r>
                <a14:m>
                  <m:oMath xmlns:m="http://schemas.openxmlformats.org/officeDocument/2006/math">
                    <m:r>
                      <a:rPr lang="en-US" altLang="zh-CN" i="1">
                        <a:latin typeface="Cambria Math" panose="02040503050406030204" pitchFamily="18" charset="0"/>
                      </a:rPr>
                      <m:t>𝐾</m:t>
                    </m:r>
                  </m:oMath>
                </a14:m>
                <a:r>
                  <a:rPr lang="en-US" altLang="zh-CN" dirty="0"/>
                  <a:t>, </a:t>
                </a:r>
                <a:r>
                  <a:rPr lang="zh-CN" altLang="en-US" dirty="0"/>
                  <a:t>那么在到期日</a:t>
                </a:r>
                <a14:m>
                  <m:oMath xmlns:m="http://schemas.openxmlformats.org/officeDocument/2006/math">
                    <m:r>
                      <a:rPr lang="en-US" altLang="zh-CN" i="1" dirty="0">
                        <a:latin typeface="Cambria Math" panose="02040503050406030204" pitchFamily="18" charset="0"/>
                      </a:rPr>
                      <m:t>𝑇</m:t>
                    </m:r>
                  </m:oMath>
                </a14:m>
                <a:r>
                  <a:rPr lang="en-US" altLang="zh-CN" dirty="0"/>
                  <a:t>, </a:t>
                </a:r>
                <a:r>
                  <a:rPr lang="zh-CN" altLang="en-US" dirty="0"/>
                  <a:t>看跌期权的价值为</a:t>
                </a:r>
                <a:endParaRPr lang="en-US" altLang="zh-CN" dirty="0"/>
              </a:p>
              <a:p>
                <a:pPr marL="0" indent="0">
                  <a:buNone/>
                </a:pPr>
                <a14:m>
                  <m:oMathPara xmlns:m="http://schemas.openxmlformats.org/officeDocument/2006/math">
                    <m:oMathParaPr>
                      <m:jc m:val="centerGroup"/>
                    </m:oMathParaPr>
                    <m:oMath xmlns:m="http://schemas.openxmlformats.org/officeDocument/2006/math">
                      <m:r>
                        <m:rPr>
                          <m:sty m:val="p"/>
                        </m:rPr>
                        <a:rPr lang="en-US" altLang="zh-CN" i="1" dirty="0">
                          <a:latin typeface="Cambria Math" panose="02040503050406030204" pitchFamily="18" charset="0"/>
                        </a:rPr>
                        <m:t>max</m:t>
                      </m:r>
                      <m:d>
                        <m:dPr>
                          <m:ctrlPr>
                            <a:rPr lang="en-US" altLang="zh-CN" i="1" dirty="0">
                              <a:latin typeface="Cambria Math" panose="02040503050406030204" pitchFamily="18" charset="0"/>
                            </a:rPr>
                          </m:ctrlPr>
                        </m:dPr>
                        <m:e>
                          <m:r>
                            <a:rPr lang="en-US" altLang="zh-CN" i="1" dirty="0">
                              <a:latin typeface="Cambria Math" panose="02040503050406030204" pitchFamily="18" charset="0"/>
                            </a:rPr>
                            <m:t>𝐾</m:t>
                          </m:r>
                          <m:r>
                            <a:rPr lang="en-US" altLang="zh-CN" i="1" dirty="0">
                              <a:latin typeface="Cambria Math" panose="02040503050406030204" pitchFamily="18" charset="0"/>
                            </a:rPr>
                            <m:t>−</m:t>
                          </m:r>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𝑆</m:t>
                              </m:r>
                            </m:e>
                            <m:sub>
                              <m:r>
                                <a:rPr lang="en-US" altLang="zh-CN" i="1" dirty="0">
                                  <a:latin typeface="Cambria Math" panose="02040503050406030204" pitchFamily="18" charset="0"/>
                                </a:rPr>
                                <m:t>𝑇</m:t>
                              </m:r>
                            </m:sub>
                          </m:sSub>
                          <m:r>
                            <a:rPr lang="en-US" altLang="zh-CN" i="1" dirty="0">
                              <a:latin typeface="Cambria Math" panose="02040503050406030204" pitchFamily="18" charset="0"/>
                            </a:rPr>
                            <m:t>,0</m:t>
                          </m:r>
                        </m:e>
                      </m:d>
                      <m:r>
                        <a:rPr lang="en-US" altLang="zh-CN" i="1" dirty="0">
                          <a:latin typeface="Cambria Math" panose="02040503050406030204" pitchFamily="18" charset="0"/>
                        </a:rPr>
                        <m:t> .</m:t>
                      </m:r>
                    </m:oMath>
                  </m:oMathPara>
                </a14:m>
                <a:endParaRPr lang="en-US" altLang="zh-CN" dirty="0"/>
              </a:p>
              <a:p>
                <a:endParaRPr lang="zh-CN" altLang="en-US" dirty="0"/>
              </a:p>
            </p:txBody>
          </p:sp>
        </mc:Choice>
        <mc:Fallback xmlns="">
          <p:sp>
            <p:nvSpPr>
              <p:cNvPr id="8" name="内容占位符 7">
                <a:extLst>
                  <a:ext uri="{FF2B5EF4-FFF2-40B4-BE49-F238E27FC236}">
                    <a16:creationId xmlns:a16="http://schemas.microsoft.com/office/drawing/2014/main" id="{A7A53ED8-0774-48AF-A36D-112AD1ACBC2E}"/>
                  </a:ext>
                </a:extLst>
              </p:cNvPr>
              <p:cNvSpPr>
                <a:spLocks noGrp="1" noRot="1" noChangeAspect="1" noMove="1" noResize="1" noEditPoints="1" noAdjustHandles="1" noChangeArrowheads="1" noChangeShapeType="1" noTextEdit="1"/>
              </p:cNvSpPr>
              <p:nvPr>
                <p:ph sz="quarter" idx="4"/>
              </p:nvPr>
            </p:nvSpPr>
            <p:spPr>
              <a:blipFill>
                <a:blip r:embed="rId4"/>
                <a:stretch>
                  <a:fillRect l="-2112" t="-1235" r="-905"/>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95573034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0BDD017-1BD2-4BFD-82F0-A2A244021ED6}"/>
              </a:ext>
            </a:extLst>
          </p:cNvPr>
          <p:cNvSpPr>
            <a:spLocks noGrp="1"/>
          </p:cNvSpPr>
          <p:nvPr>
            <p:ph type="title"/>
          </p:nvPr>
        </p:nvSpPr>
        <p:spPr/>
        <p:txBody>
          <a:bodyPr/>
          <a:lstStyle/>
          <a:p>
            <a:r>
              <a:rPr lang="zh-CN" altLang="en-US" dirty="0"/>
              <a:t>美联储资产表</a:t>
            </a:r>
          </a:p>
        </p:txBody>
      </p:sp>
      <p:pic>
        <p:nvPicPr>
          <p:cNvPr id="4" name="内容占位符 3">
            <a:extLst>
              <a:ext uri="{FF2B5EF4-FFF2-40B4-BE49-F238E27FC236}">
                <a16:creationId xmlns:a16="http://schemas.microsoft.com/office/drawing/2014/main" id="{CE6382BD-BA46-410B-8EBF-77100B11025A}"/>
              </a:ext>
            </a:extLst>
          </p:cNvPr>
          <p:cNvPicPr>
            <a:picLocks noGrp="1" noChangeAspect="1"/>
          </p:cNvPicPr>
          <p:nvPr>
            <p:ph idx="1"/>
          </p:nvPr>
        </p:nvPicPr>
        <p:blipFill>
          <a:blip r:embed="rId2"/>
          <a:stretch>
            <a:fillRect/>
          </a:stretch>
        </p:blipFill>
        <p:spPr>
          <a:xfrm>
            <a:off x="1049187" y="1600200"/>
            <a:ext cx="7045625" cy="4525963"/>
          </a:xfrm>
          <a:prstGeom prst="rect">
            <a:avLst/>
          </a:prstGeom>
        </p:spPr>
      </p:pic>
    </p:spTree>
    <p:extLst>
      <p:ext uri="{BB962C8B-B14F-4D97-AF65-F5344CB8AC3E}">
        <p14:creationId xmlns:p14="http://schemas.microsoft.com/office/powerpoint/2010/main" val="295961870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3AFEA27-51EC-48D1-B960-F8ECF01601CA}"/>
              </a:ext>
            </a:extLst>
          </p:cNvPr>
          <p:cNvSpPr>
            <a:spLocks noGrp="1"/>
          </p:cNvSpPr>
          <p:nvPr>
            <p:ph type="title"/>
          </p:nvPr>
        </p:nvSpPr>
        <p:spPr/>
        <p:txBody>
          <a:bodyPr/>
          <a:lstStyle/>
          <a:p>
            <a:r>
              <a:rPr lang="en-US" altLang="zh-CN" dirty="0"/>
              <a:t>2020</a:t>
            </a:r>
            <a:r>
              <a:rPr lang="zh-CN" altLang="en-US" dirty="0"/>
              <a:t>年的美联储资产表</a:t>
            </a:r>
          </a:p>
        </p:txBody>
      </p:sp>
      <p:pic>
        <p:nvPicPr>
          <p:cNvPr id="4" name="内容占位符 3">
            <a:extLst>
              <a:ext uri="{FF2B5EF4-FFF2-40B4-BE49-F238E27FC236}">
                <a16:creationId xmlns:a16="http://schemas.microsoft.com/office/drawing/2014/main" id="{4923557A-F6F9-4FC0-BED9-477A13517B0A}"/>
              </a:ext>
            </a:extLst>
          </p:cNvPr>
          <p:cNvPicPr>
            <a:picLocks noGrp="1" noChangeAspect="1"/>
          </p:cNvPicPr>
          <p:nvPr>
            <p:ph idx="1"/>
          </p:nvPr>
        </p:nvPicPr>
        <p:blipFill>
          <a:blip r:embed="rId2"/>
          <a:stretch>
            <a:fillRect/>
          </a:stretch>
        </p:blipFill>
        <p:spPr>
          <a:xfrm>
            <a:off x="1045716" y="1600200"/>
            <a:ext cx="7052567" cy="4525963"/>
          </a:xfrm>
          <a:prstGeom prst="rect">
            <a:avLst/>
          </a:prstGeom>
        </p:spPr>
      </p:pic>
    </p:spTree>
    <p:extLst>
      <p:ext uri="{BB962C8B-B14F-4D97-AF65-F5344CB8AC3E}">
        <p14:creationId xmlns:p14="http://schemas.microsoft.com/office/powerpoint/2010/main" val="343347997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9A861F1-A186-4D57-8811-57AC0C40AA98}"/>
              </a:ext>
            </a:extLst>
          </p:cNvPr>
          <p:cNvSpPr>
            <a:spLocks noGrp="1"/>
          </p:cNvSpPr>
          <p:nvPr>
            <p:ph type="title"/>
          </p:nvPr>
        </p:nvSpPr>
        <p:spPr/>
        <p:txBody>
          <a:bodyPr/>
          <a:lstStyle/>
          <a:p>
            <a:r>
              <a:rPr lang="zh-CN" altLang="en-US" dirty="0"/>
              <a:t>基础货币供应</a:t>
            </a:r>
          </a:p>
        </p:txBody>
      </p:sp>
      <p:pic>
        <p:nvPicPr>
          <p:cNvPr id="7" name="内容占位符 6">
            <a:extLst>
              <a:ext uri="{FF2B5EF4-FFF2-40B4-BE49-F238E27FC236}">
                <a16:creationId xmlns:a16="http://schemas.microsoft.com/office/drawing/2014/main" id="{76E9B625-6A23-4576-A1B5-7BF01F11F56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458280"/>
            <a:ext cx="8229600" cy="2809802"/>
          </a:xfrm>
        </p:spPr>
      </p:pic>
    </p:spTree>
    <p:extLst>
      <p:ext uri="{BB962C8B-B14F-4D97-AF65-F5344CB8AC3E}">
        <p14:creationId xmlns:p14="http://schemas.microsoft.com/office/powerpoint/2010/main" val="113979164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56D8C64-F3B6-4510-934F-1C3018BA48F5}"/>
              </a:ext>
            </a:extLst>
          </p:cNvPr>
          <p:cNvSpPr>
            <a:spLocks noGrp="1"/>
          </p:cNvSpPr>
          <p:nvPr>
            <p:ph type="title"/>
          </p:nvPr>
        </p:nvSpPr>
        <p:spPr/>
        <p:txBody>
          <a:bodyPr/>
          <a:lstStyle/>
          <a:p>
            <a:r>
              <a:rPr lang="zh-CN" altLang="en-US" dirty="0"/>
              <a:t>广义货币（</a:t>
            </a:r>
            <a:r>
              <a:rPr lang="en-US" altLang="zh-CN" dirty="0"/>
              <a:t>M2</a:t>
            </a:r>
            <a:r>
              <a:rPr lang="zh-CN" altLang="en-US" dirty="0"/>
              <a:t>）</a:t>
            </a:r>
          </a:p>
        </p:txBody>
      </p:sp>
      <p:pic>
        <p:nvPicPr>
          <p:cNvPr id="7" name="内容占位符 6">
            <a:extLst>
              <a:ext uri="{FF2B5EF4-FFF2-40B4-BE49-F238E27FC236}">
                <a16:creationId xmlns:a16="http://schemas.microsoft.com/office/drawing/2014/main" id="{901F0A7A-237F-434B-869D-54A74FDC139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458280"/>
            <a:ext cx="8229600" cy="2809802"/>
          </a:xfrm>
        </p:spPr>
      </p:pic>
    </p:spTree>
    <p:extLst>
      <p:ext uri="{BB962C8B-B14F-4D97-AF65-F5344CB8AC3E}">
        <p14:creationId xmlns:p14="http://schemas.microsoft.com/office/powerpoint/2010/main" val="388735381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BA7892D-5372-4EE8-A11B-8A5FF1F5ACBE}"/>
              </a:ext>
            </a:extLst>
          </p:cNvPr>
          <p:cNvSpPr>
            <a:spLocks noGrp="1"/>
          </p:cNvSpPr>
          <p:nvPr>
            <p:ph type="title"/>
          </p:nvPr>
        </p:nvSpPr>
        <p:spPr/>
        <p:txBody>
          <a:bodyPr/>
          <a:lstStyle/>
          <a:p>
            <a:r>
              <a:rPr lang="zh-CN" altLang="en-US" dirty="0"/>
              <a:t>垃圾债收益率</a:t>
            </a:r>
          </a:p>
        </p:txBody>
      </p:sp>
      <p:graphicFrame>
        <p:nvGraphicFramePr>
          <p:cNvPr id="5" name="内容占位符 4">
            <a:extLst>
              <a:ext uri="{FF2B5EF4-FFF2-40B4-BE49-F238E27FC236}">
                <a16:creationId xmlns:a16="http://schemas.microsoft.com/office/drawing/2014/main" id="{47D87D5A-50A2-4D99-898E-131242FFBA9C}"/>
              </a:ext>
            </a:extLst>
          </p:cNvPr>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cxnSp>
        <p:nvCxnSpPr>
          <p:cNvPr id="7" name="直接箭头连接符 6">
            <a:extLst>
              <a:ext uri="{FF2B5EF4-FFF2-40B4-BE49-F238E27FC236}">
                <a16:creationId xmlns:a16="http://schemas.microsoft.com/office/drawing/2014/main" id="{5EB121C4-48AD-4EF5-860B-6B4749361F6C}"/>
              </a:ext>
            </a:extLst>
          </p:cNvPr>
          <p:cNvCxnSpPr/>
          <p:nvPr/>
        </p:nvCxnSpPr>
        <p:spPr>
          <a:xfrm>
            <a:off x="7740352" y="4221088"/>
            <a:ext cx="216024" cy="792088"/>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454409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D309136-CD7A-489A-9D65-FAD794F403FB}"/>
              </a:ext>
            </a:extLst>
          </p:cNvPr>
          <p:cNvSpPr>
            <a:spLocks noGrp="1"/>
          </p:cNvSpPr>
          <p:nvPr>
            <p:ph type="title"/>
          </p:nvPr>
        </p:nvSpPr>
        <p:spPr/>
        <p:txBody>
          <a:bodyPr/>
          <a:lstStyle/>
          <a:p>
            <a:r>
              <a:rPr lang="zh-CN" altLang="en-US" dirty="0"/>
              <a:t>垃圾债发行</a:t>
            </a:r>
          </a:p>
        </p:txBody>
      </p:sp>
      <p:graphicFrame>
        <p:nvGraphicFramePr>
          <p:cNvPr id="9" name="内容占位符 8">
            <a:extLst>
              <a:ext uri="{FF2B5EF4-FFF2-40B4-BE49-F238E27FC236}">
                <a16:creationId xmlns:a16="http://schemas.microsoft.com/office/drawing/2014/main" id="{7FA4469B-1DFD-4905-B48B-1DCC8C166580}"/>
              </a:ext>
            </a:extLst>
          </p:cNvPr>
          <p:cNvGraphicFramePr>
            <a:graphicFrameLocks noGrp="1"/>
          </p:cNvGraphicFramePr>
          <p:nvPr>
            <p:ph idx="1"/>
            <p:extLst>
              <p:ext uri="{D42A27DB-BD31-4B8C-83A1-F6EECF244321}">
                <p14:modId xmlns:p14="http://schemas.microsoft.com/office/powerpoint/2010/main" val="635015111"/>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9758567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内容占位符 5">
            <a:extLst>
              <a:ext uri="{FF2B5EF4-FFF2-40B4-BE49-F238E27FC236}">
                <a16:creationId xmlns:a16="http://schemas.microsoft.com/office/drawing/2014/main" id="{897E61DB-2806-418B-88EF-02FED696977D}"/>
              </a:ext>
            </a:extLst>
          </p:cNvPr>
          <p:cNvGraphicFramePr>
            <a:graphicFrameLocks noGrp="1"/>
          </p:cNvGraphicFramePr>
          <p:nvPr>
            <p:ph idx="1"/>
            <p:extLst>
              <p:ext uri="{D42A27DB-BD31-4B8C-83A1-F6EECF244321}">
                <p14:modId xmlns:p14="http://schemas.microsoft.com/office/powerpoint/2010/main" val="2845336420"/>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2" name="标题 1"/>
          <p:cNvSpPr>
            <a:spLocks noGrp="1"/>
          </p:cNvSpPr>
          <p:nvPr>
            <p:ph type="title"/>
          </p:nvPr>
        </p:nvSpPr>
        <p:spPr/>
        <p:txBody>
          <a:bodyPr/>
          <a:lstStyle/>
          <a:p>
            <a:r>
              <a:rPr lang="en-US" altLang="zh-CN" dirty="0"/>
              <a:t>30</a:t>
            </a:r>
            <a:r>
              <a:rPr lang="zh-CN" altLang="en-US" dirty="0"/>
              <a:t>年按揭贷款利率</a:t>
            </a:r>
          </a:p>
        </p:txBody>
      </p:sp>
      <p:cxnSp>
        <p:nvCxnSpPr>
          <p:cNvPr id="5" name="直接箭头连接符 4">
            <a:extLst>
              <a:ext uri="{FF2B5EF4-FFF2-40B4-BE49-F238E27FC236}">
                <a16:creationId xmlns:a16="http://schemas.microsoft.com/office/drawing/2014/main" id="{FE2BDEEF-BB02-4BBD-A6C8-A6D082525231}"/>
              </a:ext>
            </a:extLst>
          </p:cNvPr>
          <p:cNvCxnSpPr>
            <a:cxnSpLocks/>
          </p:cNvCxnSpPr>
          <p:nvPr/>
        </p:nvCxnSpPr>
        <p:spPr>
          <a:xfrm>
            <a:off x="7668344" y="3933056"/>
            <a:ext cx="288032" cy="432048"/>
          </a:xfrm>
          <a:prstGeom prst="straightConnector1">
            <a:avLst/>
          </a:prstGeom>
          <a:ln w="254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501495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FCF4DF4-7432-497C-BCC7-4BB7547A88A2}"/>
              </a:ext>
            </a:extLst>
          </p:cNvPr>
          <p:cNvSpPr>
            <a:spLocks noGrp="1"/>
          </p:cNvSpPr>
          <p:nvPr>
            <p:ph type="title"/>
          </p:nvPr>
        </p:nvSpPr>
        <p:spPr/>
        <p:txBody>
          <a:bodyPr/>
          <a:lstStyle/>
          <a:p>
            <a:r>
              <a:rPr lang="zh-CN" altLang="en-US" dirty="0"/>
              <a:t>三轮财政刺激</a:t>
            </a:r>
          </a:p>
        </p:txBody>
      </p:sp>
      <p:sp>
        <p:nvSpPr>
          <p:cNvPr id="3" name="内容占位符 2">
            <a:extLst>
              <a:ext uri="{FF2B5EF4-FFF2-40B4-BE49-F238E27FC236}">
                <a16:creationId xmlns:a16="http://schemas.microsoft.com/office/drawing/2014/main" id="{DE1BF3C3-7DFA-47A2-B534-62BB7105456D}"/>
              </a:ext>
            </a:extLst>
          </p:cNvPr>
          <p:cNvSpPr>
            <a:spLocks noGrp="1"/>
          </p:cNvSpPr>
          <p:nvPr>
            <p:ph idx="1"/>
          </p:nvPr>
        </p:nvSpPr>
        <p:spPr/>
        <p:txBody>
          <a:bodyPr>
            <a:normAutofit fontScale="92500" lnSpcReduction="10000"/>
          </a:bodyPr>
          <a:lstStyle/>
          <a:p>
            <a:r>
              <a:rPr lang="en-US" altLang="zh-CN" dirty="0"/>
              <a:t>2020</a:t>
            </a:r>
            <a:r>
              <a:rPr lang="zh-CN" altLang="en-US" dirty="0"/>
              <a:t>年</a:t>
            </a:r>
            <a:r>
              <a:rPr lang="en-US" altLang="zh-CN" dirty="0"/>
              <a:t>3</a:t>
            </a:r>
            <a:r>
              <a:rPr lang="zh-CN" altLang="en-US" dirty="0"/>
              <a:t>月</a:t>
            </a:r>
            <a:r>
              <a:rPr lang="en-US" altLang="zh-CN" dirty="0"/>
              <a:t>27</a:t>
            </a:r>
            <a:r>
              <a:rPr lang="zh-CN" altLang="en-US" dirty="0"/>
              <a:t>日，特朗普签署 </a:t>
            </a:r>
            <a:r>
              <a:rPr lang="en-US" altLang="zh-CN" dirty="0"/>
              <a:t>CARES (Coronavirus Aid, Relief, and Economic Security Act) Act</a:t>
            </a:r>
          </a:p>
          <a:p>
            <a:pPr lvl="1"/>
            <a:r>
              <a:rPr lang="en-US" altLang="zh-CN" dirty="0"/>
              <a:t>2</a:t>
            </a:r>
            <a:r>
              <a:rPr lang="zh-CN" altLang="en-US" dirty="0"/>
              <a:t>万亿美元</a:t>
            </a:r>
            <a:endParaRPr lang="en-US" altLang="zh-CN" dirty="0"/>
          </a:p>
          <a:p>
            <a:r>
              <a:rPr lang="en-US" altLang="zh-CN" dirty="0"/>
              <a:t>2020</a:t>
            </a:r>
            <a:r>
              <a:rPr lang="zh-CN" altLang="en-US" dirty="0"/>
              <a:t>年</a:t>
            </a:r>
            <a:r>
              <a:rPr lang="en-US" altLang="zh-CN" dirty="0"/>
              <a:t>12</a:t>
            </a:r>
            <a:r>
              <a:rPr lang="zh-CN" altLang="en-US" dirty="0"/>
              <a:t>月</a:t>
            </a:r>
            <a:r>
              <a:rPr lang="en-US" altLang="zh-CN" dirty="0"/>
              <a:t>27</a:t>
            </a:r>
            <a:r>
              <a:rPr lang="zh-CN" altLang="en-US" dirty="0"/>
              <a:t>日，特朗普签署</a:t>
            </a:r>
            <a:r>
              <a:rPr lang="en-US" altLang="zh-CN" dirty="0"/>
              <a:t>pandemic relief bill.</a:t>
            </a:r>
          </a:p>
          <a:p>
            <a:pPr lvl="1"/>
            <a:r>
              <a:rPr lang="en-US" altLang="zh-CN" dirty="0"/>
              <a:t>9000</a:t>
            </a:r>
            <a:r>
              <a:rPr lang="zh-CN" altLang="en-US" dirty="0"/>
              <a:t>亿美元</a:t>
            </a:r>
            <a:endParaRPr lang="en-US" altLang="zh-CN" dirty="0"/>
          </a:p>
          <a:p>
            <a:r>
              <a:rPr lang="en-US" altLang="zh-CN" dirty="0"/>
              <a:t> 2021</a:t>
            </a:r>
            <a:r>
              <a:rPr lang="zh-CN" altLang="en-US" dirty="0"/>
              <a:t>年</a:t>
            </a:r>
            <a:r>
              <a:rPr lang="en-US" altLang="zh-CN" dirty="0"/>
              <a:t>3</a:t>
            </a:r>
            <a:r>
              <a:rPr lang="zh-CN" altLang="en-US" dirty="0"/>
              <a:t>月</a:t>
            </a:r>
            <a:r>
              <a:rPr lang="en-US" altLang="zh-CN" dirty="0"/>
              <a:t>11</a:t>
            </a:r>
            <a:r>
              <a:rPr lang="zh-CN" altLang="en-US" dirty="0"/>
              <a:t>日，拜登签署</a:t>
            </a:r>
            <a:r>
              <a:rPr lang="en-US" altLang="zh-CN" dirty="0"/>
              <a:t>American Rescue Plan Act of 2021</a:t>
            </a:r>
          </a:p>
          <a:p>
            <a:pPr lvl="1"/>
            <a:r>
              <a:rPr lang="en-US" altLang="zh-CN" dirty="0"/>
              <a:t>1.9</a:t>
            </a:r>
            <a:r>
              <a:rPr lang="zh-CN" altLang="en-US" dirty="0"/>
              <a:t>万亿美元</a:t>
            </a:r>
          </a:p>
        </p:txBody>
      </p:sp>
    </p:spTree>
    <p:extLst>
      <p:ext uri="{BB962C8B-B14F-4D97-AF65-F5344CB8AC3E}">
        <p14:creationId xmlns:p14="http://schemas.microsoft.com/office/powerpoint/2010/main" val="181656460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D1A1FA4-8FEB-4A0C-80D0-D9A4A200C95C}"/>
              </a:ext>
            </a:extLst>
          </p:cNvPr>
          <p:cNvSpPr>
            <a:spLocks noGrp="1"/>
          </p:cNvSpPr>
          <p:nvPr>
            <p:ph type="title"/>
          </p:nvPr>
        </p:nvSpPr>
        <p:spPr/>
        <p:txBody>
          <a:bodyPr/>
          <a:lstStyle/>
          <a:p>
            <a:r>
              <a:rPr lang="zh-CN" altLang="en-US" dirty="0"/>
              <a:t>刺激</a:t>
            </a:r>
            <a:r>
              <a:rPr lang="en-US" altLang="zh-CN" dirty="0"/>
              <a:t>1.0</a:t>
            </a:r>
            <a:endParaRPr lang="zh-CN" altLang="en-US" dirty="0"/>
          </a:p>
        </p:txBody>
      </p:sp>
      <p:pic>
        <p:nvPicPr>
          <p:cNvPr id="5" name="内容占位符 4">
            <a:extLst>
              <a:ext uri="{FF2B5EF4-FFF2-40B4-BE49-F238E27FC236}">
                <a16:creationId xmlns:a16="http://schemas.microsoft.com/office/drawing/2014/main" id="{B4BAF04E-698F-43F6-BA2F-9940DC5146F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55776" y="1268760"/>
            <a:ext cx="4307150" cy="5243487"/>
          </a:xfrm>
        </p:spPr>
      </p:pic>
    </p:spTree>
    <p:extLst>
      <p:ext uri="{BB962C8B-B14F-4D97-AF65-F5344CB8AC3E}">
        <p14:creationId xmlns:p14="http://schemas.microsoft.com/office/powerpoint/2010/main" val="65024654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8CA108-90D5-4247-B9C9-D102A6462ABC}"/>
              </a:ext>
            </a:extLst>
          </p:cNvPr>
          <p:cNvSpPr>
            <a:spLocks noGrp="1"/>
          </p:cNvSpPr>
          <p:nvPr>
            <p:ph type="title"/>
          </p:nvPr>
        </p:nvSpPr>
        <p:spPr/>
        <p:txBody>
          <a:bodyPr/>
          <a:lstStyle/>
          <a:p>
            <a:r>
              <a:rPr lang="zh-CN" altLang="en-US" dirty="0"/>
              <a:t>直升机撒钱</a:t>
            </a:r>
          </a:p>
        </p:txBody>
      </p:sp>
      <p:sp>
        <p:nvSpPr>
          <p:cNvPr id="3" name="内容占位符 2">
            <a:extLst>
              <a:ext uri="{FF2B5EF4-FFF2-40B4-BE49-F238E27FC236}">
                <a16:creationId xmlns:a16="http://schemas.microsoft.com/office/drawing/2014/main" id="{697D9534-7E46-46DF-967C-CCA3B3EED367}"/>
              </a:ext>
            </a:extLst>
          </p:cNvPr>
          <p:cNvSpPr>
            <a:spLocks noGrp="1"/>
          </p:cNvSpPr>
          <p:nvPr>
            <p:ph idx="1"/>
          </p:nvPr>
        </p:nvSpPr>
        <p:spPr/>
        <p:txBody>
          <a:bodyPr>
            <a:normAutofit lnSpcReduction="10000"/>
          </a:bodyPr>
          <a:lstStyle/>
          <a:p>
            <a:r>
              <a:rPr lang="zh-CN" altLang="en-US" dirty="0"/>
              <a:t>刺激</a:t>
            </a:r>
            <a:r>
              <a:rPr lang="en-US" altLang="zh-CN" dirty="0"/>
              <a:t>1.0</a:t>
            </a:r>
          </a:p>
          <a:p>
            <a:pPr lvl="1"/>
            <a:r>
              <a:rPr lang="zh-CN" altLang="en-US" dirty="0"/>
              <a:t>成人</a:t>
            </a:r>
            <a:r>
              <a:rPr lang="en-US" altLang="zh-CN" dirty="0"/>
              <a:t>1200</a:t>
            </a:r>
            <a:r>
              <a:rPr lang="zh-CN" altLang="en-US" dirty="0"/>
              <a:t>美元，儿童</a:t>
            </a:r>
            <a:r>
              <a:rPr lang="en-US" altLang="zh-CN" dirty="0"/>
              <a:t>500</a:t>
            </a:r>
            <a:r>
              <a:rPr lang="zh-CN" altLang="en-US" dirty="0"/>
              <a:t>美元</a:t>
            </a:r>
            <a:endParaRPr lang="en-US" altLang="zh-CN" dirty="0"/>
          </a:p>
          <a:p>
            <a:pPr lvl="1"/>
            <a:r>
              <a:rPr lang="zh-CN" altLang="en-US" dirty="0"/>
              <a:t>失业保险金增加每周</a:t>
            </a:r>
            <a:r>
              <a:rPr lang="en-US" altLang="zh-CN" dirty="0"/>
              <a:t>600</a:t>
            </a:r>
            <a:r>
              <a:rPr lang="zh-CN" altLang="en-US" dirty="0"/>
              <a:t>美元，</a:t>
            </a:r>
            <a:r>
              <a:rPr lang="en-US" altLang="zh-CN" dirty="0"/>
              <a:t>2020</a:t>
            </a:r>
            <a:r>
              <a:rPr lang="zh-CN" altLang="en-US" dirty="0"/>
              <a:t>年</a:t>
            </a:r>
            <a:r>
              <a:rPr lang="en-US" altLang="zh-CN" dirty="0"/>
              <a:t>7</a:t>
            </a:r>
            <a:r>
              <a:rPr lang="zh-CN" altLang="en-US" dirty="0"/>
              <a:t>月截止</a:t>
            </a:r>
            <a:endParaRPr lang="en-US" altLang="zh-CN" dirty="0"/>
          </a:p>
          <a:p>
            <a:r>
              <a:rPr lang="zh-CN" altLang="en-US" dirty="0"/>
              <a:t>刺激</a:t>
            </a:r>
            <a:r>
              <a:rPr lang="en-US" altLang="zh-CN" dirty="0"/>
              <a:t>2.0</a:t>
            </a:r>
          </a:p>
          <a:p>
            <a:pPr lvl="1"/>
            <a:r>
              <a:rPr lang="zh-CN" altLang="en-US" dirty="0"/>
              <a:t>成人和儿童均</a:t>
            </a:r>
            <a:r>
              <a:rPr lang="en-US" altLang="zh-CN" dirty="0"/>
              <a:t>600</a:t>
            </a:r>
            <a:r>
              <a:rPr lang="zh-CN" altLang="en-US" dirty="0"/>
              <a:t>美元</a:t>
            </a:r>
            <a:endParaRPr lang="en-US" altLang="zh-CN" dirty="0"/>
          </a:p>
          <a:p>
            <a:pPr lvl="1"/>
            <a:r>
              <a:rPr lang="zh-CN" altLang="en-US" dirty="0"/>
              <a:t>失业保险金增加每周</a:t>
            </a:r>
            <a:r>
              <a:rPr lang="en-US" altLang="zh-CN" dirty="0"/>
              <a:t>300</a:t>
            </a:r>
            <a:r>
              <a:rPr lang="zh-CN" altLang="en-US" dirty="0"/>
              <a:t>美元，</a:t>
            </a:r>
            <a:r>
              <a:rPr lang="en-US" altLang="zh-CN" dirty="0"/>
              <a:t>2021</a:t>
            </a:r>
            <a:r>
              <a:rPr lang="zh-CN" altLang="en-US" dirty="0"/>
              <a:t>年</a:t>
            </a:r>
            <a:r>
              <a:rPr lang="en-US" altLang="zh-CN" dirty="0"/>
              <a:t>3</a:t>
            </a:r>
            <a:r>
              <a:rPr lang="zh-CN" altLang="en-US" dirty="0"/>
              <a:t>月截止</a:t>
            </a:r>
            <a:endParaRPr lang="en-US" altLang="zh-CN" dirty="0"/>
          </a:p>
          <a:p>
            <a:r>
              <a:rPr lang="zh-CN" altLang="en-US" dirty="0"/>
              <a:t>刺激</a:t>
            </a:r>
            <a:r>
              <a:rPr lang="en-US" altLang="zh-CN" dirty="0"/>
              <a:t>3.0</a:t>
            </a:r>
          </a:p>
          <a:p>
            <a:pPr lvl="1"/>
            <a:r>
              <a:rPr lang="zh-CN" altLang="en-US" dirty="0"/>
              <a:t>成人和儿童均</a:t>
            </a:r>
            <a:r>
              <a:rPr lang="en-US" altLang="zh-CN" dirty="0"/>
              <a:t>1400</a:t>
            </a:r>
            <a:r>
              <a:rPr lang="zh-CN" altLang="en-US" dirty="0"/>
              <a:t>美元</a:t>
            </a:r>
            <a:endParaRPr lang="en-US" altLang="zh-CN" dirty="0"/>
          </a:p>
          <a:p>
            <a:pPr lvl="1"/>
            <a:r>
              <a:rPr lang="zh-CN" altLang="en-US" dirty="0"/>
              <a:t>失业保险金增加每周</a:t>
            </a:r>
            <a:r>
              <a:rPr lang="en-US" altLang="zh-CN" dirty="0"/>
              <a:t>300</a:t>
            </a:r>
            <a:r>
              <a:rPr lang="zh-CN" altLang="en-US" dirty="0"/>
              <a:t>美元，</a:t>
            </a:r>
            <a:r>
              <a:rPr lang="en-US" altLang="zh-CN" dirty="0"/>
              <a:t>2021</a:t>
            </a:r>
            <a:r>
              <a:rPr lang="zh-CN" altLang="en-US" dirty="0"/>
              <a:t>年</a:t>
            </a:r>
            <a:r>
              <a:rPr lang="en-US" altLang="zh-CN" dirty="0"/>
              <a:t>9</a:t>
            </a:r>
            <a:r>
              <a:rPr lang="zh-CN" altLang="en-US" dirty="0"/>
              <a:t>月截止</a:t>
            </a:r>
            <a:endParaRPr lang="en-US" altLang="zh-CN" dirty="0"/>
          </a:p>
          <a:p>
            <a:pPr lvl="1"/>
            <a:endParaRPr lang="en-US" altLang="zh-CN" dirty="0"/>
          </a:p>
          <a:p>
            <a:endParaRPr lang="en-US" altLang="zh-CN" dirty="0"/>
          </a:p>
          <a:p>
            <a:endParaRPr lang="zh-CN" altLang="en-US" dirty="0"/>
          </a:p>
        </p:txBody>
      </p:sp>
    </p:spTree>
    <p:extLst>
      <p:ext uri="{BB962C8B-B14F-4D97-AF65-F5344CB8AC3E}">
        <p14:creationId xmlns:p14="http://schemas.microsoft.com/office/powerpoint/2010/main" val="20737205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426903"/>
            <a:ext cx="8229600" cy="1143000"/>
          </a:xfrm>
        </p:spPr>
        <p:txBody>
          <a:bodyPr>
            <a:normAutofit/>
          </a:bodyPr>
          <a:lstStyle/>
          <a:p>
            <a:r>
              <a:rPr lang="zh-CN" altLang="en-US" dirty="0"/>
              <a:t>期权的四种基本头寸（</a:t>
            </a:r>
            <a:r>
              <a:rPr lang="en-US" altLang="zh-CN" dirty="0"/>
              <a:t>position</a:t>
            </a:r>
            <a:r>
              <a:rPr lang="zh-CN" altLang="en-US" dirty="0"/>
              <a:t>）</a:t>
            </a:r>
          </a:p>
        </p:txBody>
      </p:sp>
      <p:graphicFrame>
        <p:nvGraphicFramePr>
          <p:cNvPr id="4" name="内容占位符 3"/>
          <p:cNvGraphicFramePr>
            <a:graphicFrameLocks noGrp="1"/>
          </p:cNvGraphicFramePr>
          <p:nvPr>
            <p:ph idx="1"/>
            <p:extLst>
              <p:ext uri="{D42A27DB-BD31-4B8C-83A1-F6EECF244321}">
                <p14:modId xmlns:p14="http://schemas.microsoft.com/office/powerpoint/2010/main" val="2494937229"/>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8399909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5341426-DB01-4E2B-BE00-2448E10D319E}"/>
              </a:ext>
            </a:extLst>
          </p:cNvPr>
          <p:cNvSpPr>
            <a:spLocks noGrp="1"/>
          </p:cNvSpPr>
          <p:nvPr>
            <p:ph type="title"/>
          </p:nvPr>
        </p:nvSpPr>
        <p:spPr/>
        <p:txBody>
          <a:bodyPr/>
          <a:lstStyle/>
          <a:p>
            <a:r>
              <a:rPr lang="zh-CN" altLang="en-US" dirty="0"/>
              <a:t>刺激政策的影响</a:t>
            </a:r>
          </a:p>
        </p:txBody>
      </p:sp>
      <p:sp>
        <p:nvSpPr>
          <p:cNvPr id="3" name="内容占位符 2">
            <a:extLst>
              <a:ext uri="{FF2B5EF4-FFF2-40B4-BE49-F238E27FC236}">
                <a16:creationId xmlns:a16="http://schemas.microsoft.com/office/drawing/2014/main" id="{9843AA4E-E645-40A1-9D0C-474102F270E3}"/>
              </a:ext>
            </a:extLst>
          </p:cNvPr>
          <p:cNvSpPr>
            <a:spLocks noGrp="1"/>
          </p:cNvSpPr>
          <p:nvPr>
            <p:ph idx="1"/>
          </p:nvPr>
        </p:nvSpPr>
        <p:spPr/>
        <p:txBody>
          <a:bodyPr/>
          <a:lstStyle/>
          <a:p>
            <a:r>
              <a:rPr lang="zh-CN" altLang="en-US" dirty="0"/>
              <a:t>股市和债市迅速反弹。</a:t>
            </a:r>
            <a:endParaRPr lang="en-US" altLang="zh-CN" dirty="0"/>
          </a:p>
          <a:p>
            <a:r>
              <a:rPr lang="zh-CN" altLang="en-US" dirty="0"/>
              <a:t>消费需求企稳，带动进口。</a:t>
            </a:r>
            <a:endParaRPr lang="en-US" altLang="zh-CN" dirty="0"/>
          </a:p>
          <a:p>
            <a:r>
              <a:rPr lang="zh-CN" altLang="en-US" dirty="0"/>
              <a:t>房价大涨。</a:t>
            </a:r>
            <a:endParaRPr lang="en-US" altLang="zh-CN" dirty="0"/>
          </a:p>
          <a:p>
            <a:r>
              <a:rPr lang="zh-CN" altLang="en-US" dirty="0"/>
              <a:t>收入和财富差距进一步扩大。</a:t>
            </a:r>
            <a:endParaRPr lang="en-US" altLang="zh-CN" dirty="0"/>
          </a:p>
          <a:p>
            <a:endParaRPr lang="zh-CN" altLang="en-US" dirty="0"/>
          </a:p>
        </p:txBody>
      </p:sp>
    </p:spTree>
    <p:extLst>
      <p:ext uri="{BB962C8B-B14F-4D97-AF65-F5344CB8AC3E}">
        <p14:creationId xmlns:p14="http://schemas.microsoft.com/office/powerpoint/2010/main" val="186131496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685F4F1-BA37-4059-81B1-BB8DCB46B6A6}"/>
              </a:ext>
            </a:extLst>
          </p:cNvPr>
          <p:cNvSpPr>
            <a:spLocks noGrp="1"/>
          </p:cNvSpPr>
          <p:nvPr>
            <p:ph type="title"/>
          </p:nvPr>
        </p:nvSpPr>
        <p:spPr/>
        <p:txBody>
          <a:bodyPr/>
          <a:lstStyle/>
          <a:p>
            <a:r>
              <a:rPr lang="zh-CN" altLang="en-US" dirty="0"/>
              <a:t>个人消费增长</a:t>
            </a:r>
          </a:p>
        </p:txBody>
      </p:sp>
      <p:graphicFrame>
        <p:nvGraphicFramePr>
          <p:cNvPr id="4" name="内容占位符 3">
            <a:extLst>
              <a:ext uri="{FF2B5EF4-FFF2-40B4-BE49-F238E27FC236}">
                <a16:creationId xmlns:a16="http://schemas.microsoft.com/office/drawing/2014/main" id="{35CA75A0-D32F-4998-ACD7-800E843F4593}"/>
              </a:ext>
            </a:extLst>
          </p:cNvPr>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3" name="椭圆 2"/>
          <p:cNvSpPr/>
          <p:nvPr/>
        </p:nvSpPr>
        <p:spPr>
          <a:xfrm>
            <a:off x="7452320" y="2573288"/>
            <a:ext cx="648072" cy="136815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3068216" y="2141240"/>
            <a:ext cx="1296144" cy="223224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25647556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E0CCE41-528D-4790-9ADC-8ECA9BA3A5AC}"/>
              </a:ext>
            </a:extLst>
          </p:cNvPr>
          <p:cNvSpPr>
            <a:spLocks noGrp="1"/>
          </p:cNvSpPr>
          <p:nvPr>
            <p:ph type="title"/>
          </p:nvPr>
        </p:nvSpPr>
        <p:spPr/>
        <p:txBody>
          <a:bodyPr/>
          <a:lstStyle/>
          <a:p>
            <a:r>
              <a:rPr lang="zh-CN" altLang="en-US" dirty="0"/>
              <a:t>进口激增</a:t>
            </a:r>
          </a:p>
        </p:txBody>
      </p:sp>
      <p:graphicFrame>
        <p:nvGraphicFramePr>
          <p:cNvPr id="4" name="内容占位符 3">
            <a:extLst>
              <a:ext uri="{FF2B5EF4-FFF2-40B4-BE49-F238E27FC236}">
                <a16:creationId xmlns:a16="http://schemas.microsoft.com/office/drawing/2014/main" id="{AA233E6D-F57C-4A3D-BAD4-2A0E51804C8E}"/>
              </a:ext>
            </a:extLst>
          </p:cNvPr>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直接箭头连接符 5">
            <a:extLst>
              <a:ext uri="{FF2B5EF4-FFF2-40B4-BE49-F238E27FC236}">
                <a16:creationId xmlns:a16="http://schemas.microsoft.com/office/drawing/2014/main" id="{D708C185-B6DA-4A2D-A6B7-6A819E521523}"/>
              </a:ext>
            </a:extLst>
          </p:cNvPr>
          <p:cNvCxnSpPr/>
          <p:nvPr/>
        </p:nvCxnSpPr>
        <p:spPr>
          <a:xfrm flipV="1">
            <a:off x="7812360" y="2564904"/>
            <a:ext cx="288032" cy="72008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54381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F80C8E1-16AD-44BA-8BBC-11182CE7CF1E}"/>
              </a:ext>
            </a:extLst>
          </p:cNvPr>
          <p:cNvSpPr>
            <a:spLocks noGrp="1"/>
          </p:cNvSpPr>
          <p:nvPr>
            <p:ph type="title"/>
          </p:nvPr>
        </p:nvSpPr>
        <p:spPr/>
        <p:txBody>
          <a:bodyPr/>
          <a:lstStyle/>
          <a:p>
            <a:r>
              <a:rPr lang="zh-CN" altLang="en-US" dirty="0"/>
              <a:t>房价大涨</a:t>
            </a:r>
          </a:p>
        </p:txBody>
      </p:sp>
      <p:pic>
        <p:nvPicPr>
          <p:cNvPr id="7" name="内容占位符 6">
            <a:extLst>
              <a:ext uri="{FF2B5EF4-FFF2-40B4-BE49-F238E27FC236}">
                <a16:creationId xmlns:a16="http://schemas.microsoft.com/office/drawing/2014/main" id="{28444588-5738-49B5-A7EA-4FBB0E70349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2458280"/>
            <a:ext cx="8229600" cy="2809802"/>
          </a:xfrm>
        </p:spPr>
      </p:pic>
      <p:cxnSp>
        <p:nvCxnSpPr>
          <p:cNvPr id="9" name="直接箭头连接符 8">
            <a:extLst>
              <a:ext uri="{FF2B5EF4-FFF2-40B4-BE49-F238E27FC236}">
                <a16:creationId xmlns:a16="http://schemas.microsoft.com/office/drawing/2014/main" id="{6A794BC9-0D41-4FB8-9539-628703F4CD19}"/>
              </a:ext>
            </a:extLst>
          </p:cNvPr>
          <p:cNvCxnSpPr>
            <a:cxnSpLocks/>
          </p:cNvCxnSpPr>
          <p:nvPr/>
        </p:nvCxnSpPr>
        <p:spPr>
          <a:xfrm flipV="1">
            <a:off x="8028384" y="2996952"/>
            <a:ext cx="288032" cy="432048"/>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096323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04F9D2E-3EC3-4703-AB22-438B0C1D6050}"/>
              </a:ext>
            </a:extLst>
          </p:cNvPr>
          <p:cNvSpPr>
            <a:spLocks noGrp="1"/>
          </p:cNvSpPr>
          <p:nvPr>
            <p:ph type="title"/>
          </p:nvPr>
        </p:nvSpPr>
        <p:spPr/>
        <p:txBody>
          <a:bodyPr/>
          <a:lstStyle/>
          <a:p>
            <a:r>
              <a:rPr lang="zh-CN" altLang="en-US" dirty="0"/>
              <a:t>结束语</a:t>
            </a:r>
          </a:p>
        </p:txBody>
      </p:sp>
      <p:sp>
        <p:nvSpPr>
          <p:cNvPr id="3" name="内容占位符 2">
            <a:extLst>
              <a:ext uri="{FF2B5EF4-FFF2-40B4-BE49-F238E27FC236}">
                <a16:creationId xmlns:a16="http://schemas.microsoft.com/office/drawing/2014/main" id="{0C8EDB47-63A8-4B0E-9CED-30E05B9B2AC3}"/>
              </a:ext>
            </a:extLst>
          </p:cNvPr>
          <p:cNvSpPr>
            <a:spLocks noGrp="1"/>
          </p:cNvSpPr>
          <p:nvPr>
            <p:ph idx="1"/>
          </p:nvPr>
        </p:nvSpPr>
        <p:spPr/>
        <p:txBody>
          <a:bodyPr>
            <a:normAutofit fontScale="92500"/>
          </a:bodyPr>
          <a:lstStyle/>
          <a:p>
            <a:r>
              <a:rPr lang="zh-CN" altLang="en-US" dirty="0"/>
              <a:t>在超级宽松的货币和财政政策下，</a:t>
            </a:r>
            <a:r>
              <a:rPr lang="en-US" altLang="zh-CN" dirty="0"/>
              <a:t>Carry</a:t>
            </a:r>
            <a:r>
              <a:rPr lang="zh-CN" altLang="en-US" dirty="0"/>
              <a:t>泡沫迅速恢复。</a:t>
            </a:r>
            <a:endParaRPr lang="en-US" altLang="zh-CN" dirty="0"/>
          </a:p>
          <a:p>
            <a:r>
              <a:rPr lang="zh-CN" altLang="en-US" dirty="0"/>
              <a:t>跟新冠疫情之前相比，没有发生变化的包括：</a:t>
            </a:r>
            <a:endParaRPr lang="en-US" altLang="zh-CN" dirty="0"/>
          </a:p>
          <a:p>
            <a:pPr lvl="1"/>
            <a:r>
              <a:rPr lang="zh-CN" altLang="en-US" dirty="0"/>
              <a:t>百般呵护的美联储</a:t>
            </a:r>
            <a:endParaRPr lang="en-US" altLang="zh-CN" dirty="0"/>
          </a:p>
          <a:p>
            <a:pPr lvl="1"/>
            <a:r>
              <a:rPr lang="zh-CN" altLang="en-US" dirty="0"/>
              <a:t>超级宽松的货币政策</a:t>
            </a:r>
            <a:endParaRPr lang="en-US" altLang="zh-CN" dirty="0"/>
          </a:p>
          <a:p>
            <a:pPr lvl="1"/>
            <a:r>
              <a:rPr lang="zh-CN" altLang="en-US" dirty="0"/>
              <a:t>逐利的人性</a:t>
            </a:r>
            <a:endParaRPr lang="en-US" altLang="zh-CN" dirty="0"/>
          </a:p>
          <a:p>
            <a:r>
              <a:rPr lang="zh-CN" altLang="en-US" dirty="0"/>
              <a:t>变化的包括：</a:t>
            </a:r>
            <a:endParaRPr lang="en-US" altLang="zh-CN" dirty="0"/>
          </a:p>
          <a:p>
            <a:pPr lvl="1"/>
            <a:r>
              <a:rPr lang="zh-CN" altLang="en-US" dirty="0"/>
              <a:t>美联储和其他央行玩的更大</a:t>
            </a:r>
            <a:endParaRPr lang="en-US" altLang="zh-CN" dirty="0"/>
          </a:p>
          <a:p>
            <a:pPr lvl="1"/>
            <a:r>
              <a:rPr lang="zh-CN" altLang="en-US" dirty="0"/>
              <a:t>美国财政刺激力度空前，促发严重通胀</a:t>
            </a:r>
          </a:p>
        </p:txBody>
      </p:sp>
    </p:spTree>
    <p:extLst>
      <p:ext uri="{BB962C8B-B14F-4D97-AF65-F5344CB8AC3E}">
        <p14:creationId xmlns:p14="http://schemas.microsoft.com/office/powerpoint/2010/main" val="115063099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F703B49-36AB-457F-A81B-8D7915F83875}"/>
              </a:ext>
            </a:extLst>
          </p:cNvPr>
          <p:cNvSpPr>
            <a:spLocks noGrp="1"/>
          </p:cNvSpPr>
          <p:nvPr>
            <p:ph type="title"/>
          </p:nvPr>
        </p:nvSpPr>
        <p:spPr/>
        <p:txBody>
          <a:bodyPr/>
          <a:lstStyle/>
          <a:p>
            <a:r>
              <a:rPr lang="en-US" altLang="zh-CN" dirty="0"/>
              <a:t>2020</a:t>
            </a:r>
            <a:r>
              <a:rPr lang="zh-CN" altLang="en-US" dirty="0"/>
              <a:t>还会重演吗？</a:t>
            </a:r>
          </a:p>
        </p:txBody>
      </p:sp>
      <p:pic>
        <p:nvPicPr>
          <p:cNvPr id="13" name="内容占位符 12">
            <a:extLst>
              <a:ext uri="{FF2B5EF4-FFF2-40B4-BE49-F238E27FC236}">
                <a16:creationId xmlns:a16="http://schemas.microsoft.com/office/drawing/2014/main" id="{7A0AA2A8-4C49-475F-940E-957731DE670D}"/>
              </a:ext>
            </a:extLst>
          </p:cNvPr>
          <p:cNvPicPr>
            <a:picLocks noGrp="1" noChangeAspect="1"/>
          </p:cNvPicPr>
          <p:nvPr>
            <p:ph idx="1"/>
          </p:nvPr>
        </p:nvPicPr>
        <p:blipFill>
          <a:blip r:embed="rId3"/>
          <a:stretch>
            <a:fillRect/>
          </a:stretch>
        </p:blipFill>
        <p:spPr>
          <a:xfrm>
            <a:off x="457200" y="2553823"/>
            <a:ext cx="8229600" cy="2618716"/>
          </a:xfrm>
          <a:prstGeom prst="rect">
            <a:avLst/>
          </a:prstGeom>
        </p:spPr>
      </p:pic>
    </p:spTree>
    <p:extLst>
      <p:ext uri="{BB962C8B-B14F-4D97-AF65-F5344CB8AC3E}">
        <p14:creationId xmlns:p14="http://schemas.microsoft.com/office/powerpoint/2010/main" val="8360570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a:extLst>
              <a:ext uri="{FF2B5EF4-FFF2-40B4-BE49-F238E27FC236}">
                <a16:creationId xmlns:a16="http://schemas.microsoft.com/office/drawing/2014/main" id="{F11B6940-15E4-4D4B-B478-F39B882A919D}"/>
              </a:ext>
            </a:extLst>
          </p:cNvPr>
          <p:cNvSpPr>
            <a:spLocks noGrp="1"/>
          </p:cNvSpPr>
          <p:nvPr>
            <p:ph type="title"/>
          </p:nvPr>
        </p:nvSpPr>
        <p:spPr/>
        <p:txBody>
          <a:bodyPr/>
          <a:lstStyle/>
          <a:p>
            <a:r>
              <a:rPr lang="zh-CN" altLang="en-US" dirty="0"/>
              <a:t>期权对冲</a:t>
            </a:r>
          </a:p>
        </p:txBody>
      </p:sp>
      <p:sp>
        <p:nvSpPr>
          <p:cNvPr id="8" name="内容占位符 7">
            <a:extLst>
              <a:ext uri="{FF2B5EF4-FFF2-40B4-BE49-F238E27FC236}">
                <a16:creationId xmlns:a16="http://schemas.microsoft.com/office/drawing/2014/main" id="{0B500D24-7B97-4E64-B767-50EB91C0E5C2}"/>
              </a:ext>
            </a:extLst>
          </p:cNvPr>
          <p:cNvSpPr>
            <a:spLocks noGrp="1"/>
          </p:cNvSpPr>
          <p:nvPr>
            <p:ph idx="1"/>
          </p:nvPr>
        </p:nvSpPr>
        <p:spPr/>
        <p:txBody>
          <a:bodyPr>
            <a:normAutofit fontScale="77500" lnSpcReduction="20000"/>
          </a:bodyPr>
          <a:lstStyle/>
          <a:p>
            <a:r>
              <a:rPr lang="zh-CN" altLang="en-US" dirty="0"/>
              <a:t>当投行卖出一个期权，会同时对冲期权风险，从而获得无风险收益。</a:t>
            </a:r>
            <a:endParaRPr lang="en-US" altLang="zh-CN" dirty="0"/>
          </a:p>
          <a:p>
            <a:pPr lvl="1"/>
            <a:r>
              <a:rPr lang="zh-CN" altLang="en-US" dirty="0"/>
              <a:t>比如售出一手</a:t>
            </a:r>
            <a:r>
              <a:rPr lang="en-US" altLang="zh-CN" dirty="0"/>
              <a:t>APPL</a:t>
            </a:r>
            <a:r>
              <a:rPr lang="zh-CN" altLang="en-US" dirty="0"/>
              <a:t>看涨期权，执行价格为</a:t>
            </a:r>
            <a:r>
              <a:rPr lang="en-US" altLang="zh-CN" dirty="0"/>
              <a:t>$150</a:t>
            </a:r>
            <a:r>
              <a:rPr lang="zh-CN" altLang="en-US" dirty="0"/>
              <a:t>，而当前价格为</a:t>
            </a:r>
            <a:r>
              <a:rPr lang="en-US" altLang="zh-CN" dirty="0"/>
              <a:t>$120.</a:t>
            </a:r>
          </a:p>
          <a:p>
            <a:pPr lvl="1"/>
            <a:r>
              <a:rPr lang="zh-CN" altLang="en-US" dirty="0"/>
              <a:t>投行会估算</a:t>
            </a:r>
            <a:r>
              <a:rPr lang="en-US" altLang="zh-CN" dirty="0"/>
              <a:t>AAPL</a:t>
            </a:r>
            <a:r>
              <a:rPr lang="zh-CN" altLang="en-US" dirty="0"/>
              <a:t>涨到</a:t>
            </a:r>
            <a:r>
              <a:rPr lang="en-US" altLang="zh-CN" dirty="0"/>
              <a:t>$150</a:t>
            </a:r>
            <a:r>
              <a:rPr lang="zh-CN" altLang="en-US" dirty="0"/>
              <a:t>以上的概率，买入相应额度的</a:t>
            </a:r>
            <a:r>
              <a:rPr lang="en-US" altLang="zh-CN" dirty="0"/>
              <a:t>AAPL</a:t>
            </a:r>
            <a:r>
              <a:rPr lang="zh-CN" altLang="en-US" dirty="0"/>
              <a:t>正股。</a:t>
            </a:r>
            <a:endParaRPr lang="en-US" altLang="zh-CN" dirty="0"/>
          </a:p>
          <a:p>
            <a:pPr lvl="1"/>
            <a:r>
              <a:rPr lang="zh-CN" altLang="en-US" dirty="0"/>
              <a:t>如果</a:t>
            </a:r>
            <a:r>
              <a:rPr lang="en-US" altLang="zh-CN" dirty="0"/>
              <a:t>AAPL</a:t>
            </a:r>
            <a:r>
              <a:rPr lang="zh-CN" altLang="en-US" dirty="0"/>
              <a:t>上涨到</a:t>
            </a:r>
            <a:r>
              <a:rPr lang="en-US" altLang="zh-CN" dirty="0"/>
              <a:t>$140</a:t>
            </a:r>
            <a:r>
              <a:rPr lang="zh-CN" altLang="en-US" dirty="0"/>
              <a:t>，那么涨到</a:t>
            </a:r>
            <a:r>
              <a:rPr lang="en-US" altLang="zh-CN" dirty="0"/>
              <a:t>$150</a:t>
            </a:r>
            <a:r>
              <a:rPr lang="zh-CN" altLang="en-US" dirty="0"/>
              <a:t>以上的概率上升，于是需要买更多</a:t>
            </a:r>
            <a:r>
              <a:rPr lang="en-US" altLang="zh-CN" dirty="0"/>
              <a:t>AAPL</a:t>
            </a:r>
            <a:r>
              <a:rPr lang="zh-CN" altLang="en-US" dirty="0"/>
              <a:t>正股。</a:t>
            </a:r>
            <a:endParaRPr lang="en-US" altLang="zh-CN" dirty="0"/>
          </a:p>
          <a:p>
            <a:pPr lvl="1"/>
            <a:r>
              <a:rPr lang="zh-CN" altLang="en-US" dirty="0"/>
              <a:t>如果</a:t>
            </a:r>
            <a:r>
              <a:rPr lang="en-US" altLang="zh-CN" dirty="0"/>
              <a:t>AAPL</a:t>
            </a:r>
            <a:r>
              <a:rPr lang="zh-CN" altLang="en-US" dirty="0"/>
              <a:t>下跌到</a:t>
            </a:r>
            <a:r>
              <a:rPr lang="en-US" altLang="zh-CN" dirty="0"/>
              <a:t>$100</a:t>
            </a:r>
            <a:r>
              <a:rPr lang="zh-CN" altLang="en-US" dirty="0"/>
              <a:t>，那么涨到</a:t>
            </a:r>
            <a:r>
              <a:rPr lang="en-US" altLang="zh-CN" dirty="0"/>
              <a:t>$150</a:t>
            </a:r>
            <a:r>
              <a:rPr lang="zh-CN" altLang="en-US" dirty="0"/>
              <a:t>以上的概率下降，于是需要卖出部分</a:t>
            </a:r>
            <a:r>
              <a:rPr lang="en-US" altLang="zh-CN" dirty="0"/>
              <a:t>AAPL</a:t>
            </a:r>
            <a:r>
              <a:rPr lang="zh-CN" altLang="en-US" dirty="0"/>
              <a:t>正股。</a:t>
            </a:r>
            <a:endParaRPr lang="en-US" altLang="zh-CN" dirty="0"/>
          </a:p>
          <a:p>
            <a:r>
              <a:rPr lang="zh-CN" altLang="en-US" dirty="0"/>
              <a:t>理论上讲，期权价格应该等于对冲成本。但投行需要在对冲成本以上收取费用。越是奇异的权证（竞争少），费用越高。</a:t>
            </a:r>
            <a:endParaRPr lang="en-US" altLang="zh-CN" dirty="0"/>
          </a:p>
          <a:p>
            <a:r>
              <a:rPr lang="zh-CN" altLang="en-US" dirty="0"/>
              <a:t>期权对冲交易是追涨杀跌（</a:t>
            </a:r>
            <a:r>
              <a:rPr lang="en-US" altLang="zh-CN" dirty="0"/>
              <a:t>trade with the market</a:t>
            </a:r>
            <a:r>
              <a:rPr lang="zh-CN" altLang="en-US" dirty="0"/>
              <a:t>）。</a:t>
            </a:r>
            <a:endParaRPr lang="en-US" altLang="zh-CN" dirty="0"/>
          </a:p>
          <a:p>
            <a:endParaRPr lang="zh-CN" altLang="en-US" dirty="0"/>
          </a:p>
        </p:txBody>
      </p:sp>
    </p:spTree>
    <p:extLst>
      <p:ext uri="{BB962C8B-B14F-4D97-AF65-F5344CB8AC3E}">
        <p14:creationId xmlns:p14="http://schemas.microsoft.com/office/powerpoint/2010/main" val="41588602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7063F15A-2D01-48F6-A3F4-0B136167730C}"/>
              </a:ext>
            </a:extLst>
          </p:cNvPr>
          <p:cNvSpPr>
            <a:spLocks noGrp="1"/>
          </p:cNvSpPr>
          <p:nvPr>
            <p:ph type="title"/>
          </p:nvPr>
        </p:nvSpPr>
        <p:spPr/>
        <p:txBody>
          <a:bodyPr/>
          <a:lstStyle/>
          <a:p>
            <a:r>
              <a:rPr lang="zh-CN" altLang="en-US" dirty="0"/>
              <a:t>波动率和期权价值</a:t>
            </a:r>
          </a:p>
        </p:txBody>
      </p:sp>
      <p:sp>
        <p:nvSpPr>
          <p:cNvPr id="6" name="内容占位符 5">
            <a:extLst>
              <a:ext uri="{FF2B5EF4-FFF2-40B4-BE49-F238E27FC236}">
                <a16:creationId xmlns:a16="http://schemas.microsoft.com/office/drawing/2014/main" id="{8A6583CD-3952-4623-950A-AB78FF48E411}"/>
              </a:ext>
            </a:extLst>
          </p:cNvPr>
          <p:cNvSpPr>
            <a:spLocks noGrp="1"/>
          </p:cNvSpPr>
          <p:nvPr>
            <p:ph sz="half" idx="1"/>
          </p:nvPr>
        </p:nvSpPr>
        <p:spPr/>
        <p:txBody>
          <a:bodyPr>
            <a:normAutofit fontScale="92500" lnSpcReduction="10000"/>
          </a:bodyPr>
          <a:lstStyle/>
          <a:p>
            <a:r>
              <a:rPr lang="zh-CN" altLang="en-US" dirty="0"/>
              <a:t>波动率刻画未来资产价格的不确定性。</a:t>
            </a:r>
            <a:endParaRPr lang="en-US" altLang="zh-CN" dirty="0"/>
          </a:p>
          <a:p>
            <a:r>
              <a:rPr lang="zh-CN" altLang="en-US" dirty="0"/>
              <a:t>波动率越大，期权价值越大。</a:t>
            </a:r>
            <a:endParaRPr lang="en-US" altLang="zh-CN" dirty="0"/>
          </a:p>
          <a:p>
            <a:r>
              <a:rPr lang="zh-CN" altLang="en-US" dirty="0"/>
              <a:t>出售期权</a:t>
            </a:r>
            <a:r>
              <a:rPr lang="en-US" altLang="zh-CN" dirty="0"/>
              <a:t>=</a:t>
            </a:r>
            <a:r>
              <a:rPr lang="zh-CN" altLang="en-US" dirty="0"/>
              <a:t>做空波动率</a:t>
            </a:r>
            <a:endParaRPr lang="en-US" altLang="zh-CN" dirty="0"/>
          </a:p>
          <a:p>
            <a:pPr lvl="1"/>
            <a:r>
              <a:rPr lang="zh-CN" altLang="en-US" dirty="0"/>
              <a:t>如果波动率下降，对方行使期权的概率下降。</a:t>
            </a:r>
            <a:endParaRPr lang="en-US" altLang="zh-CN" dirty="0"/>
          </a:p>
          <a:p>
            <a:r>
              <a:rPr lang="zh-CN" altLang="en-US" dirty="0"/>
              <a:t>出售看空期权</a:t>
            </a:r>
            <a:r>
              <a:rPr lang="en-US" altLang="zh-CN" dirty="0"/>
              <a:t>=</a:t>
            </a:r>
            <a:r>
              <a:rPr lang="zh-CN" altLang="en-US" dirty="0"/>
              <a:t>出售保险（股价下跌）</a:t>
            </a:r>
            <a:endParaRPr lang="en-US" altLang="zh-CN" dirty="0"/>
          </a:p>
          <a:p>
            <a:pPr lvl="1"/>
            <a:r>
              <a:rPr lang="zh-CN" altLang="en-US" dirty="0"/>
              <a:t>波动率越高，保险价值越高</a:t>
            </a:r>
          </a:p>
        </p:txBody>
      </p:sp>
      <p:pic>
        <p:nvPicPr>
          <p:cNvPr id="8" name="内容占位符 7">
            <a:extLst>
              <a:ext uri="{FF2B5EF4-FFF2-40B4-BE49-F238E27FC236}">
                <a16:creationId xmlns:a16="http://schemas.microsoft.com/office/drawing/2014/main" id="{3517ED93-2213-448B-8127-A26B79922561}"/>
              </a:ext>
            </a:extLst>
          </p:cNvPr>
          <p:cNvPicPr>
            <a:picLocks noGrp="1" noChangeAspect="1"/>
          </p:cNvPicPr>
          <p:nvPr>
            <p:ph sz="half" idx="2"/>
          </p:nvPr>
        </p:nvPicPr>
        <p:blipFill>
          <a:blip r:embed="rId3"/>
          <a:stretch>
            <a:fillRect/>
          </a:stretch>
        </p:blipFill>
        <p:spPr>
          <a:xfrm>
            <a:off x="5004048" y="1536916"/>
            <a:ext cx="2869642" cy="2180116"/>
          </a:xfrm>
          <a:prstGeom prst="rect">
            <a:avLst/>
          </a:prstGeom>
        </p:spPr>
      </p:pic>
      <p:pic>
        <p:nvPicPr>
          <p:cNvPr id="9" name="图片 8">
            <a:extLst>
              <a:ext uri="{FF2B5EF4-FFF2-40B4-BE49-F238E27FC236}">
                <a16:creationId xmlns:a16="http://schemas.microsoft.com/office/drawing/2014/main" id="{9A13D7D7-0CD3-4DD9-9B80-53E96A1D1702}"/>
              </a:ext>
            </a:extLst>
          </p:cNvPr>
          <p:cNvPicPr>
            <a:picLocks noChangeAspect="1"/>
          </p:cNvPicPr>
          <p:nvPr/>
        </p:nvPicPr>
        <p:blipFill>
          <a:blip r:embed="rId4"/>
          <a:stretch>
            <a:fillRect/>
          </a:stretch>
        </p:blipFill>
        <p:spPr>
          <a:xfrm>
            <a:off x="5004048" y="3717032"/>
            <a:ext cx="2989632" cy="2314554"/>
          </a:xfrm>
          <a:prstGeom prst="rect">
            <a:avLst/>
          </a:prstGeom>
        </p:spPr>
      </p:pic>
    </p:spTree>
    <p:extLst>
      <p:ext uri="{BB962C8B-B14F-4D97-AF65-F5344CB8AC3E}">
        <p14:creationId xmlns:p14="http://schemas.microsoft.com/office/powerpoint/2010/main" val="41592237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B71BE1A-93A4-45E4-8967-4FCC620BA612}"/>
              </a:ext>
            </a:extLst>
          </p:cNvPr>
          <p:cNvSpPr>
            <a:spLocks noGrp="1"/>
          </p:cNvSpPr>
          <p:nvPr>
            <p:ph type="title"/>
          </p:nvPr>
        </p:nvSpPr>
        <p:spPr/>
        <p:txBody>
          <a:bodyPr/>
          <a:lstStyle/>
          <a:p>
            <a:r>
              <a:rPr lang="en-US" altLang="zh-CN" dirty="0"/>
              <a:t>Black–Scholes</a:t>
            </a:r>
            <a:r>
              <a:rPr lang="zh-CN" altLang="en-US" dirty="0"/>
              <a:t>公式和隐含波动率</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D7E432A3-8120-4438-A1B2-DF1F975AF4AB}"/>
                  </a:ext>
                </a:extLst>
              </p:cNvPr>
              <p:cNvSpPr>
                <a:spLocks noGrp="1"/>
              </p:cNvSpPr>
              <p:nvPr>
                <p:ph idx="1"/>
              </p:nvPr>
            </p:nvSpPr>
            <p:spPr/>
            <p:txBody>
              <a:bodyPr>
                <a:normAutofit/>
              </a:bodyPr>
              <a:lstStyle/>
              <a:p>
                <a:r>
                  <a:rPr lang="en-US" altLang="zh-CN" dirty="0"/>
                  <a:t>B-S</a:t>
                </a:r>
                <a:r>
                  <a:rPr lang="zh-CN" altLang="en-US" dirty="0"/>
                  <a:t>公式基于</a:t>
                </a:r>
                <a:r>
                  <a:rPr lang="en-US" altLang="zh-CN" dirty="0"/>
                  <a:t>Black–Scholes</a:t>
                </a:r>
                <a:r>
                  <a:rPr lang="zh-CN" altLang="en-US" dirty="0"/>
                  <a:t>模型，是关于波动率</a:t>
                </a:r>
                <a14:m>
                  <m:oMath xmlns:m="http://schemas.openxmlformats.org/officeDocument/2006/math">
                    <m:r>
                      <a:rPr lang="en-US" altLang="zh-CN" b="0" i="1" smtClean="0">
                        <a:latin typeface="Cambria Math" panose="02040503050406030204" pitchFamily="18" charset="0"/>
                      </a:rPr>
                      <m:t>𝜎</m:t>
                    </m:r>
                  </m:oMath>
                </a14:m>
                <a:r>
                  <a:rPr lang="zh-CN" altLang="en-US" dirty="0"/>
                  <a:t>的函数</a:t>
                </a:r>
                <a:r>
                  <a:rPr lang="en-US" altLang="zh-CN" dirty="0"/>
                  <a:t>: </a:t>
                </a:r>
              </a:p>
              <a:p>
                <a:pPr marL="0" indent="0">
                  <a:buNone/>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𝐵𝑆</m:t>
                      </m:r>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𝑆</m:t>
                              </m:r>
                            </m:e>
                            <m:sub>
                              <m:r>
                                <a:rPr lang="en-US" altLang="zh-CN" b="0" i="1" smtClean="0">
                                  <a:latin typeface="Cambria Math" panose="02040503050406030204" pitchFamily="18" charset="0"/>
                                </a:rPr>
                                <m:t>𝑡</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𝑡</m:t>
                          </m:r>
                          <m:r>
                            <a:rPr lang="en-US" altLang="zh-CN" b="0" i="1" smtClean="0">
                              <a:latin typeface="Cambria Math" panose="02040503050406030204" pitchFamily="18" charset="0"/>
                            </a:rPr>
                            <m:t>,</m:t>
                          </m:r>
                          <m:r>
                            <a:rPr lang="en-US" altLang="zh-CN" b="0" i="1" smtClean="0">
                              <a:latin typeface="Cambria Math" panose="02040503050406030204" pitchFamily="18" charset="0"/>
                            </a:rPr>
                            <m:t>𝐾</m:t>
                          </m:r>
                          <m:r>
                            <a:rPr lang="en-US" altLang="zh-CN" b="0" i="1" smtClean="0">
                              <a:latin typeface="Cambria Math" panose="02040503050406030204" pitchFamily="18" charset="0"/>
                            </a:rPr>
                            <m:t>,</m:t>
                          </m:r>
                          <m:r>
                            <a:rPr lang="en-US" altLang="zh-CN" b="0" i="1" smtClean="0">
                              <a:latin typeface="Cambria Math" panose="02040503050406030204" pitchFamily="18" charset="0"/>
                            </a:rPr>
                            <m:t>𝜎</m:t>
                          </m:r>
                        </m:e>
                      </m:d>
                      <m:r>
                        <a:rPr lang="en-US" altLang="zh-CN" b="0" i="1" smtClean="0">
                          <a:latin typeface="Cambria Math" panose="02040503050406030204" pitchFamily="18" charset="0"/>
                        </a:rPr>
                        <m:t> .</m:t>
                      </m:r>
                    </m:oMath>
                  </m:oMathPara>
                </a14:m>
                <a:endParaRPr lang="en-US" altLang="zh-CN" b="0" dirty="0"/>
              </a:p>
              <a:p>
                <a:r>
                  <a:rPr lang="zh-CN" altLang="en-US" dirty="0"/>
                  <a:t>隐含波动率</a:t>
                </a:r>
                <a14:m>
                  <m:oMath xmlns:m="http://schemas.openxmlformats.org/officeDocument/2006/math">
                    <m:acc>
                      <m:accPr>
                        <m:chr m:val="̂"/>
                        <m:ctrlPr>
                          <a:rPr lang="en-US" altLang="zh-CN" b="0" i="1" dirty="0" smtClean="0">
                            <a:latin typeface="Cambria Math" panose="02040503050406030204" pitchFamily="18" charset="0"/>
                          </a:rPr>
                        </m:ctrlPr>
                      </m:accPr>
                      <m:e>
                        <m:r>
                          <a:rPr lang="en-US" altLang="zh-CN" i="1">
                            <a:latin typeface="Cambria Math" panose="02040503050406030204" pitchFamily="18" charset="0"/>
                          </a:rPr>
                          <m:t>𝜎</m:t>
                        </m:r>
                      </m:e>
                    </m:acc>
                  </m:oMath>
                </a14:m>
                <a:r>
                  <a:rPr lang="zh-CN" altLang="en-US" dirty="0"/>
                  <a:t>：令该公式拟合期权价格数据的波动率取值</a:t>
                </a:r>
                <a14:m>
                  <m:oMath xmlns:m="http://schemas.openxmlformats.org/officeDocument/2006/math">
                    <m:r>
                      <a:rPr lang="zh-CN" altLang="en-US" dirty="0">
                        <a:latin typeface="Cambria Math" panose="02040503050406030204" pitchFamily="18" charset="0"/>
                      </a:rPr>
                      <m:t>：</m:t>
                    </m:r>
                  </m:oMath>
                </a14:m>
                <a:endParaRPr lang="en-US" altLang="zh-CN" dirty="0"/>
              </a:p>
              <a:p>
                <a:endParaRPr lang="en-US" altLang="zh-CN" dirty="0"/>
              </a:p>
              <a:p>
                <a:pPr marL="457200" lvl="1" indent="0">
                  <a:buNone/>
                </a:pPr>
                <a14:m>
                  <m:oMathPara xmlns:m="http://schemas.openxmlformats.org/officeDocument/2006/math">
                    <m:oMathParaPr>
                      <m:jc m:val="centerGroup"/>
                    </m:oMathParaPr>
                    <m:oMath xmlns:m="http://schemas.openxmlformats.org/officeDocument/2006/math">
                      <m:r>
                        <a:rPr lang="en-US" altLang="zh-CN" i="1">
                          <a:latin typeface="Cambria Math" panose="02040503050406030204" pitchFamily="18" charset="0"/>
                        </a:rPr>
                        <m:t>𝐵𝑆</m:t>
                      </m:r>
                      <m:d>
                        <m:dPr>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panose="02040503050406030204" pitchFamily="18" charset="0"/>
                                </a:rPr>
                                <m:t>𝑆</m:t>
                              </m:r>
                            </m:e>
                            <m:sub>
                              <m:r>
                                <a:rPr lang="en-US" altLang="zh-CN" i="1">
                                  <a:latin typeface="Cambria Math" panose="02040503050406030204" pitchFamily="18" charset="0"/>
                                </a:rPr>
                                <m:t>𝑡</m:t>
                              </m:r>
                            </m:sub>
                          </m:sSub>
                          <m:r>
                            <a:rPr lang="en-US" altLang="zh-CN" i="1">
                              <a:latin typeface="Cambria Math" panose="02040503050406030204" pitchFamily="18" charset="0"/>
                            </a:rPr>
                            <m:t>,</m:t>
                          </m:r>
                          <m:r>
                            <a:rPr lang="en-US" altLang="zh-CN" i="1">
                              <a:latin typeface="Cambria Math" panose="02040503050406030204" pitchFamily="18" charset="0"/>
                            </a:rPr>
                            <m:t>𝑡</m:t>
                          </m:r>
                          <m:r>
                            <a:rPr lang="en-US" altLang="zh-CN" i="1">
                              <a:latin typeface="Cambria Math" panose="02040503050406030204" pitchFamily="18" charset="0"/>
                            </a:rPr>
                            <m:t>,</m:t>
                          </m:r>
                          <m:r>
                            <a:rPr lang="en-US" altLang="zh-CN" i="1">
                              <a:latin typeface="Cambria Math" panose="02040503050406030204" pitchFamily="18" charset="0"/>
                            </a:rPr>
                            <m:t>𝐾</m:t>
                          </m:r>
                          <m:r>
                            <a:rPr lang="en-US" altLang="zh-CN" i="1">
                              <a:latin typeface="Cambria Math" panose="02040503050406030204" pitchFamily="18" charset="0"/>
                            </a:rPr>
                            <m:t>,</m:t>
                          </m:r>
                          <m:acc>
                            <m:accPr>
                              <m:chr m:val="̂"/>
                              <m:ctrlPr>
                                <a:rPr lang="en-US" altLang="zh-CN" b="0" i="1" smtClean="0">
                                  <a:latin typeface="Cambria Math" panose="02040503050406030204" pitchFamily="18" charset="0"/>
                                </a:rPr>
                              </m:ctrlPr>
                            </m:accPr>
                            <m:e>
                              <m:r>
                                <a:rPr lang="en-US" altLang="zh-CN" b="0" i="1" smtClean="0">
                                  <a:latin typeface="Cambria Math" panose="02040503050406030204" pitchFamily="18" charset="0"/>
                                </a:rPr>
                                <m:t>𝜎</m:t>
                              </m:r>
                            </m:e>
                          </m:acc>
                        </m:e>
                      </m:d>
                      <m:r>
                        <a:rPr lang="en-US" altLang="zh-CN" b="0" i="1" smtClean="0">
                          <a:latin typeface="Cambria Math" panose="02040503050406030204" pitchFamily="18" charset="0"/>
                        </a:rPr>
                        <m:t>=</m:t>
                      </m:r>
                      <m:r>
                        <a:rPr lang="en-US" altLang="zh-CN" b="0" i="1" smtClean="0">
                          <a:latin typeface="Cambria Math" panose="02040503050406030204" pitchFamily="18" charset="0"/>
                        </a:rPr>
                        <m:t>𝑚𝑎𝑟𝑘𝑒𝑡</m:t>
                      </m:r>
                      <m:r>
                        <a:rPr lang="en-US" altLang="zh-CN" b="0" i="1" smtClean="0">
                          <a:latin typeface="Cambria Math" panose="02040503050406030204" pitchFamily="18" charset="0"/>
                        </a:rPr>
                        <m:t> </m:t>
                      </m:r>
                      <m:r>
                        <a:rPr lang="en-US" altLang="zh-CN" b="0" i="1" smtClean="0">
                          <a:latin typeface="Cambria Math" panose="02040503050406030204" pitchFamily="18" charset="0"/>
                        </a:rPr>
                        <m:t>𝑝𝑟𝑖𝑐𝑒</m:t>
                      </m:r>
                    </m:oMath>
                  </m:oMathPara>
                </a14:m>
                <a:endParaRPr lang="zh-CN" altLang="en-US" dirty="0"/>
              </a:p>
            </p:txBody>
          </p:sp>
        </mc:Choice>
        <mc:Fallback xmlns="">
          <p:sp>
            <p:nvSpPr>
              <p:cNvPr id="3" name="内容占位符 2">
                <a:extLst>
                  <a:ext uri="{FF2B5EF4-FFF2-40B4-BE49-F238E27FC236}">
                    <a16:creationId xmlns:a16="http://schemas.microsoft.com/office/drawing/2014/main" id="{D7E432A3-8120-4438-A1B2-DF1F975AF4AB}"/>
                  </a:ext>
                </a:extLst>
              </p:cNvPr>
              <p:cNvSpPr>
                <a:spLocks noGrp="1" noRot="1" noChangeAspect="1" noMove="1" noResize="1" noEditPoints="1" noAdjustHandles="1" noChangeArrowheads="1" noChangeShapeType="1" noTextEdit="1"/>
              </p:cNvSpPr>
              <p:nvPr>
                <p:ph idx="1"/>
              </p:nvPr>
            </p:nvSpPr>
            <p:spPr>
              <a:blipFill>
                <a:blip r:embed="rId3"/>
                <a:stretch>
                  <a:fillRect l="-1704" t="-2426" r="-37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764731059"/>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4777</TotalTime>
  <Words>5945</Words>
  <Application>Microsoft Office PowerPoint</Application>
  <PresentationFormat>全屏显示(4:3)</PresentationFormat>
  <Paragraphs>555</Paragraphs>
  <Slides>65</Slides>
  <Notes>35</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65</vt:i4>
      </vt:variant>
    </vt:vector>
  </HeadingPairs>
  <TitlesOfParts>
    <vt:vector size="72" baseType="lpstr">
      <vt:lpstr>等线</vt:lpstr>
      <vt:lpstr>宋体</vt:lpstr>
      <vt:lpstr>Arial</vt:lpstr>
      <vt:lpstr>Calibri</vt:lpstr>
      <vt:lpstr>Cambria Math</vt:lpstr>
      <vt:lpstr>Wingdings</vt:lpstr>
      <vt:lpstr>Office 主题</vt:lpstr>
      <vt:lpstr>波动卖空、广义套息、和系统脆弱 （以2020年美股“新冠”股灾为例）</vt:lpstr>
      <vt:lpstr>内容</vt:lpstr>
      <vt:lpstr>波动卖空</vt:lpstr>
      <vt:lpstr>“恐慌指数”（VIX）</vt:lpstr>
      <vt:lpstr>期权</vt:lpstr>
      <vt:lpstr>期权的四种基本头寸（position）</vt:lpstr>
      <vt:lpstr>期权对冲</vt:lpstr>
      <vt:lpstr>波动率和期权价值</vt:lpstr>
      <vt:lpstr>Black–Scholes公式和隐含波动率</vt:lpstr>
      <vt:lpstr>VIX</vt:lpstr>
      <vt:lpstr>VIX 期限结构</vt:lpstr>
      <vt:lpstr>做空VIX</vt:lpstr>
      <vt:lpstr>逢低买入（buy the dips）</vt:lpstr>
      <vt:lpstr>Volatility-Contingent交易</vt:lpstr>
      <vt:lpstr>内容</vt:lpstr>
      <vt:lpstr>套息交易（Carry Trade）</vt:lpstr>
      <vt:lpstr>广义套息</vt:lpstr>
      <vt:lpstr>从事套息的机构</vt:lpstr>
      <vt:lpstr>套息的对手盘</vt:lpstr>
      <vt:lpstr>套息泡沫和崩盘</vt:lpstr>
      <vt:lpstr>一次小型套息崩盘</vt:lpstr>
      <vt:lpstr>“恐慌指数”（VIX）</vt:lpstr>
      <vt:lpstr>套息为什么盛行？</vt:lpstr>
      <vt:lpstr>套息与货币政策</vt:lpstr>
      <vt:lpstr>套息与债市</vt:lpstr>
      <vt:lpstr>美国高收益企业债收益率</vt:lpstr>
      <vt:lpstr>套息与股市</vt:lpstr>
      <vt:lpstr>发债回购</vt:lpstr>
      <vt:lpstr>负净资产</vt:lpstr>
      <vt:lpstr>S&amp;P 500指数市盈率</vt:lpstr>
      <vt:lpstr>S&amp;P 500作为一个套息平台</vt:lpstr>
      <vt:lpstr>S&amp;P 500</vt:lpstr>
      <vt:lpstr>内容</vt:lpstr>
      <vt:lpstr>“新型冠状病毒”疫情</vt:lpstr>
      <vt:lpstr>疫情的经济冲击</vt:lpstr>
      <vt:lpstr>现金流中断</vt:lpstr>
      <vt:lpstr>崩盘从垃圾债开始</vt:lpstr>
      <vt:lpstr>美国国债的流动性冲击</vt:lpstr>
      <vt:lpstr>S&amp;P 500</vt:lpstr>
      <vt:lpstr>2020 黑色星期四（3.12）</vt:lpstr>
      <vt:lpstr>2020黑色星期一（3.16）</vt:lpstr>
      <vt:lpstr>道琼斯指数历史单日跌幅榜</vt:lpstr>
      <vt:lpstr>史上最短熊市</vt:lpstr>
      <vt:lpstr>突然来临的全球衰退</vt:lpstr>
      <vt:lpstr>失业</vt:lpstr>
      <vt:lpstr>内容</vt:lpstr>
      <vt:lpstr>PowerPoint 演示文稿</vt:lpstr>
      <vt:lpstr>美联储的救市</vt:lpstr>
      <vt:lpstr>国债和MBS的购买</vt:lpstr>
      <vt:lpstr>美联储资产表</vt:lpstr>
      <vt:lpstr>2020年的美联储资产表</vt:lpstr>
      <vt:lpstr>基础货币供应</vt:lpstr>
      <vt:lpstr>广义货币（M2）</vt:lpstr>
      <vt:lpstr>垃圾债收益率</vt:lpstr>
      <vt:lpstr>垃圾债发行</vt:lpstr>
      <vt:lpstr>30年按揭贷款利率</vt:lpstr>
      <vt:lpstr>三轮财政刺激</vt:lpstr>
      <vt:lpstr>刺激1.0</vt:lpstr>
      <vt:lpstr>直升机撒钱</vt:lpstr>
      <vt:lpstr>刺激政策的影响</vt:lpstr>
      <vt:lpstr>个人消费增长</vt:lpstr>
      <vt:lpstr>进口激增</vt:lpstr>
      <vt:lpstr>房价大涨</vt:lpstr>
      <vt:lpstr>结束语</vt:lpstr>
      <vt:lpstr>2020还会重演吗？</vt:lpstr>
    </vt:vector>
  </TitlesOfParts>
  <Company>微软中国</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微软用户</dc:creator>
  <cp:lastModifiedBy>Junhui</cp:lastModifiedBy>
  <cp:revision>173</cp:revision>
  <dcterms:created xsi:type="dcterms:W3CDTF">2011-12-09T08:32:57Z</dcterms:created>
  <dcterms:modified xsi:type="dcterms:W3CDTF">2023-03-27T08:51:51Z</dcterms:modified>
</cp:coreProperties>
</file>