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5.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6.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61" r:id="rId3"/>
    <p:sldId id="262" r:id="rId4"/>
    <p:sldId id="263" r:id="rId5"/>
    <p:sldId id="264" r:id="rId6"/>
    <p:sldId id="550" r:id="rId7"/>
    <p:sldId id="551" r:id="rId8"/>
    <p:sldId id="496" r:id="rId9"/>
    <p:sldId id="265" r:id="rId10"/>
    <p:sldId id="545" r:id="rId11"/>
    <p:sldId id="500" r:id="rId12"/>
    <p:sldId id="497" r:id="rId13"/>
    <p:sldId id="498" r:id="rId14"/>
    <p:sldId id="499" r:id="rId15"/>
    <p:sldId id="503" r:id="rId16"/>
    <p:sldId id="501" r:id="rId17"/>
    <p:sldId id="504" r:id="rId18"/>
    <p:sldId id="505" r:id="rId19"/>
    <p:sldId id="506" r:id="rId20"/>
    <p:sldId id="507" r:id="rId21"/>
    <p:sldId id="510" r:id="rId22"/>
    <p:sldId id="516" r:id="rId23"/>
    <p:sldId id="508" r:id="rId24"/>
    <p:sldId id="273" r:id="rId25"/>
    <p:sldId id="274" r:id="rId26"/>
    <p:sldId id="512" r:id="rId27"/>
    <p:sldId id="517" r:id="rId28"/>
    <p:sldId id="514" r:id="rId29"/>
    <p:sldId id="538" r:id="rId30"/>
    <p:sldId id="546" r:id="rId31"/>
    <p:sldId id="547" r:id="rId32"/>
    <p:sldId id="548" r:id="rId33"/>
    <p:sldId id="509" r:id="rId34"/>
    <p:sldId id="511" r:id="rId35"/>
    <p:sldId id="518" r:id="rId36"/>
    <p:sldId id="524" r:id="rId37"/>
    <p:sldId id="522" r:id="rId38"/>
    <p:sldId id="525" r:id="rId39"/>
    <p:sldId id="526" r:id="rId40"/>
    <p:sldId id="528" r:id="rId41"/>
    <p:sldId id="513" r:id="rId42"/>
    <p:sldId id="520" r:id="rId43"/>
    <p:sldId id="523" r:id="rId44"/>
    <p:sldId id="554" r:id="rId45"/>
    <p:sldId id="552" r:id="rId46"/>
    <p:sldId id="553" r:id="rId47"/>
    <p:sldId id="527" r:id="rId48"/>
    <p:sldId id="529" r:id="rId49"/>
    <p:sldId id="530" r:id="rId50"/>
    <p:sldId id="549" r:id="rId51"/>
    <p:sldId id="531" r:id="rId52"/>
    <p:sldId id="532" r:id="rId53"/>
    <p:sldId id="533" r:id="rId54"/>
    <p:sldId id="534" r:id="rId55"/>
    <p:sldId id="555" r:id="rId56"/>
    <p:sldId id="535" r:id="rId57"/>
    <p:sldId id="537" r:id="rId58"/>
    <p:sldId id="536" r:id="rId59"/>
    <p:sldId id="539" r:id="rId60"/>
    <p:sldId id="540" r:id="rId61"/>
    <p:sldId id="541" r:id="rId62"/>
    <p:sldId id="542" r:id="rId63"/>
    <p:sldId id="543" r:id="rId64"/>
    <p:sldId id="544" r:id="rId6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30" autoAdjust="0"/>
  </p:normalViewPr>
  <p:slideViewPr>
    <p:cSldViewPr>
      <p:cViewPr varScale="1">
        <p:scale>
          <a:sx n="92" d="100"/>
          <a:sy n="92" d="100"/>
        </p:scale>
        <p:origin x="248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US_GD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Foreign_Reserv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Inflation.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Exchange_Rate.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US_trad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land_price_index.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GDP_Growth.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stock_index.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stock_index.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GDP_Index.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data\Japan_Korea_US_GDPpc.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GDP_Growth.xls"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Government_Deb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interest_rates.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6.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Central_Bank_Holding_of_Gov_Deb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Foreign_Reserv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GDP_Growth.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Population_Sta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Population_Stat.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GDP_Growt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Exchange_Ra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Exchange_Rat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GDP_components_yen.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interest_rat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23439;&#35266;&#32463;&#27982;&#12289;&#37329;&#34701;&#24066;&#22330;&#21644;&#25919;&#31574;\data\Japan_interest_rat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Sheet1!$D$26</c:f>
              <c:strCache>
                <c:ptCount val="1"/>
                <c:pt idx="0">
                  <c:v>Japan's GDP (% of US GDP)</c:v>
                </c:pt>
              </c:strCache>
            </c:strRef>
          </c:tx>
          <c:spPr>
            <a:ln w="28575" cap="rnd">
              <a:solidFill>
                <a:schemeClr val="accent1"/>
              </a:solidFill>
              <a:round/>
            </a:ln>
            <a:effectLst/>
          </c:spPr>
          <c:marker>
            <c:symbol val="none"/>
          </c:marker>
          <c:cat>
            <c:numRef>
              <c:f>Sheet1!$A$27:$A$86</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Sheet1!$D$27:$D$86</c:f>
              <c:numCache>
                <c:formatCode>General</c:formatCode>
                <c:ptCount val="60"/>
                <c:pt idx="0">
                  <c:v>8.1552260170071786</c:v>
                </c:pt>
                <c:pt idx="1">
                  <c:v>9.4991332752316708</c:v>
                </c:pt>
                <c:pt idx="2">
                  <c:v>10.035203880966783</c:v>
                </c:pt>
                <c:pt idx="3">
                  <c:v>10.882889413925776</c:v>
                </c:pt>
                <c:pt idx="4">
                  <c:v>11.920240067295129</c:v>
                </c:pt>
                <c:pt idx="5">
                  <c:v>12.229430988003227</c:v>
                </c:pt>
                <c:pt idx="6">
                  <c:v>12.960499428602454</c:v>
                </c:pt>
                <c:pt idx="7">
                  <c:v>14.364846259440641</c:v>
                </c:pt>
                <c:pt idx="8">
                  <c:v>15.554490470611141</c:v>
                </c:pt>
                <c:pt idx="9">
                  <c:v>16.884419990282382</c:v>
                </c:pt>
                <c:pt idx="10">
                  <c:v>19.808869249358292</c:v>
                </c:pt>
                <c:pt idx="11">
                  <c:v>20.616543542966049</c:v>
                </c:pt>
                <c:pt idx="12">
                  <c:v>24.86348300711823</c:v>
                </c:pt>
                <c:pt idx="13">
                  <c:v>30.313592374974746</c:v>
                </c:pt>
                <c:pt idx="14">
                  <c:v>31.038872113538773</c:v>
                </c:pt>
                <c:pt idx="15">
                  <c:v>30.953805419967544</c:v>
                </c:pt>
                <c:pt idx="16">
                  <c:v>31.288465057321613</c:v>
                </c:pt>
                <c:pt idx="17">
                  <c:v>34.652837774953817</c:v>
                </c:pt>
                <c:pt idx="18">
                  <c:v>43.103104462913954</c:v>
                </c:pt>
                <c:pt idx="19">
                  <c:v>40.15523414709854</c:v>
                </c:pt>
                <c:pt idx="20">
                  <c:v>38.686286554572888</c:v>
                </c:pt>
                <c:pt idx="21">
                  <c:v>38.009758996913973</c:v>
                </c:pt>
                <c:pt idx="22">
                  <c:v>33.929114602762318</c:v>
                </c:pt>
                <c:pt idx="23">
                  <c:v>34.213279884768127</c:v>
                </c:pt>
                <c:pt idx="24">
                  <c:v>32.652501044645938</c:v>
                </c:pt>
                <c:pt idx="25">
                  <c:v>32.240136327479114</c:v>
                </c:pt>
                <c:pt idx="26">
                  <c:v>45.395651607597863</c:v>
                </c:pt>
                <c:pt idx="27">
                  <c:v>52.166764461656797</c:v>
                </c:pt>
                <c:pt idx="28">
                  <c:v>58.65978004855419</c:v>
                </c:pt>
                <c:pt idx="29">
                  <c:v>54.149975118019775</c:v>
                </c:pt>
                <c:pt idx="30">
                  <c:v>52.536340776745291</c:v>
                </c:pt>
                <c:pt idx="31">
                  <c:v>58.206316839105511</c:v>
                </c:pt>
                <c:pt idx="32">
                  <c:v>59.948058793122804</c:v>
                </c:pt>
                <c:pt idx="33">
                  <c:v>64.942852820063365</c:v>
                </c:pt>
                <c:pt idx="34">
                  <c:v>67.337456677259794</c:v>
                </c:pt>
                <c:pt idx="35">
                  <c:v>71.325855142375758</c:v>
                </c:pt>
                <c:pt idx="36">
                  <c:v>59.874142149804008</c:v>
                </c:pt>
                <c:pt idx="37">
                  <c:v>51.468432706266753</c:v>
                </c:pt>
                <c:pt idx="38">
                  <c:v>44.495097120926893</c:v>
                </c:pt>
                <c:pt idx="39">
                  <c:v>47.370344626781232</c:v>
                </c:pt>
                <c:pt idx="40">
                  <c:v>47.672210011912455</c:v>
                </c:pt>
                <c:pt idx="41">
                  <c:v>40.669220331477263</c:v>
                </c:pt>
                <c:pt idx="42">
                  <c:v>37.627638980829516</c:v>
                </c:pt>
                <c:pt idx="43">
                  <c:v>38.798773342201152</c:v>
                </c:pt>
                <c:pt idx="44">
                  <c:v>39.424067755300044</c:v>
                </c:pt>
                <c:pt idx="45">
                  <c:v>36.477271344567427</c:v>
                </c:pt>
                <c:pt idx="46">
                  <c:v>32.794098141473789</c:v>
                </c:pt>
                <c:pt idx="47">
                  <c:v>31.243486543206412</c:v>
                </c:pt>
                <c:pt idx="48">
                  <c:v>34.241567682982044</c:v>
                </c:pt>
                <c:pt idx="49">
                  <c:v>36.206013728087719</c:v>
                </c:pt>
                <c:pt idx="50">
                  <c:v>38.020798209165804</c:v>
                </c:pt>
                <c:pt idx="51">
                  <c:v>39.616712009558377</c:v>
                </c:pt>
                <c:pt idx="52">
                  <c:v>38.298513964168237</c:v>
                </c:pt>
                <c:pt idx="53">
                  <c:v>30.716493166346055</c:v>
                </c:pt>
                <c:pt idx="54">
                  <c:v>27.673693362158332</c:v>
                </c:pt>
                <c:pt idx="55">
                  <c:v>24.085304851116529</c:v>
                </c:pt>
                <c:pt idx="56">
                  <c:v>26.302690467658742</c:v>
                </c:pt>
                <c:pt idx="57">
                  <c:v>24.933532566974094</c:v>
                </c:pt>
                <c:pt idx="58">
                  <c:v>24.075647001406399</c:v>
                </c:pt>
                <c:pt idx="59">
                  <c:v>23.709774451964304</c:v>
                </c:pt>
              </c:numCache>
            </c:numRef>
          </c:val>
          <c:smooth val="0"/>
          <c:extLst>
            <c:ext xmlns:c16="http://schemas.microsoft.com/office/drawing/2014/chart" uri="{C3380CC4-5D6E-409C-BE32-E72D297353CC}">
              <c16:uniqueId val="{00000000-67F7-46AB-996E-965333F43C6F}"/>
            </c:ext>
          </c:extLst>
        </c:ser>
        <c:dLbls>
          <c:showLegendKey val="0"/>
          <c:showVal val="0"/>
          <c:showCatName val="0"/>
          <c:showSerName val="0"/>
          <c:showPercent val="0"/>
          <c:showBubbleSize val="0"/>
        </c:dLbls>
        <c:smooth val="0"/>
        <c:axId val="1202650240"/>
        <c:axId val="1037134304"/>
      </c:lineChart>
      <c:catAx>
        <c:axId val="120265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37134304"/>
        <c:crosses val="autoZero"/>
        <c:auto val="1"/>
        <c:lblAlgn val="ctr"/>
        <c:lblOffset val="100"/>
        <c:noMultiLvlLbl val="0"/>
      </c:catAx>
      <c:valAx>
        <c:axId val="103713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02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Foreign Currency Reserve ($mn)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Sheet1!$M$1</c:f>
              <c:strCache>
                <c:ptCount val="1"/>
                <c:pt idx="0">
                  <c:v>Foreign Currency Reserve ($mn)</c:v>
                </c:pt>
              </c:strCache>
            </c:strRef>
          </c:tx>
          <c:spPr>
            <a:ln w="28575" cap="rnd">
              <a:solidFill>
                <a:schemeClr val="accent1"/>
              </a:solidFill>
              <a:round/>
            </a:ln>
            <a:effectLst/>
          </c:spPr>
          <c:marker>
            <c:symbol val="none"/>
          </c:marker>
          <c:cat>
            <c:numRef>
              <c:f>Sheet1!$L$2:$L$61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Sheet1!$M$2:$M$61</c:f>
              <c:numCache>
                <c:formatCode>General</c:formatCode>
                <c:ptCount val="60"/>
                <c:pt idx="0">
                  <c:v>1702</c:v>
                </c:pt>
                <c:pt idx="1">
                  <c:v>1379</c:v>
                </c:pt>
                <c:pt idx="2">
                  <c:v>1732.01</c:v>
                </c:pt>
                <c:pt idx="3">
                  <c:v>1769.01</c:v>
                </c:pt>
                <c:pt idx="4">
                  <c:v>1715.08</c:v>
                </c:pt>
                <c:pt idx="5">
                  <c:v>1824.29</c:v>
                </c:pt>
                <c:pt idx="6">
                  <c:v>1790.1</c:v>
                </c:pt>
                <c:pt idx="7">
                  <c:v>1691.63</c:v>
                </c:pt>
                <c:pt idx="8">
                  <c:v>2550.04</c:v>
                </c:pt>
                <c:pt idx="9">
                  <c:v>3240.69</c:v>
                </c:pt>
                <c:pt idx="10">
                  <c:v>4307.53</c:v>
                </c:pt>
                <c:pt idx="11">
                  <c:v>14621.901254910001</c:v>
                </c:pt>
                <c:pt idx="12">
                  <c:v>17563.61451721</c:v>
                </c:pt>
                <c:pt idx="13">
                  <c:v>11354.553171060001</c:v>
                </c:pt>
                <c:pt idx="14">
                  <c:v>12614.28782172</c:v>
                </c:pt>
                <c:pt idx="15">
                  <c:v>11950.207137879999</c:v>
                </c:pt>
                <c:pt idx="16">
                  <c:v>15746.2524333</c:v>
                </c:pt>
                <c:pt idx="17">
                  <c:v>22340.96769134</c:v>
                </c:pt>
                <c:pt idx="18">
                  <c:v>32407.256160280001</c:v>
                </c:pt>
                <c:pt idx="19">
                  <c:v>19521.521615000001</c:v>
                </c:pt>
                <c:pt idx="20">
                  <c:v>24636.458973889999</c:v>
                </c:pt>
                <c:pt idx="21">
                  <c:v>28208.39938019</c:v>
                </c:pt>
                <c:pt idx="22">
                  <c:v>23333.958240939999</c:v>
                </c:pt>
                <c:pt idx="23">
                  <c:v>24601.596193519999</c:v>
                </c:pt>
                <c:pt idx="24">
                  <c:v>26429.149250769999</c:v>
                </c:pt>
                <c:pt idx="25">
                  <c:v>26718.641476270001</c:v>
                </c:pt>
                <c:pt idx="26">
                  <c:v>42256.623255420003</c:v>
                </c:pt>
                <c:pt idx="27">
                  <c:v>80972.879073329997</c:v>
                </c:pt>
                <c:pt idx="28">
                  <c:v>96728.1674853</c:v>
                </c:pt>
                <c:pt idx="29">
                  <c:v>83957.371777010005</c:v>
                </c:pt>
                <c:pt idx="30">
                  <c:v>78500.572150060005</c:v>
                </c:pt>
                <c:pt idx="31">
                  <c:v>72058.848245579997</c:v>
                </c:pt>
                <c:pt idx="32">
                  <c:v>71622.706505149996</c:v>
                </c:pt>
                <c:pt idx="33">
                  <c:v>98524.331239170002</c:v>
                </c:pt>
                <c:pt idx="34">
                  <c:v>125860.19453928999</c:v>
                </c:pt>
                <c:pt idx="35">
                  <c:v>183249.77250240999</c:v>
                </c:pt>
                <c:pt idx="36">
                  <c:v>216648.01185019</c:v>
                </c:pt>
                <c:pt idx="37">
                  <c:v>219648.28803942999</c:v>
                </c:pt>
                <c:pt idx="38">
                  <c:v>215470.62442358999</c:v>
                </c:pt>
                <c:pt idx="39">
                  <c:v>286916.15686990001</c:v>
                </c:pt>
                <c:pt idx="40">
                  <c:v>354902.07239867997</c:v>
                </c:pt>
                <c:pt idx="41">
                  <c:v>395155.04951892002</c:v>
                </c:pt>
                <c:pt idx="42">
                  <c:v>461185.64303544001</c:v>
                </c:pt>
                <c:pt idx="43">
                  <c:v>663289.09356856998</c:v>
                </c:pt>
                <c:pt idx="44">
                  <c:v>833891.29456044</c:v>
                </c:pt>
                <c:pt idx="45">
                  <c:v>834274.85430209001</c:v>
                </c:pt>
                <c:pt idx="46">
                  <c:v>879681.50678936997</c:v>
                </c:pt>
                <c:pt idx="47">
                  <c:v>952784.45594268001</c:v>
                </c:pt>
                <c:pt idx="48">
                  <c:v>1009364.78280659</c:v>
                </c:pt>
                <c:pt idx="49">
                  <c:v>1024899.79874146</c:v>
                </c:pt>
                <c:pt idx="50">
                  <c:v>1069985.0312149599</c:v>
                </c:pt>
                <c:pt idx="51">
                  <c:v>1258172.34031009</c:v>
                </c:pt>
                <c:pt idx="52">
                  <c:v>1227147.0636791999</c:v>
                </c:pt>
                <c:pt idx="53">
                  <c:v>1237217.76175135</c:v>
                </c:pt>
                <c:pt idx="54">
                  <c:v>1231009.76713357</c:v>
                </c:pt>
                <c:pt idx="55">
                  <c:v>1207019.2036275701</c:v>
                </c:pt>
                <c:pt idx="56">
                  <c:v>1188326.84364884</c:v>
                </c:pt>
                <c:pt idx="57">
                  <c:v>1232243.9166126701</c:v>
                </c:pt>
                <c:pt idx="58">
                  <c:v>1238935.32125338</c:v>
                </c:pt>
                <c:pt idx="59">
                  <c:v>1284973.7391133599</c:v>
                </c:pt>
              </c:numCache>
            </c:numRef>
          </c:val>
          <c:smooth val="0"/>
          <c:extLst>
            <c:ext xmlns:c16="http://schemas.microsoft.com/office/drawing/2014/chart" uri="{C3380CC4-5D6E-409C-BE32-E72D297353CC}">
              <c16:uniqueId val="{00000000-3009-4AA1-B9AA-B370971E3B8B}"/>
            </c:ext>
          </c:extLst>
        </c:ser>
        <c:dLbls>
          <c:showLegendKey val="0"/>
          <c:showVal val="0"/>
          <c:showCatName val="0"/>
          <c:showSerName val="0"/>
          <c:showPercent val="0"/>
          <c:showBubbleSize val="0"/>
        </c:dLbls>
        <c:smooth val="0"/>
        <c:axId val="466365360"/>
        <c:axId val="371641792"/>
      </c:lineChart>
      <c:catAx>
        <c:axId val="46636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71641792"/>
        <c:crosses val="autoZero"/>
        <c:auto val="1"/>
        <c:lblAlgn val="ctr"/>
        <c:lblOffset val="100"/>
        <c:noMultiLvlLbl val="0"/>
      </c:catAx>
      <c:valAx>
        <c:axId val="371641792"/>
        <c:scaling>
          <c:logBase val="10"/>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6636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Inflation</a:t>
            </a:r>
            <a:r>
              <a:rPr lang="en-US" altLang="zh-CN" baseline="0"/>
              <a:t> Rate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Sheet1!$G$110:$G$349</c:f>
              <c:numCache>
                <c:formatCode>mmm\-yy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Sheet1!$H$110:$H$349</c:f>
              <c:numCache>
                <c:formatCode>General</c:formatCode>
                <c:ptCount val="240"/>
                <c:pt idx="0">
                  <c:v>6.4</c:v>
                </c:pt>
                <c:pt idx="1">
                  <c:v>7.7</c:v>
                </c:pt>
                <c:pt idx="2">
                  <c:v>7.7</c:v>
                </c:pt>
                <c:pt idx="3">
                  <c:v>8.1</c:v>
                </c:pt>
                <c:pt idx="4">
                  <c:v>8</c:v>
                </c:pt>
                <c:pt idx="5">
                  <c:v>8.1999999999999993</c:v>
                </c:pt>
                <c:pt idx="6">
                  <c:v>7.5</c:v>
                </c:pt>
                <c:pt idx="7">
                  <c:v>8.4</c:v>
                </c:pt>
                <c:pt idx="8">
                  <c:v>8.6999999999999993</c:v>
                </c:pt>
                <c:pt idx="9">
                  <c:v>7.5</c:v>
                </c:pt>
                <c:pt idx="10">
                  <c:v>8</c:v>
                </c:pt>
                <c:pt idx="11">
                  <c:v>6.9</c:v>
                </c:pt>
                <c:pt idx="12">
                  <c:v>7.2</c:v>
                </c:pt>
                <c:pt idx="13">
                  <c:v>6.3</c:v>
                </c:pt>
                <c:pt idx="14">
                  <c:v>6.1</c:v>
                </c:pt>
                <c:pt idx="15">
                  <c:v>5</c:v>
                </c:pt>
                <c:pt idx="16">
                  <c:v>5</c:v>
                </c:pt>
                <c:pt idx="17">
                  <c:v>4.8</c:v>
                </c:pt>
                <c:pt idx="18">
                  <c:v>4.4000000000000004</c:v>
                </c:pt>
                <c:pt idx="19">
                  <c:v>4.2</c:v>
                </c:pt>
                <c:pt idx="20">
                  <c:v>4</c:v>
                </c:pt>
                <c:pt idx="21">
                  <c:v>4.2</c:v>
                </c:pt>
                <c:pt idx="22">
                  <c:v>3.8</c:v>
                </c:pt>
                <c:pt idx="23">
                  <c:v>4.3</c:v>
                </c:pt>
                <c:pt idx="24">
                  <c:v>3.3</c:v>
                </c:pt>
                <c:pt idx="25">
                  <c:v>3.2</c:v>
                </c:pt>
                <c:pt idx="26">
                  <c:v>3</c:v>
                </c:pt>
                <c:pt idx="27">
                  <c:v>3</c:v>
                </c:pt>
                <c:pt idx="28">
                  <c:v>2.5</c:v>
                </c:pt>
                <c:pt idx="29">
                  <c:v>2.2999999999999998</c:v>
                </c:pt>
                <c:pt idx="30">
                  <c:v>1.9</c:v>
                </c:pt>
                <c:pt idx="31">
                  <c:v>3.2</c:v>
                </c:pt>
                <c:pt idx="32">
                  <c:v>3.2</c:v>
                </c:pt>
                <c:pt idx="33">
                  <c:v>3.1</c:v>
                </c:pt>
                <c:pt idx="34">
                  <c:v>2.2999999999999998</c:v>
                </c:pt>
                <c:pt idx="35">
                  <c:v>2</c:v>
                </c:pt>
                <c:pt idx="36">
                  <c:v>2.1</c:v>
                </c:pt>
                <c:pt idx="37">
                  <c:v>2</c:v>
                </c:pt>
                <c:pt idx="38">
                  <c:v>2.2999999999999998</c:v>
                </c:pt>
                <c:pt idx="39">
                  <c:v>2.1</c:v>
                </c:pt>
                <c:pt idx="40">
                  <c:v>2.7</c:v>
                </c:pt>
                <c:pt idx="41">
                  <c:v>2</c:v>
                </c:pt>
                <c:pt idx="42">
                  <c:v>2.2999999999999998</c:v>
                </c:pt>
                <c:pt idx="43">
                  <c:v>1.3</c:v>
                </c:pt>
                <c:pt idx="44">
                  <c:v>0.9</c:v>
                </c:pt>
                <c:pt idx="45">
                  <c:v>1.5</c:v>
                </c:pt>
                <c:pt idx="46">
                  <c:v>1.9</c:v>
                </c:pt>
                <c:pt idx="47">
                  <c:v>1.7</c:v>
                </c:pt>
                <c:pt idx="48">
                  <c:v>1.9</c:v>
                </c:pt>
                <c:pt idx="49">
                  <c:v>2.9</c:v>
                </c:pt>
                <c:pt idx="50">
                  <c:v>2.5</c:v>
                </c:pt>
                <c:pt idx="51">
                  <c:v>2.2999999999999998</c:v>
                </c:pt>
                <c:pt idx="52">
                  <c:v>2</c:v>
                </c:pt>
                <c:pt idx="53">
                  <c:v>1.9</c:v>
                </c:pt>
                <c:pt idx="54">
                  <c:v>2.5</c:v>
                </c:pt>
                <c:pt idx="55">
                  <c:v>1.9</c:v>
                </c:pt>
                <c:pt idx="56">
                  <c:v>2.2999999999999998</c:v>
                </c:pt>
                <c:pt idx="57">
                  <c:v>2.2000000000000002</c:v>
                </c:pt>
                <c:pt idx="58">
                  <c:v>2.2000000000000002</c:v>
                </c:pt>
                <c:pt idx="59">
                  <c:v>2.6</c:v>
                </c:pt>
                <c:pt idx="60">
                  <c:v>2.9</c:v>
                </c:pt>
                <c:pt idx="61">
                  <c:v>1.5</c:v>
                </c:pt>
                <c:pt idx="62">
                  <c:v>1.8</c:v>
                </c:pt>
                <c:pt idx="63">
                  <c:v>2</c:v>
                </c:pt>
                <c:pt idx="64">
                  <c:v>1.8</c:v>
                </c:pt>
                <c:pt idx="65">
                  <c:v>2.5</c:v>
                </c:pt>
                <c:pt idx="66">
                  <c:v>2.4</c:v>
                </c:pt>
                <c:pt idx="67">
                  <c:v>2.2999999999999998</c:v>
                </c:pt>
                <c:pt idx="68">
                  <c:v>1.7</c:v>
                </c:pt>
                <c:pt idx="69">
                  <c:v>2.2999999999999998</c:v>
                </c:pt>
                <c:pt idx="70">
                  <c:v>1.9</c:v>
                </c:pt>
                <c:pt idx="71">
                  <c:v>1.9</c:v>
                </c:pt>
                <c:pt idx="72">
                  <c:v>1.5</c:v>
                </c:pt>
                <c:pt idx="73">
                  <c:v>1.8</c:v>
                </c:pt>
                <c:pt idx="74">
                  <c:v>1.3</c:v>
                </c:pt>
                <c:pt idx="75">
                  <c:v>1</c:v>
                </c:pt>
                <c:pt idx="76">
                  <c:v>1.1000000000000001</c:v>
                </c:pt>
                <c:pt idx="77">
                  <c:v>0.6</c:v>
                </c:pt>
                <c:pt idx="78">
                  <c:v>0.1</c:v>
                </c:pt>
                <c:pt idx="79">
                  <c:v>0.1</c:v>
                </c:pt>
                <c:pt idx="80">
                  <c:v>0.5</c:v>
                </c:pt>
                <c:pt idx="81">
                  <c:v>-0.3</c:v>
                </c:pt>
                <c:pt idx="82">
                  <c:v>0</c:v>
                </c:pt>
                <c:pt idx="83">
                  <c:v>-0.3</c:v>
                </c:pt>
                <c:pt idx="84">
                  <c:v>-1.1000000000000001</c:v>
                </c:pt>
                <c:pt idx="85">
                  <c:v>-1</c:v>
                </c:pt>
                <c:pt idx="86">
                  <c:v>-0.5</c:v>
                </c:pt>
                <c:pt idx="87">
                  <c:v>0.1</c:v>
                </c:pt>
                <c:pt idx="88">
                  <c:v>0</c:v>
                </c:pt>
                <c:pt idx="89">
                  <c:v>0.3</c:v>
                </c:pt>
                <c:pt idx="90">
                  <c:v>0.1</c:v>
                </c:pt>
                <c:pt idx="91">
                  <c:v>0.4</c:v>
                </c:pt>
                <c:pt idx="92">
                  <c:v>0.8</c:v>
                </c:pt>
                <c:pt idx="93">
                  <c:v>0.7</c:v>
                </c:pt>
                <c:pt idx="94">
                  <c:v>0.7</c:v>
                </c:pt>
                <c:pt idx="95">
                  <c:v>0.8</c:v>
                </c:pt>
                <c:pt idx="96">
                  <c:v>0.9</c:v>
                </c:pt>
                <c:pt idx="97">
                  <c:v>0.7</c:v>
                </c:pt>
                <c:pt idx="98">
                  <c:v>0.7</c:v>
                </c:pt>
                <c:pt idx="99">
                  <c:v>0.3</c:v>
                </c:pt>
                <c:pt idx="100">
                  <c:v>0.2</c:v>
                </c:pt>
                <c:pt idx="101">
                  <c:v>0.2</c:v>
                </c:pt>
                <c:pt idx="102">
                  <c:v>0.5</c:v>
                </c:pt>
                <c:pt idx="103">
                  <c:v>0.7</c:v>
                </c:pt>
                <c:pt idx="104">
                  <c:v>0.6</c:v>
                </c:pt>
                <c:pt idx="105">
                  <c:v>1.1000000000000001</c:v>
                </c:pt>
                <c:pt idx="106">
                  <c:v>1.2</c:v>
                </c:pt>
                <c:pt idx="107">
                  <c:v>1</c:v>
                </c:pt>
                <c:pt idx="108">
                  <c:v>1.1000000000000001</c:v>
                </c:pt>
                <c:pt idx="109">
                  <c:v>1</c:v>
                </c:pt>
                <c:pt idx="110">
                  <c:v>1.1000000000000001</c:v>
                </c:pt>
                <c:pt idx="111">
                  <c:v>2.4</c:v>
                </c:pt>
                <c:pt idx="112">
                  <c:v>2.9</c:v>
                </c:pt>
                <c:pt idx="113">
                  <c:v>3</c:v>
                </c:pt>
                <c:pt idx="114">
                  <c:v>3</c:v>
                </c:pt>
                <c:pt idx="115">
                  <c:v>2.6</c:v>
                </c:pt>
                <c:pt idx="116">
                  <c:v>2.6</c:v>
                </c:pt>
                <c:pt idx="117">
                  <c:v>2.9</c:v>
                </c:pt>
                <c:pt idx="118">
                  <c:v>2.2999999999999998</c:v>
                </c:pt>
                <c:pt idx="119">
                  <c:v>2.6</c:v>
                </c:pt>
                <c:pt idx="120">
                  <c:v>3</c:v>
                </c:pt>
                <c:pt idx="121">
                  <c:v>3.6</c:v>
                </c:pt>
                <c:pt idx="122">
                  <c:v>3.5</c:v>
                </c:pt>
                <c:pt idx="123">
                  <c:v>2.5</c:v>
                </c:pt>
                <c:pt idx="124">
                  <c:v>2.7</c:v>
                </c:pt>
                <c:pt idx="125">
                  <c:v>2.2000000000000002</c:v>
                </c:pt>
                <c:pt idx="126">
                  <c:v>2.2999999999999998</c:v>
                </c:pt>
                <c:pt idx="127">
                  <c:v>2.9</c:v>
                </c:pt>
                <c:pt idx="128">
                  <c:v>3</c:v>
                </c:pt>
                <c:pt idx="129">
                  <c:v>3.5</c:v>
                </c:pt>
                <c:pt idx="130">
                  <c:v>4.2</c:v>
                </c:pt>
                <c:pt idx="131">
                  <c:v>3.8</c:v>
                </c:pt>
                <c:pt idx="132">
                  <c:v>4</c:v>
                </c:pt>
                <c:pt idx="133">
                  <c:v>3.6</c:v>
                </c:pt>
                <c:pt idx="134">
                  <c:v>3.6</c:v>
                </c:pt>
                <c:pt idx="135">
                  <c:v>3.4</c:v>
                </c:pt>
                <c:pt idx="136">
                  <c:v>3.4</c:v>
                </c:pt>
                <c:pt idx="137">
                  <c:v>3.4</c:v>
                </c:pt>
                <c:pt idx="138">
                  <c:v>3.5</c:v>
                </c:pt>
                <c:pt idx="139">
                  <c:v>3.3</c:v>
                </c:pt>
                <c:pt idx="140">
                  <c:v>2.7</c:v>
                </c:pt>
                <c:pt idx="141">
                  <c:v>2.7</c:v>
                </c:pt>
                <c:pt idx="142">
                  <c:v>3.1</c:v>
                </c:pt>
                <c:pt idx="143">
                  <c:v>2.7</c:v>
                </c:pt>
                <c:pt idx="144">
                  <c:v>1.8</c:v>
                </c:pt>
                <c:pt idx="145">
                  <c:v>2</c:v>
                </c:pt>
                <c:pt idx="146">
                  <c:v>2</c:v>
                </c:pt>
                <c:pt idx="147">
                  <c:v>2.4</c:v>
                </c:pt>
                <c:pt idx="148">
                  <c:v>2</c:v>
                </c:pt>
                <c:pt idx="149">
                  <c:v>2.2999999999999998</c:v>
                </c:pt>
                <c:pt idx="150">
                  <c:v>1.7</c:v>
                </c:pt>
                <c:pt idx="151">
                  <c:v>1.7</c:v>
                </c:pt>
                <c:pt idx="152">
                  <c:v>2</c:v>
                </c:pt>
                <c:pt idx="153">
                  <c:v>1.1000000000000001</c:v>
                </c:pt>
                <c:pt idx="154">
                  <c:v>0.7</c:v>
                </c:pt>
                <c:pt idx="155">
                  <c:v>1.2</c:v>
                </c:pt>
                <c:pt idx="156">
                  <c:v>1.3</c:v>
                </c:pt>
                <c:pt idx="157">
                  <c:v>1.4</c:v>
                </c:pt>
                <c:pt idx="158">
                  <c:v>1.2</c:v>
                </c:pt>
                <c:pt idx="159">
                  <c:v>0.9</c:v>
                </c:pt>
                <c:pt idx="160">
                  <c:v>0.9</c:v>
                </c:pt>
                <c:pt idx="161">
                  <c:v>0.9</c:v>
                </c:pt>
                <c:pt idx="162">
                  <c:v>1.9</c:v>
                </c:pt>
                <c:pt idx="163">
                  <c:v>1.9</c:v>
                </c:pt>
                <c:pt idx="164">
                  <c:v>1.5</c:v>
                </c:pt>
                <c:pt idx="165">
                  <c:v>1.3</c:v>
                </c:pt>
                <c:pt idx="166">
                  <c:v>0.9</c:v>
                </c:pt>
                <c:pt idx="167">
                  <c:v>1</c:v>
                </c:pt>
                <c:pt idx="168">
                  <c:v>1.2</c:v>
                </c:pt>
                <c:pt idx="169">
                  <c:v>1.1000000000000001</c:v>
                </c:pt>
                <c:pt idx="170">
                  <c:v>1.3</c:v>
                </c:pt>
                <c:pt idx="171">
                  <c:v>0.8</c:v>
                </c:pt>
                <c:pt idx="172">
                  <c:v>0.8</c:v>
                </c:pt>
                <c:pt idx="173">
                  <c:v>0.6</c:v>
                </c:pt>
                <c:pt idx="174">
                  <c:v>-0.2</c:v>
                </c:pt>
                <c:pt idx="175">
                  <c:v>0</c:v>
                </c:pt>
                <c:pt idx="176">
                  <c:v>0.2</c:v>
                </c:pt>
                <c:pt idx="177">
                  <c:v>0.7</c:v>
                </c:pt>
                <c:pt idx="178">
                  <c:v>1</c:v>
                </c:pt>
                <c:pt idx="179">
                  <c:v>0.7</c:v>
                </c:pt>
                <c:pt idx="180">
                  <c:v>0.6</c:v>
                </c:pt>
                <c:pt idx="181">
                  <c:v>0.2</c:v>
                </c:pt>
                <c:pt idx="182">
                  <c:v>-0.4</c:v>
                </c:pt>
                <c:pt idx="183">
                  <c:v>-0.2</c:v>
                </c:pt>
                <c:pt idx="184">
                  <c:v>0</c:v>
                </c:pt>
                <c:pt idx="185">
                  <c:v>0.3</c:v>
                </c:pt>
                <c:pt idx="186">
                  <c:v>0.1</c:v>
                </c:pt>
                <c:pt idx="187">
                  <c:v>-0.2</c:v>
                </c:pt>
                <c:pt idx="188">
                  <c:v>0.2</c:v>
                </c:pt>
                <c:pt idx="189">
                  <c:v>-0.6</c:v>
                </c:pt>
                <c:pt idx="190">
                  <c:v>-0.7</c:v>
                </c:pt>
                <c:pt idx="191">
                  <c:v>-0.3</c:v>
                </c:pt>
                <c:pt idx="192">
                  <c:v>-0.5</c:v>
                </c:pt>
                <c:pt idx="193">
                  <c:v>-0.4</c:v>
                </c:pt>
                <c:pt idx="194">
                  <c:v>-0.1</c:v>
                </c:pt>
                <c:pt idx="195">
                  <c:v>0.2</c:v>
                </c:pt>
                <c:pt idx="196">
                  <c:v>0.2</c:v>
                </c:pt>
                <c:pt idx="197">
                  <c:v>0</c:v>
                </c:pt>
                <c:pt idx="198">
                  <c:v>0.4</c:v>
                </c:pt>
                <c:pt idx="199">
                  <c:v>0.2</c:v>
                </c:pt>
                <c:pt idx="200">
                  <c:v>0</c:v>
                </c:pt>
                <c:pt idx="201">
                  <c:v>0.5</c:v>
                </c:pt>
                <c:pt idx="202">
                  <c:v>0.5</c:v>
                </c:pt>
                <c:pt idx="203">
                  <c:v>0.6</c:v>
                </c:pt>
                <c:pt idx="204">
                  <c:v>0.6</c:v>
                </c:pt>
                <c:pt idx="205">
                  <c:v>0.6</c:v>
                </c:pt>
                <c:pt idx="206">
                  <c:v>0.5</c:v>
                </c:pt>
                <c:pt idx="207">
                  <c:v>1.9</c:v>
                </c:pt>
                <c:pt idx="208">
                  <c:v>1.9</c:v>
                </c:pt>
                <c:pt idx="209">
                  <c:v>2.2000000000000002</c:v>
                </c:pt>
                <c:pt idx="210">
                  <c:v>1.9</c:v>
                </c:pt>
                <c:pt idx="211">
                  <c:v>2.1</c:v>
                </c:pt>
                <c:pt idx="212">
                  <c:v>2.4</c:v>
                </c:pt>
                <c:pt idx="213">
                  <c:v>2.5</c:v>
                </c:pt>
                <c:pt idx="214">
                  <c:v>2.1</c:v>
                </c:pt>
                <c:pt idx="215">
                  <c:v>1.8</c:v>
                </c:pt>
                <c:pt idx="216">
                  <c:v>1.8</c:v>
                </c:pt>
                <c:pt idx="217">
                  <c:v>1.9</c:v>
                </c:pt>
                <c:pt idx="218">
                  <c:v>2.2000000000000002</c:v>
                </c:pt>
                <c:pt idx="219">
                  <c:v>0.4</c:v>
                </c:pt>
                <c:pt idx="220">
                  <c:v>0.5</c:v>
                </c:pt>
                <c:pt idx="221">
                  <c:v>0.1</c:v>
                </c:pt>
                <c:pt idx="222">
                  <c:v>-0.1</c:v>
                </c:pt>
                <c:pt idx="223">
                  <c:v>-0.3</c:v>
                </c:pt>
                <c:pt idx="224">
                  <c:v>-0.2</c:v>
                </c:pt>
                <c:pt idx="225">
                  <c:v>0.2</c:v>
                </c:pt>
                <c:pt idx="226">
                  <c:v>0.8</c:v>
                </c:pt>
                <c:pt idx="227">
                  <c:v>0.6</c:v>
                </c:pt>
                <c:pt idx="228">
                  <c:v>0.2</c:v>
                </c:pt>
                <c:pt idx="229">
                  <c:v>-0.1</c:v>
                </c:pt>
                <c:pt idx="230">
                  <c:v>-0.4</c:v>
                </c:pt>
                <c:pt idx="231">
                  <c:v>-0.1</c:v>
                </c:pt>
                <c:pt idx="232">
                  <c:v>-0.4</c:v>
                </c:pt>
                <c:pt idx="233">
                  <c:v>-0.3</c:v>
                </c:pt>
                <c:pt idx="234">
                  <c:v>-0.1</c:v>
                </c:pt>
                <c:pt idx="235">
                  <c:v>0.3</c:v>
                </c:pt>
                <c:pt idx="236">
                  <c:v>-0.2</c:v>
                </c:pt>
                <c:pt idx="237">
                  <c:v>-0.7</c:v>
                </c:pt>
                <c:pt idx="238">
                  <c:v>-1.2</c:v>
                </c:pt>
                <c:pt idx="239">
                  <c:v>-1.1000000000000001</c:v>
                </c:pt>
              </c:numCache>
            </c:numRef>
          </c:val>
          <c:smooth val="0"/>
          <c:extLst>
            <c:ext xmlns:c16="http://schemas.microsoft.com/office/drawing/2014/chart" uri="{C3380CC4-5D6E-409C-BE32-E72D297353CC}">
              <c16:uniqueId val="{00000000-9585-4621-9BE3-EB4436B1A249}"/>
            </c:ext>
          </c:extLst>
        </c:ser>
        <c:dLbls>
          <c:showLegendKey val="0"/>
          <c:showVal val="0"/>
          <c:showCatName val="0"/>
          <c:showSerName val="0"/>
          <c:showPercent val="0"/>
          <c:showBubbleSize val="0"/>
        </c:dLbls>
        <c:smooth val="0"/>
        <c:axId val="1966426431"/>
        <c:axId val="2083866287"/>
      </c:lineChart>
      <c:dateAx>
        <c:axId val="19664264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3866287"/>
        <c:crossesAt val="-2"/>
        <c:auto val="1"/>
        <c:lblOffset val="100"/>
        <c:baseTimeUnit val="months"/>
      </c:dateAx>
      <c:valAx>
        <c:axId val="2083866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642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Yen Exchange Rate</c:v>
                </c:pt>
              </c:strCache>
            </c:strRef>
          </c:tx>
          <c:spPr>
            <a:ln w="28575" cap="rnd">
              <a:solidFill>
                <a:schemeClr val="accent1"/>
              </a:solidFill>
              <a:round/>
            </a:ln>
            <a:effectLst/>
          </c:spPr>
          <c:marker>
            <c:symbol val="none"/>
          </c:marker>
          <c:cat>
            <c:numRef>
              <c:f>Sheet1!$G$2:$G$290</c:f>
              <c:numCache>
                <c:formatCode>mmm\-yy</c:formatCode>
                <c:ptCount val="289"/>
                <c:pt idx="0">
                  <c:v>25903</c:v>
                </c:pt>
                <c:pt idx="1">
                  <c:v>25934</c:v>
                </c:pt>
                <c:pt idx="2">
                  <c:v>25965</c:v>
                </c:pt>
                <c:pt idx="3">
                  <c:v>25993</c:v>
                </c:pt>
                <c:pt idx="4">
                  <c:v>26024</c:v>
                </c:pt>
                <c:pt idx="5">
                  <c:v>26054</c:v>
                </c:pt>
                <c:pt idx="6">
                  <c:v>26085</c:v>
                </c:pt>
                <c:pt idx="7">
                  <c:v>26115</c:v>
                </c:pt>
                <c:pt idx="8">
                  <c:v>26146</c:v>
                </c:pt>
                <c:pt idx="9">
                  <c:v>26177</c:v>
                </c:pt>
                <c:pt idx="10">
                  <c:v>26207</c:v>
                </c:pt>
                <c:pt idx="11">
                  <c:v>26238</c:v>
                </c:pt>
                <c:pt idx="12">
                  <c:v>26268</c:v>
                </c:pt>
                <c:pt idx="13">
                  <c:v>26299</c:v>
                </c:pt>
                <c:pt idx="14">
                  <c:v>26330</c:v>
                </c:pt>
                <c:pt idx="15">
                  <c:v>26359</c:v>
                </c:pt>
                <c:pt idx="16">
                  <c:v>26390</c:v>
                </c:pt>
                <c:pt idx="17">
                  <c:v>26420</c:v>
                </c:pt>
                <c:pt idx="18">
                  <c:v>26451</c:v>
                </c:pt>
                <c:pt idx="19">
                  <c:v>26481</c:v>
                </c:pt>
                <c:pt idx="20">
                  <c:v>26512</c:v>
                </c:pt>
                <c:pt idx="21">
                  <c:v>26543</c:v>
                </c:pt>
                <c:pt idx="22">
                  <c:v>26573</c:v>
                </c:pt>
                <c:pt idx="23">
                  <c:v>26604</c:v>
                </c:pt>
                <c:pt idx="24">
                  <c:v>26634</c:v>
                </c:pt>
                <c:pt idx="25">
                  <c:v>26665</c:v>
                </c:pt>
                <c:pt idx="26">
                  <c:v>26696</c:v>
                </c:pt>
                <c:pt idx="27">
                  <c:v>26724</c:v>
                </c:pt>
                <c:pt idx="28">
                  <c:v>26755</c:v>
                </c:pt>
                <c:pt idx="29">
                  <c:v>26785</c:v>
                </c:pt>
                <c:pt idx="30">
                  <c:v>26816</c:v>
                </c:pt>
                <c:pt idx="31">
                  <c:v>26846</c:v>
                </c:pt>
                <c:pt idx="32">
                  <c:v>26877</c:v>
                </c:pt>
                <c:pt idx="33">
                  <c:v>26908</c:v>
                </c:pt>
                <c:pt idx="34">
                  <c:v>26938</c:v>
                </c:pt>
                <c:pt idx="35">
                  <c:v>26969</c:v>
                </c:pt>
                <c:pt idx="36">
                  <c:v>26999</c:v>
                </c:pt>
                <c:pt idx="37">
                  <c:v>27030</c:v>
                </c:pt>
                <c:pt idx="38">
                  <c:v>27061</c:v>
                </c:pt>
                <c:pt idx="39">
                  <c:v>27089</c:v>
                </c:pt>
                <c:pt idx="40">
                  <c:v>27120</c:v>
                </c:pt>
                <c:pt idx="41">
                  <c:v>27150</c:v>
                </c:pt>
                <c:pt idx="42">
                  <c:v>27181</c:v>
                </c:pt>
                <c:pt idx="43">
                  <c:v>27211</c:v>
                </c:pt>
                <c:pt idx="44">
                  <c:v>27242</c:v>
                </c:pt>
                <c:pt idx="45">
                  <c:v>27273</c:v>
                </c:pt>
                <c:pt idx="46">
                  <c:v>27303</c:v>
                </c:pt>
                <c:pt idx="47">
                  <c:v>27334</c:v>
                </c:pt>
                <c:pt idx="48">
                  <c:v>27364</c:v>
                </c:pt>
                <c:pt idx="49">
                  <c:v>27395</c:v>
                </c:pt>
                <c:pt idx="50">
                  <c:v>27426</c:v>
                </c:pt>
                <c:pt idx="51">
                  <c:v>27454</c:v>
                </c:pt>
                <c:pt idx="52">
                  <c:v>27485</c:v>
                </c:pt>
                <c:pt idx="53">
                  <c:v>27515</c:v>
                </c:pt>
                <c:pt idx="54">
                  <c:v>27546</c:v>
                </c:pt>
                <c:pt idx="55">
                  <c:v>27576</c:v>
                </c:pt>
                <c:pt idx="56">
                  <c:v>27607</c:v>
                </c:pt>
                <c:pt idx="57">
                  <c:v>27638</c:v>
                </c:pt>
                <c:pt idx="58">
                  <c:v>27668</c:v>
                </c:pt>
                <c:pt idx="59">
                  <c:v>27699</c:v>
                </c:pt>
                <c:pt idx="60">
                  <c:v>27729</c:v>
                </c:pt>
                <c:pt idx="61">
                  <c:v>27760</c:v>
                </c:pt>
                <c:pt idx="62">
                  <c:v>27791</c:v>
                </c:pt>
                <c:pt idx="63">
                  <c:v>27820</c:v>
                </c:pt>
                <c:pt idx="64">
                  <c:v>27851</c:v>
                </c:pt>
                <c:pt idx="65">
                  <c:v>27881</c:v>
                </c:pt>
                <c:pt idx="66">
                  <c:v>27912</c:v>
                </c:pt>
                <c:pt idx="67">
                  <c:v>27942</c:v>
                </c:pt>
                <c:pt idx="68">
                  <c:v>27973</c:v>
                </c:pt>
                <c:pt idx="69">
                  <c:v>28004</c:v>
                </c:pt>
                <c:pt idx="70">
                  <c:v>28034</c:v>
                </c:pt>
                <c:pt idx="71">
                  <c:v>28065</c:v>
                </c:pt>
                <c:pt idx="72">
                  <c:v>28095</c:v>
                </c:pt>
                <c:pt idx="73">
                  <c:v>28126</c:v>
                </c:pt>
                <c:pt idx="74">
                  <c:v>28157</c:v>
                </c:pt>
                <c:pt idx="75">
                  <c:v>28185</c:v>
                </c:pt>
                <c:pt idx="76">
                  <c:v>28216</c:v>
                </c:pt>
                <c:pt idx="77">
                  <c:v>28246</c:v>
                </c:pt>
                <c:pt idx="78">
                  <c:v>28277</c:v>
                </c:pt>
                <c:pt idx="79">
                  <c:v>28307</c:v>
                </c:pt>
                <c:pt idx="80">
                  <c:v>28338</c:v>
                </c:pt>
                <c:pt idx="81">
                  <c:v>28369</c:v>
                </c:pt>
                <c:pt idx="82">
                  <c:v>28399</c:v>
                </c:pt>
                <c:pt idx="83">
                  <c:v>28430</c:v>
                </c:pt>
                <c:pt idx="84">
                  <c:v>28460</c:v>
                </c:pt>
                <c:pt idx="85">
                  <c:v>28491</c:v>
                </c:pt>
                <c:pt idx="86">
                  <c:v>28522</c:v>
                </c:pt>
                <c:pt idx="87">
                  <c:v>28550</c:v>
                </c:pt>
                <c:pt idx="88">
                  <c:v>28581</c:v>
                </c:pt>
                <c:pt idx="89">
                  <c:v>28611</c:v>
                </c:pt>
                <c:pt idx="90">
                  <c:v>28642</c:v>
                </c:pt>
                <c:pt idx="91">
                  <c:v>28672</c:v>
                </c:pt>
                <c:pt idx="92">
                  <c:v>28703</c:v>
                </c:pt>
                <c:pt idx="93">
                  <c:v>28734</c:v>
                </c:pt>
                <c:pt idx="94">
                  <c:v>28764</c:v>
                </c:pt>
                <c:pt idx="95">
                  <c:v>28795</c:v>
                </c:pt>
                <c:pt idx="96">
                  <c:v>28825</c:v>
                </c:pt>
                <c:pt idx="97">
                  <c:v>28856</c:v>
                </c:pt>
                <c:pt idx="98">
                  <c:v>28887</c:v>
                </c:pt>
                <c:pt idx="99">
                  <c:v>28915</c:v>
                </c:pt>
                <c:pt idx="100">
                  <c:v>28946</c:v>
                </c:pt>
                <c:pt idx="101">
                  <c:v>28976</c:v>
                </c:pt>
                <c:pt idx="102">
                  <c:v>29007</c:v>
                </c:pt>
                <c:pt idx="103">
                  <c:v>29037</c:v>
                </c:pt>
                <c:pt idx="104">
                  <c:v>29068</c:v>
                </c:pt>
                <c:pt idx="105">
                  <c:v>29099</c:v>
                </c:pt>
                <c:pt idx="106">
                  <c:v>29129</c:v>
                </c:pt>
                <c:pt idx="107">
                  <c:v>29160</c:v>
                </c:pt>
                <c:pt idx="108">
                  <c:v>29190</c:v>
                </c:pt>
                <c:pt idx="109">
                  <c:v>29221</c:v>
                </c:pt>
                <c:pt idx="110">
                  <c:v>29252</c:v>
                </c:pt>
                <c:pt idx="111">
                  <c:v>29281</c:v>
                </c:pt>
                <c:pt idx="112">
                  <c:v>29312</c:v>
                </c:pt>
                <c:pt idx="113">
                  <c:v>29342</c:v>
                </c:pt>
                <c:pt idx="114">
                  <c:v>29373</c:v>
                </c:pt>
                <c:pt idx="115">
                  <c:v>29403</c:v>
                </c:pt>
                <c:pt idx="116">
                  <c:v>29434</c:v>
                </c:pt>
                <c:pt idx="117">
                  <c:v>29465</c:v>
                </c:pt>
                <c:pt idx="118">
                  <c:v>29495</c:v>
                </c:pt>
                <c:pt idx="119">
                  <c:v>29526</c:v>
                </c:pt>
                <c:pt idx="120">
                  <c:v>29556</c:v>
                </c:pt>
                <c:pt idx="121">
                  <c:v>29587</c:v>
                </c:pt>
                <c:pt idx="122">
                  <c:v>29618</c:v>
                </c:pt>
                <c:pt idx="123">
                  <c:v>29646</c:v>
                </c:pt>
                <c:pt idx="124">
                  <c:v>29677</c:v>
                </c:pt>
                <c:pt idx="125">
                  <c:v>29707</c:v>
                </c:pt>
                <c:pt idx="126">
                  <c:v>29738</c:v>
                </c:pt>
                <c:pt idx="127">
                  <c:v>29768</c:v>
                </c:pt>
                <c:pt idx="128">
                  <c:v>29799</c:v>
                </c:pt>
                <c:pt idx="129">
                  <c:v>29830</c:v>
                </c:pt>
                <c:pt idx="130">
                  <c:v>29860</c:v>
                </c:pt>
                <c:pt idx="131">
                  <c:v>29891</c:v>
                </c:pt>
                <c:pt idx="132">
                  <c:v>29921</c:v>
                </c:pt>
                <c:pt idx="133">
                  <c:v>29952</c:v>
                </c:pt>
                <c:pt idx="134">
                  <c:v>29983</c:v>
                </c:pt>
                <c:pt idx="135">
                  <c:v>30011</c:v>
                </c:pt>
                <c:pt idx="136">
                  <c:v>30042</c:v>
                </c:pt>
                <c:pt idx="137">
                  <c:v>30072</c:v>
                </c:pt>
                <c:pt idx="138">
                  <c:v>30103</c:v>
                </c:pt>
                <c:pt idx="139">
                  <c:v>30133</c:v>
                </c:pt>
                <c:pt idx="140">
                  <c:v>30164</c:v>
                </c:pt>
                <c:pt idx="141">
                  <c:v>30195</c:v>
                </c:pt>
                <c:pt idx="142">
                  <c:v>30225</c:v>
                </c:pt>
                <c:pt idx="143">
                  <c:v>30256</c:v>
                </c:pt>
                <c:pt idx="144">
                  <c:v>30286</c:v>
                </c:pt>
                <c:pt idx="145">
                  <c:v>30317</c:v>
                </c:pt>
                <c:pt idx="146">
                  <c:v>30348</c:v>
                </c:pt>
                <c:pt idx="147">
                  <c:v>30376</c:v>
                </c:pt>
                <c:pt idx="148">
                  <c:v>30407</c:v>
                </c:pt>
                <c:pt idx="149">
                  <c:v>30437</c:v>
                </c:pt>
                <c:pt idx="150">
                  <c:v>30468</c:v>
                </c:pt>
                <c:pt idx="151">
                  <c:v>30498</c:v>
                </c:pt>
                <c:pt idx="152">
                  <c:v>30529</c:v>
                </c:pt>
                <c:pt idx="153">
                  <c:v>30560</c:v>
                </c:pt>
                <c:pt idx="154">
                  <c:v>30590</c:v>
                </c:pt>
                <c:pt idx="155">
                  <c:v>30621</c:v>
                </c:pt>
                <c:pt idx="156">
                  <c:v>30651</c:v>
                </c:pt>
                <c:pt idx="157">
                  <c:v>30682</c:v>
                </c:pt>
                <c:pt idx="158">
                  <c:v>30713</c:v>
                </c:pt>
                <c:pt idx="159">
                  <c:v>30742</c:v>
                </c:pt>
                <c:pt idx="160">
                  <c:v>30773</c:v>
                </c:pt>
                <c:pt idx="161">
                  <c:v>30803</c:v>
                </c:pt>
                <c:pt idx="162">
                  <c:v>30834</c:v>
                </c:pt>
                <c:pt idx="163">
                  <c:v>30864</c:v>
                </c:pt>
                <c:pt idx="164">
                  <c:v>30895</c:v>
                </c:pt>
                <c:pt idx="165">
                  <c:v>30926</c:v>
                </c:pt>
                <c:pt idx="166">
                  <c:v>30956</c:v>
                </c:pt>
                <c:pt idx="167">
                  <c:v>30987</c:v>
                </c:pt>
                <c:pt idx="168">
                  <c:v>31017</c:v>
                </c:pt>
                <c:pt idx="169">
                  <c:v>31048</c:v>
                </c:pt>
                <c:pt idx="170">
                  <c:v>31079</c:v>
                </c:pt>
                <c:pt idx="171">
                  <c:v>31107</c:v>
                </c:pt>
                <c:pt idx="172">
                  <c:v>31138</c:v>
                </c:pt>
                <c:pt idx="173">
                  <c:v>31168</c:v>
                </c:pt>
                <c:pt idx="174">
                  <c:v>31199</c:v>
                </c:pt>
                <c:pt idx="175">
                  <c:v>31229</c:v>
                </c:pt>
                <c:pt idx="176">
                  <c:v>31260</c:v>
                </c:pt>
                <c:pt idx="177">
                  <c:v>31291</c:v>
                </c:pt>
                <c:pt idx="178">
                  <c:v>31321</c:v>
                </c:pt>
                <c:pt idx="179">
                  <c:v>31352</c:v>
                </c:pt>
                <c:pt idx="180">
                  <c:v>31382</c:v>
                </c:pt>
                <c:pt idx="181">
                  <c:v>31413</c:v>
                </c:pt>
                <c:pt idx="182">
                  <c:v>31444</c:v>
                </c:pt>
                <c:pt idx="183">
                  <c:v>31472</c:v>
                </c:pt>
                <c:pt idx="184">
                  <c:v>31503</c:v>
                </c:pt>
                <c:pt idx="185">
                  <c:v>31533</c:v>
                </c:pt>
                <c:pt idx="186">
                  <c:v>31564</c:v>
                </c:pt>
                <c:pt idx="187">
                  <c:v>31594</c:v>
                </c:pt>
                <c:pt idx="188">
                  <c:v>31625</c:v>
                </c:pt>
                <c:pt idx="189">
                  <c:v>31656</c:v>
                </c:pt>
                <c:pt idx="190">
                  <c:v>31686</c:v>
                </c:pt>
                <c:pt idx="191">
                  <c:v>31717</c:v>
                </c:pt>
                <c:pt idx="192">
                  <c:v>31747</c:v>
                </c:pt>
                <c:pt idx="193">
                  <c:v>31778</c:v>
                </c:pt>
                <c:pt idx="194">
                  <c:v>31809</c:v>
                </c:pt>
                <c:pt idx="195">
                  <c:v>31837</c:v>
                </c:pt>
                <c:pt idx="196">
                  <c:v>31868</c:v>
                </c:pt>
                <c:pt idx="197">
                  <c:v>31898</c:v>
                </c:pt>
                <c:pt idx="198">
                  <c:v>31929</c:v>
                </c:pt>
                <c:pt idx="199">
                  <c:v>31959</c:v>
                </c:pt>
                <c:pt idx="200">
                  <c:v>31990</c:v>
                </c:pt>
                <c:pt idx="201">
                  <c:v>32021</c:v>
                </c:pt>
                <c:pt idx="202">
                  <c:v>32051</c:v>
                </c:pt>
                <c:pt idx="203">
                  <c:v>32082</c:v>
                </c:pt>
                <c:pt idx="204">
                  <c:v>32112</c:v>
                </c:pt>
                <c:pt idx="205">
                  <c:v>32143</c:v>
                </c:pt>
                <c:pt idx="206">
                  <c:v>32174</c:v>
                </c:pt>
                <c:pt idx="207">
                  <c:v>32203</c:v>
                </c:pt>
                <c:pt idx="208">
                  <c:v>32234</c:v>
                </c:pt>
                <c:pt idx="209">
                  <c:v>32264</c:v>
                </c:pt>
                <c:pt idx="210">
                  <c:v>32295</c:v>
                </c:pt>
                <c:pt idx="211">
                  <c:v>32325</c:v>
                </c:pt>
                <c:pt idx="212">
                  <c:v>32356</c:v>
                </c:pt>
                <c:pt idx="213">
                  <c:v>32387</c:v>
                </c:pt>
                <c:pt idx="214">
                  <c:v>32417</c:v>
                </c:pt>
                <c:pt idx="215">
                  <c:v>32448</c:v>
                </c:pt>
                <c:pt idx="216">
                  <c:v>32478</c:v>
                </c:pt>
                <c:pt idx="217">
                  <c:v>32509</c:v>
                </c:pt>
                <c:pt idx="218">
                  <c:v>32540</c:v>
                </c:pt>
                <c:pt idx="219">
                  <c:v>32568</c:v>
                </c:pt>
                <c:pt idx="220">
                  <c:v>32599</c:v>
                </c:pt>
                <c:pt idx="221">
                  <c:v>32629</c:v>
                </c:pt>
                <c:pt idx="222">
                  <c:v>32660</c:v>
                </c:pt>
                <c:pt idx="223">
                  <c:v>32690</c:v>
                </c:pt>
                <c:pt idx="224">
                  <c:v>32721</c:v>
                </c:pt>
                <c:pt idx="225">
                  <c:v>32752</c:v>
                </c:pt>
                <c:pt idx="226">
                  <c:v>32782</c:v>
                </c:pt>
                <c:pt idx="227">
                  <c:v>32813</c:v>
                </c:pt>
                <c:pt idx="228">
                  <c:v>32843</c:v>
                </c:pt>
                <c:pt idx="229">
                  <c:v>32874</c:v>
                </c:pt>
                <c:pt idx="230">
                  <c:v>32905</c:v>
                </c:pt>
                <c:pt idx="231">
                  <c:v>32933</c:v>
                </c:pt>
                <c:pt idx="232">
                  <c:v>32964</c:v>
                </c:pt>
                <c:pt idx="233">
                  <c:v>32994</c:v>
                </c:pt>
                <c:pt idx="234">
                  <c:v>33025</c:v>
                </c:pt>
                <c:pt idx="235">
                  <c:v>33055</c:v>
                </c:pt>
                <c:pt idx="236">
                  <c:v>33086</c:v>
                </c:pt>
                <c:pt idx="237">
                  <c:v>33117</c:v>
                </c:pt>
                <c:pt idx="238">
                  <c:v>33147</c:v>
                </c:pt>
                <c:pt idx="239">
                  <c:v>33178</c:v>
                </c:pt>
                <c:pt idx="240">
                  <c:v>33208</c:v>
                </c:pt>
                <c:pt idx="241">
                  <c:v>33239</c:v>
                </c:pt>
                <c:pt idx="242">
                  <c:v>33270</c:v>
                </c:pt>
                <c:pt idx="243">
                  <c:v>33298</c:v>
                </c:pt>
                <c:pt idx="244">
                  <c:v>33329</c:v>
                </c:pt>
                <c:pt idx="245">
                  <c:v>33359</c:v>
                </c:pt>
                <c:pt idx="246">
                  <c:v>33390</c:v>
                </c:pt>
                <c:pt idx="247">
                  <c:v>33420</c:v>
                </c:pt>
                <c:pt idx="248">
                  <c:v>33451</c:v>
                </c:pt>
                <c:pt idx="249">
                  <c:v>33482</c:v>
                </c:pt>
                <c:pt idx="250">
                  <c:v>33512</c:v>
                </c:pt>
                <c:pt idx="251">
                  <c:v>33543</c:v>
                </c:pt>
                <c:pt idx="252">
                  <c:v>33573</c:v>
                </c:pt>
                <c:pt idx="253">
                  <c:v>33604</c:v>
                </c:pt>
                <c:pt idx="254">
                  <c:v>33635</c:v>
                </c:pt>
                <c:pt idx="255">
                  <c:v>33664</c:v>
                </c:pt>
                <c:pt idx="256">
                  <c:v>33695</c:v>
                </c:pt>
                <c:pt idx="257">
                  <c:v>33725</c:v>
                </c:pt>
                <c:pt idx="258">
                  <c:v>33756</c:v>
                </c:pt>
                <c:pt idx="259">
                  <c:v>33786</c:v>
                </c:pt>
                <c:pt idx="260">
                  <c:v>33817</c:v>
                </c:pt>
                <c:pt idx="261">
                  <c:v>33848</c:v>
                </c:pt>
                <c:pt idx="262">
                  <c:v>33878</c:v>
                </c:pt>
                <c:pt idx="263">
                  <c:v>33909</c:v>
                </c:pt>
                <c:pt idx="264">
                  <c:v>33939</c:v>
                </c:pt>
                <c:pt idx="265">
                  <c:v>33970</c:v>
                </c:pt>
                <c:pt idx="266">
                  <c:v>34001</c:v>
                </c:pt>
                <c:pt idx="267">
                  <c:v>34029</c:v>
                </c:pt>
                <c:pt idx="268">
                  <c:v>34060</c:v>
                </c:pt>
                <c:pt idx="269">
                  <c:v>34090</c:v>
                </c:pt>
                <c:pt idx="270">
                  <c:v>34121</c:v>
                </c:pt>
                <c:pt idx="271">
                  <c:v>34151</c:v>
                </c:pt>
                <c:pt idx="272">
                  <c:v>34182</c:v>
                </c:pt>
                <c:pt idx="273">
                  <c:v>34213</c:v>
                </c:pt>
                <c:pt idx="274">
                  <c:v>34243</c:v>
                </c:pt>
                <c:pt idx="275">
                  <c:v>34274</c:v>
                </c:pt>
                <c:pt idx="276">
                  <c:v>34304</c:v>
                </c:pt>
                <c:pt idx="277">
                  <c:v>34335</c:v>
                </c:pt>
                <c:pt idx="278">
                  <c:v>34366</c:v>
                </c:pt>
                <c:pt idx="279">
                  <c:v>34394</c:v>
                </c:pt>
                <c:pt idx="280">
                  <c:v>34425</c:v>
                </c:pt>
                <c:pt idx="281">
                  <c:v>34455</c:v>
                </c:pt>
                <c:pt idx="282">
                  <c:v>34486</c:v>
                </c:pt>
                <c:pt idx="283">
                  <c:v>34516</c:v>
                </c:pt>
                <c:pt idx="284">
                  <c:v>34547</c:v>
                </c:pt>
                <c:pt idx="285">
                  <c:v>34578</c:v>
                </c:pt>
                <c:pt idx="286">
                  <c:v>34608</c:v>
                </c:pt>
                <c:pt idx="287">
                  <c:v>34639</c:v>
                </c:pt>
                <c:pt idx="288">
                  <c:v>34669</c:v>
                </c:pt>
              </c:numCache>
            </c:numRef>
          </c:cat>
          <c:val>
            <c:numRef>
              <c:f>Sheet1!$H$2:$H$290</c:f>
              <c:numCache>
                <c:formatCode>General</c:formatCode>
                <c:ptCount val="289"/>
                <c:pt idx="0">
                  <c:v>360.00000036</c:v>
                </c:pt>
                <c:pt idx="1">
                  <c:v>358.02</c:v>
                </c:pt>
                <c:pt idx="2">
                  <c:v>357.54500000000002</c:v>
                </c:pt>
                <c:pt idx="3">
                  <c:v>357.51870000000002</c:v>
                </c:pt>
                <c:pt idx="4">
                  <c:v>357.50319999999999</c:v>
                </c:pt>
                <c:pt idx="5">
                  <c:v>357.41300000000001</c:v>
                </c:pt>
                <c:pt idx="6">
                  <c:v>357.41180000000003</c:v>
                </c:pt>
                <c:pt idx="7">
                  <c:v>357.40429999999998</c:v>
                </c:pt>
                <c:pt idx="8">
                  <c:v>355.78</c:v>
                </c:pt>
                <c:pt idx="9">
                  <c:v>338.02100000000002</c:v>
                </c:pt>
                <c:pt idx="10">
                  <c:v>331.1105</c:v>
                </c:pt>
                <c:pt idx="11">
                  <c:v>328.75200000000001</c:v>
                </c:pt>
                <c:pt idx="12">
                  <c:v>320.0727</c:v>
                </c:pt>
                <c:pt idx="13">
                  <c:v>312.72000000000003</c:v>
                </c:pt>
                <c:pt idx="14">
                  <c:v>305.18700000000001</c:v>
                </c:pt>
                <c:pt idx="15">
                  <c:v>302.53649999999999</c:v>
                </c:pt>
                <c:pt idx="16">
                  <c:v>303.56049999999999</c:v>
                </c:pt>
                <c:pt idx="17">
                  <c:v>304.37950000000001</c:v>
                </c:pt>
                <c:pt idx="18">
                  <c:v>302.41449999999998</c:v>
                </c:pt>
                <c:pt idx="19">
                  <c:v>301.03050000000002</c:v>
                </c:pt>
                <c:pt idx="20">
                  <c:v>301.16090000000003</c:v>
                </c:pt>
                <c:pt idx="21">
                  <c:v>301.11900000000003</c:v>
                </c:pt>
                <c:pt idx="22">
                  <c:v>301.01100000000002</c:v>
                </c:pt>
                <c:pt idx="23">
                  <c:v>300.98849999999999</c:v>
                </c:pt>
                <c:pt idx="24">
                  <c:v>301.2405</c:v>
                </c:pt>
                <c:pt idx="25">
                  <c:v>301.78820000000002</c:v>
                </c:pt>
                <c:pt idx="26">
                  <c:v>278.42059999999998</c:v>
                </c:pt>
                <c:pt idx="27">
                  <c:v>261.90140000000002</c:v>
                </c:pt>
                <c:pt idx="28">
                  <c:v>265.4914</c:v>
                </c:pt>
                <c:pt idx="29">
                  <c:v>264.65050000000002</c:v>
                </c:pt>
                <c:pt idx="30">
                  <c:v>264.49810000000002</c:v>
                </c:pt>
                <c:pt idx="31">
                  <c:v>264.55380000000002</c:v>
                </c:pt>
                <c:pt idx="32">
                  <c:v>265.22000000000003</c:v>
                </c:pt>
                <c:pt idx="33">
                  <c:v>265.47469999999998</c:v>
                </c:pt>
                <c:pt idx="34">
                  <c:v>266.33479999999997</c:v>
                </c:pt>
                <c:pt idx="35">
                  <c:v>278.26249999999999</c:v>
                </c:pt>
                <c:pt idx="36">
                  <c:v>280.17750000000001</c:v>
                </c:pt>
                <c:pt idx="37">
                  <c:v>298.1336</c:v>
                </c:pt>
                <c:pt idx="38">
                  <c:v>291.0872</c:v>
                </c:pt>
                <c:pt idx="39">
                  <c:v>282.16480000000001</c:v>
                </c:pt>
                <c:pt idx="40">
                  <c:v>277.77409999999998</c:v>
                </c:pt>
                <c:pt idx="41">
                  <c:v>278.96640000000002</c:v>
                </c:pt>
                <c:pt idx="42">
                  <c:v>282.97000000000003</c:v>
                </c:pt>
                <c:pt idx="43">
                  <c:v>290.98</c:v>
                </c:pt>
                <c:pt idx="44">
                  <c:v>302.28359999999998</c:v>
                </c:pt>
                <c:pt idx="45">
                  <c:v>299.084</c:v>
                </c:pt>
                <c:pt idx="46">
                  <c:v>299.36450000000002</c:v>
                </c:pt>
                <c:pt idx="47">
                  <c:v>300.07499999999999</c:v>
                </c:pt>
                <c:pt idx="48">
                  <c:v>300.41140000000001</c:v>
                </c:pt>
                <c:pt idx="49">
                  <c:v>299.68450000000001</c:v>
                </c:pt>
                <c:pt idx="50">
                  <c:v>291.6583</c:v>
                </c:pt>
                <c:pt idx="51">
                  <c:v>287.9486</c:v>
                </c:pt>
                <c:pt idx="52">
                  <c:v>292.1968</c:v>
                </c:pt>
                <c:pt idx="53">
                  <c:v>291.43049999999999</c:v>
                </c:pt>
                <c:pt idx="54">
                  <c:v>293.46620000000001</c:v>
                </c:pt>
                <c:pt idx="55">
                  <c:v>296.3741</c:v>
                </c:pt>
                <c:pt idx="56">
                  <c:v>297.97620000000001</c:v>
                </c:pt>
                <c:pt idx="57">
                  <c:v>299.90899999999999</c:v>
                </c:pt>
                <c:pt idx="58">
                  <c:v>302.33640000000003</c:v>
                </c:pt>
                <c:pt idx="59">
                  <c:v>302.5453</c:v>
                </c:pt>
                <c:pt idx="60">
                  <c:v>305.67</c:v>
                </c:pt>
                <c:pt idx="61">
                  <c:v>304.63569999999999</c:v>
                </c:pt>
                <c:pt idx="62">
                  <c:v>301.59440000000001</c:v>
                </c:pt>
                <c:pt idx="63">
                  <c:v>300.51830000000001</c:v>
                </c:pt>
                <c:pt idx="64">
                  <c:v>299.10860000000002</c:v>
                </c:pt>
                <c:pt idx="65">
                  <c:v>299.00400000000002</c:v>
                </c:pt>
                <c:pt idx="66">
                  <c:v>299.1909</c:v>
                </c:pt>
                <c:pt idx="67">
                  <c:v>294.64100000000002</c:v>
                </c:pt>
                <c:pt idx="68">
                  <c:v>290.6259</c:v>
                </c:pt>
                <c:pt idx="69">
                  <c:v>287.36099999999999</c:v>
                </c:pt>
                <c:pt idx="70">
                  <c:v>291.18900000000002</c:v>
                </c:pt>
                <c:pt idx="71">
                  <c:v>295.1653</c:v>
                </c:pt>
                <c:pt idx="72">
                  <c:v>294.70170000000002</c:v>
                </c:pt>
                <c:pt idx="73">
                  <c:v>291.05239999999998</c:v>
                </c:pt>
                <c:pt idx="74">
                  <c:v>285.02210000000002</c:v>
                </c:pt>
                <c:pt idx="75">
                  <c:v>280.22649999999999</c:v>
                </c:pt>
                <c:pt idx="76">
                  <c:v>275.20710000000003</c:v>
                </c:pt>
                <c:pt idx="77">
                  <c:v>277.42619999999999</c:v>
                </c:pt>
                <c:pt idx="78">
                  <c:v>272.86090000000002</c:v>
                </c:pt>
                <c:pt idx="79">
                  <c:v>264.86320000000001</c:v>
                </c:pt>
                <c:pt idx="80">
                  <c:v>266.67739999999998</c:v>
                </c:pt>
                <c:pt idx="81">
                  <c:v>266.77</c:v>
                </c:pt>
                <c:pt idx="82">
                  <c:v>254.74449999999999</c:v>
                </c:pt>
                <c:pt idx="83">
                  <c:v>244.70259999999999</c:v>
                </c:pt>
                <c:pt idx="84">
                  <c:v>241.02289999999999</c:v>
                </c:pt>
                <c:pt idx="85">
                  <c:v>241.08099999999999</c:v>
                </c:pt>
                <c:pt idx="86">
                  <c:v>240.37219999999999</c:v>
                </c:pt>
                <c:pt idx="87">
                  <c:v>231.85740000000001</c:v>
                </c:pt>
                <c:pt idx="88">
                  <c:v>221.857</c:v>
                </c:pt>
                <c:pt idx="89">
                  <c:v>226.17859999999999</c:v>
                </c:pt>
                <c:pt idx="90">
                  <c:v>214.10640000000001</c:v>
                </c:pt>
                <c:pt idx="91">
                  <c:v>199.69550000000001</c:v>
                </c:pt>
                <c:pt idx="92">
                  <c:v>188.70959999999999</c:v>
                </c:pt>
                <c:pt idx="93">
                  <c:v>189.9195</c:v>
                </c:pt>
                <c:pt idx="94">
                  <c:v>183.631</c:v>
                </c:pt>
                <c:pt idx="95">
                  <c:v>192.14250000000001</c:v>
                </c:pt>
                <c:pt idx="96">
                  <c:v>195.95500000000001</c:v>
                </c:pt>
                <c:pt idx="97">
                  <c:v>197.755</c:v>
                </c:pt>
                <c:pt idx="98">
                  <c:v>200.50720000000001</c:v>
                </c:pt>
                <c:pt idx="99">
                  <c:v>206.3236</c:v>
                </c:pt>
                <c:pt idx="100">
                  <c:v>216.2852</c:v>
                </c:pt>
                <c:pt idx="101">
                  <c:v>218.41409999999999</c:v>
                </c:pt>
                <c:pt idx="102">
                  <c:v>218.5967</c:v>
                </c:pt>
                <c:pt idx="103">
                  <c:v>216.51</c:v>
                </c:pt>
                <c:pt idx="104">
                  <c:v>217.92570000000001</c:v>
                </c:pt>
                <c:pt idx="105">
                  <c:v>222.41370000000001</c:v>
                </c:pt>
                <c:pt idx="106">
                  <c:v>230.4845</c:v>
                </c:pt>
                <c:pt idx="107">
                  <c:v>244.98419999999999</c:v>
                </c:pt>
                <c:pt idx="108">
                  <c:v>240.37450000000001</c:v>
                </c:pt>
                <c:pt idx="109">
                  <c:v>237.8886</c:v>
                </c:pt>
                <c:pt idx="110">
                  <c:v>244.35</c:v>
                </c:pt>
                <c:pt idx="111">
                  <c:v>248.4786</c:v>
                </c:pt>
                <c:pt idx="112">
                  <c:v>250.27500000000001</c:v>
                </c:pt>
                <c:pt idx="113">
                  <c:v>228.62860000000001</c:v>
                </c:pt>
                <c:pt idx="114">
                  <c:v>217.91759999999999</c:v>
                </c:pt>
                <c:pt idx="115">
                  <c:v>221.13640000000001</c:v>
                </c:pt>
                <c:pt idx="116">
                  <c:v>223.91380000000001</c:v>
                </c:pt>
                <c:pt idx="117">
                  <c:v>214.41669999999999</c:v>
                </c:pt>
                <c:pt idx="118">
                  <c:v>209.3227</c:v>
                </c:pt>
                <c:pt idx="119">
                  <c:v>213.10589999999999</c:v>
                </c:pt>
                <c:pt idx="120">
                  <c:v>209.48859999999999</c:v>
                </c:pt>
                <c:pt idx="121">
                  <c:v>202.36670000000001</c:v>
                </c:pt>
                <c:pt idx="122">
                  <c:v>205.7167</c:v>
                </c:pt>
                <c:pt idx="123">
                  <c:v>208.79179999999999</c:v>
                </c:pt>
                <c:pt idx="124">
                  <c:v>214.9759</c:v>
                </c:pt>
                <c:pt idx="125">
                  <c:v>220.6285</c:v>
                </c:pt>
                <c:pt idx="126">
                  <c:v>224.18049999999999</c:v>
                </c:pt>
                <c:pt idx="127">
                  <c:v>232.3261</c:v>
                </c:pt>
                <c:pt idx="128">
                  <c:v>233.3262</c:v>
                </c:pt>
                <c:pt idx="129">
                  <c:v>229.48099999999999</c:v>
                </c:pt>
                <c:pt idx="130">
                  <c:v>231.51900000000001</c:v>
                </c:pt>
                <c:pt idx="131">
                  <c:v>223.1267</c:v>
                </c:pt>
                <c:pt idx="132">
                  <c:v>218.9545</c:v>
                </c:pt>
                <c:pt idx="133">
                  <c:v>224.80500000000001</c:v>
                </c:pt>
                <c:pt idx="134">
                  <c:v>235.3056</c:v>
                </c:pt>
                <c:pt idx="135">
                  <c:v>241.22829999999999</c:v>
                </c:pt>
                <c:pt idx="136">
                  <c:v>244.10679999999999</c:v>
                </c:pt>
                <c:pt idx="137">
                  <c:v>236.96350000000001</c:v>
                </c:pt>
                <c:pt idx="138">
                  <c:v>251.1977</c:v>
                </c:pt>
                <c:pt idx="139">
                  <c:v>255.03100000000001</c:v>
                </c:pt>
                <c:pt idx="140">
                  <c:v>259.0455</c:v>
                </c:pt>
                <c:pt idx="141">
                  <c:v>263.28570000000002</c:v>
                </c:pt>
                <c:pt idx="142">
                  <c:v>271.61500000000001</c:v>
                </c:pt>
                <c:pt idx="143">
                  <c:v>264.08789999999999</c:v>
                </c:pt>
                <c:pt idx="144">
                  <c:v>241.94130000000001</c:v>
                </c:pt>
                <c:pt idx="145">
                  <c:v>232.73099999999999</c:v>
                </c:pt>
                <c:pt idx="146">
                  <c:v>236.12110000000001</c:v>
                </c:pt>
                <c:pt idx="147">
                  <c:v>238.2543</c:v>
                </c:pt>
                <c:pt idx="148">
                  <c:v>237.7467</c:v>
                </c:pt>
                <c:pt idx="149">
                  <c:v>234.75569999999999</c:v>
                </c:pt>
                <c:pt idx="150">
                  <c:v>240.03139999999999</c:v>
                </c:pt>
                <c:pt idx="151">
                  <c:v>240.51599999999999</c:v>
                </c:pt>
                <c:pt idx="152">
                  <c:v>244.46129999999999</c:v>
                </c:pt>
                <c:pt idx="153">
                  <c:v>242.34620000000001</c:v>
                </c:pt>
                <c:pt idx="154">
                  <c:v>232.88550000000001</c:v>
                </c:pt>
                <c:pt idx="155">
                  <c:v>235.03</c:v>
                </c:pt>
                <c:pt idx="156">
                  <c:v>234.4624</c:v>
                </c:pt>
                <c:pt idx="157">
                  <c:v>233.8</c:v>
                </c:pt>
                <c:pt idx="158">
                  <c:v>233.59630000000001</c:v>
                </c:pt>
                <c:pt idx="159">
                  <c:v>225.2664</c:v>
                </c:pt>
                <c:pt idx="160">
                  <c:v>225.2</c:v>
                </c:pt>
                <c:pt idx="161">
                  <c:v>230.4777</c:v>
                </c:pt>
                <c:pt idx="162">
                  <c:v>233.56569999999999</c:v>
                </c:pt>
                <c:pt idx="163">
                  <c:v>243.0676</c:v>
                </c:pt>
                <c:pt idx="164">
                  <c:v>242.26089999999999</c:v>
                </c:pt>
                <c:pt idx="165">
                  <c:v>245.45679999999999</c:v>
                </c:pt>
                <c:pt idx="166">
                  <c:v>246.75450000000001</c:v>
                </c:pt>
                <c:pt idx="167">
                  <c:v>243.63050000000001</c:v>
                </c:pt>
                <c:pt idx="168">
                  <c:v>247.964</c:v>
                </c:pt>
                <c:pt idx="169">
                  <c:v>254.18289999999999</c:v>
                </c:pt>
                <c:pt idx="170">
                  <c:v>260.4778</c:v>
                </c:pt>
                <c:pt idx="171">
                  <c:v>257.9205</c:v>
                </c:pt>
                <c:pt idx="172">
                  <c:v>251.84549999999999</c:v>
                </c:pt>
                <c:pt idx="173">
                  <c:v>251.7295</c:v>
                </c:pt>
                <c:pt idx="174">
                  <c:v>248.84</c:v>
                </c:pt>
                <c:pt idx="175">
                  <c:v>241.13640000000001</c:v>
                </c:pt>
                <c:pt idx="176">
                  <c:v>237.46090000000001</c:v>
                </c:pt>
                <c:pt idx="177">
                  <c:v>236.5275</c:v>
                </c:pt>
                <c:pt idx="178">
                  <c:v>214.68049999999999</c:v>
                </c:pt>
                <c:pt idx="179">
                  <c:v>204.0737</c:v>
                </c:pt>
                <c:pt idx="180">
                  <c:v>202.78809999999999</c:v>
                </c:pt>
                <c:pt idx="181">
                  <c:v>199.8905</c:v>
                </c:pt>
                <c:pt idx="182">
                  <c:v>184.85159999999999</c:v>
                </c:pt>
                <c:pt idx="183">
                  <c:v>178.69380000000001</c:v>
                </c:pt>
                <c:pt idx="184">
                  <c:v>175.09180000000001</c:v>
                </c:pt>
                <c:pt idx="185">
                  <c:v>167.03139999999999</c:v>
                </c:pt>
                <c:pt idx="186">
                  <c:v>167.5419</c:v>
                </c:pt>
                <c:pt idx="187">
                  <c:v>158.60589999999999</c:v>
                </c:pt>
                <c:pt idx="188">
                  <c:v>154.1771</c:v>
                </c:pt>
                <c:pt idx="189">
                  <c:v>154.73140000000001</c:v>
                </c:pt>
                <c:pt idx="190">
                  <c:v>156.47229999999999</c:v>
                </c:pt>
                <c:pt idx="191">
                  <c:v>162.8494</c:v>
                </c:pt>
                <c:pt idx="192">
                  <c:v>162.0523</c:v>
                </c:pt>
                <c:pt idx="193">
                  <c:v>154.8295</c:v>
                </c:pt>
                <c:pt idx="194">
                  <c:v>153.4068</c:v>
                </c:pt>
                <c:pt idx="195">
                  <c:v>151.4332</c:v>
                </c:pt>
                <c:pt idx="196">
                  <c:v>142.89859999999999</c:v>
                </c:pt>
                <c:pt idx="197">
                  <c:v>140.47900000000001</c:v>
                </c:pt>
                <c:pt idx="198">
                  <c:v>144.54949999999999</c:v>
                </c:pt>
                <c:pt idx="199">
                  <c:v>150.29390000000001</c:v>
                </c:pt>
                <c:pt idx="200">
                  <c:v>147.33430000000001</c:v>
                </c:pt>
                <c:pt idx="201">
                  <c:v>143.291</c:v>
                </c:pt>
                <c:pt idx="202">
                  <c:v>143.32</c:v>
                </c:pt>
                <c:pt idx="203">
                  <c:v>135.3974</c:v>
                </c:pt>
                <c:pt idx="204">
                  <c:v>128.24180000000001</c:v>
                </c:pt>
                <c:pt idx="205">
                  <c:v>127.6853</c:v>
                </c:pt>
                <c:pt idx="206">
                  <c:v>129.16650000000001</c:v>
                </c:pt>
                <c:pt idx="207">
                  <c:v>127.1139</c:v>
                </c:pt>
                <c:pt idx="208">
                  <c:v>124.8976</c:v>
                </c:pt>
                <c:pt idx="209">
                  <c:v>124.7871</c:v>
                </c:pt>
                <c:pt idx="210">
                  <c:v>127.46550000000001</c:v>
                </c:pt>
                <c:pt idx="211">
                  <c:v>133.0215</c:v>
                </c:pt>
                <c:pt idx="212">
                  <c:v>133.76609999999999</c:v>
                </c:pt>
                <c:pt idx="213">
                  <c:v>134.3176</c:v>
                </c:pt>
                <c:pt idx="214">
                  <c:v>128.68049999999999</c:v>
                </c:pt>
                <c:pt idx="215">
                  <c:v>123.202</c:v>
                </c:pt>
                <c:pt idx="216">
                  <c:v>123.60760000000001</c:v>
                </c:pt>
                <c:pt idx="217">
                  <c:v>127.3625</c:v>
                </c:pt>
                <c:pt idx="218">
                  <c:v>127.73739999999999</c:v>
                </c:pt>
                <c:pt idx="219">
                  <c:v>130.5504</c:v>
                </c:pt>
                <c:pt idx="220">
                  <c:v>132.03649999999999</c:v>
                </c:pt>
                <c:pt idx="221">
                  <c:v>137.86359999999999</c:v>
                </c:pt>
                <c:pt idx="222">
                  <c:v>143.98089999999999</c:v>
                </c:pt>
                <c:pt idx="223">
                  <c:v>140.42400000000001</c:v>
                </c:pt>
                <c:pt idx="224">
                  <c:v>141.48519999999999</c:v>
                </c:pt>
                <c:pt idx="225">
                  <c:v>145.07</c:v>
                </c:pt>
                <c:pt idx="226">
                  <c:v>142.20670000000001</c:v>
                </c:pt>
                <c:pt idx="227">
                  <c:v>143.5343</c:v>
                </c:pt>
                <c:pt idx="228">
                  <c:v>143.685</c:v>
                </c:pt>
                <c:pt idx="229">
                  <c:v>144.9819</c:v>
                </c:pt>
                <c:pt idx="230">
                  <c:v>145.69319999999999</c:v>
                </c:pt>
                <c:pt idx="231">
                  <c:v>153.3082</c:v>
                </c:pt>
                <c:pt idx="232">
                  <c:v>158.45859999999999</c:v>
                </c:pt>
                <c:pt idx="233">
                  <c:v>154.04409999999999</c:v>
                </c:pt>
                <c:pt idx="234">
                  <c:v>153.69569999999999</c:v>
                </c:pt>
                <c:pt idx="235">
                  <c:v>149.0395</c:v>
                </c:pt>
                <c:pt idx="236">
                  <c:v>147.46090000000001</c:v>
                </c:pt>
                <c:pt idx="237">
                  <c:v>138.44049999999999</c:v>
                </c:pt>
                <c:pt idx="238">
                  <c:v>129.5909</c:v>
                </c:pt>
                <c:pt idx="239">
                  <c:v>129.21549999999999</c:v>
                </c:pt>
                <c:pt idx="240">
                  <c:v>133.88900000000001</c:v>
                </c:pt>
                <c:pt idx="241">
                  <c:v>133.6986</c:v>
                </c:pt>
                <c:pt idx="242">
                  <c:v>130.53579999999999</c:v>
                </c:pt>
                <c:pt idx="243">
                  <c:v>137.38669999999999</c:v>
                </c:pt>
                <c:pt idx="244">
                  <c:v>137.11269999999999</c:v>
                </c:pt>
                <c:pt idx="245">
                  <c:v>138.2218</c:v>
                </c:pt>
                <c:pt idx="246">
                  <c:v>139.7475</c:v>
                </c:pt>
                <c:pt idx="247">
                  <c:v>137.83000000000001</c:v>
                </c:pt>
                <c:pt idx="248">
                  <c:v>136.81639999999999</c:v>
                </c:pt>
                <c:pt idx="249">
                  <c:v>134.29949999999999</c:v>
                </c:pt>
                <c:pt idx="250">
                  <c:v>130.7723</c:v>
                </c:pt>
                <c:pt idx="251">
                  <c:v>129.63210000000001</c:v>
                </c:pt>
                <c:pt idx="252">
                  <c:v>128.0395</c:v>
                </c:pt>
                <c:pt idx="253">
                  <c:v>125.4614</c:v>
                </c:pt>
                <c:pt idx="254">
                  <c:v>127.69889999999999</c:v>
                </c:pt>
                <c:pt idx="255">
                  <c:v>132.86269999999999</c:v>
                </c:pt>
                <c:pt idx="256">
                  <c:v>133.5395</c:v>
                </c:pt>
                <c:pt idx="257">
                  <c:v>130.77099999999999</c:v>
                </c:pt>
                <c:pt idx="258">
                  <c:v>126.8355</c:v>
                </c:pt>
                <c:pt idx="259">
                  <c:v>125.8817</c:v>
                </c:pt>
                <c:pt idx="260">
                  <c:v>126.23099999999999</c:v>
                </c:pt>
                <c:pt idx="261">
                  <c:v>122.5967</c:v>
                </c:pt>
                <c:pt idx="262">
                  <c:v>121.1652</c:v>
                </c:pt>
                <c:pt idx="263">
                  <c:v>123.88</c:v>
                </c:pt>
                <c:pt idx="264">
                  <c:v>124.04089999999999</c:v>
                </c:pt>
                <c:pt idx="265">
                  <c:v>124.9932</c:v>
                </c:pt>
                <c:pt idx="266">
                  <c:v>120.7595</c:v>
                </c:pt>
                <c:pt idx="267">
                  <c:v>117.01739999999999</c:v>
                </c:pt>
                <c:pt idx="268">
                  <c:v>112.4114</c:v>
                </c:pt>
                <c:pt idx="269">
                  <c:v>110.343</c:v>
                </c:pt>
                <c:pt idx="270">
                  <c:v>107.4118</c:v>
                </c:pt>
                <c:pt idx="271">
                  <c:v>107.6914</c:v>
                </c:pt>
                <c:pt idx="272">
                  <c:v>103.765</c:v>
                </c:pt>
                <c:pt idx="273">
                  <c:v>105.5748</c:v>
                </c:pt>
                <c:pt idx="274">
                  <c:v>107.02</c:v>
                </c:pt>
                <c:pt idx="275">
                  <c:v>107.87649999999999</c:v>
                </c:pt>
                <c:pt idx="276">
                  <c:v>109.913</c:v>
                </c:pt>
                <c:pt idx="277">
                  <c:v>111.4415</c:v>
                </c:pt>
                <c:pt idx="278">
                  <c:v>106.30110000000001</c:v>
                </c:pt>
                <c:pt idx="279">
                  <c:v>105.09739999999999</c:v>
                </c:pt>
                <c:pt idx="280">
                  <c:v>103.4843</c:v>
                </c:pt>
                <c:pt idx="281">
                  <c:v>103.7533</c:v>
                </c:pt>
                <c:pt idx="282">
                  <c:v>102.5264</c:v>
                </c:pt>
                <c:pt idx="283">
                  <c:v>98.444999999999993</c:v>
                </c:pt>
                <c:pt idx="284">
                  <c:v>99.940399999999997</c:v>
                </c:pt>
                <c:pt idx="285">
                  <c:v>98.774299999999997</c:v>
                </c:pt>
                <c:pt idx="286">
                  <c:v>98.352999999999994</c:v>
                </c:pt>
                <c:pt idx="287">
                  <c:v>98.043999999999997</c:v>
                </c:pt>
                <c:pt idx="288">
                  <c:v>100.1824</c:v>
                </c:pt>
              </c:numCache>
            </c:numRef>
          </c:val>
          <c:smooth val="0"/>
          <c:extLst>
            <c:ext xmlns:c16="http://schemas.microsoft.com/office/drawing/2014/chart" uri="{C3380CC4-5D6E-409C-BE32-E72D297353CC}">
              <c16:uniqueId val="{00000000-43A7-432E-847B-160B9B97D7A7}"/>
            </c:ext>
          </c:extLst>
        </c:ser>
        <c:dLbls>
          <c:showLegendKey val="0"/>
          <c:showVal val="0"/>
          <c:showCatName val="0"/>
          <c:showSerName val="0"/>
          <c:showPercent val="0"/>
          <c:showBubbleSize val="0"/>
        </c:dLbls>
        <c:smooth val="0"/>
        <c:axId val="366001088"/>
        <c:axId val="334888176"/>
      </c:lineChart>
      <c:dateAx>
        <c:axId val="36600108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4888176"/>
        <c:crosses val="autoZero"/>
        <c:auto val="1"/>
        <c:lblOffset val="100"/>
        <c:baseTimeUnit val="months"/>
      </c:dateAx>
      <c:valAx>
        <c:axId val="33488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6600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The US Trade Deficit with Japan (USD bn)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'with Japan'!$C$26</c:f>
              <c:strCache>
                <c:ptCount val="1"/>
                <c:pt idx="0">
                  <c:v>Trade Deficit with Japan (USD bn)</c:v>
                </c:pt>
              </c:strCache>
            </c:strRef>
          </c:tx>
          <c:spPr>
            <a:ln w="28575" cap="rnd">
              <a:solidFill>
                <a:schemeClr val="accent1"/>
              </a:solidFill>
              <a:round/>
            </a:ln>
            <a:effectLst/>
          </c:spPr>
          <c:marker>
            <c:symbol val="none"/>
          </c:marker>
          <c:cat>
            <c:numRef>
              <c:f>'with Japan'!$A$27:$A$98</c:f>
              <c:numCache>
                <c:formatCode>General</c:formatCode>
                <c:ptCount val="72"/>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numCache>
            </c:numRef>
          </c:cat>
          <c:val>
            <c:numRef>
              <c:f>'with Japan'!$C$27:$C$98</c:f>
              <c:numCache>
                <c:formatCode>General</c:formatCode>
                <c:ptCount val="72"/>
                <c:pt idx="0">
                  <c:v>-0.255</c:v>
                </c:pt>
                <c:pt idx="1">
                  <c:v>-0.376</c:v>
                </c:pt>
                <c:pt idx="2">
                  <c:v>-0.223</c:v>
                </c:pt>
                <c:pt idx="3">
                  <c:v>-0.379</c:v>
                </c:pt>
                <c:pt idx="4">
                  <c:v>-0.37</c:v>
                </c:pt>
                <c:pt idx="5">
                  <c:v>-0.39100000000000001</c:v>
                </c:pt>
                <c:pt idx="6">
                  <c:v>-0.39</c:v>
                </c:pt>
                <c:pt idx="7">
                  <c:v>-0.214</c:v>
                </c:pt>
                <c:pt idx="8">
                  <c:v>-0.39</c:v>
                </c:pt>
                <c:pt idx="9">
                  <c:v>-0.66200000000000003</c:v>
                </c:pt>
                <c:pt idx="10">
                  <c:v>-0.25390000000000001</c:v>
                </c:pt>
                <c:pt idx="11">
                  <c:v>3.6200000000000003E-2</c:v>
                </c:pt>
                <c:pt idx="12">
                  <c:v>-0.2034</c:v>
                </c:pt>
                <c:pt idx="13">
                  <c:v>-0.70129999999999992</c:v>
                </c:pt>
                <c:pt idx="14">
                  <c:v>-0.1056</c:v>
                </c:pt>
                <c:pt idx="15">
                  <c:v>-0.223</c:v>
                </c:pt>
                <c:pt idx="16">
                  <c:v>-9.9400000000000002E-2</c:v>
                </c:pt>
                <c:pt idx="17">
                  <c:v>0.53420000000000001</c:v>
                </c:pt>
                <c:pt idx="18">
                  <c:v>0.83989999999999998</c:v>
                </c:pt>
                <c:pt idx="19">
                  <c:v>0.5131</c:v>
                </c:pt>
                <c:pt idx="20">
                  <c:v>1.3645</c:v>
                </c:pt>
                <c:pt idx="21">
                  <c:v>1.7162999999999999</c:v>
                </c:pt>
                <c:pt idx="22">
                  <c:v>1.6034999999999999</c:v>
                </c:pt>
                <c:pt idx="23">
                  <c:v>3.6684000000000001</c:v>
                </c:pt>
                <c:pt idx="24">
                  <c:v>4.6553000000000004</c:v>
                </c:pt>
                <c:pt idx="25">
                  <c:v>1.946</c:v>
                </c:pt>
                <c:pt idx="26">
                  <c:v>2.6603000000000003</c:v>
                </c:pt>
                <c:pt idx="27">
                  <c:v>2.7784</c:v>
                </c:pt>
                <c:pt idx="28">
                  <c:v>6.7786999999999997</c:v>
                </c:pt>
                <c:pt idx="29">
                  <c:v>9.6707000000000001</c:v>
                </c:pt>
                <c:pt idx="30">
                  <c:v>13.585600000000001</c:v>
                </c:pt>
                <c:pt idx="31">
                  <c:v>10.5762</c:v>
                </c:pt>
                <c:pt idx="32">
                  <c:v>12.182799999999999</c:v>
                </c:pt>
                <c:pt idx="33">
                  <c:v>18.081199999999999</c:v>
                </c:pt>
                <c:pt idx="34">
                  <c:v>18.965199999999999</c:v>
                </c:pt>
                <c:pt idx="35">
                  <c:v>21.6647</c:v>
                </c:pt>
                <c:pt idx="36">
                  <c:v>36.796399999999998</c:v>
                </c:pt>
                <c:pt idx="37">
                  <c:v>49.749199999999995</c:v>
                </c:pt>
                <c:pt idx="38">
                  <c:v>58.575000000000003</c:v>
                </c:pt>
                <c:pt idx="39">
                  <c:v>59.825300000000006</c:v>
                </c:pt>
                <c:pt idx="40">
                  <c:v>55.508000000000003</c:v>
                </c:pt>
                <c:pt idx="41">
                  <c:v>52.525618000000001</c:v>
                </c:pt>
                <c:pt idx="42">
                  <c:v>44.484699999999997</c:v>
                </c:pt>
                <c:pt idx="43">
                  <c:v>46.863900000000001</c:v>
                </c:pt>
                <c:pt idx="44">
                  <c:v>51.717300000000002</c:v>
                </c:pt>
                <c:pt idx="45">
                  <c:v>62.468199999999996</c:v>
                </c:pt>
                <c:pt idx="46">
                  <c:v>68.988799999999998</c:v>
                </c:pt>
                <c:pt idx="47">
                  <c:v>62.897300000000001</c:v>
                </c:pt>
                <c:pt idx="48">
                  <c:v>50.427199999999999</c:v>
                </c:pt>
                <c:pt idx="49">
                  <c:v>58.5931</c:v>
                </c:pt>
                <c:pt idx="50">
                  <c:v>67.2029</c:v>
                </c:pt>
                <c:pt idx="51">
                  <c:v>76.275700000000001</c:v>
                </c:pt>
                <c:pt idx="52">
                  <c:v>84.982699999999994</c:v>
                </c:pt>
                <c:pt idx="53">
                  <c:v>72.069100000000006</c:v>
                </c:pt>
                <c:pt idx="54">
                  <c:v>73.193399999999997</c:v>
                </c:pt>
                <c:pt idx="55">
                  <c:v>69.168999999999997</c:v>
                </c:pt>
                <c:pt idx="56">
                  <c:v>78.93910000000001</c:v>
                </c:pt>
                <c:pt idx="57">
                  <c:v>86.540800000000004</c:v>
                </c:pt>
                <c:pt idx="58">
                  <c:v>92.594800000000006</c:v>
                </c:pt>
                <c:pt idx="59">
                  <c:v>86.758099999999999</c:v>
                </c:pt>
                <c:pt idx="60">
                  <c:v>76.772600000000011</c:v>
                </c:pt>
                <c:pt idx="61">
                  <c:v>47.221800000000002</c:v>
                </c:pt>
                <c:pt idx="62">
                  <c:v>63.0107</c:v>
                </c:pt>
                <c:pt idx="63">
                  <c:v>63.128152762999996</c:v>
                </c:pt>
                <c:pt idx="64">
                  <c:v>76.455906155999998</c:v>
                </c:pt>
                <c:pt idx="65">
                  <c:v>73.358325465000007</c:v>
                </c:pt>
                <c:pt idx="66">
                  <c:v>67.176319023000005</c:v>
                </c:pt>
                <c:pt idx="67">
                  <c:v>68.647918438999994</c:v>
                </c:pt>
                <c:pt idx="68">
                  <c:v>68.937570596</c:v>
                </c:pt>
                <c:pt idx="69">
                  <c:v>68.847697916000001</c:v>
                </c:pt>
                <c:pt idx="70">
                  <c:v>67.629532006999995</c:v>
                </c:pt>
                <c:pt idx="71">
                  <c:v>68.983682664000014</c:v>
                </c:pt>
              </c:numCache>
            </c:numRef>
          </c:val>
          <c:smooth val="0"/>
          <c:extLst>
            <c:ext xmlns:c16="http://schemas.microsoft.com/office/drawing/2014/chart" uri="{C3380CC4-5D6E-409C-BE32-E72D297353CC}">
              <c16:uniqueId val="{00000000-B3EE-4F7C-A0B2-2667952F085B}"/>
            </c:ext>
          </c:extLst>
        </c:ser>
        <c:dLbls>
          <c:showLegendKey val="0"/>
          <c:showVal val="0"/>
          <c:showCatName val="0"/>
          <c:showSerName val="0"/>
          <c:showPercent val="0"/>
          <c:showBubbleSize val="0"/>
        </c:dLbls>
        <c:smooth val="0"/>
        <c:axId val="1269238063"/>
        <c:axId val="1303417391"/>
      </c:lineChart>
      <c:catAx>
        <c:axId val="126923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3417391"/>
        <c:crosses val="autoZero"/>
        <c:auto val="1"/>
        <c:lblAlgn val="ctr"/>
        <c:lblOffset val="100"/>
        <c:noMultiLvlLbl val="0"/>
      </c:catAx>
      <c:valAx>
        <c:axId val="1303417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69238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Sheet1!$J$1</c:f>
              <c:strCache>
                <c:ptCount val="1"/>
                <c:pt idx="0">
                  <c:v>Japan's Urban Land Price Index (Biggest 6 Cities)</c:v>
                </c:pt>
              </c:strCache>
            </c:strRef>
          </c:tx>
          <c:spPr>
            <a:ln w="28575" cap="rnd">
              <a:solidFill>
                <a:schemeClr val="accent1"/>
              </a:solidFill>
              <a:round/>
            </a:ln>
            <a:effectLst/>
          </c:spPr>
          <c:marker>
            <c:symbol val="none"/>
          </c:marker>
          <c:cat>
            <c:numRef>
              <c:f>Sheet1!$I$2:$I$77</c:f>
              <c:numCache>
                <c:formatCode>mmm\-yy</c:formatCode>
                <c:ptCount val="76"/>
                <c:pt idx="0">
                  <c:v>29281</c:v>
                </c:pt>
                <c:pt idx="1">
                  <c:v>29465</c:v>
                </c:pt>
                <c:pt idx="2">
                  <c:v>29646</c:v>
                </c:pt>
                <c:pt idx="3">
                  <c:v>29830</c:v>
                </c:pt>
                <c:pt idx="4">
                  <c:v>30011</c:v>
                </c:pt>
                <c:pt idx="5">
                  <c:v>30195</c:v>
                </c:pt>
                <c:pt idx="6">
                  <c:v>30376</c:v>
                </c:pt>
                <c:pt idx="7">
                  <c:v>30560</c:v>
                </c:pt>
                <c:pt idx="8">
                  <c:v>30742</c:v>
                </c:pt>
                <c:pt idx="9">
                  <c:v>30926</c:v>
                </c:pt>
                <c:pt idx="10">
                  <c:v>31107</c:v>
                </c:pt>
                <c:pt idx="11">
                  <c:v>31291</c:v>
                </c:pt>
                <c:pt idx="12">
                  <c:v>31472</c:v>
                </c:pt>
                <c:pt idx="13">
                  <c:v>31656</c:v>
                </c:pt>
                <c:pt idx="14">
                  <c:v>31837</c:v>
                </c:pt>
                <c:pt idx="15">
                  <c:v>32021</c:v>
                </c:pt>
                <c:pt idx="16">
                  <c:v>32203</c:v>
                </c:pt>
                <c:pt idx="17">
                  <c:v>32387</c:v>
                </c:pt>
                <c:pt idx="18">
                  <c:v>32568</c:v>
                </c:pt>
                <c:pt idx="19">
                  <c:v>32752</c:v>
                </c:pt>
                <c:pt idx="20">
                  <c:v>32933</c:v>
                </c:pt>
                <c:pt idx="21">
                  <c:v>33117</c:v>
                </c:pt>
                <c:pt idx="22">
                  <c:v>33298</c:v>
                </c:pt>
                <c:pt idx="23">
                  <c:v>33482</c:v>
                </c:pt>
                <c:pt idx="24">
                  <c:v>33664</c:v>
                </c:pt>
                <c:pt idx="25">
                  <c:v>33848</c:v>
                </c:pt>
                <c:pt idx="26">
                  <c:v>34029</c:v>
                </c:pt>
                <c:pt idx="27">
                  <c:v>34213</c:v>
                </c:pt>
                <c:pt idx="28">
                  <c:v>34394</c:v>
                </c:pt>
                <c:pt idx="29">
                  <c:v>34578</c:v>
                </c:pt>
                <c:pt idx="30">
                  <c:v>34759</c:v>
                </c:pt>
                <c:pt idx="31">
                  <c:v>34943</c:v>
                </c:pt>
                <c:pt idx="32">
                  <c:v>35125</c:v>
                </c:pt>
                <c:pt idx="33">
                  <c:v>35309</c:v>
                </c:pt>
                <c:pt idx="34">
                  <c:v>35490</c:v>
                </c:pt>
                <c:pt idx="35">
                  <c:v>35674</c:v>
                </c:pt>
                <c:pt idx="36">
                  <c:v>35855</c:v>
                </c:pt>
                <c:pt idx="37">
                  <c:v>36039</c:v>
                </c:pt>
                <c:pt idx="38">
                  <c:v>36220</c:v>
                </c:pt>
                <c:pt idx="39">
                  <c:v>36404</c:v>
                </c:pt>
                <c:pt idx="40">
                  <c:v>36586</c:v>
                </c:pt>
                <c:pt idx="41">
                  <c:v>36770</c:v>
                </c:pt>
                <c:pt idx="42">
                  <c:v>36951</c:v>
                </c:pt>
                <c:pt idx="43">
                  <c:v>37135</c:v>
                </c:pt>
                <c:pt idx="44">
                  <c:v>37316</c:v>
                </c:pt>
                <c:pt idx="45">
                  <c:v>37500</c:v>
                </c:pt>
                <c:pt idx="46">
                  <c:v>37681</c:v>
                </c:pt>
                <c:pt idx="47">
                  <c:v>37865</c:v>
                </c:pt>
                <c:pt idx="48">
                  <c:v>38047</c:v>
                </c:pt>
                <c:pt idx="49">
                  <c:v>38231</c:v>
                </c:pt>
                <c:pt idx="50">
                  <c:v>38412</c:v>
                </c:pt>
                <c:pt idx="51">
                  <c:v>38596</c:v>
                </c:pt>
                <c:pt idx="52">
                  <c:v>38777</c:v>
                </c:pt>
                <c:pt idx="53">
                  <c:v>38961</c:v>
                </c:pt>
                <c:pt idx="54">
                  <c:v>39142</c:v>
                </c:pt>
                <c:pt idx="55">
                  <c:v>39326</c:v>
                </c:pt>
                <c:pt idx="56">
                  <c:v>39508</c:v>
                </c:pt>
                <c:pt idx="57">
                  <c:v>39692</c:v>
                </c:pt>
                <c:pt idx="58">
                  <c:v>39873</c:v>
                </c:pt>
                <c:pt idx="59">
                  <c:v>40057</c:v>
                </c:pt>
                <c:pt idx="60">
                  <c:v>40238</c:v>
                </c:pt>
                <c:pt idx="61">
                  <c:v>40422</c:v>
                </c:pt>
                <c:pt idx="62">
                  <c:v>40603</c:v>
                </c:pt>
                <c:pt idx="63">
                  <c:v>40787</c:v>
                </c:pt>
                <c:pt idx="64">
                  <c:v>40969</c:v>
                </c:pt>
                <c:pt idx="65">
                  <c:v>41153</c:v>
                </c:pt>
                <c:pt idx="66">
                  <c:v>41334</c:v>
                </c:pt>
                <c:pt idx="67">
                  <c:v>41518</c:v>
                </c:pt>
                <c:pt idx="68">
                  <c:v>41699</c:v>
                </c:pt>
                <c:pt idx="69">
                  <c:v>41883</c:v>
                </c:pt>
                <c:pt idx="70">
                  <c:v>42064</c:v>
                </c:pt>
                <c:pt idx="71">
                  <c:v>42248</c:v>
                </c:pt>
                <c:pt idx="72">
                  <c:v>42430</c:v>
                </c:pt>
                <c:pt idx="73">
                  <c:v>42614</c:v>
                </c:pt>
                <c:pt idx="74">
                  <c:v>42795</c:v>
                </c:pt>
                <c:pt idx="75">
                  <c:v>42979</c:v>
                </c:pt>
              </c:numCache>
            </c:numRef>
          </c:cat>
          <c:val>
            <c:numRef>
              <c:f>Sheet1!$J$2:$J$77</c:f>
              <c:numCache>
                <c:formatCode>General</c:formatCode>
                <c:ptCount val="76"/>
                <c:pt idx="0">
                  <c:v>62.14</c:v>
                </c:pt>
                <c:pt idx="1">
                  <c:v>66.08</c:v>
                </c:pt>
                <c:pt idx="2">
                  <c:v>68.709999999999994</c:v>
                </c:pt>
                <c:pt idx="3">
                  <c:v>71.33</c:v>
                </c:pt>
                <c:pt idx="4">
                  <c:v>73.3</c:v>
                </c:pt>
                <c:pt idx="5">
                  <c:v>74.84</c:v>
                </c:pt>
                <c:pt idx="6">
                  <c:v>76.150000000000006</c:v>
                </c:pt>
                <c:pt idx="7">
                  <c:v>77.459999999999994</c:v>
                </c:pt>
                <c:pt idx="8">
                  <c:v>78.77</c:v>
                </c:pt>
                <c:pt idx="9">
                  <c:v>80.53</c:v>
                </c:pt>
                <c:pt idx="10">
                  <c:v>83.15</c:v>
                </c:pt>
                <c:pt idx="11">
                  <c:v>85.78</c:v>
                </c:pt>
                <c:pt idx="12">
                  <c:v>91.25</c:v>
                </c:pt>
                <c:pt idx="13">
                  <c:v>102.84</c:v>
                </c:pt>
                <c:pt idx="14">
                  <c:v>115.75</c:v>
                </c:pt>
                <c:pt idx="15">
                  <c:v>134.35</c:v>
                </c:pt>
                <c:pt idx="16">
                  <c:v>142.66999999999999</c:v>
                </c:pt>
                <c:pt idx="17">
                  <c:v>149.22999999999999</c:v>
                </c:pt>
                <c:pt idx="18">
                  <c:v>164.33</c:v>
                </c:pt>
                <c:pt idx="19">
                  <c:v>186.87</c:v>
                </c:pt>
                <c:pt idx="20">
                  <c:v>218.82</c:v>
                </c:pt>
                <c:pt idx="21">
                  <c:v>231.51</c:v>
                </c:pt>
                <c:pt idx="22">
                  <c:v>223.41</c:v>
                </c:pt>
                <c:pt idx="23">
                  <c:v>208.97</c:v>
                </c:pt>
                <c:pt idx="24">
                  <c:v>183.37</c:v>
                </c:pt>
                <c:pt idx="25">
                  <c:v>165.86</c:v>
                </c:pt>
                <c:pt idx="26">
                  <c:v>149.02000000000001</c:v>
                </c:pt>
                <c:pt idx="27">
                  <c:v>141.79</c:v>
                </c:pt>
                <c:pt idx="28">
                  <c:v>136.32</c:v>
                </c:pt>
                <c:pt idx="29">
                  <c:v>131.72999999999999</c:v>
                </c:pt>
                <c:pt idx="30">
                  <c:v>125.6</c:v>
                </c:pt>
                <c:pt idx="31">
                  <c:v>121.88</c:v>
                </c:pt>
                <c:pt idx="32">
                  <c:v>118.16</c:v>
                </c:pt>
                <c:pt idx="33">
                  <c:v>115.54</c:v>
                </c:pt>
                <c:pt idx="34">
                  <c:v>113.79</c:v>
                </c:pt>
                <c:pt idx="35">
                  <c:v>112.25</c:v>
                </c:pt>
                <c:pt idx="36">
                  <c:v>111.1</c:v>
                </c:pt>
                <c:pt idx="37">
                  <c:v>109.2</c:v>
                </c:pt>
                <c:pt idx="38">
                  <c:v>106.1</c:v>
                </c:pt>
                <c:pt idx="39">
                  <c:v>102.9</c:v>
                </c:pt>
                <c:pt idx="40">
                  <c:v>100</c:v>
                </c:pt>
                <c:pt idx="41">
                  <c:v>97.4</c:v>
                </c:pt>
                <c:pt idx="42">
                  <c:v>94.6</c:v>
                </c:pt>
                <c:pt idx="43">
                  <c:v>92.2</c:v>
                </c:pt>
                <c:pt idx="44">
                  <c:v>89.4</c:v>
                </c:pt>
                <c:pt idx="45">
                  <c:v>86.6</c:v>
                </c:pt>
                <c:pt idx="46">
                  <c:v>84</c:v>
                </c:pt>
                <c:pt idx="47">
                  <c:v>81.099999999999994</c:v>
                </c:pt>
                <c:pt idx="48">
                  <c:v>79.099999999999994</c:v>
                </c:pt>
                <c:pt idx="49">
                  <c:v>77.599999999999994</c:v>
                </c:pt>
                <c:pt idx="50">
                  <c:v>76.900000000000006</c:v>
                </c:pt>
                <c:pt idx="51">
                  <c:v>76.900000000000006</c:v>
                </c:pt>
                <c:pt idx="52">
                  <c:v>78</c:v>
                </c:pt>
                <c:pt idx="53">
                  <c:v>80.2</c:v>
                </c:pt>
                <c:pt idx="54">
                  <c:v>84</c:v>
                </c:pt>
                <c:pt idx="55">
                  <c:v>86.8</c:v>
                </c:pt>
                <c:pt idx="56">
                  <c:v>87.4</c:v>
                </c:pt>
                <c:pt idx="57">
                  <c:v>85.2</c:v>
                </c:pt>
                <c:pt idx="58">
                  <c:v>80.599999999999994</c:v>
                </c:pt>
                <c:pt idx="59">
                  <c:v>78.599999999999994</c:v>
                </c:pt>
                <c:pt idx="60">
                  <c:v>76.900000000000006</c:v>
                </c:pt>
                <c:pt idx="61">
                  <c:v>76.2</c:v>
                </c:pt>
                <c:pt idx="62">
                  <c:v>75.900000000000006</c:v>
                </c:pt>
                <c:pt idx="63">
                  <c:v>75.7</c:v>
                </c:pt>
                <c:pt idx="64">
                  <c:v>75.5</c:v>
                </c:pt>
                <c:pt idx="65">
                  <c:v>75.5</c:v>
                </c:pt>
                <c:pt idx="66">
                  <c:v>75.599999999999994</c:v>
                </c:pt>
                <c:pt idx="67">
                  <c:v>75.900000000000006</c:v>
                </c:pt>
                <c:pt idx="68">
                  <c:v>76.400000000000006</c:v>
                </c:pt>
                <c:pt idx="69">
                  <c:v>76.8</c:v>
                </c:pt>
                <c:pt idx="70">
                  <c:v>77.2</c:v>
                </c:pt>
                <c:pt idx="71">
                  <c:v>77.7</c:v>
                </c:pt>
                <c:pt idx="72">
                  <c:v>78.099999999999994</c:v>
                </c:pt>
                <c:pt idx="73">
                  <c:v>78.5</c:v>
                </c:pt>
                <c:pt idx="74">
                  <c:v>78.8</c:v>
                </c:pt>
                <c:pt idx="75">
                  <c:v>79.099999999999994</c:v>
                </c:pt>
              </c:numCache>
            </c:numRef>
          </c:val>
          <c:smooth val="0"/>
          <c:extLst>
            <c:ext xmlns:c16="http://schemas.microsoft.com/office/drawing/2014/chart" uri="{C3380CC4-5D6E-409C-BE32-E72D297353CC}">
              <c16:uniqueId val="{00000000-EA88-43C1-8B61-BE32E3F2B7F8}"/>
            </c:ext>
          </c:extLst>
        </c:ser>
        <c:dLbls>
          <c:showLegendKey val="0"/>
          <c:showVal val="0"/>
          <c:showCatName val="0"/>
          <c:showSerName val="0"/>
          <c:showPercent val="0"/>
          <c:showBubbleSize val="0"/>
        </c:dLbls>
        <c:smooth val="0"/>
        <c:axId val="647400880"/>
        <c:axId val="647516416"/>
      </c:lineChart>
      <c:dateAx>
        <c:axId val="64740088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47516416"/>
        <c:crosses val="autoZero"/>
        <c:auto val="1"/>
        <c:lblOffset val="100"/>
        <c:baseTimeUnit val="months"/>
      </c:dateAx>
      <c:valAx>
        <c:axId val="647516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4740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Real GDP Growth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numRef>
              <c:f>Sheet1!$M$52:$M$66</c:f>
              <c:numCache>
                <c:formatCode>General</c:formatCode>
                <c:ptCount val="1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numCache>
            </c:numRef>
          </c:cat>
          <c:val>
            <c:numRef>
              <c:f>Sheet1!$O$52:$O$66</c:f>
              <c:numCache>
                <c:formatCode>General</c:formatCode>
                <c:ptCount val="15"/>
                <c:pt idx="0">
                  <c:v>5.2333809471023951</c:v>
                </c:pt>
                <c:pt idx="1">
                  <c:v>3.3265256162917423</c:v>
                </c:pt>
                <c:pt idx="2">
                  <c:v>4.7306658602455531</c:v>
                </c:pt>
                <c:pt idx="3">
                  <c:v>6.7850201094137308</c:v>
                </c:pt>
                <c:pt idx="4">
                  <c:v>4.8580376864154395</c:v>
                </c:pt>
                <c:pt idx="5">
                  <c:v>4.8927130658078744</c:v>
                </c:pt>
                <c:pt idx="6">
                  <c:v>3.4174967615672402</c:v>
                </c:pt>
                <c:pt idx="7">
                  <c:v>0.8480695813862793</c:v>
                </c:pt>
                <c:pt idx="8">
                  <c:v>-0.51791984716323958</c:v>
                </c:pt>
                <c:pt idx="9">
                  <c:v>0.99306636334657306</c:v>
                </c:pt>
                <c:pt idx="10">
                  <c:v>2.7421403219035634</c:v>
                </c:pt>
                <c:pt idx="11">
                  <c:v>3.0999992907981166</c:v>
                </c:pt>
                <c:pt idx="12">
                  <c:v>1.0760452342591043</c:v>
                </c:pt>
                <c:pt idx="13">
                  <c:v>-1.1284098287732025</c:v>
                </c:pt>
                <c:pt idx="14">
                  <c:v>-0.25195427206599064</c:v>
                </c:pt>
              </c:numCache>
            </c:numRef>
          </c:val>
          <c:extLst>
            <c:ext xmlns:c16="http://schemas.microsoft.com/office/drawing/2014/chart" uri="{C3380CC4-5D6E-409C-BE32-E72D297353CC}">
              <c16:uniqueId val="{00000000-210F-4D69-A4C1-8BC2935E7759}"/>
            </c:ext>
          </c:extLst>
        </c:ser>
        <c:dLbls>
          <c:showLegendKey val="0"/>
          <c:showVal val="0"/>
          <c:showCatName val="0"/>
          <c:showSerName val="0"/>
          <c:showPercent val="0"/>
          <c:showBubbleSize val="0"/>
        </c:dLbls>
        <c:gapWidth val="219"/>
        <c:overlap val="-27"/>
        <c:axId val="1313355600"/>
        <c:axId val="565688016"/>
      </c:barChart>
      <c:catAx>
        <c:axId val="131335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65688016"/>
        <c:crossesAt val="-2"/>
        <c:auto val="1"/>
        <c:lblAlgn val="ctr"/>
        <c:lblOffset val="100"/>
        <c:noMultiLvlLbl val="0"/>
      </c:catAx>
      <c:valAx>
        <c:axId val="56568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335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Monthly!$J$1</c:f>
              <c:strCache>
                <c:ptCount val="1"/>
                <c:pt idx="0">
                  <c:v>Nikkei 225 Index</c:v>
                </c:pt>
              </c:strCache>
            </c:strRef>
          </c:tx>
          <c:spPr>
            <a:ln w="28575" cap="rnd">
              <a:solidFill>
                <a:schemeClr val="accent1"/>
              </a:solidFill>
              <a:round/>
            </a:ln>
            <a:effectLst/>
          </c:spPr>
          <c:marker>
            <c:symbol val="none"/>
          </c:marker>
          <c:cat>
            <c:numRef>
              <c:f>Monthly!$I$2:$I$495</c:f>
              <c:numCache>
                <c:formatCode>mmm\-yy</c:formatCode>
                <c:ptCount val="494"/>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pt idx="240">
                  <c:v>36526</c:v>
                </c:pt>
                <c:pt idx="241">
                  <c:v>36557</c:v>
                </c:pt>
                <c:pt idx="242">
                  <c:v>36586</c:v>
                </c:pt>
                <c:pt idx="243">
                  <c:v>36617</c:v>
                </c:pt>
                <c:pt idx="244">
                  <c:v>36647</c:v>
                </c:pt>
                <c:pt idx="245">
                  <c:v>36678</c:v>
                </c:pt>
                <c:pt idx="246">
                  <c:v>36708</c:v>
                </c:pt>
                <c:pt idx="247">
                  <c:v>36739</c:v>
                </c:pt>
                <c:pt idx="248">
                  <c:v>36770</c:v>
                </c:pt>
                <c:pt idx="249">
                  <c:v>36800</c:v>
                </c:pt>
                <c:pt idx="250">
                  <c:v>36831</c:v>
                </c:pt>
                <c:pt idx="251">
                  <c:v>36861</c:v>
                </c:pt>
                <c:pt idx="252">
                  <c:v>36892</c:v>
                </c:pt>
                <c:pt idx="253">
                  <c:v>36923</c:v>
                </c:pt>
                <c:pt idx="254">
                  <c:v>36951</c:v>
                </c:pt>
                <c:pt idx="255">
                  <c:v>36982</c:v>
                </c:pt>
                <c:pt idx="256">
                  <c:v>37012</c:v>
                </c:pt>
                <c:pt idx="257">
                  <c:v>37043</c:v>
                </c:pt>
                <c:pt idx="258">
                  <c:v>37073</c:v>
                </c:pt>
                <c:pt idx="259">
                  <c:v>37104</c:v>
                </c:pt>
                <c:pt idx="260">
                  <c:v>37135</c:v>
                </c:pt>
                <c:pt idx="261">
                  <c:v>37165</c:v>
                </c:pt>
                <c:pt idx="262">
                  <c:v>37196</c:v>
                </c:pt>
                <c:pt idx="263">
                  <c:v>37226</c:v>
                </c:pt>
                <c:pt idx="264">
                  <c:v>37257</c:v>
                </c:pt>
                <c:pt idx="265">
                  <c:v>37288</c:v>
                </c:pt>
                <c:pt idx="266">
                  <c:v>37316</c:v>
                </c:pt>
                <c:pt idx="267">
                  <c:v>37347</c:v>
                </c:pt>
                <c:pt idx="268">
                  <c:v>37377</c:v>
                </c:pt>
                <c:pt idx="269">
                  <c:v>37408</c:v>
                </c:pt>
                <c:pt idx="270">
                  <c:v>37438</c:v>
                </c:pt>
                <c:pt idx="271">
                  <c:v>37469</c:v>
                </c:pt>
                <c:pt idx="272">
                  <c:v>37500</c:v>
                </c:pt>
                <c:pt idx="273">
                  <c:v>37530</c:v>
                </c:pt>
                <c:pt idx="274">
                  <c:v>37561</c:v>
                </c:pt>
                <c:pt idx="275">
                  <c:v>37591</c:v>
                </c:pt>
                <c:pt idx="276">
                  <c:v>37622</c:v>
                </c:pt>
                <c:pt idx="277">
                  <c:v>37653</c:v>
                </c:pt>
                <c:pt idx="278">
                  <c:v>37681</c:v>
                </c:pt>
                <c:pt idx="279">
                  <c:v>37712</c:v>
                </c:pt>
                <c:pt idx="280">
                  <c:v>37742</c:v>
                </c:pt>
                <c:pt idx="281">
                  <c:v>37773</c:v>
                </c:pt>
                <c:pt idx="282">
                  <c:v>37803</c:v>
                </c:pt>
                <c:pt idx="283">
                  <c:v>37834</c:v>
                </c:pt>
                <c:pt idx="284">
                  <c:v>37865</c:v>
                </c:pt>
                <c:pt idx="285">
                  <c:v>37895</c:v>
                </c:pt>
                <c:pt idx="286">
                  <c:v>37926</c:v>
                </c:pt>
                <c:pt idx="287">
                  <c:v>37956</c:v>
                </c:pt>
                <c:pt idx="288">
                  <c:v>37987</c:v>
                </c:pt>
                <c:pt idx="289">
                  <c:v>38018</c:v>
                </c:pt>
                <c:pt idx="290">
                  <c:v>38047</c:v>
                </c:pt>
                <c:pt idx="291">
                  <c:v>38078</c:v>
                </c:pt>
                <c:pt idx="292">
                  <c:v>38108</c:v>
                </c:pt>
                <c:pt idx="293">
                  <c:v>38139</c:v>
                </c:pt>
                <c:pt idx="294">
                  <c:v>38169</c:v>
                </c:pt>
                <c:pt idx="295">
                  <c:v>38200</c:v>
                </c:pt>
                <c:pt idx="296">
                  <c:v>38231</c:v>
                </c:pt>
                <c:pt idx="297">
                  <c:v>38261</c:v>
                </c:pt>
                <c:pt idx="298">
                  <c:v>38292</c:v>
                </c:pt>
                <c:pt idx="299">
                  <c:v>38322</c:v>
                </c:pt>
                <c:pt idx="300">
                  <c:v>38353</c:v>
                </c:pt>
                <c:pt idx="301">
                  <c:v>38384</c:v>
                </c:pt>
                <c:pt idx="302">
                  <c:v>38412</c:v>
                </c:pt>
                <c:pt idx="303">
                  <c:v>38443</c:v>
                </c:pt>
                <c:pt idx="304">
                  <c:v>38473</c:v>
                </c:pt>
                <c:pt idx="305">
                  <c:v>38504</c:v>
                </c:pt>
                <c:pt idx="306">
                  <c:v>38534</c:v>
                </c:pt>
                <c:pt idx="307">
                  <c:v>38565</c:v>
                </c:pt>
                <c:pt idx="308">
                  <c:v>38596</c:v>
                </c:pt>
                <c:pt idx="309">
                  <c:v>38626</c:v>
                </c:pt>
                <c:pt idx="310">
                  <c:v>38657</c:v>
                </c:pt>
                <c:pt idx="311">
                  <c:v>38687</c:v>
                </c:pt>
                <c:pt idx="312">
                  <c:v>38718</c:v>
                </c:pt>
                <c:pt idx="313">
                  <c:v>38749</c:v>
                </c:pt>
                <c:pt idx="314">
                  <c:v>38777</c:v>
                </c:pt>
                <c:pt idx="315">
                  <c:v>38808</c:v>
                </c:pt>
                <c:pt idx="316">
                  <c:v>38838</c:v>
                </c:pt>
                <c:pt idx="317">
                  <c:v>38869</c:v>
                </c:pt>
                <c:pt idx="318">
                  <c:v>38899</c:v>
                </c:pt>
                <c:pt idx="319">
                  <c:v>38930</c:v>
                </c:pt>
                <c:pt idx="320">
                  <c:v>38961</c:v>
                </c:pt>
                <c:pt idx="321">
                  <c:v>38991</c:v>
                </c:pt>
                <c:pt idx="322">
                  <c:v>39022</c:v>
                </c:pt>
                <c:pt idx="323">
                  <c:v>39052</c:v>
                </c:pt>
                <c:pt idx="324">
                  <c:v>39083</c:v>
                </c:pt>
                <c:pt idx="325">
                  <c:v>39114</c:v>
                </c:pt>
                <c:pt idx="326">
                  <c:v>39142</c:v>
                </c:pt>
                <c:pt idx="327">
                  <c:v>39173</c:v>
                </c:pt>
                <c:pt idx="328">
                  <c:v>39203</c:v>
                </c:pt>
                <c:pt idx="329">
                  <c:v>39234</c:v>
                </c:pt>
                <c:pt idx="330">
                  <c:v>39264</c:v>
                </c:pt>
                <c:pt idx="331">
                  <c:v>39295</c:v>
                </c:pt>
                <c:pt idx="332">
                  <c:v>39326</c:v>
                </c:pt>
                <c:pt idx="333">
                  <c:v>39356</c:v>
                </c:pt>
                <c:pt idx="334">
                  <c:v>39387</c:v>
                </c:pt>
                <c:pt idx="335">
                  <c:v>39417</c:v>
                </c:pt>
                <c:pt idx="336">
                  <c:v>39448</c:v>
                </c:pt>
                <c:pt idx="337">
                  <c:v>39479</c:v>
                </c:pt>
                <c:pt idx="338">
                  <c:v>39508</c:v>
                </c:pt>
                <c:pt idx="339">
                  <c:v>39539</c:v>
                </c:pt>
                <c:pt idx="340">
                  <c:v>39569</c:v>
                </c:pt>
                <c:pt idx="341">
                  <c:v>39600</c:v>
                </c:pt>
                <c:pt idx="342">
                  <c:v>39630</c:v>
                </c:pt>
                <c:pt idx="343">
                  <c:v>39661</c:v>
                </c:pt>
                <c:pt idx="344">
                  <c:v>39692</c:v>
                </c:pt>
                <c:pt idx="345">
                  <c:v>39722</c:v>
                </c:pt>
                <c:pt idx="346">
                  <c:v>39753</c:v>
                </c:pt>
                <c:pt idx="347">
                  <c:v>39783</c:v>
                </c:pt>
                <c:pt idx="348">
                  <c:v>39814</c:v>
                </c:pt>
                <c:pt idx="349">
                  <c:v>39845</c:v>
                </c:pt>
                <c:pt idx="350">
                  <c:v>39873</c:v>
                </c:pt>
                <c:pt idx="351">
                  <c:v>39904</c:v>
                </c:pt>
                <c:pt idx="352">
                  <c:v>39934</c:v>
                </c:pt>
                <c:pt idx="353">
                  <c:v>39965</c:v>
                </c:pt>
                <c:pt idx="354">
                  <c:v>39995</c:v>
                </c:pt>
                <c:pt idx="355">
                  <c:v>40026</c:v>
                </c:pt>
                <c:pt idx="356">
                  <c:v>40057</c:v>
                </c:pt>
                <c:pt idx="357">
                  <c:v>40087</c:v>
                </c:pt>
                <c:pt idx="358">
                  <c:v>40118</c:v>
                </c:pt>
                <c:pt idx="359">
                  <c:v>40148</c:v>
                </c:pt>
                <c:pt idx="360">
                  <c:v>40179</c:v>
                </c:pt>
                <c:pt idx="361">
                  <c:v>40210</c:v>
                </c:pt>
                <c:pt idx="362">
                  <c:v>40238</c:v>
                </c:pt>
                <c:pt idx="363">
                  <c:v>40269</c:v>
                </c:pt>
                <c:pt idx="364">
                  <c:v>40299</c:v>
                </c:pt>
                <c:pt idx="365">
                  <c:v>40330</c:v>
                </c:pt>
                <c:pt idx="366">
                  <c:v>40360</c:v>
                </c:pt>
                <c:pt idx="367">
                  <c:v>40391</c:v>
                </c:pt>
                <c:pt idx="368">
                  <c:v>40422</c:v>
                </c:pt>
                <c:pt idx="369">
                  <c:v>40452</c:v>
                </c:pt>
                <c:pt idx="370">
                  <c:v>40483</c:v>
                </c:pt>
                <c:pt idx="371">
                  <c:v>40513</c:v>
                </c:pt>
                <c:pt idx="372">
                  <c:v>40544</c:v>
                </c:pt>
                <c:pt idx="373">
                  <c:v>40575</c:v>
                </c:pt>
                <c:pt idx="374">
                  <c:v>40603</c:v>
                </c:pt>
                <c:pt idx="375">
                  <c:v>40634</c:v>
                </c:pt>
                <c:pt idx="376">
                  <c:v>40664</c:v>
                </c:pt>
                <c:pt idx="377">
                  <c:v>40695</c:v>
                </c:pt>
                <c:pt idx="378">
                  <c:v>40725</c:v>
                </c:pt>
                <c:pt idx="379">
                  <c:v>40756</c:v>
                </c:pt>
                <c:pt idx="380">
                  <c:v>40787</c:v>
                </c:pt>
                <c:pt idx="381">
                  <c:v>40817</c:v>
                </c:pt>
                <c:pt idx="382">
                  <c:v>40848</c:v>
                </c:pt>
                <c:pt idx="383">
                  <c:v>40878</c:v>
                </c:pt>
                <c:pt idx="384">
                  <c:v>40909</c:v>
                </c:pt>
                <c:pt idx="385">
                  <c:v>40940</c:v>
                </c:pt>
                <c:pt idx="386">
                  <c:v>40969</c:v>
                </c:pt>
                <c:pt idx="387">
                  <c:v>41000</c:v>
                </c:pt>
                <c:pt idx="388">
                  <c:v>41030</c:v>
                </c:pt>
                <c:pt idx="389">
                  <c:v>41061</c:v>
                </c:pt>
                <c:pt idx="390">
                  <c:v>41091</c:v>
                </c:pt>
                <c:pt idx="391">
                  <c:v>41122</c:v>
                </c:pt>
                <c:pt idx="392">
                  <c:v>41153</c:v>
                </c:pt>
                <c:pt idx="393">
                  <c:v>41183</c:v>
                </c:pt>
                <c:pt idx="394">
                  <c:v>41214</c:v>
                </c:pt>
                <c:pt idx="395">
                  <c:v>41244</c:v>
                </c:pt>
                <c:pt idx="396">
                  <c:v>41275</c:v>
                </c:pt>
                <c:pt idx="397">
                  <c:v>41306</c:v>
                </c:pt>
                <c:pt idx="398">
                  <c:v>41334</c:v>
                </c:pt>
                <c:pt idx="399">
                  <c:v>41365</c:v>
                </c:pt>
                <c:pt idx="400">
                  <c:v>41395</c:v>
                </c:pt>
                <c:pt idx="401">
                  <c:v>41426</c:v>
                </c:pt>
                <c:pt idx="402">
                  <c:v>41456</c:v>
                </c:pt>
                <c:pt idx="403">
                  <c:v>41487</c:v>
                </c:pt>
                <c:pt idx="404">
                  <c:v>41518</c:v>
                </c:pt>
                <c:pt idx="405">
                  <c:v>41548</c:v>
                </c:pt>
                <c:pt idx="406">
                  <c:v>41579</c:v>
                </c:pt>
                <c:pt idx="407">
                  <c:v>41609</c:v>
                </c:pt>
                <c:pt idx="408">
                  <c:v>41640</c:v>
                </c:pt>
                <c:pt idx="409">
                  <c:v>41671</c:v>
                </c:pt>
                <c:pt idx="410">
                  <c:v>41699</c:v>
                </c:pt>
                <c:pt idx="411">
                  <c:v>41730</c:v>
                </c:pt>
                <c:pt idx="412">
                  <c:v>41760</c:v>
                </c:pt>
                <c:pt idx="413">
                  <c:v>41791</c:v>
                </c:pt>
                <c:pt idx="414">
                  <c:v>41821</c:v>
                </c:pt>
                <c:pt idx="415">
                  <c:v>41852</c:v>
                </c:pt>
                <c:pt idx="416">
                  <c:v>41883</c:v>
                </c:pt>
                <c:pt idx="417">
                  <c:v>41913</c:v>
                </c:pt>
                <c:pt idx="418">
                  <c:v>41944</c:v>
                </c:pt>
                <c:pt idx="419">
                  <c:v>41974</c:v>
                </c:pt>
                <c:pt idx="420">
                  <c:v>42005</c:v>
                </c:pt>
                <c:pt idx="421">
                  <c:v>42036</c:v>
                </c:pt>
                <c:pt idx="422">
                  <c:v>42064</c:v>
                </c:pt>
                <c:pt idx="423">
                  <c:v>42095</c:v>
                </c:pt>
                <c:pt idx="424">
                  <c:v>42125</c:v>
                </c:pt>
                <c:pt idx="425">
                  <c:v>42156</c:v>
                </c:pt>
                <c:pt idx="426">
                  <c:v>42186</c:v>
                </c:pt>
                <c:pt idx="427">
                  <c:v>42217</c:v>
                </c:pt>
                <c:pt idx="428">
                  <c:v>42248</c:v>
                </c:pt>
                <c:pt idx="429">
                  <c:v>42278</c:v>
                </c:pt>
                <c:pt idx="430">
                  <c:v>42309</c:v>
                </c:pt>
                <c:pt idx="431">
                  <c:v>42339</c:v>
                </c:pt>
                <c:pt idx="432">
                  <c:v>42370</c:v>
                </c:pt>
                <c:pt idx="433">
                  <c:v>42401</c:v>
                </c:pt>
                <c:pt idx="434">
                  <c:v>42430</c:v>
                </c:pt>
                <c:pt idx="435">
                  <c:v>42461</c:v>
                </c:pt>
                <c:pt idx="436">
                  <c:v>42491</c:v>
                </c:pt>
                <c:pt idx="437">
                  <c:v>42522</c:v>
                </c:pt>
                <c:pt idx="438">
                  <c:v>42552</c:v>
                </c:pt>
                <c:pt idx="439">
                  <c:v>42583</c:v>
                </c:pt>
                <c:pt idx="440">
                  <c:v>42614</c:v>
                </c:pt>
                <c:pt idx="441">
                  <c:v>42644</c:v>
                </c:pt>
                <c:pt idx="442">
                  <c:v>42675</c:v>
                </c:pt>
                <c:pt idx="443">
                  <c:v>42705</c:v>
                </c:pt>
                <c:pt idx="444">
                  <c:v>42736</c:v>
                </c:pt>
                <c:pt idx="445">
                  <c:v>42767</c:v>
                </c:pt>
                <c:pt idx="446">
                  <c:v>42795</c:v>
                </c:pt>
                <c:pt idx="447">
                  <c:v>42826</c:v>
                </c:pt>
                <c:pt idx="448">
                  <c:v>42856</c:v>
                </c:pt>
                <c:pt idx="449">
                  <c:v>42887</c:v>
                </c:pt>
                <c:pt idx="450">
                  <c:v>42917</c:v>
                </c:pt>
                <c:pt idx="451">
                  <c:v>42948</c:v>
                </c:pt>
                <c:pt idx="452">
                  <c:v>42979</c:v>
                </c:pt>
                <c:pt idx="453">
                  <c:v>43009</c:v>
                </c:pt>
                <c:pt idx="454">
                  <c:v>43040</c:v>
                </c:pt>
                <c:pt idx="455">
                  <c:v>43070</c:v>
                </c:pt>
                <c:pt idx="456">
                  <c:v>43101</c:v>
                </c:pt>
                <c:pt idx="457">
                  <c:v>43132</c:v>
                </c:pt>
                <c:pt idx="458">
                  <c:v>43160</c:v>
                </c:pt>
                <c:pt idx="459">
                  <c:v>43191</c:v>
                </c:pt>
                <c:pt idx="460">
                  <c:v>43221</c:v>
                </c:pt>
                <c:pt idx="461">
                  <c:v>43252</c:v>
                </c:pt>
                <c:pt idx="462">
                  <c:v>43282</c:v>
                </c:pt>
                <c:pt idx="463">
                  <c:v>43313</c:v>
                </c:pt>
                <c:pt idx="464">
                  <c:v>43344</c:v>
                </c:pt>
                <c:pt idx="465">
                  <c:v>43374</c:v>
                </c:pt>
                <c:pt idx="466">
                  <c:v>43405</c:v>
                </c:pt>
                <c:pt idx="467">
                  <c:v>43435</c:v>
                </c:pt>
                <c:pt idx="468">
                  <c:v>43466</c:v>
                </c:pt>
                <c:pt idx="469">
                  <c:v>43497</c:v>
                </c:pt>
                <c:pt idx="470">
                  <c:v>43525</c:v>
                </c:pt>
                <c:pt idx="471">
                  <c:v>43556</c:v>
                </c:pt>
                <c:pt idx="472">
                  <c:v>43586</c:v>
                </c:pt>
                <c:pt idx="473">
                  <c:v>43617</c:v>
                </c:pt>
                <c:pt idx="474">
                  <c:v>43647</c:v>
                </c:pt>
                <c:pt idx="475">
                  <c:v>43678</c:v>
                </c:pt>
                <c:pt idx="476">
                  <c:v>43709</c:v>
                </c:pt>
                <c:pt idx="477">
                  <c:v>43739</c:v>
                </c:pt>
                <c:pt idx="478">
                  <c:v>43770</c:v>
                </c:pt>
                <c:pt idx="479">
                  <c:v>43800</c:v>
                </c:pt>
                <c:pt idx="480">
                  <c:v>43831</c:v>
                </c:pt>
                <c:pt idx="481">
                  <c:v>43862</c:v>
                </c:pt>
                <c:pt idx="482">
                  <c:v>43891</c:v>
                </c:pt>
                <c:pt idx="483">
                  <c:v>43922</c:v>
                </c:pt>
                <c:pt idx="484">
                  <c:v>43952</c:v>
                </c:pt>
                <c:pt idx="485">
                  <c:v>43983</c:v>
                </c:pt>
                <c:pt idx="486">
                  <c:v>44013</c:v>
                </c:pt>
                <c:pt idx="487">
                  <c:v>44044</c:v>
                </c:pt>
                <c:pt idx="488">
                  <c:v>44075</c:v>
                </c:pt>
                <c:pt idx="489">
                  <c:v>44105</c:v>
                </c:pt>
                <c:pt idx="490">
                  <c:v>44136</c:v>
                </c:pt>
                <c:pt idx="491">
                  <c:v>44166</c:v>
                </c:pt>
                <c:pt idx="492">
                  <c:v>44197</c:v>
                </c:pt>
                <c:pt idx="493">
                  <c:v>44228</c:v>
                </c:pt>
              </c:numCache>
            </c:numRef>
          </c:cat>
          <c:val>
            <c:numRef>
              <c:f>Monthly!$J$2:$J$495</c:f>
              <c:numCache>
                <c:formatCode>General</c:formatCode>
                <c:ptCount val="494"/>
                <c:pt idx="0">
                  <c:v>6768.16</c:v>
                </c:pt>
                <c:pt idx="1">
                  <c:v>6764.89</c:v>
                </c:pt>
                <c:pt idx="2">
                  <c:v>6556.19</c:v>
                </c:pt>
                <c:pt idx="3">
                  <c:v>6865.56</c:v>
                </c:pt>
                <c:pt idx="4">
                  <c:v>6865.66</c:v>
                </c:pt>
                <c:pt idx="5">
                  <c:v>6870.7</c:v>
                </c:pt>
                <c:pt idx="6">
                  <c:v>6819.63</c:v>
                </c:pt>
                <c:pt idx="7">
                  <c:v>6910.87</c:v>
                </c:pt>
                <c:pt idx="8">
                  <c:v>7076.46</c:v>
                </c:pt>
                <c:pt idx="9">
                  <c:v>7150.75</c:v>
                </c:pt>
                <c:pt idx="10">
                  <c:v>7165.45</c:v>
                </c:pt>
                <c:pt idx="11">
                  <c:v>7116.38</c:v>
                </c:pt>
                <c:pt idx="12">
                  <c:v>7254.01</c:v>
                </c:pt>
                <c:pt idx="13">
                  <c:v>7120.24</c:v>
                </c:pt>
                <c:pt idx="14">
                  <c:v>7334.34</c:v>
                </c:pt>
                <c:pt idx="15">
                  <c:v>7674.19</c:v>
                </c:pt>
                <c:pt idx="16">
                  <c:v>7539.69</c:v>
                </c:pt>
                <c:pt idx="17">
                  <c:v>7867.42</c:v>
                </c:pt>
                <c:pt idx="18">
                  <c:v>7828.26</c:v>
                </c:pt>
                <c:pt idx="19">
                  <c:v>7815.78</c:v>
                </c:pt>
                <c:pt idx="20">
                  <c:v>7455.5</c:v>
                </c:pt>
                <c:pt idx="21">
                  <c:v>7449.46</c:v>
                </c:pt>
                <c:pt idx="22">
                  <c:v>7549.33</c:v>
                </c:pt>
                <c:pt idx="23">
                  <c:v>7681.84</c:v>
                </c:pt>
                <c:pt idx="24">
                  <c:v>7918.82</c:v>
                </c:pt>
                <c:pt idx="25">
                  <c:v>7548.51</c:v>
                </c:pt>
                <c:pt idx="26">
                  <c:v>7260.48</c:v>
                </c:pt>
                <c:pt idx="27">
                  <c:v>7390.8</c:v>
                </c:pt>
                <c:pt idx="28">
                  <c:v>7325.65</c:v>
                </c:pt>
                <c:pt idx="29">
                  <c:v>7123.87</c:v>
                </c:pt>
                <c:pt idx="30">
                  <c:v>7122.08</c:v>
                </c:pt>
                <c:pt idx="31">
                  <c:v>7123.38</c:v>
                </c:pt>
                <c:pt idx="32">
                  <c:v>6910.73</c:v>
                </c:pt>
                <c:pt idx="33">
                  <c:v>7259.15</c:v>
                </c:pt>
                <c:pt idx="34">
                  <c:v>7895.62</c:v>
                </c:pt>
                <c:pt idx="35">
                  <c:v>8016.67</c:v>
                </c:pt>
                <c:pt idx="36">
                  <c:v>8103.47</c:v>
                </c:pt>
                <c:pt idx="37">
                  <c:v>7985.47</c:v>
                </c:pt>
                <c:pt idx="38">
                  <c:v>8478.7000000000007</c:v>
                </c:pt>
                <c:pt idx="39">
                  <c:v>8639.56</c:v>
                </c:pt>
                <c:pt idx="40">
                  <c:v>8617.57</c:v>
                </c:pt>
                <c:pt idx="41">
                  <c:v>8870.9500000000007</c:v>
                </c:pt>
                <c:pt idx="42">
                  <c:v>9078.75</c:v>
                </c:pt>
                <c:pt idx="43">
                  <c:v>9189.43</c:v>
                </c:pt>
                <c:pt idx="44">
                  <c:v>9402.59</c:v>
                </c:pt>
                <c:pt idx="45">
                  <c:v>9356.7900000000009</c:v>
                </c:pt>
                <c:pt idx="46">
                  <c:v>9320.24</c:v>
                </c:pt>
                <c:pt idx="47">
                  <c:v>9893.82</c:v>
                </c:pt>
                <c:pt idx="48">
                  <c:v>10196.1</c:v>
                </c:pt>
                <c:pt idx="49">
                  <c:v>10030.700000000001</c:v>
                </c:pt>
                <c:pt idx="50">
                  <c:v>10921.97</c:v>
                </c:pt>
                <c:pt idx="51">
                  <c:v>10981.68</c:v>
                </c:pt>
                <c:pt idx="52">
                  <c:v>10140.969999999999</c:v>
                </c:pt>
                <c:pt idx="53">
                  <c:v>10377.969999999999</c:v>
                </c:pt>
                <c:pt idx="54">
                  <c:v>9998.5</c:v>
                </c:pt>
                <c:pt idx="55">
                  <c:v>10584.21</c:v>
                </c:pt>
                <c:pt idx="56">
                  <c:v>10649.25</c:v>
                </c:pt>
                <c:pt idx="57">
                  <c:v>11252.98</c:v>
                </c:pt>
                <c:pt idx="58">
                  <c:v>11428.9</c:v>
                </c:pt>
                <c:pt idx="59">
                  <c:v>11542.6</c:v>
                </c:pt>
                <c:pt idx="60">
                  <c:v>11992.31</c:v>
                </c:pt>
                <c:pt idx="61">
                  <c:v>12321.92</c:v>
                </c:pt>
                <c:pt idx="62">
                  <c:v>12580.76</c:v>
                </c:pt>
                <c:pt idx="63">
                  <c:v>12426.29</c:v>
                </c:pt>
                <c:pt idx="64">
                  <c:v>12758.46</c:v>
                </c:pt>
                <c:pt idx="65">
                  <c:v>12882.09</c:v>
                </c:pt>
                <c:pt idx="66">
                  <c:v>12232.27</c:v>
                </c:pt>
                <c:pt idx="67">
                  <c:v>12713.15</c:v>
                </c:pt>
                <c:pt idx="68">
                  <c:v>12700.11</c:v>
                </c:pt>
                <c:pt idx="69">
                  <c:v>12936.47</c:v>
                </c:pt>
                <c:pt idx="70">
                  <c:v>12763.27</c:v>
                </c:pt>
                <c:pt idx="71">
                  <c:v>13083.18</c:v>
                </c:pt>
                <c:pt idx="72">
                  <c:v>13024.3</c:v>
                </c:pt>
                <c:pt idx="73">
                  <c:v>13640.83</c:v>
                </c:pt>
                <c:pt idx="74">
                  <c:v>15337.18</c:v>
                </c:pt>
                <c:pt idx="75">
                  <c:v>15825.5</c:v>
                </c:pt>
                <c:pt idx="76">
                  <c:v>16670.77</c:v>
                </c:pt>
                <c:pt idx="77">
                  <c:v>17654.189999999999</c:v>
                </c:pt>
                <c:pt idx="78">
                  <c:v>17509.71</c:v>
                </c:pt>
                <c:pt idx="79">
                  <c:v>18533.68</c:v>
                </c:pt>
                <c:pt idx="80">
                  <c:v>17852.86</c:v>
                </c:pt>
                <c:pt idx="81">
                  <c:v>16910.63</c:v>
                </c:pt>
                <c:pt idx="82">
                  <c:v>18083.02</c:v>
                </c:pt>
                <c:pt idx="83">
                  <c:v>18902.849999999999</c:v>
                </c:pt>
                <c:pt idx="84">
                  <c:v>19921.05</c:v>
                </c:pt>
                <c:pt idx="85">
                  <c:v>20421.66</c:v>
                </c:pt>
                <c:pt idx="86">
                  <c:v>21566.66</c:v>
                </c:pt>
                <c:pt idx="87">
                  <c:v>23274.83</c:v>
                </c:pt>
                <c:pt idx="88">
                  <c:v>24772.39</c:v>
                </c:pt>
                <c:pt idx="89">
                  <c:v>24176.400000000001</c:v>
                </c:pt>
                <c:pt idx="90">
                  <c:v>24488.11</c:v>
                </c:pt>
                <c:pt idx="91">
                  <c:v>26029.22</c:v>
                </c:pt>
                <c:pt idx="92">
                  <c:v>26010.880000000001</c:v>
                </c:pt>
                <c:pt idx="93">
                  <c:v>22765.040000000001</c:v>
                </c:pt>
                <c:pt idx="94">
                  <c:v>22686.78</c:v>
                </c:pt>
                <c:pt idx="95">
                  <c:v>21564</c:v>
                </c:pt>
                <c:pt idx="96">
                  <c:v>23622.32</c:v>
                </c:pt>
                <c:pt idx="97">
                  <c:v>25242.81</c:v>
                </c:pt>
                <c:pt idx="98">
                  <c:v>26260.26</c:v>
                </c:pt>
                <c:pt idx="99">
                  <c:v>27434.12</c:v>
                </c:pt>
                <c:pt idx="100">
                  <c:v>27416.7</c:v>
                </c:pt>
                <c:pt idx="101">
                  <c:v>27769.4</c:v>
                </c:pt>
                <c:pt idx="102">
                  <c:v>27911.63</c:v>
                </c:pt>
                <c:pt idx="103">
                  <c:v>27365.95</c:v>
                </c:pt>
                <c:pt idx="104">
                  <c:v>27923.67</c:v>
                </c:pt>
                <c:pt idx="105">
                  <c:v>27982.54</c:v>
                </c:pt>
                <c:pt idx="106">
                  <c:v>29578.9</c:v>
                </c:pt>
                <c:pt idx="107">
                  <c:v>30159</c:v>
                </c:pt>
                <c:pt idx="108">
                  <c:v>31581.3</c:v>
                </c:pt>
                <c:pt idx="109">
                  <c:v>31985.599999999999</c:v>
                </c:pt>
                <c:pt idx="110">
                  <c:v>32838.68</c:v>
                </c:pt>
                <c:pt idx="111">
                  <c:v>33713.35</c:v>
                </c:pt>
                <c:pt idx="112">
                  <c:v>34266.75</c:v>
                </c:pt>
                <c:pt idx="113">
                  <c:v>32948.69</c:v>
                </c:pt>
                <c:pt idx="114">
                  <c:v>34953.870000000003</c:v>
                </c:pt>
                <c:pt idx="115">
                  <c:v>34431.199999999997</c:v>
                </c:pt>
                <c:pt idx="116">
                  <c:v>35636.76</c:v>
                </c:pt>
                <c:pt idx="117">
                  <c:v>35549.440000000002</c:v>
                </c:pt>
                <c:pt idx="118">
                  <c:v>37268.79</c:v>
                </c:pt>
                <c:pt idx="119">
                  <c:v>38915.870000000003</c:v>
                </c:pt>
                <c:pt idx="120">
                  <c:v>37188.949999999997</c:v>
                </c:pt>
                <c:pt idx="121">
                  <c:v>34591.99</c:v>
                </c:pt>
                <c:pt idx="122">
                  <c:v>29980.45</c:v>
                </c:pt>
                <c:pt idx="123">
                  <c:v>29584.799999999999</c:v>
                </c:pt>
                <c:pt idx="124">
                  <c:v>33130.800000000003</c:v>
                </c:pt>
                <c:pt idx="125">
                  <c:v>31940.240000000002</c:v>
                </c:pt>
                <c:pt idx="126">
                  <c:v>31035.66</c:v>
                </c:pt>
                <c:pt idx="127">
                  <c:v>25978.37</c:v>
                </c:pt>
                <c:pt idx="128">
                  <c:v>20983.5</c:v>
                </c:pt>
                <c:pt idx="129">
                  <c:v>25194.1</c:v>
                </c:pt>
                <c:pt idx="130">
                  <c:v>22454.63</c:v>
                </c:pt>
                <c:pt idx="131">
                  <c:v>23848.71</c:v>
                </c:pt>
                <c:pt idx="132">
                  <c:v>23293.14</c:v>
                </c:pt>
                <c:pt idx="133">
                  <c:v>26409.22</c:v>
                </c:pt>
                <c:pt idx="134">
                  <c:v>26206.92</c:v>
                </c:pt>
                <c:pt idx="135">
                  <c:v>26111.25</c:v>
                </c:pt>
                <c:pt idx="136">
                  <c:v>25789.62</c:v>
                </c:pt>
                <c:pt idx="137">
                  <c:v>23290.959999999999</c:v>
                </c:pt>
                <c:pt idx="138">
                  <c:v>24120.75</c:v>
                </c:pt>
                <c:pt idx="139">
                  <c:v>22335.87</c:v>
                </c:pt>
                <c:pt idx="140">
                  <c:v>23916.44</c:v>
                </c:pt>
                <c:pt idx="141">
                  <c:v>25222.48</c:v>
                </c:pt>
                <c:pt idx="142">
                  <c:v>22687.35</c:v>
                </c:pt>
                <c:pt idx="143">
                  <c:v>22983.77</c:v>
                </c:pt>
                <c:pt idx="144">
                  <c:v>22023.05</c:v>
                </c:pt>
                <c:pt idx="145">
                  <c:v>21338.81</c:v>
                </c:pt>
                <c:pt idx="146">
                  <c:v>19345.95</c:v>
                </c:pt>
                <c:pt idx="147">
                  <c:v>17390.71</c:v>
                </c:pt>
                <c:pt idx="148">
                  <c:v>18347.75</c:v>
                </c:pt>
                <c:pt idx="149">
                  <c:v>15951.73</c:v>
                </c:pt>
                <c:pt idx="150">
                  <c:v>15910.28</c:v>
                </c:pt>
                <c:pt idx="151">
                  <c:v>18061.12</c:v>
                </c:pt>
                <c:pt idx="152">
                  <c:v>17399.080000000002</c:v>
                </c:pt>
                <c:pt idx="153">
                  <c:v>16767.400000000001</c:v>
                </c:pt>
                <c:pt idx="154">
                  <c:v>17683.650000000001</c:v>
                </c:pt>
                <c:pt idx="155">
                  <c:v>16924.95</c:v>
                </c:pt>
                <c:pt idx="156">
                  <c:v>17023.78</c:v>
                </c:pt>
                <c:pt idx="157">
                  <c:v>16953.349999999999</c:v>
                </c:pt>
                <c:pt idx="158">
                  <c:v>18591.45</c:v>
                </c:pt>
                <c:pt idx="159">
                  <c:v>20919.18</c:v>
                </c:pt>
                <c:pt idx="160">
                  <c:v>20552.349999999999</c:v>
                </c:pt>
                <c:pt idx="161">
                  <c:v>19590</c:v>
                </c:pt>
                <c:pt idx="162">
                  <c:v>20380.14</c:v>
                </c:pt>
                <c:pt idx="163">
                  <c:v>21026.6</c:v>
                </c:pt>
                <c:pt idx="164">
                  <c:v>20105.71</c:v>
                </c:pt>
                <c:pt idx="165">
                  <c:v>19702.97</c:v>
                </c:pt>
                <c:pt idx="166">
                  <c:v>16406.54</c:v>
                </c:pt>
                <c:pt idx="167">
                  <c:v>17417.240000000002</c:v>
                </c:pt>
                <c:pt idx="168">
                  <c:v>20229.12</c:v>
                </c:pt>
                <c:pt idx="169">
                  <c:v>19997.2</c:v>
                </c:pt>
                <c:pt idx="170">
                  <c:v>19111.919999999998</c:v>
                </c:pt>
                <c:pt idx="171">
                  <c:v>19725.25</c:v>
                </c:pt>
                <c:pt idx="172">
                  <c:v>20973.59</c:v>
                </c:pt>
                <c:pt idx="173">
                  <c:v>20643.93</c:v>
                </c:pt>
                <c:pt idx="174">
                  <c:v>20449.39</c:v>
                </c:pt>
                <c:pt idx="175">
                  <c:v>20628.53</c:v>
                </c:pt>
                <c:pt idx="176">
                  <c:v>19563.810000000001</c:v>
                </c:pt>
                <c:pt idx="177">
                  <c:v>19989.599999999999</c:v>
                </c:pt>
                <c:pt idx="178">
                  <c:v>19075.62</c:v>
                </c:pt>
                <c:pt idx="179">
                  <c:v>19723.060000000001</c:v>
                </c:pt>
                <c:pt idx="180">
                  <c:v>18649.82</c:v>
                </c:pt>
                <c:pt idx="181">
                  <c:v>17053.43</c:v>
                </c:pt>
                <c:pt idx="182">
                  <c:v>16139.95</c:v>
                </c:pt>
                <c:pt idx="183">
                  <c:v>16806.75</c:v>
                </c:pt>
                <c:pt idx="184">
                  <c:v>15436.79</c:v>
                </c:pt>
                <c:pt idx="185">
                  <c:v>14517.4</c:v>
                </c:pt>
                <c:pt idx="186">
                  <c:v>16677.53</c:v>
                </c:pt>
                <c:pt idx="187">
                  <c:v>18117.22</c:v>
                </c:pt>
                <c:pt idx="188">
                  <c:v>17913.060000000001</c:v>
                </c:pt>
                <c:pt idx="189">
                  <c:v>17654.64</c:v>
                </c:pt>
                <c:pt idx="190">
                  <c:v>18744.419999999998</c:v>
                </c:pt>
                <c:pt idx="191">
                  <c:v>19868.150000000001</c:v>
                </c:pt>
                <c:pt idx="192">
                  <c:v>20812.740000000002</c:v>
                </c:pt>
                <c:pt idx="193">
                  <c:v>20125.37</c:v>
                </c:pt>
                <c:pt idx="194">
                  <c:v>21406.85</c:v>
                </c:pt>
                <c:pt idx="195">
                  <c:v>22041.3</c:v>
                </c:pt>
                <c:pt idx="196">
                  <c:v>21956.19</c:v>
                </c:pt>
                <c:pt idx="197">
                  <c:v>22530.75</c:v>
                </c:pt>
                <c:pt idx="198">
                  <c:v>20692.830000000002</c:v>
                </c:pt>
                <c:pt idx="199">
                  <c:v>20166.900000000001</c:v>
                </c:pt>
                <c:pt idx="200">
                  <c:v>21556.400000000001</c:v>
                </c:pt>
                <c:pt idx="201">
                  <c:v>20466.86</c:v>
                </c:pt>
                <c:pt idx="202">
                  <c:v>21020.36</c:v>
                </c:pt>
                <c:pt idx="203">
                  <c:v>19361.349999999999</c:v>
                </c:pt>
                <c:pt idx="204">
                  <c:v>18330.009999999998</c:v>
                </c:pt>
                <c:pt idx="205">
                  <c:v>18557</c:v>
                </c:pt>
                <c:pt idx="206">
                  <c:v>18003.400000000001</c:v>
                </c:pt>
                <c:pt idx="207">
                  <c:v>19151.12</c:v>
                </c:pt>
                <c:pt idx="208">
                  <c:v>20068.811000000002</c:v>
                </c:pt>
                <c:pt idx="209">
                  <c:v>20604.960999999999</c:v>
                </c:pt>
                <c:pt idx="210">
                  <c:v>20331.43</c:v>
                </c:pt>
                <c:pt idx="211">
                  <c:v>18229.419999999998</c:v>
                </c:pt>
                <c:pt idx="212">
                  <c:v>17887.710999999999</c:v>
                </c:pt>
                <c:pt idx="213">
                  <c:v>16458.938999999998</c:v>
                </c:pt>
                <c:pt idx="214">
                  <c:v>16636.259999999998</c:v>
                </c:pt>
                <c:pt idx="215">
                  <c:v>15258.74</c:v>
                </c:pt>
                <c:pt idx="216">
                  <c:v>16628.471000000001</c:v>
                </c:pt>
                <c:pt idx="217">
                  <c:v>16831.669999999998</c:v>
                </c:pt>
                <c:pt idx="218">
                  <c:v>16527.169999999998</c:v>
                </c:pt>
                <c:pt idx="219">
                  <c:v>15641.26</c:v>
                </c:pt>
                <c:pt idx="220">
                  <c:v>15670.78</c:v>
                </c:pt>
                <c:pt idx="221">
                  <c:v>15830.27</c:v>
                </c:pt>
                <c:pt idx="222">
                  <c:v>16378.97</c:v>
                </c:pt>
                <c:pt idx="223">
                  <c:v>14107.89</c:v>
                </c:pt>
                <c:pt idx="224">
                  <c:v>13406.39</c:v>
                </c:pt>
                <c:pt idx="225">
                  <c:v>13564.51</c:v>
                </c:pt>
                <c:pt idx="226">
                  <c:v>14883.7</c:v>
                </c:pt>
                <c:pt idx="227">
                  <c:v>13842.17</c:v>
                </c:pt>
                <c:pt idx="228">
                  <c:v>14499.25</c:v>
                </c:pt>
                <c:pt idx="229">
                  <c:v>14367.54</c:v>
                </c:pt>
                <c:pt idx="230">
                  <c:v>15836.59</c:v>
                </c:pt>
                <c:pt idx="231">
                  <c:v>16701.528999999999</c:v>
                </c:pt>
                <c:pt idx="232">
                  <c:v>16111.65</c:v>
                </c:pt>
                <c:pt idx="233">
                  <c:v>17529.740000000002</c:v>
                </c:pt>
                <c:pt idx="234">
                  <c:v>17861.859</c:v>
                </c:pt>
                <c:pt idx="235">
                  <c:v>17436.561000000002</c:v>
                </c:pt>
                <c:pt idx="236">
                  <c:v>17605.460999999999</c:v>
                </c:pt>
                <c:pt idx="237">
                  <c:v>17942.080000000002</c:v>
                </c:pt>
                <c:pt idx="238">
                  <c:v>18558.23</c:v>
                </c:pt>
                <c:pt idx="239">
                  <c:v>18934.34</c:v>
                </c:pt>
                <c:pt idx="240">
                  <c:v>19539.7</c:v>
                </c:pt>
                <c:pt idx="241">
                  <c:v>19959.52</c:v>
                </c:pt>
                <c:pt idx="242">
                  <c:v>20337.32</c:v>
                </c:pt>
                <c:pt idx="243">
                  <c:v>17973.7</c:v>
                </c:pt>
                <c:pt idx="244">
                  <c:v>16332.45</c:v>
                </c:pt>
                <c:pt idx="245">
                  <c:v>17411.05</c:v>
                </c:pt>
                <c:pt idx="246">
                  <c:v>15727.49</c:v>
                </c:pt>
                <c:pt idx="247">
                  <c:v>16861.259999999998</c:v>
                </c:pt>
                <c:pt idx="248">
                  <c:v>15747.26</c:v>
                </c:pt>
                <c:pt idx="249">
                  <c:v>14539.6</c:v>
                </c:pt>
                <c:pt idx="250">
                  <c:v>14648.51</c:v>
                </c:pt>
                <c:pt idx="251">
                  <c:v>13785.69</c:v>
                </c:pt>
                <c:pt idx="252">
                  <c:v>13843.55</c:v>
                </c:pt>
                <c:pt idx="253">
                  <c:v>12883.54</c:v>
                </c:pt>
                <c:pt idx="254">
                  <c:v>12999.7</c:v>
                </c:pt>
                <c:pt idx="255">
                  <c:v>13934.32</c:v>
                </c:pt>
                <c:pt idx="256">
                  <c:v>13262.14</c:v>
                </c:pt>
                <c:pt idx="257">
                  <c:v>12969.05</c:v>
                </c:pt>
                <c:pt idx="258">
                  <c:v>11860.77</c:v>
                </c:pt>
                <c:pt idx="259">
                  <c:v>10713.51</c:v>
                </c:pt>
                <c:pt idx="260">
                  <c:v>9774.68</c:v>
                </c:pt>
                <c:pt idx="261">
                  <c:v>10366.34</c:v>
                </c:pt>
                <c:pt idx="262">
                  <c:v>10697.44</c:v>
                </c:pt>
                <c:pt idx="263">
                  <c:v>10542.62</c:v>
                </c:pt>
                <c:pt idx="264">
                  <c:v>9997.7999999999993</c:v>
                </c:pt>
                <c:pt idx="265">
                  <c:v>10587.83</c:v>
                </c:pt>
                <c:pt idx="266">
                  <c:v>11024.94</c:v>
                </c:pt>
                <c:pt idx="267">
                  <c:v>11492.54</c:v>
                </c:pt>
                <c:pt idx="268">
                  <c:v>11763.7</c:v>
                </c:pt>
                <c:pt idx="269">
                  <c:v>10621.84</c:v>
                </c:pt>
                <c:pt idx="270">
                  <c:v>9877.94</c:v>
                </c:pt>
                <c:pt idx="271">
                  <c:v>9619.2999999999993</c:v>
                </c:pt>
                <c:pt idx="272">
                  <c:v>9383.2900000000009</c:v>
                </c:pt>
                <c:pt idx="273">
                  <c:v>8640.48</c:v>
                </c:pt>
                <c:pt idx="274">
                  <c:v>9215.56</c:v>
                </c:pt>
                <c:pt idx="275">
                  <c:v>8578.9500000000007</c:v>
                </c:pt>
                <c:pt idx="276">
                  <c:v>8339.94</c:v>
                </c:pt>
                <c:pt idx="277">
                  <c:v>8363.0400000000009</c:v>
                </c:pt>
                <c:pt idx="278">
                  <c:v>7972.71</c:v>
                </c:pt>
                <c:pt idx="279">
                  <c:v>7831.42</c:v>
                </c:pt>
                <c:pt idx="280">
                  <c:v>8424.51</c:v>
                </c:pt>
                <c:pt idx="281">
                  <c:v>9083.11</c:v>
                </c:pt>
                <c:pt idx="282">
                  <c:v>9563.2099999999991</c:v>
                </c:pt>
                <c:pt idx="283">
                  <c:v>10343.549999999999</c:v>
                </c:pt>
                <c:pt idx="284">
                  <c:v>10219.049999999999</c:v>
                </c:pt>
                <c:pt idx="285">
                  <c:v>10559.59</c:v>
                </c:pt>
                <c:pt idx="286">
                  <c:v>10100.57</c:v>
                </c:pt>
                <c:pt idx="287">
                  <c:v>10676.64</c:v>
                </c:pt>
                <c:pt idx="288">
                  <c:v>10783.61</c:v>
                </c:pt>
                <c:pt idx="289">
                  <c:v>11041.92</c:v>
                </c:pt>
                <c:pt idx="290">
                  <c:v>11715.39</c:v>
                </c:pt>
                <c:pt idx="291">
                  <c:v>11761.79</c:v>
                </c:pt>
                <c:pt idx="292">
                  <c:v>11236.37</c:v>
                </c:pt>
                <c:pt idx="293">
                  <c:v>11858.87</c:v>
                </c:pt>
                <c:pt idx="294">
                  <c:v>11325.78</c:v>
                </c:pt>
                <c:pt idx="295">
                  <c:v>11081.79</c:v>
                </c:pt>
                <c:pt idx="296">
                  <c:v>10823.57</c:v>
                </c:pt>
                <c:pt idx="297">
                  <c:v>10771.42</c:v>
                </c:pt>
                <c:pt idx="298">
                  <c:v>10899.25</c:v>
                </c:pt>
                <c:pt idx="299">
                  <c:v>11488.76</c:v>
                </c:pt>
                <c:pt idx="300">
                  <c:v>11387.59</c:v>
                </c:pt>
                <c:pt idx="301">
                  <c:v>11740.6</c:v>
                </c:pt>
                <c:pt idx="302">
                  <c:v>11668.95</c:v>
                </c:pt>
                <c:pt idx="303">
                  <c:v>11008.9</c:v>
                </c:pt>
                <c:pt idx="304">
                  <c:v>11276.59</c:v>
                </c:pt>
                <c:pt idx="305">
                  <c:v>11584.01</c:v>
                </c:pt>
                <c:pt idx="306">
                  <c:v>11899.6</c:v>
                </c:pt>
                <c:pt idx="307">
                  <c:v>12413.6</c:v>
                </c:pt>
                <c:pt idx="308">
                  <c:v>13574.3</c:v>
                </c:pt>
                <c:pt idx="309">
                  <c:v>13606.5</c:v>
                </c:pt>
                <c:pt idx="310">
                  <c:v>14872.15</c:v>
                </c:pt>
                <c:pt idx="311">
                  <c:v>16111.43</c:v>
                </c:pt>
                <c:pt idx="312">
                  <c:v>16649.82</c:v>
                </c:pt>
                <c:pt idx="313">
                  <c:v>16205.43</c:v>
                </c:pt>
                <c:pt idx="314">
                  <c:v>17059.66</c:v>
                </c:pt>
                <c:pt idx="315">
                  <c:v>16906.23</c:v>
                </c:pt>
                <c:pt idx="316">
                  <c:v>15467.33</c:v>
                </c:pt>
                <c:pt idx="317">
                  <c:v>15505.18</c:v>
                </c:pt>
                <c:pt idx="318">
                  <c:v>15456.81</c:v>
                </c:pt>
                <c:pt idx="319">
                  <c:v>16140.76</c:v>
                </c:pt>
                <c:pt idx="320">
                  <c:v>16127.58</c:v>
                </c:pt>
                <c:pt idx="321">
                  <c:v>16399.39</c:v>
                </c:pt>
                <c:pt idx="322">
                  <c:v>16274.33</c:v>
                </c:pt>
                <c:pt idx="323">
                  <c:v>17225.830000000002</c:v>
                </c:pt>
                <c:pt idx="324">
                  <c:v>17383.419999999998</c:v>
                </c:pt>
                <c:pt idx="325">
                  <c:v>17604.12</c:v>
                </c:pt>
                <c:pt idx="326">
                  <c:v>17287.650000000001</c:v>
                </c:pt>
                <c:pt idx="327">
                  <c:v>17400.41</c:v>
                </c:pt>
                <c:pt idx="328">
                  <c:v>17875.75</c:v>
                </c:pt>
                <c:pt idx="329">
                  <c:v>18138.36</c:v>
                </c:pt>
                <c:pt idx="330">
                  <c:v>17248.89</c:v>
                </c:pt>
                <c:pt idx="331">
                  <c:v>16569.09</c:v>
                </c:pt>
                <c:pt idx="332">
                  <c:v>16785.689999999999</c:v>
                </c:pt>
                <c:pt idx="333">
                  <c:v>16737.63</c:v>
                </c:pt>
                <c:pt idx="334">
                  <c:v>15680.67</c:v>
                </c:pt>
                <c:pt idx="335">
                  <c:v>15307.78</c:v>
                </c:pt>
                <c:pt idx="336">
                  <c:v>13592.47</c:v>
                </c:pt>
                <c:pt idx="337">
                  <c:v>13603.02</c:v>
                </c:pt>
                <c:pt idx="338">
                  <c:v>12525.54</c:v>
                </c:pt>
                <c:pt idx="339">
                  <c:v>13849.99</c:v>
                </c:pt>
                <c:pt idx="340">
                  <c:v>14338.54</c:v>
                </c:pt>
                <c:pt idx="341">
                  <c:v>13481.38</c:v>
                </c:pt>
                <c:pt idx="342">
                  <c:v>13376.81</c:v>
                </c:pt>
                <c:pt idx="343">
                  <c:v>13072.87</c:v>
                </c:pt>
                <c:pt idx="344">
                  <c:v>11259.86</c:v>
                </c:pt>
                <c:pt idx="345">
                  <c:v>8576.98</c:v>
                </c:pt>
                <c:pt idx="346">
                  <c:v>8512.27</c:v>
                </c:pt>
                <c:pt idx="347">
                  <c:v>8859.56</c:v>
                </c:pt>
                <c:pt idx="348">
                  <c:v>7994.05</c:v>
                </c:pt>
                <c:pt idx="349">
                  <c:v>7568.42</c:v>
                </c:pt>
                <c:pt idx="350">
                  <c:v>8109.53</c:v>
                </c:pt>
                <c:pt idx="351">
                  <c:v>8828.26</c:v>
                </c:pt>
                <c:pt idx="352">
                  <c:v>9522.5</c:v>
                </c:pt>
                <c:pt idx="353">
                  <c:v>9958.44</c:v>
                </c:pt>
                <c:pt idx="354">
                  <c:v>10356.83</c:v>
                </c:pt>
                <c:pt idx="355">
                  <c:v>10492.53</c:v>
                </c:pt>
                <c:pt idx="356">
                  <c:v>10133.23</c:v>
                </c:pt>
                <c:pt idx="357">
                  <c:v>10034.74</c:v>
                </c:pt>
                <c:pt idx="358">
                  <c:v>9345.5499999999993</c:v>
                </c:pt>
                <c:pt idx="359">
                  <c:v>10546.44</c:v>
                </c:pt>
                <c:pt idx="360">
                  <c:v>10198.040000000001</c:v>
                </c:pt>
                <c:pt idx="361">
                  <c:v>10126.030000000001</c:v>
                </c:pt>
                <c:pt idx="362">
                  <c:v>11089.94</c:v>
                </c:pt>
                <c:pt idx="363">
                  <c:v>11057.4</c:v>
                </c:pt>
                <c:pt idx="364">
                  <c:v>9768.7000000000007</c:v>
                </c:pt>
                <c:pt idx="365">
                  <c:v>9382.64</c:v>
                </c:pt>
                <c:pt idx="366">
                  <c:v>9537.2999999999993</c:v>
                </c:pt>
                <c:pt idx="367">
                  <c:v>8824.06</c:v>
                </c:pt>
                <c:pt idx="368">
                  <c:v>9369.35</c:v>
                </c:pt>
                <c:pt idx="369">
                  <c:v>9202.4500000000007</c:v>
                </c:pt>
                <c:pt idx="370">
                  <c:v>9937.0400000000009</c:v>
                </c:pt>
                <c:pt idx="371">
                  <c:v>10228.92</c:v>
                </c:pt>
                <c:pt idx="372">
                  <c:v>10237.92</c:v>
                </c:pt>
                <c:pt idx="373">
                  <c:v>10624.09</c:v>
                </c:pt>
                <c:pt idx="374">
                  <c:v>9755.1</c:v>
                </c:pt>
                <c:pt idx="375">
                  <c:v>9849.74</c:v>
                </c:pt>
                <c:pt idx="376">
                  <c:v>9693.73</c:v>
                </c:pt>
                <c:pt idx="377">
                  <c:v>9816.09</c:v>
                </c:pt>
                <c:pt idx="378">
                  <c:v>9833.0300000000007</c:v>
                </c:pt>
                <c:pt idx="379">
                  <c:v>8955.2000000000007</c:v>
                </c:pt>
                <c:pt idx="380">
                  <c:v>8700.2900000000009</c:v>
                </c:pt>
                <c:pt idx="381">
                  <c:v>8988.39</c:v>
                </c:pt>
                <c:pt idx="382">
                  <c:v>8434.61</c:v>
                </c:pt>
                <c:pt idx="383">
                  <c:v>8455.35</c:v>
                </c:pt>
                <c:pt idx="384">
                  <c:v>8802.51</c:v>
                </c:pt>
                <c:pt idx="385">
                  <c:v>9723.24</c:v>
                </c:pt>
                <c:pt idx="386">
                  <c:v>10083.56</c:v>
                </c:pt>
                <c:pt idx="387">
                  <c:v>9520.89</c:v>
                </c:pt>
                <c:pt idx="388">
                  <c:v>8542.73</c:v>
                </c:pt>
                <c:pt idx="389">
                  <c:v>9006.7800000000007</c:v>
                </c:pt>
                <c:pt idx="390">
                  <c:v>8695.06</c:v>
                </c:pt>
                <c:pt idx="391">
                  <c:v>8839.91</c:v>
                </c:pt>
                <c:pt idx="392">
                  <c:v>8870.16</c:v>
                </c:pt>
                <c:pt idx="393">
                  <c:v>8928.2900000000009</c:v>
                </c:pt>
                <c:pt idx="394">
                  <c:v>9446.01</c:v>
                </c:pt>
                <c:pt idx="395">
                  <c:v>10395.18</c:v>
                </c:pt>
                <c:pt idx="396">
                  <c:v>11138.66</c:v>
                </c:pt>
                <c:pt idx="397">
                  <c:v>11559.36</c:v>
                </c:pt>
                <c:pt idx="398">
                  <c:v>12397.91</c:v>
                </c:pt>
                <c:pt idx="399">
                  <c:v>13860.86</c:v>
                </c:pt>
                <c:pt idx="400">
                  <c:v>13774.54</c:v>
                </c:pt>
                <c:pt idx="401">
                  <c:v>13677.32</c:v>
                </c:pt>
                <c:pt idx="402">
                  <c:v>13668.32</c:v>
                </c:pt>
                <c:pt idx="403">
                  <c:v>13388.86</c:v>
                </c:pt>
                <c:pt idx="404">
                  <c:v>14455.8</c:v>
                </c:pt>
                <c:pt idx="405">
                  <c:v>14327.94</c:v>
                </c:pt>
                <c:pt idx="406">
                  <c:v>15661.87</c:v>
                </c:pt>
                <c:pt idx="407">
                  <c:v>16291.31</c:v>
                </c:pt>
                <c:pt idx="408">
                  <c:v>14914.53</c:v>
                </c:pt>
                <c:pt idx="409">
                  <c:v>14841.07</c:v>
                </c:pt>
                <c:pt idx="410">
                  <c:v>14827.83</c:v>
                </c:pt>
                <c:pt idx="411">
                  <c:v>14304.11</c:v>
                </c:pt>
                <c:pt idx="412">
                  <c:v>14632.38</c:v>
                </c:pt>
                <c:pt idx="413">
                  <c:v>15162.1</c:v>
                </c:pt>
                <c:pt idx="414">
                  <c:v>15620.77</c:v>
                </c:pt>
                <c:pt idx="415">
                  <c:v>15424.59</c:v>
                </c:pt>
                <c:pt idx="416">
                  <c:v>16173.52</c:v>
                </c:pt>
                <c:pt idx="417">
                  <c:v>16413.759999999998</c:v>
                </c:pt>
                <c:pt idx="418">
                  <c:v>17459.849999999999</c:v>
                </c:pt>
                <c:pt idx="419">
                  <c:v>17450.77</c:v>
                </c:pt>
                <c:pt idx="420">
                  <c:v>17674.39</c:v>
                </c:pt>
                <c:pt idx="421">
                  <c:v>18797.939999999999</c:v>
                </c:pt>
                <c:pt idx="422">
                  <c:v>19206.990000000002</c:v>
                </c:pt>
                <c:pt idx="423">
                  <c:v>19520.009999999998</c:v>
                </c:pt>
                <c:pt idx="424">
                  <c:v>20563.150000000001</c:v>
                </c:pt>
                <c:pt idx="425">
                  <c:v>20235.73</c:v>
                </c:pt>
                <c:pt idx="426">
                  <c:v>20585.240000000002</c:v>
                </c:pt>
                <c:pt idx="427">
                  <c:v>18890.48</c:v>
                </c:pt>
                <c:pt idx="428">
                  <c:v>17388.150000000001</c:v>
                </c:pt>
                <c:pt idx="429">
                  <c:v>19083.099999999999</c:v>
                </c:pt>
                <c:pt idx="430">
                  <c:v>19747.47</c:v>
                </c:pt>
                <c:pt idx="431">
                  <c:v>19033.71</c:v>
                </c:pt>
                <c:pt idx="432">
                  <c:v>17518.3</c:v>
                </c:pt>
                <c:pt idx="433">
                  <c:v>16026.76</c:v>
                </c:pt>
                <c:pt idx="434">
                  <c:v>16758.669999999998</c:v>
                </c:pt>
                <c:pt idx="435">
                  <c:v>16666.05</c:v>
                </c:pt>
                <c:pt idx="436">
                  <c:v>17234.98</c:v>
                </c:pt>
                <c:pt idx="437">
                  <c:v>15575.92</c:v>
                </c:pt>
                <c:pt idx="438">
                  <c:v>16569.27</c:v>
                </c:pt>
                <c:pt idx="439">
                  <c:v>16887.400000000001</c:v>
                </c:pt>
                <c:pt idx="440">
                  <c:v>16449.84</c:v>
                </c:pt>
                <c:pt idx="441">
                  <c:v>17425.02</c:v>
                </c:pt>
                <c:pt idx="442">
                  <c:v>18308.48</c:v>
                </c:pt>
                <c:pt idx="443">
                  <c:v>19114.37</c:v>
                </c:pt>
                <c:pt idx="444">
                  <c:v>19041.34</c:v>
                </c:pt>
                <c:pt idx="445">
                  <c:v>19118.990000000002</c:v>
                </c:pt>
                <c:pt idx="446">
                  <c:v>18909.259999999998</c:v>
                </c:pt>
                <c:pt idx="447">
                  <c:v>19196.740000000002</c:v>
                </c:pt>
                <c:pt idx="448">
                  <c:v>19650.57</c:v>
                </c:pt>
                <c:pt idx="449">
                  <c:v>20033.43</c:v>
                </c:pt>
                <c:pt idx="450">
                  <c:v>19925.18</c:v>
                </c:pt>
                <c:pt idx="451">
                  <c:v>19646.240000000002</c:v>
                </c:pt>
                <c:pt idx="452">
                  <c:v>20356.28</c:v>
                </c:pt>
                <c:pt idx="453">
                  <c:v>22011.61</c:v>
                </c:pt>
                <c:pt idx="454">
                  <c:v>22724.959999999999</c:v>
                </c:pt>
                <c:pt idx="455">
                  <c:v>22764.94</c:v>
                </c:pt>
                <c:pt idx="456">
                  <c:v>23098.29</c:v>
                </c:pt>
                <c:pt idx="457">
                  <c:v>22068.240000000002</c:v>
                </c:pt>
                <c:pt idx="458">
                  <c:v>21454.3</c:v>
                </c:pt>
                <c:pt idx="459">
                  <c:v>22467.87</c:v>
                </c:pt>
                <c:pt idx="460">
                  <c:v>22201.82</c:v>
                </c:pt>
                <c:pt idx="461">
                  <c:v>22304.51</c:v>
                </c:pt>
                <c:pt idx="462">
                  <c:v>22553.72</c:v>
                </c:pt>
                <c:pt idx="463">
                  <c:v>22865.15</c:v>
                </c:pt>
                <c:pt idx="464">
                  <c:v>24120.04</c:v>
                </c:pt>
                <c:pt idx="465">
                  <c:v>21920.46</c:v>
                </c:pt>
                <c:pt idx="466">
                  <c:v>22351.06</c:v>
                </c:pt>
                <c:pt idx="467">
                  <c:v>20014.77</c:v>
                </c:pt>
                <c:pt idx="468">
                  <c:v>20773.490000000002</c:v>
                </c:pt>
                <c:pt idx="469">
                  <c:v>21385.16</c:v>
                </c:pt>
                <c:pt idx="470">
                  <c:v>21205.81</c:v>
                </c:pt>
                <c:pt idx="471">
                  <c:v>22258.73</c:v>
                </c:pt>
                <c:pt idx="472">
                  <c:v>20601.189999999999</c:v>
                </c:pt>
                <c:pt idx="473">
                  <c:v>21275.919999999998</c:v>
                </c:pt>
                <c:pt idx="474">
                  <c:v>21521.53</c:v>
                </c:pt>
                <c:pt idx="475">
                  <c:v>20704.37</c:v>
                </c:pt>
                <c:pt idx="476">
                  <c:v>21755.84</c:v>
                </c:pt>
                <c:pt idx="477">
                  <c:v>22927.040000000001</c:v>
                </c:pt>
                <c:pt idx="478">
                  <c:v>23293.91</c:v>
                </c:pt>
                <c:pt idx="479">
                  <c:v>23656.62</c:v>
                </c:pt>
                <c:pt idx="480">
                  <c:v>23205.18</c:v>
                </c:pt>
                <c:pt idx="481">
                  <c:v>21142.959999999999</c:v>
                </c:pt>
                <c:pt idx="482">
                  <c:v>18917.009999999998</c:v>
                </c:pt>
                <c:pt idx="483">
                  <c:v>20193.689999999999</c:v>
                </c:pt>
                <c:pt idx="484">
                  <c:v>21877.89</c:v>
                </c:pt>
                <c:pt idx="485">
                  <c:v>22288.14</c:v>
                </c:pt>
                <c:pt idx="486">
                  <c:v>21710</c:v>
                </c:pt>
                <c:pt idx="487">
                  <c:v>23139.759999999998</c:v>
                </c:pt>
                <c:pt idx="488">
                  <c:v>23185.119999999999</c:v>
                </c:pt>
                <c:pt idx="489">
                  <c:v>22977.13</c:v>
                </c:pt>
                <c:pt idx="490">
                  <c:v>26433.62</c:v>
                </c:pt>
                <c:pt idx="491">
                  <c:v>27444.17</c:v>
                </c:pt>
                <c:pt idx="492">
                  <c:v>27663.39</c:v>
                </c:pt>
                <c:pt idx="493">
                  <c:v>28966.01</c:v>
                </c:pt>
              </c:numCache>
            </c:numRef>
          </c:val>
          <c:smooth val="0"/>
          <c:extLst>
            <c:ext xmlns:c16="http://schemas.microsoft.com/office/drawing/2014/chart" uri="{C3380CC4-5D6E-409C-BE32-E72D297353CC}">
              <c16:uniqueId val="{00000000-F42F-44D0-AB1A-20E777A26344}"/>
            </c:ext>
          </c:extLst>
        </c:ser>
        <c:dLbls>
          <c:showLegendKey val="0"/>
          <c:showVal val="0"/>
          <c:showCatName val="0"/>
          <c:showSerName val="0"/>
          <c:showPercent val="0"/>
          <c:showBubbleSize val="0"/>
        </c:dLbls>
        <c:smooth val="0"/>
        <c:axId val="656493040"/>
        <c:axId val="765878416"/>
      </c:lineChart>
      <c:dateAx>
        <c:axId val="65649304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5878416"/>
        <c:crosses val="autoZero"/>
        <c:auto val="1"/>
        <c:lblOffset val="100"/>
        <c:baseTimeUnit val="months"/>
      </c:dateAx>
      <c:valAx>
        <c:axId val="76587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5649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Nikkei 225</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strRef>
              <c:f>Daily!$A$9122:$A$14378</c:f>
              <c:strCache>
                <c:ptCount val="5257"/>
                <c:pt idx="0">
                  <c:v>04/01/1980</c:v>
                </c:pt>
                <c:pt idx="1">
                  <c:v>05/01/1980</c:v>
                </c:pt>
                <c:pt idx="2">
                  <c:v>07/01/1980</c:v>
                </c:pt>
                <c:pt idx="3">
                  <c:v>08/01/1980</c:v>
                </c:pt>
                <c:pt idx="4">
                  <c:v>09/01/1980</c:v>
                </c:pt>
                <c:pt idx="5">
                  <c:v>10/01/1980</c:v>
                </c:pt>
                <c:pt idx="6">
                  <c:v>11/01/1980</c:v>
                </c:pt>
                <c:pt idx="7">
                  <c:v>12/01/1980</c:v>
                </c:pt>
                <c:pt idx="8">
                  <c:v>14/01/1980</c:v>
                </c:pt>
                <c:pt idx="9">
                  <c:v>16/01/1980</c:v>
                </c:pt>
                <c:pt idx="10">
                  <c:v>17/01/1980</c:v>
                </c:pt>
                <c:pt idx="11">
                  <c:v>18/01/1980</c:v>
                </c:pt>
                <c:pt idx="12">
                  <c:v>21/01/1980</c:v>
                </c:pt>
                <c:pt idx="13">
                  <c:v>22/01/1980</c:v>
                </c:pt>
                <c:pt idx="14">
                  <c:v>23/01/1980</c:v>
                </c:pt>
                <c:pt idx="15">
                  <c:v>24/01/1980</c:v>
                </c:pt>
                <c:pt idx="16">
                  <c:v>25/01/1980</c:v>
                </c:pt>
                <c:pt idx="17">
                  <c:v>26/01/1980</c:v>
                </c:pt>
                <c:pt idx="18">
                  <c:v>28/01/1980</c:v>
                </c:pt>
                <c:pt idx="19">
                  <c:v>29/01/1980</c:v>
                </c:pt>
                <c:pt idx="20">
                  <c:v>30/01/1980</c:v>
                </c:pt>
                <c:pt idx="21">
                  <c:v>31/01/1980</c:v>
                </c:pt>
                <c:pt idx="22">
                  <c:v>01/02/1980</c:v>
                </c:pt>
                <c:pt idx="23">
                  <c:v>02/02/1980</c:v>
                </c:pt>
                <c:pt idx="24">
                  <c:v>04/02/1980</c:v>
                </c:pt>
                <c:pt idx="25">
                  <c:v>05/02/1980</c:v>
                </c:pt>
                <c:pt idx="26">
                  <c:v>06/02/1980</c:v>
                </c:pt>
                <c:pt idx="27">
                  <c:v>07/02/1980</c:v>
                </c:pt>
                <c:pt idx="28">
                  <c:v>08/02/1980</c:v>
                </c:pt>
                <c:pt idx="29">
                  <c:v>09/02/1980</c:v>
                </c:pt>
                <c:pt idx="30">
                  <c:v>12/02/1980</c:v>
                </c:pt>
                <c:pt idx="31">
                  <c:v>13/02/1980</c:v>
                </c:pt>
                <c:pt idx="32">
                  <c:v>14/02/1980</c:v>
                </c:pt>
                <c:pt idx="33">
                  <c:v>15/02/1980</c:v>
                </c:pt>
                <c:pt idx="34">
                  <c:v>18/02/1980</c:v>
                </c:pt>
                <c:pt idx="35">
                  <c:v>19/02/1980</c:v>
                </c:pt>
                <c:pt idx="36">
                  <c:v>20/02/1980</c:v>
                </c:pt>
                <c:pt idx="37">
                  <c:v>21/02/1980</c:v>
                </c:pt>
                <c:pt idx="38">
                  <c:v>22/02/1980</c:v>
                </c:pt>
                <c:pt idx="39">
                  <c:v>23/02/1980</c:v>
                </c:pt>
                <c:pt idx="40">
                  <c:v>25/02/1980</c:v>
                </c:pt>
                <c:pt idx="41">
                  <c:v>26/02/1980</c:v>
                </c:pt>
                <c:pt idx="42">
                  <c:v>27/02/1980</c:v>
                </c:pt>
                <c:pt idx="43">
                  <c:v>28/02/1980</c:v>
                </c:pt>
                <c:pt idx="44">
                  <c:v>29/02/1980</c:v>
                </c:pt>
                <c:pt idx="45">
                  <c:v>01/03/1980</c:v>
                </c:pt>
                <c:pt idx="46">
                  <c:v>03/03/1980</c:v>
                </c:pt>
                <c:pt idx="47">
                  <c:v>04/03/1980</c:v>
                </c:pt>
                <c:pt idx="48">
                  <c:v>05/03/1980</c:v>
                </c:pt>
                <c:pt idx="49">
                  <c:v>06/03/1980</c:v>
                </c:pt>
                <c:pt idx="50">
                  <c:v>07/03/1980</c:v>
                </c:pt>
                <c:pt idx="51">
                  <c:v>08/03/1980</c:v>
                </c:pt>
                <c:pt idx="52">
                  <c:v>10/03/1980</c:v>
                </c:pt>
                <c:pt idx="53">
                  <c:v>11/03/1980</c:v>
                </c:pt>
                <c:pt idx="54">
                  <c:v>12/03/1980</c:v>
                </c:pt>
                <c:pt idx="55">
                  <c:v>13/03/1980</c:v>
                </c:pt>
                <c:pt idx="56">
                  <c:v>14/03/1980</c:v>
                </c:pt>
                <c:pt idx="57">
                  <c:v>17/03/1980</c:v>
                </c:pt>
                <c:pt idx="58">
                  <c:v>18/03/1980</c:v>
                </c:pt>
                <c:pt idx="59">
                  <c:v>19/03/1980</c:v>
                </c:pt>
                <c:pt idx="60">
                  <c:v>21/03/1980</c:v>
                </c:pt>
                <c:pt idx="61">
                  <c:v>22/03/1980</c:v>
                </c:pt>
                <c:pt idx="62">
                  <c:v>24/03/1980</c:v>
                </c:pt>
                <c:pt idx="63">
                  <c:v>25/03/1980</c:v>
                </c:pt>
                <c:pt idx="64">
                  <c:v>26/03/1980</c:v>
                </c:pt>
                <c:pt idx="65">
                  <c:v>27/03/1980</c:v>
                </c:pt>
                <c:pt idx="66">
                  <c:v>28/03/1980</c:v>
                </c:pt>
                <c:pt idx="67">
                  <c:v>29/03/1980</c:v>
                </c:pt>
                <c:pt idx="68">
                  <c:v>31/03/1980</c:v>
                </c:pt>
                <c:pt idx="69">
                  <c:v>01/04/1980</c:v>
                </c:pt>
                <c:pt idx="70">
                  <c:v>02/04/1980</c:v>
                </c:pt>
                <c:pt idx="71">
                  <c:v>03/04/1980</c:v>
                </c:pt>
                <c:pt idx="72">
                  <c:v>04/04/1980</c:v>
                </c:pt>
                <c:pt idx="73">
                  <c:v>05/04/1980</c:v>
                </c:pt>
                <c:pt idx="74">
                  <c:v>07/04/1980</c:v>
                </c:pt>
                <c:pt idx="75">
                  <c:v>08/04/1980</c:v>
                </c:pt>
                <c:pt idx="76">
                  <c:v>09/04/1980</c:v>
                </c:pt>
                <c:pt idx="77">
                  <c:v>10/04/1980</c:v>
                </c:pt>
                <c:pt idx="78">
                  <c:v>11/04/1980</c:v>
                </c:pt>
                <c:pt idx="79">
                  <c:v>12/04/1980</c:v>
                </c:pt>
                <c:pt idx="80">
                  <c:v>14/04/1980</c:v>
                </c:pt>
                <c:pt idx="81">
                  <c:v>15/04/1980</c:v>
                </c:pt>
                <c:pt idx="82">
                  <c:v>16/04/1980</c:v>
                </c:pt>
                <c:pt idx="83">
                  <c:v>17/04/1980</c:v>
                </c:pt>
                <c:pt idx="84">
                  <c:v>18/04/1980</c:v>
                </c:pt>
                <c:pt idx="85">
                  <c:v>21/04/1980</c:v>
                </c:pt>
                <c:pt idx="86">
                  <c:v>22/04/1980</c:v>
                </c:pt>
                <c:pt idx="87">
                  <c:v>23/04/1980</c:v>
                </c:pt>
                <c:pt idx="88">
                  <c:v>24/04/1980</c:v>
                </c:pt>
                <c:pt idx="89">
                  <c:v>25/04/1980</c:v>
                </c:pt>
                <c:pt idx="90">
                  <c:v>26/04/1980</c:v>
                </c:pt>
                <c:pt idx="91">
                  <c:v>28/04/1980</c:v>
                </c:pt>
                <c:pt idx="92">
                  <c:v>30/04/1980</c:v>
                </c:pt>
                <c:pt idx="93">
                  <c:v>01/05/1980</c:v>
                </c:pt>
                <c:pt idx="94">
                  <c:v>02/05/1980</c:v>
                </c:pt>
                <c:pt idx="95">
                  <c:v>06/05/1980</c:v>
                </c:pt>
                <c:pt idx="96">
                  <c:v>07/05/1980</c:v>
                </c:pt>
                <c:pt idx="97">
                  <c:v>09/05/1980</c:v>
                </c:pt>
                <c:pt idx="98">
                  <c:v>10/05/1980</c:v>
                </c:pt>
                <c:pt idx="99">
                  <c:v>12/05/1980</c:v>
                </c:pt>
                <c:pt idx="100">
                  <c:v>13/05/1980</c:v>
                </c:pt>
                <c:pt idx="101">
                  <c:v>14/05/1980</c:v>
                </c:pt>
                <c:pt idx="102">
                  <c:v>15/05/1980</c:v>
                </c:pt>
                <c:pt idx="103">
                  <c:v>16/05/1980</c:v>
                </c:pt>
                <c:pt idx="104">
                  <c:v>19/05/1980</c:v>
                </c:pt>
                <c:pt idx="105">
                  <c:v>20/05/1980</c:v>
                </c:pt>
                <c:pt idx="106">
                  <c:v>22/05/1980</c:v>
                </c:pt>
                <c:pt idx="107">
                  <c:v>23/05/1980</c:v>
                </c:pt>
                <c:pt idx="108">
                  <c:v>24/05/1980</c:v>
                </c:pt>
                <c:pt idx="109">
                  <c:v>26/05/1980</c:v>
                </c:pt>
                <c:pt idx="110">
                  <c:v>27/05/1980</c:v>
                </c:pt>
                <c:pt idx="111">
                  <c:v>28/05/1980</c:v>
                </c:pt>
                <c:pt idx="112">
                  <c:v>29/05/1980</c:v>
                </c:pt>
                <c:pt idx="113">
                  <c:v>30/05/1980</c:v>
                </c:pt>
                <c:pt idx="114">
                  <c:v>31/05/1980</c:v>
                </c:pt>
                <c:pt idx="115">
                  <c:v>02/06/1980</c:v>
                </c:pt>
                <c:pt idx="116">
                  <c:v>03/06/1980</c:v>
                </c:pt>
                <c:pt idx="117">
                  <c:v>04/06/1980</c:v>
                </c:pt>
                <c:pt idx="118">
                  <c:v>05/06/1980</c:v>
                </c:pt>
                <c:pt idx="119">
                  <c:v>06/06/1980</c:v>
                </c:pt>
                <c:pt idx="120">
                  <c:v>07/06/1980</c:v>
                </c:pt>
                <c:pt idx="121">
                  <c:v>09/06/1980</c:v>
                </c:pt>
                <c:pt idx="122">
                  <c:v>10/06/1980</c:v>
                </c:pt>
                <c:pt idx="123">
                  <c:v>11/06/1980</c:v>
                </c:pt>
                <c:pt idx="124">
                  <c:v>12/06/1980</c:v>
                </c:pt>
                <c:pt idx="125">
                  <c:v>13/06/1980</c:v>
                </c:pt>
                <c:pt idx="126">
                  <c:v>14/06/1980</c:v>
                </c:pt>
                <c:pt idx="127">
                  <c:v>16/06/1980</c:v>
                </c:pt>
                <c:pt idx="128">
                  <c:v>17/06/1980</c:v>
                </c:pt>
                <c:pt idx="129">
                  <c:v>18/06/1980</c:v>
                </c:pt>
                <c:pt idx="130">
                  <c:v>19/06/1980</c:v>
                </c:pt>
                <c:pt idx="131">
                  <c:v>20/06/1980</c:v>
                </c:pt>
                <c:pt idx="132">
                  <c:v>23/06/1980</c:v>
                </c:pt>
                <c:pt idx="133">
                  <c:v>24/06/1980</c:v>
                </c:pt>
                <c:pt idx="134">
                  <c:v>25/06/1980</c:v>
                </c:pt>
                <c:pt idx="135">
                  <c:v>26/06/1980</c:v>
                </c:pt>
                <c:pt idx="136">
                  <c:v>27/06/1980</c:v>
                </c:pt>
                <c:pt idx="137">
                  <c:v>28/06/1980</c:v>
                </c:pt>
                <c:pt idx="138">
                  <c:v>30/06/1980</c:v>
                </c:pt>
                <c:pt idx="139">
                  <c:v>01/07/1980</c:v>
                </c:pt>
                <c:pt idx="140">
                  <c:v>02/07/1980</c:v>
                </c:pt>
                <c:pt idx="141">
                  <c:v>03/07/1980</c:v>
                </c:pt>
                <c:pt idx="142">
                  <c:v>04/07/1980</c:v>
                </c:pt>
                <c:pt idx="143">
                  <c:v>05/07/1980</c:v>
                </c:pt>
                <c:pt idx="144">
                  <c:v>07/07/1980</c:v>
                </c:pt>
                <c:pt idx="145">
                  <c:v>08/07/1980</c:v>
                </c:pt>
                <c:pt idx="146">
                  <c:v>09/07/1980</c:v>
                </c:pt>
                <c:pt idx="147">
                  <c:v>10/07/1980</c:v>
                </c:pt>
                <c:pt idx="148">
                  <c:v>11/07/1980</c:v>
                </c:pt>
                <c:pt idx="149">
                  <c:v>12/07/1980</c:v>
                </c:pt>
                <c:pt idx="150">
                  <c:v>14/07/1980</c:v>
                </c:pt>
                <c:pt idx="151">
                  <c:v>15/07/1980</c:v>
                </c:pt>
                <c:pt idx="152">
                  <c:v>16/07/1980</c:v>
                </c:pt>
                <c:pt idx="153">
                  <c:v>17/07/1980</c:v>
                </c:pt>
                <c:pt idx="154">
                  <c:v>18/07/1980</c:v>
                </c:pt>
                <c:pt idx="155">
                  <c:v>21/07/1980</c:v>
                </c:pt>
                <c:pt idx="156">
                  <c:v>22/07/1980</c:v>
                </c:pt>
                <c:pt idx="157">
                  <c:v>23/07/1980</c:v>
                </c:pt>
                <c:pt idx="158">
                  <c:v>24/07/1980</c:v>
                </c:pt>
                <c:pt idx="159">
                  <c:v>25/07/1980</c:v>
                </c:pt>
                <c:pt idx="160">
                  <c:v>26/07/1980</c:v>
                </c:pt>
                <c:pt idx="161">
                  <c:v>28/07/1980</c:v>
                </c:pt>
                <c:pt idx="162">
                  <c:v>29/07/1980</c:v>
                </c:pt>
                <c:pt idx="163">
                  <c:v>30/07/1980</c:v>
                </c:pt>
                <c:pt idx="164">
                  <c:v>31/07/1980</c:v>
                </c:pt>
                <c:pt idx="165">
                  <c:v>01/08/1980</c:v>
                </c:pt>
                <c:pt idx="166">
                  <c:v>02/08/1980</c:v>
                </c:pt>
                <c:pt idx="167">
                  <c:v>04/08/1980</c:v>
                </c:pt>
                <c:pt idx="168">
                  <c:v>05/08/1980</c:v>
                </c:pt>
                <c:pt idx="169">
                  <c:v>06/08/1980</c:v>
                </c:pt>
                <c:pt idx="170">
                  <c:v>07/08/1980</c:v>
                </c:pt>
                <c:pt idx="171">
                  <c:v>08/08/1980</c:v>
                </c:pt>
                <c:pt idx="172">
                  <c:v>09/08/1980</c:v>
                </c:pt>
                <c:pt idx="173">
                  <c:v>11/08/1980</c:v>
                </c:pt>
                <c:pt idx="174">
                  <c:v>12/08/1980</c:v>
                </c:pt>
                <c:pt idx="175">
                  <c:v>13/08/1980</c:v>
                </c:pt>
                <c:pt idx="176">
                  <c:v>14/08/1980</c:v>
                </c:pt>
                <c:pt idx="177">
                  <c:v>15/08/1980</c:v>
                </c:pt>
                <c:pt idx="178">
                  <c:v>18/08/1980</c:v>
                </c:pt>
                <c:pt idx="179">
                  <c:v>19/08/1980</c:v>
                </c:pt>
                <c:pt idx="180">
                  <c:v>20/08/1980</c:v>
                </c:pt>
                <c:pt idx="181">
                  <c:v>21/08/1980</c:v>
                </c:pt>
                <c:pt idx="182">
                  <c:v>22/08/1980</c:v>
                </c:pt>
                <c:pt idx="183">
                  <c:v>23/08/1980</c:v>
                </c:pt>
                <c:pt idx="184">
                  <c:v>25/08/1980</c:v>
                </c:pt>
                <c:pt idx="185">
                  <c:v>26/08/1980</c:v>
                </c:pt>
                <c:pt idx="186">
                  <c:v>27/08/1980</c:v>
                </c:pt>
                <c:pt idx="187">
                  <c:v>28/08/1980</c:v>
                </c:pt>
                <c:pt idx="188">
                  <c:v>29/08/1980</c:v>
                </c:pt>
                <c:pt idx="189">
                  <c:v>30/08/1980</c:v>
                </c:pt>
                <c:pt idx="190">
                  <c:v>01/09/1980</c:v>
                </c:pt>
                <c:pt idx="191">
                  <c:v>02/09/1980</c:v>
                </c:pt>
                <c:pt idx="192">
                  <c:v>03/09/1980</c:v>
                </c:pt>
                <c:pt idx="193">
                  <c:v>04/09/1980</c:v>
                </c:pt>
                <c:pt idx="194">
                  <c:v>05/09/1980</c:v>
                </c:pt>
                <c:pt idx="195">
                  <c:v>06/09/1980</c:v>
                </c:pt>
                <c:pt idx="196">
                  <c:v>08/09/1980</c:v>
                </c:pt>
                <c:pt idx="197">
                  <c:v>09/09/1980</c:v>
                </c:pt>
                <c:pt idx="198">
                  <c:v>10/09/1980</c:v>
                </c:pt>
                <c:pt idx="199">
                  <c:v>11/09/1980</c:v>
                </c:pt>
                <c:pt idx="200">
                  <c:v>12/09/1980</c:v>
                </c:pt>
                <c:pt idx="201">
                  <c:v>13/09/1980</c:v>
                </c:pt>
                <c:pt idx="202">
                  <c:v>16/09/1980</c:v>
                </c:pt>
                <c:pt idx="203">
                  <c:v>17/09/1980</c:v>
                </c:pt>
                <c:pt idx="204">
                  <c:v>18/09/1980</c:v>
                </c:pt>
                <c:pt idx="205">
                  <c:v>19/09/1980</c:v>
                </c:pt>
                <c:pt idx="206">
                  <c:v>22/09/1980</c:v>
                </c:pt>
                <c:pt idx="207">
                  <c:v>24/09/1980</c:v>
                </c:pt>
                <c:pt idx="208">
                  <c:v>25/09/1980</c:v>
                </c:pt>
                <c:pt idx="209">
                  <c:v>26/09/1980</c:v>
                </c:pt>
                <c:pt idx="210">
                  <c:v>27/09/1980</c:v>
                </c:pt>
                <c:pt idx="211">
                  <c:v>29/09/1980</c:v>
                </c:pt>
                <c:pt idx="212">
                  <c:v>30/09/1980</c:v>
                </c:pt>
                <c:pt idx="213">
                  <c:v>01/10/1980</c:v>
                </c:pt>
                <c:pt idx="214">
                  <c:v>02/10/1980</c:v>
                </c:pt>
                <c:pt idx="215">
                  <c:v>03/10/1980</c:v>
                </c:pt>
                <c:pt idx="216">
                  <c:v>04/10/1980</c:v>
                </c:pt>
                <c:pt idx="217">
                  <c:v>06/10/1980</c:v>
                </c:pt>
                <c:pt idx="218">
                  <c:v>07/10/1980</c:v>
                </c:pt>
                <c:pt idx="219">
                  <c:v>08/10/1980</c:v>
                </c:pt>
                <c:pt idx="220">
                  <c:v>09/10/1980</c:v>
                </c:pt>
                <c:pt idx="221">
                  <c:v>11/10/1980</c:v>
                </c:pt>
                <c:pt idx="222">
                  <c:v>13/10/1980</c:v>
                </c:pt>
                <c:pt idx="223">
                  <c:v>14/10/1980</c:v>
                </c:pt>
                <c:pt idx="224">
                  <c:v>15/10/1980</c:v>
                </c:pt>
                <c:pt idx="225">
                  <c:v>16/10/1980</c:v>
                </c:pt>
                <c:pt idx="226">
                  <c:v>17/10/1980</c:v>
                </c:pt>
                <c:pt idx="227">
                  <c:v>20/10/1980</c:v>
                </c:pt>
                <c:pt idx="228">
                  <c:v>21/10/1980</c:v>
                </c:pt>
                <c:pt idx="229">
                  <c:v>22/10/1980</c:v>
                </c:pt>
                <c:pt idx="230">
                  <c:v>23/10/1980</c:v>
                </c:pt>
                <c:pt idx="231">
                  <c:v>24/10/1980</c:v>
                </c:pt>
                <c:pt idx="232">
                  <c:v>25/10/1980</c:v>
                </c:pt>
                <c:pt idx="233">
                  <c:v>27/10/1980</c:v>
                </c:pt>
                <c:pt idx="234">
                  <c:v>28/10/1980</c:v>
                </c:pt>
                <c:pt idx="235">
                  <c:v>29/10/1980</c:v>
                </c:pt>
                <c:pt idx="236">
                  <c:v>30/10/1980</c:v>
                </c:pt>
                <c:pt idx="237">
                  <c:v>31/10/1980</c:v>
                </c:pt>
                <c:pt idx="238">
                  <c:v>01/11/1980</c:v>
                </c:pt>
                <c:pt idx="239">
                  <c:v>04/11/1980</c:v>
                </c:pt>
                <c:pt idx="240">
                  <c:v>05/11/1980</c:v>
                </c:pt>
                <c:pt idx="241">
                  <c:v>06/11/1980</c:v>
                </c:pt>
                <c:pt idx="242">
                  <c:v>07/11/1980</c:v>
                </c:pt>
                <c:pt idx="243">
                  <c:v>08/11/1980</c:v>
                </c:pt>
                <c:pt idx="244">
                  <c:v>10/11/1980</c:v>
                </c:pt>
                <c:pt idx="245">
                  <c:v>11/11/1980</c:v>
                </c:pt>
                <c:pt idx="246">
                  <c:v>12/11/1980</c:v>
                </c:pt>
                <c:pt idx="247">
                  <c:v>13/11/1980</c:v>
                </c:pt>
                <c:pt idx="248">
                  <c:v>14/11/1980</c:v>
                </c:pt>
                <c:pt idx="249">
                  <c:v>17/11/1980</c:v>
                </c:pt>
                <c:pt idx="250">
                  <c:v>18/11/1980</c:v>
                </c:pt>
                <c:pt idx="251">
                  <c:v>19/11/1980</c:v>
                </c:pt>
                <c:pt idx="252">
                  <c:v>20/11/1980</c:v>
                </c:pt>
                <c:pt idx="253">
                  <c:v>21/11/1980</c:v>
                </c:pt>
                <c:pt idx="254">
                  <c:v>22/11/1980</c:v>
                </c:pt>
                <c:pt idx="255">
                  <c:v>25/11/1980</c:v>
                </c:pt>
                <c:pt idx="256">
                  <c:v>26/11/1980</c:v>
                </c:pt>
                <c:pt idx="257">
                  <c:v>27/11/1980</c:v>
                </c:pt>
                <c:pt idx="258">
                  <c:v>28/11/1980</c:v>
                </c:pt>
                <c:pt idx="259">
                  <c:v>29/11/1980</c:v>
                </c:pt>
                <c:pt idx="260">
                  <c:v>01/12/1980</c:v>
                </c:pt>
                <c:pt idx="261">
                  <c:v>02/12/1980</c:v>
                </c:pt>
                <c:pt idx="262">
                  <c:v>03/12/1980</c:v>
                </c:pt>
                <c:pt idx="263">
                  <c:v>04/12/1980</c:v>
                </c:pt>
                <c:pt idx="264">
                  <c:v>05/12/1980</c:v>
                </c:pt>
                <c:pt idx="265">
                  <c:v>06/12/1980</c:v>
                </c:pt>
                <c:pt idx="266">
                  <c:v>08/12/1980</c:v>
                </c:pt>
                <c:pt idx="267">
                  <c:v>09/12/1980</c:v>
                </c:pt>
                <c:pt idx="268">
                  <c:v>10/12/1980</c:v>
                </c:pt>
                <c:pt idx="269">
                  <c:v>11/12/1980</c:v>
                </c:pt>
                <c:pt idx="270">
                  <c:v>12/12/1980</c:v>
                </c:pt>
                <c:pt idx="271">
                  <c:v>13/12/1980</c:v>
                </c:pt>
                <c:pt idx="272">
                  <c:v>15/12/1980</c:v>
                </c:pt>
                <c:pt idx="273">
                  <c:v>16/12/1980</c:v>
                </c:pt>
                <c:pt idx="274">
                  <c:v>17/12/1980</c:v>
                </c:pt>
                <c:pt idx="275">
                  <c:v>18/12/1980</c:v>
                </c:pt>
                <c:pt idx="276">
                  <c:v>19/12/1980</c:v>
                </c:pt>
                <c:pt idx="277">
                  <c:v>22/12/1980</c:v>
                </c:pt>
                <c:pt idx="278">
                  <c:v>23/12/1980</c:v>
                </c:pt>
                <c:pt idx="279">
                  <c:v>24/12/1980</c:v>
                </c:pt>
                <c:pt idx="280">
                  <c:v>25/12/1980</c:v>
                </c:pt>
                <c:pt idx="281">
                  <c:v>26/12/1980</c:v>
                </c:pt>
                <c:pt idx="282">
                  <c:v>27/12/1980</c:v>
                </c:pt>
                <c:pt idx="283">
                  <c:v>02/01/1981</c:v>
                </c:pt>
                <c:pt idx="284">
                  <c:v>05/01/1981</c:v>
                </c:pt>
                <c:pt idx="285">
                  <c:v>06/01/1981</c:v>
                </c:pt>
                <c:pt idx="286">
                  <c:v>07/01/1981</c:v>
                </c:pt>
                <c:pt idx="287">
                  <c:v>08/01/1981</c:v>
                </c:pt>
                <c:pt idx="288">
                  <c:v>09/01/1981</c:v>
                </c:pt>
                <c:pt idx="289">
                  <c:v>12/01/1981</c:v>
                </c:pt>
                <c:pt idx="290">
                  <c:v>13/01/1981</c:v>
                </c:pt>
                <c:pt idx="291">
                  <c:v>14/01/1981</c:v>
                </c:pt>
                <c:pt idx="292">
                  <c:v>15/01/1981</c:v>
                </c:pt>
                <c:pt idx="293">
                  <c:v>16/01/1981</c:v>
                </c:pt>
                <c:pt idx="294">
                  <c:v>19/01/1981</c:v>
                </c:pt>
                <c:pt idx="295">
                  <c:v>20/01/1981</c:v>
                </c:pt>
                <c:pt idx="296">
                  <c:v>21/01/1981</c:v>
                </c:pt>
                <c:pt idx="297">
                  <c:v>22/01/1981</c:v>
                </c:pt>
                <c:pt idx="298">
                  <c:v>23/01/1981</c:v>
                </c:pt>
                <c:pt idx="299">
                  <c:v>26/01/1981</c:v>
                </c:pt>
                <c:pt idx="300">
                  <c:v>27/01/1981</c:v>
                </c:pt>
                <c:pt idx="301">
                  <c:v>28/01/1981</c:v>
                </c:pt>
                <c:pt idx="302">
                  <c:v>29/01/1981</c:v>
                </c:pt>
                <c:pt idx="303">
                  <c:v>30/01/1981</c:v>
                </c:pt>
                <c:pt idx="304">
                  <c:v>02/02/1981</c:v>
                </c:pt>
                <c:pt idx="305">
                  <c:v>03/02/1981</c:v>
                </c:pt>
                <c:pt idx="306">
                  <c:v>04/02/1981</c:v>
                </c:pt>
                <c:pt idx="307">
                  <c:v>05/02/1981</c:v>
                </c:pt>
                <c:pt idx="308">
                  <c:v>06/02/1981</c:v>
                </c:pt>
                <c:pt idx="309">
                  <c:v>09/02/1981</c:v>
                </c:pt>
                <c:pt idx="310">
                  <c:v>10/02/1981</c:v>
                </c:pt>
                <c:pt idx="311">
                  <c:v>11/02/1981</c:v>
                </c:pt>
                <c:pt idx="312">
                  <c:v>12/02/1981</c:v>
                </c:pt>
                <c:pt idx="313">
                  <c:v>13/02/1981</c:v>
                </c:pt>
                <c:pt idx="314">
                  <c:v>16/02/1981</c:v>
                </c:pt>
                <c:pt idx="315">
                  <c:v>17/02/1981</c:v>
                </c:pt>
                <c:pt idx="316">
                  <c:v>18/02/1981</c:v>
                </c:pt>
                <c:pt idx="317">
                  <c:v>19/02/1981</c:v>
                </c:pt>
                <c:pt idx="318">
                  <c:v>20/02/1981</c:v>
                </c:pt>
                <c:pt idx="319">
                  <c:v>23/02/1981</c:v>
                </c:pt>
                <c:pt idx="320">
                  <c:v>24/02/1981</c:v>
                </c:pt>
                <c:pt idx="321">
                  <c:v>25/02/1981</c:v>
                </c:pt>
                <c:pt idx="322">
                  <c:v>26/02/1981</c:v>
                </c:pt>
                <c:pt idx="323">
                  <c:v>27/02/1981</c:v>
                </c:pt>
                <c:pt idx="324">
                  <c:v>02/03/1981</c:v>
                </c:pt>
                <c:pt idx="325">
                  <c:v>03/03/1981</c:v>
                </c:pt>
                <c:pt idx="326">
                  <c:v>04/03/1981</c:v>
                </c:pt>
                <c:pt idx="327">
                  <c:v>05/03/1981</c:v>
                </c:pt>
                <c:pt idx="328">
                  <c:v>06/03/1981</c:v>
                </c:pt>
                <c:pt idx="329">
                  <c:v>09/03/1981</c:v>
                </c:pt>
                <c:pt idx="330">
                  <c:v>10/03/1981</c:v>
                </c:pt>
                <c:pt idx="331">
                  <c:v>11/03/1981</c:v>
                </c:pt>
                <c:pt idx="332">
                  <c:v>12/03/1981</c:v>
                </c:pt>
                <c:pt idx="333">
                  <c:v>13/03/1981</c:v>
                </c:pt>
                <c:pt idx="334">
                  <c:v>16/03/1981</c:v>
                </c:pt>
                <c:pt idx="335">
                  <c:v>17/03/1981</c:v>
                </c:pt>
                <c:pt idx="336">
                  <c:v>18/03/1981</c:v>
                </c:pt>
                <c:pt idx="337">
                  <c:v>19/03/1981</c:v>
                </c:pt>
                <c:pt idx="338">
                  <c:v>20/03/1981</c:v>
                </c:pt>
                <c:pt idx="339">
                  <c:v>23/03/1981</c:v>
                </c:pt>
                <c:pt idx="340">
                  <c:v>24/03/1981</c:v>
                </c:pt>
                <c:pt idx="341">
                  <c:v>25/03/1981</c:v>
                </c:pt>
                <c:pt idx="342">
                  <c:v>26/03/1981</c:v>
                </c:pt>
                <c:pt idx="343">
                  <c:v>27/03/1981</c:v>
                </c:pt>
                <c:pt idx="344">
                  <c:v>30/03/1981</c:v>
                </c:pt>
                <c:pt idx="345">
                  <c:v>31/03/1981</c:v>
                </c:pt>
                <c:pt idx="346">
                  <c:v>01/04/1981</c:v>
                </c:pt>
                <c:pt idx="347">
                  <c:v>02/04/1981</c:v>
                </c:pt>
                <c:pt idx="348">
                  <c:v>03/04/1981</c:v>
                </c:pt>
                <c:pt idx="349">
                  <c:v>06/04/1981</c:v>
                </c:pt>
                <c:pt idx="350">
                  <c:v>07/04/1981</c:v>
                </c:pt>
                <c:pt idx="351">
                  <c:v>08/04/1981</c:v>
                </c:pt>
                <c:pt idx="352">
                  <c:v>09/04/1981</c:v>
                </c:pt>
                <c:pt idx="353">
                  <c:v>10/04/1981</c:v>
                </c:pt>
                <c:pt idx="354">
                  <c:v>13/04/1981</c:v>
                </c:pt>
                <c:pt idx="355">
                  <c:v>14/04/1981</c:v>
                </c:pt>
                <c:pt idx="356">
                  <c:v>15/04/1981</c:v>
                </c:pt>
                <c:pt idx="357">
                  <c:v>16/04/1981</c:v>
                </c:pt>
                <c:pt idx="358">
                  <c:v>21/04/1981</c:v>
                </c:pt>
                <c:pt idx="359">
                  <c:v>22/04/1981</c:v>
                </c:pt>
                <c:pt idx="360">
                  <c:v>23/04/1981</c:v>
                </c:pt>
                <c:pt idx="361">
                  <c:v>24/04/1981</c:v>
                </c:pt>
                <c:pt idx="362">
                  <c:v>27/04/1981</c:v>
                </c:pt>
                <c:pt idx="363">
                  <c:v>28/04/1981</c:v>
                </c:pt>
                <c:pt idx="364">
                  <c:v>29/04/1981</c:v>
                </c:pt>
                <c:pt idx="365">
                  <c:v>30/04/1981</c:v>
                </c:pt>
                <c:pt idx="366">
                  <c:v>01/05/1981</c:v>
                </c:pt>
                <c:pt idx="367">
                  <c:v>04/05/1981</c:v>
                </c:pt>
                <c:pt idx="368">
                  <c:v>05/05/1981</c:v>
                </c:pt>
                <c:pt idx="369">
                  <c:v>06/05/1981</c:v>
                </c:pt>
                <c:pt idx="370">
                  <c:v>07/05/1981</c:v>
                </c:pt>
                <c:pt idx="371">
                  <c:v>08/05/1981</c:v>
                </c:pt>
                <c:pt idx="372">
                  <c:v>11/05/1981</c:v>
                </c:pt>
                <c:pt idx="373">
                  <c:v>12/05/1981</c:v>
                </c:pt>
                <c:pt idx="374">
                  <c:v>13/05/1981</c:v>
                </c:pt>
                <c:pt idx="375">
                  <c:v>14/05/1981</c:v>
                </c:pt>
                <c:pt idx="376">
                  <c:v>15/05/1981</c:v>
                </c:pt>
                <c:pt idx="377">
                  <c:v>18/05/1981</c:v>
                </c:pt>
                <c:pt idx="378">
                  <c:v>19/05/1981</c:v>
                </c:pt>
                <c:pt idx="379">
                  <c:v>20/05/1981</c:v>
                </c:pt>
                <c:pt idx="380">
                  <c:v>21/05/1981</c:v>
                </c:pt>
                <c:pt idx="381">
                  <c:v>22/05/1981</c:v>
                </c:pt>
                <c:pt idx="382">
                  <c:v>25/05/1981</c:v>
                </c:pt>
                <c:pt idx="383">
                  <c:v>26/05/1981</c:v>
                </c:pt>
                <c:pt idx="384">
                  <c:v>27/05/1981</c:v>
                </c:pt>
                <c:pt idx="385">
                  <c:v>28/05/1981</c:v>
                </c:pt>
                <c:pt idx="386">
                  <c:v>29/05/1981</c:v>
                </c:pt>
                <c:pt idx="387">
                  <c:v>01/06/1981</c:v>
                </c:pt>
                <c:pt idx="388">
                  <c:v>02/06/1981</c:v>
                </c:pt>
                <c:pt idx="389">
                  <c:v>03/06/1981</c:v>
                </c:pt>
                <c:pt idx="390">
                  <c:v>04/06/1981</c:v>
                </c:pt>
                <c:pt idx="391">
                  <c:v>05/06/1981</c:v>
                </c:pt>
                <c:pt idx="392">
                  <c:v>08/06/1981</c:v>
                </c:pt>
                <c:pt idx="393">
                  <c:v>09/06/1981</c:v>
                </c:pt>
                <c:pt idx="394">
                  <c:v>10/06/1981</c:v>
                </c:pt>
                <c:pt idx="395">
                  <c:v>11/06/1981</c:v>
                </c:pt>
                <c:pt idx="396">
                  <c:v>12/06/1981</c:v>
                </c:pt>
                <c:pt idx="397">
                  <c:v>15/06/1981</c:v>
                </c:pt>
                <c:pt idx="398">
                  <c:v>16/06/1981</c:v>
                </c:pt>
                <c:pt idx="399">
                  <c:v>17/06/1981</c:v>
                </c:pt>
                <c:pt idx="400">
                  <c:v>18/06/1981</c:v>
                </c:pt>
                <c:pt idx="401">
                  <c:v>19/06/1981</c:v>
                </c:pt>
                <c:pt idx="402">
                  <c:v>22/06/1981</c:v>
                </c:pt>
                <c:pt idx="403">
                  <c:v>23/06/1981</c:v>
                </c:pt>
                <c:pt idx="404">
                  <c:v>24/06/1981</c:v>
                </c:pt>
                <c:pt idx="405">
                  <c:v>25/06/1981</c:v>
                </c:pt>
                <c:pt idx="406">
                  <c:v>26/06/1981</c:v>
                </c:pt>
                <c:pt idx="407">
                  <c:v>29/06/1981</c:v>
                </c:pt>
                <c:pt idx="408">
                  <c:v>30/06/1981</c:v>
                </c:pt>
                <c:pt idx="409">
                  <c:v>01/07/1981</c:v>
                </c:pt>
                <c:pt idx="410">
                  <c:v>02/07/1981</c:v>
                </c:pt>
                <c:pt idx="411">
                  <c:v>03/07/1981</c:v>
                </c:pt>
                <c:pt idx="412">
                  <c:v>06/07/1981</c:v>
                </c:pt>
                <c:pt idx="413">
                  <c:v>07/07/1981</c:v>
                </c:pt>
                <c:pt idx="414">
                  <c:v>08/07/1981</c:v>
                </c:pt>
                <c:pt idx="415">
                  <c:v>09/07/1981</c:v>
                </c:pt>
                <c:pt idx="416">
                  <c:v>10/07/1981</c:v>
                </c:pt>
                <c:pt idx="417">
                  <c:v>13/07/1981</c:v>
                </c:pt>
                <c:pt idx="418">
                  <c:v>14/07/1981</c:v>
                </c:pt>
                <c:pt idx="419">
                  <c:v>15/07/1981</c:v>
                </c:pt>
                <c:pt idx="420">
                  <c:v>16/07/1981</c:v>
                </c:pt>
                <c:pt idx="421">
                  <c:v>17/07/1981</c:v>
                </c:pt>
                <c:pt idx="422">
                  <c:v>20/07/1981</c:v>
                </c:pt>
                <c:pt idx="423">
                  <c:v>21/07/1981</c:v>
                </c:pt>
                <c:pt idx="424">
                  <c:v>22/07/1981</c:v>
                </c:pt>
                <c:pt idx="425">
                  <c:v>23/07/1981</c:v>
                </c:pt>
                <c:pt idx="426">
                  <c:v>24/07/1981</c:v>
                </c:pt>
                <c:pt idx="427">
                  <c:v>27/07/1981</c:v>
                </c:pt>
                <c:pt idx="428">
                  <c:v>28/07/1981</c:v>
                </c:pt>
                <c:pt idx="429">
                  <c:v>29/07/1981</c:v>
                </c:pt>
                <c:pt idx="430">
                  <c:v>30/07/1981</c:v>
                </c:pt>
                <c:pt idx="431">
                  <c:v>31/07/1981</c:v>
                </c:pt>
                <c:pt idx="432">
                  <c:v>03/08/1981</c:v>
                </c:pt>
                <c:pt idx="433">
                  <c:v>04/08/1981</c:v>
                </c:pt>
                <c:pt idx="434">
                  <c:v>05/08/1981</c:v>
                </c:pt>
                <c:pt idx="435">
                  <c:v>06/08/1981</c:v>
                </c:pt>
                <c:pt idx="436">
                  <c:v>07/08/1981</c:v>
                </c:pt>
                <c:pt idx="437">
                  <c:v>10/08/1981</c:v>
                </c:pt>
                <c:pt idx="438">
                  <c:v>11/08/1981</c:v>
                </c:pt>
                <c:pt idx="439">
                  <c:v>12/08/1981</c:v>
                </c:pt>
                <c:pt idx="440">
                  <c:v>13/08/1981</c:v>
                </c:pt>
                <c:pt idx="441">
                  <c:v>14/08/1981</c:v>
                </c:pt>
                <c:pt idx="442">
                  <c:v>17/08/1981</c:v>
                </c:pt>
                <c:pt idx="443">
                  <c:v>18/08/1981</c:v>
                </c:pt>
                <c:pt idx="444">
                  <c:v>19/08/1981</c:v>
                </c:pt>
                <c:pt idx="445">
                  <c:v>20/08/1981</c:v>
                </c:pt>
                <c:pt idx="446">
                  <c:v>21/08/1981</c:v>
                </c:pt>
                <c:pt idx="447">
                  <c:v>24/08/1981</c:v>
                </c:pt>
                <c:pt idx="448">
                  <c:v>25/08/1981</c:v>
                </c:pt>
                <c:pt idx="449">
                  <c:v>26/08/1981</c:v>
                </c:pt>
                <c:pt idx="450">
                  <c:v>27/08/1981</c:v>
                </c:pt>
                <c:pt idx="451">
                  <c:v>28/08/1981</c:v>
                </c:pt>
                <c:pt idx="452">
                  <c:v>31/08/1981</c:v>
                </c:pt>
                <c:pt idx="453">
                  <c:v>01/09/1981</c:v>
                </c:pt>
                <c:pt idx="454">
                  <c:v>02/09/1981</c:v>
                </c:pt>
                <c:pt idx="455">
                  <c:v>03/09/1981</c:v>
                </c:pt>
                <c:pt idx="456">
                  <c:v>04/09/1981</c:v>
                </c:pt>
                <c:pt idx="457">
                  <c:v>07/09/1981</c:v>
                </c:pt>
                <c:pt idx="458">
                  <c:v>08/09/1981</c:v>
                </c:pt>
                <c:pt idx="459">
                  <c:v>09/09/1981</c:v>
                </c:pt>
                <c:pt idx="460">
                  <c:v>10/09/1981</c:v>
                </c:pt>
                <c:pt idx="461">
                  <c:v>11/09/1981</c:v>
                </c:pt>
                <c:pt idx="462">
                  <c:v>14/09/1981</c:v>
                </c:pt>
                <c:pt idx="463">
                  <c:v>15/09/1981</c:v>
                </c:pt>
                <c:pt idx="464">
                  <c:v>16/09/1981</c:v>
                </c:pt>
                <c:pt idx="465">
                  <c:v>17/09/1981</c:v>
                </c:pt>
                <c:pt idx="466">
                  <c:v>18/09/1981</c:v>
                </c:pt>
                <c:pt idx="467">
                  <c:v>21/09/1981</c:v>
                </c:pt>
                <c:pt idx="468">
                  <c:v>22/09/1981</c:v>
                </c:pt>
                <c:pt idx="469">
                  <c:v>23/09/1981</c:v>
                </c:pt>
                <c:pt idx="470">
                  <c:v>24/09/1981</c:v>
                </c:pt>
                <c:pt idx="471">
                  <c:v>25/09/1981</c:v>
                </c:pt>
                <c:pt idx="472">
                  <c:v>28/09/1981</c:v>
                </c:pt>
                <c:pt idx="473">
                  <c:v>29/09/1981</c:v>
                </c:pt>
                <c:pt idx="474">
                  <c:v>30/09/1981</c:v>
                </c:pt>
                <c:pt idx="475">
                  <c:v>01/10/1981</c:v>
                </c:pt>
                <c:pt idx="476">
                  <c:v>02/10/1981</c:v>
                </c:pt>
                <c:pt idx="477">
                  <c:v>05/10/1981</c:v>
                </c:pt>
                <c:pt idx="478">
                  <c:v>06/10/1981</c:v>
                </c:pt>
                <c:pt idx="479">
                  <c:v>07/10/1981</c:v>
                </c:pt>
                <c:pt idx="480">
                  <c:v>08/10/1981</c:v>
                </c:pt>
                <c:pt idx="481">
                  <c:v>09/10/1981</c:v>
                </c:pt>
                <c:pt idx="482">
                  <c:v>12/10/1981</c:v>
                </c:pt>
                <c:pt idx="483">
                  <c:v>13/10/1981</c:v>
                </c:pt>
                <c:pt idx="484">
                  <c:v>14/10/1981</c:v>
                </c:pt>
                <c:pt idx="485">
                  <c:v>15/10/1981</c:v>
                </c:pt>
                <c:pt idx="486">
                  <c:v>16/10/1981</c:v>
                </c:pt>
                <c:pt idx="487">
                  <c:v>19/10/1981</c:v>
                </c:pt>
                <c:pt idx="488">
                  <c:v>20/10/1981</c:v>
                </c:pt>
                <c:pt idx="489">
                  <c:v>21/10/1981</c:v>
                </c:pt>
                <c:pt idx="490">
                  <c:v>22/10/1981</c:v>
                </c:pt>
                <c:pt idx="491">
                  <c:v>23/10/1981</c:v>
                </c:pt>
                <c:pt idx="492">
                  <c:v>26/10/1981</c:v>
                </c:pt>
                <c:pt idx="493">
                  <c:v>27/10/1981</c:v>
                </c:pt>
                <c:pt idx="494">
                  <c:v>28/10/1981</c:v>
                </c:pt>
                <c:pt idx="495">
                  <c:v>29/10/1981</c:v>
                </c:pt>
                <c:pt idx="496">
                  <c:v>30/10/1981</c:v>
                </c:pt>
                <c:pt idx="497">
                  <c:v>02/11/1981</c:v>
                </c:pt>
                <c:pt idx="498">
                  <c:v>03/11/1981</c:v>
                </c:pt>
                <c:pt idx="499">
                  <c:v>04/11/1981</c:v>
                </c:pt>
                <c:pt idx="500">
                  <c:v>05/11/1981</c:v>
                </c:pt>
                <c:pt idx="501">
                  <c:v>06/11/1981</c:v>
                </c:pt>
                <c:pt idx="502">
                  <c:v>09/11/1981</c:v>
                </c:pt>
                <c:pt idx="503">
                  <c:v>10/11/1981</c:v>
                </c:pt>
                <c:pt idx="504">
                  <c:v>11/11/1981</c:v>
                </c:pt>
                <c:pt idx="505">
                  <c:v>12/11/1981</c:v>
                </c:pt>
                <c:pt idx="506">
                  <c:v>13/11/1981</c:v>
                </c:pt>
                <c:pt idx="507">
                  <c:v>16/11/1981</c:v>
                </c:pt>
                <c:pt idx="508">
                  <c:v>17/11/1981</c:v>
                </c:pt>
                <c:pt idx="509">
                  <c:v>18/11/1981</c:v>
                </c:pt>
                <c:pt idx="510">
                  <c:v>19/11/1981</c:v>
                </c:pt>
                <c:pt idx="511">
                  <c:v>20/11/1981</c:v>
                </c:pt>
                <c:pt idx="512">
                  <c:v>23/11/1981</c:v>
                </c:pt>
                <c:pt idx="513">
                  <c:v>24/11/1981</c:v>
                </c:pt>
                <c:pt idx="514">
                  <c:v>25/11/1981</c:v>
                </c:pt>
                <c:pt idx="515">
                  <c:v>26/11/1981</c:v>
                </c:pt>
                <c:pt idx="516">
                  <c:v>27/11/1981</c:v>
                </c:pt>
                <c:pt idx="517">
                  <c:v>30/11/1981</c:v>
                </c:pt>
                <c:pt idx="518">
                  <c:v>01/12/1981</c:v>
                </c:pt>
                <c:pt idx="519">
                  <c:v>02/12/1981</c:v>
                </c:pt>
                <c:pt idx="520">
                  <c:v>03/12/1981</c:v>
                </c:pt>
                <c:pt idx="521">
                  <c:v>04/12/1981</c:v>
                </c:pt>
                <c:pt idx="522">
                  <c:v>07/12/1981</c:v>
                </c:pt>
                <c:pt idx="523">
                  <c:v>08/12/1981</c:v>
                </c:pt>
                <c:pt idx="524">
                  <c:v>09/12/1981</c:v>
                </c:pt>
                <c:pt idx="525">
                  <c:v>10/12/1981</c:v>
                </c:pt>
                <c:pt idx="526">
                  <c:v>11/12/1981</c:v>
                </c:pt>
                <c:pt idx="527">
                  <c:v>14/12/1981</c:v>
                </c:pt>
                <c:pt idx="528">
                  <c:v>15/12/1981</c:v>
                </c:pt>
                <c:pt idx="529">
                  <c:v>16/12/1981</c:v>
                </c:pt>
                <c:pt idx="530">
                  <c:v>17/12/1981</c:v>
                </c:pt>
                <c:pt idx="531">
                  <c:v>18/12/1981</c:v>
                </c:pt>
                <c:pt idx="532">
                  <c:v>21/12/1981</c:v>
                </c:pt>
                <c:pt idx="533">
                  <c:v>22/12/1981</c:v>
                </c:pt>
                <c:pt idx="534">
                  <c:v>23/12/1981</c:v>
                </c:pt>
                <c:pt idx="535">
                  <c:v>24/12/1981</c:v>
                </c:pt>
                <c:pt idx="536">
                  <c:v>28/12/1981</c:v>
                </c:pt>
                <c:pt idx="537">
                  <c:v>29/12/1981</c:v>
                </c:pt>
                <c:pt idx="538">
                  <c:v>30/12/1981</c:v>
                </c:pt>
                <c:pt idx="539">
                  <c:v>31/12/1981</c:v>
                </c:pt>
                <c:pt idx="540">
                  <c:v>04/01/1982</c:v>
                </c:pt>
                <c:pt idx="541">
                  <c:v>05/01/1982</c:v>
                </c:pt>
                <c:pt idx="542">
                  <c:v>06/01/1982</c:v>
                </c:pt>
                <c:pt idx="543">
                  <c:v>07/01/1982</c:v>
                </c:pt>
                <c:pt idx="544">
                  <c:v>08/01/1982</c:v>
                </c:pt>
                <c:pt idx="545">
                  <c:v>11/01/1982</c:v>
                </c:pt>
                <c:pt idx="546">
                  <c:v>12/01/1982</c:v>
                </c:pt>
                <c:pt idx="547">
                  <c:v>13/01/1982</c:v>
                </c:pt>
                <c:pt idx="548">
                  <c:v>14/01/1982</c:v>
                </c:pt>
                <c:pt idx="549">
                  <c:v>15/01/1982</c:v>
                </c:pt>
                <c:pt idx="550">
                  <c:v>18/01/1982</c:v>
                </c:pt>
                <c:pt idx="551">
                  <c:v>19/01/1982</c:v>
                </c:pt>
                <c:pt idx="552">
                  <c:v>20/01/1982</c:v>
                </c:pt>
                <c:pt idx="553">
                  <c:v>21/01/1982</c:v>
                </c:pt>
                <c:pt idx="554">
                  <c:v>22/01/1982</c:v>
                </c:pt>
                <c:pt idx="555">
                  <c:v>25/01/1982</c:v>
                </c:pt>
                <c:pt idx="556">
                  <c:v>26/01/1982</c:v>
                </c:pt>
                <c:pt idx="557">
                  <c:v>27/01/1982</c:v>
                </c:pt>
                <c:pt idx="558">
                  <c:v>28/01/1982</c:v>
                </c:pt>
                <c:pt idx="559">
                  <c:v>29/01/1982</c:v>
                </c:pt>
                <c:pt idx="560">
                  <c:v>01/02/1982</c:v>
                </c:pt>
                <c:pt idx="561">
                  <c:v>02/02/1982</c:v>
                </c:pt>
                <c:pt idx="562">
                  <c:v>03/02/1982</c:v>
                </c:pt>
                <c:pt idx="563">
                  <c:v>04/02/1982</c:v>
                </c:pt>
                <c:pt idx="564">
                  <c:v>05/02/1982</c:v>
                </c:pt>
                <c:pt idx="565">
                  <c:v>08/02/1982</c:v>
                </c:pt>
                <c:pt idx="566">
                  <c:v>09/02/1982</c:v>
                </c:pt>
                <c:pt idx="567">
                  <c:v>10/02/1982</c:v>
                </c:pt>
                <c:pt idx="568">
                  <c:v>11/02/1982</c:v>
                </c:pt>
                <c:pt idx="569">
                  <c:v>12/02/1982</c:v>
                </c:pt>
                <c:pt idx="570">
                  <c:v>15/02/1982</c:v>
                </c:pt>
                <c:pt idx="571">
                  <c:v>16/02/1982</c:v>
                </c:pt>
                <c:pt idx="572">
                  <c:v>17/02/1982</c:v>
                </c:pt>
                <c:pt idx="573">
                  <c:v>18/02/1982</c:v>
                </c:pt>
                <c:pt idx="574">
                  <c:v>19/02/1982</c:v>
                </c:pt>
                <c:pt idx="575">
                  <c:v>22/02/1982</c:v>
                </c:pt>
                <c:pt idx="576">
                  <c:v>23/02/1982</c:v>
                </c:pt>
                <c:pt idx="577">
                  <c:v>24/02/1982</c:v>
                </c:pt>
                <c:pt idx="578">
                  <c:v>25/02/1982</c:v>
                </c:pt>
                <c:pt idx="579">
                  <c:v>26/02/1982</c:v>
                </c:pt>
                <c:pt idx="580">
                  <c:v>01/03/1982</c:v>
                </c:pt>
                <c:pt idx="581">
                  <c:v>02/03/1982</c:v>
                </c:pt>
                <c:pt idx="582">
                  <c:v>03/03/1982</c:v>
                </c:pt>
                <c:pt idx="583">
                  <c:v>04/03/1982</c:v>
                </c:pt>
                <c:pt idx="584">
                  <c:v>05/03/1982</c:v>
                </c:pt>
                <c:pt idx="585">
                  <c:v>08/03/1982</c:v>
                </c:pt>
                <c:pt idx="586">
                  <c:v>09/03/1982</c:v>
                </c:pt>
                <c:pt idx="587">
                  <c:v>10/03/1982</c:v>
                </c:pt>
                <c:pt idx="588">
                  <c:v>11/03/1982</c:v>
                </c:pt>
                <c:pt idx="589">
                  <c:v>12/03/1982</c:v>
                </c:pt>
                <c:pt idx="590">
                  <c:v>15/03/1982</c:v>
                </c:pt>
                <c:pt idx="591">
                  <c:v>16/03/1982</c:v>
                </c:pt>
                <c:pt idx="592">
                  <c:v>17/03/1982</c:v>
                </c:pt>
                <c:pt idx="593">
                  <c:v>18/03/1982</c:v>
                </c:pt>
                <c:pt idx="594">
                  <c:v>19/03/1982</c:v>
                </c:pt>
                <c:pt idx="595">
                  <c:v>22/03/1982</c:v>
                </c:pt>
                <c:pt idx="596">
                  <c:v>23/03/1982</c:v>
                </c:pt>
                <c:pt idx="597">
                  <c:v>24/03/1982</c:v>
                </c:pt>
                <c:pt idx="598">
                  <c:v>25/03/1982</c:v>
                </c:pt>
                <c:pt idx="599">
                  <c:v>26/03/1982</c:v>
                </c:pt>
                <c:pt idx="600">
                  <c:v>29/03/1982</c:v>
                </c:pt>
                <c:pt idx="601">
                  <c:v>30/03/1982</c:v>
                </c:pt>
                <c:pt idx="602">
                  <c:v>31/03/1982</c:v>
                </c:pt>
                <c:pt idx="603">
                  <c:v>01/04/1982</c:v>
                </c:pt>
                <c:pt idx="604">
                  <c:v>02/04/1982</c:v>
                </c:pt>
                <c:pt idx="605">
                  <c:v>05/04/1982</c:v>
                </c:pt>
                <c:pt idx="606">
                  <c:v>06/04/1982</c:v>
                </c:pt>
                <c:pt idx="607">
                  <c:v>07/04/1982</c:v>
                </c:pt>
                <c:pt idx="608">
                  <c:v>08/04/1982</c:v>
                </c:pt>
                <c:pt idx="609">
                  <c:v>12/04/1982</c:v>
                </c:pt>
                <c:pt idx="610">
                  <c:v>13/04/1982</c:v>
                </c:pt>
                <c:pt idx="611">
                  <c:v>14/04/1982</c:v>
                </c:pt>
                <c:pt idx="612">
                  <c:v>15/04/1982</c:v>
                </c:pt>
                <c:pt idx="613">
                  <c:v>16/04/1982</c:v>
                </c:pt>
                <c:pt idx="614">
                  <c:v>19/04/1982</c:v>
                </c:pt>
                <c:pt idx="615">
                  <c:v>20/04/1982</c:v>
                </c:pt>
                <c:pt idx="616">
                  <c:v>21/04/1982</c:v>
                </c:pt>
                <c:pt idx="617">
                  <c:v>22/04/1982</c:v>
                </c:pt>
                <c:pt idx="618">
                  <c:v>23/04/1982</c:v>
                </c:pt>
                <c:pt idx="619">
                  <c:v>26/04/1982</c:v>
                </c:pt>
                <c:pt idx="620">
                  <c:v>27/04/1982</c:v>
                </c:pt>
                <c:pt idx="621">
                  <c:v>28/04/1982</c:v>
                </c:pt>
                <c:pt idx="622">
                  <c:v>29/04/1982</c:v>
                </c:pt>
                <c:pt idx="623">
                  <c:v>30/04/1982</c:v>
                </c:pt>
                <c:pt idx="624">
                  <c:v>03/05/1982</c:v>
                </c:pt>
                <c:pt idx="625">
                  <c:v>04/05/1982</c:v>
                </c:pt>
                <c:pt idx="626">
                  <c:v>05/05/1982</c:v>
                </c:pt>
                <c:pt idx="627">
                  <c:v>06/05/1982</c:v>
                </c:pt>
                <c:pt idx="628">
                  <c:v>07/05/1982</c:v>
                </c:pt>
                <c:pt idx="629">
                  <c:v>10/05/1982</c:v>
                </c:pt>
                <c:pt idx="630">
                  <c:v>11/05/1982</c:v>
                </c:pt>
                <c:pt idx="631">
                  <c:v>12/05/1982</c:v>
                </c:pt>
                <c:pt idx="632">
                  <c:v>13/05/1982</c:v>
                </c:pt>
                <c:pt idx="633">
                  <c:v>14/05/1982</c:v>
                </c:pt>
                <c:pt idx="634">
                  <c:v>17/05/1982</c:v>
                </c:pt>
                <c:pt idx="635">
                  <c:v>18/05/1982</c:v>
                </c:pt>
                <c:pt idx="636">
                  <c:v>19/05/1982</c:v>
                </c:pt>
                <c:pt idx="637">
                  <c:v>20/05/1982</c:v>
                </c:pt>
                <c:pt idx="638">
                  <c:v>21/05/1982</c:v>
                </c:pt>
                <c:pt idx="639">
                  <c:v>24/05/1982</c:v>
                </c:pt>
                <c:pt idx="640">
                  <c:v>25/05/1982</c:v>
                </c:pt>
                <c:pt idx="641">
                  <c:v>26/05/1982</c:v>
                </c:pt>
                <c:pt idx="642">
                  <c:v>27/05/1982</c:v>
                </c:pt>
                <c:pt idx="643">
                  <c:v>28/05/1982</c:v>
                </c:pt>
                <c:pt idx="644">
                  <c:v>31/05/1982</c:v>
                </c:pt>
                <c:pt idx="645">
                  <c:v>01/06/1982</c:v>
                </c:pt>
                <c:pt idx="646">
                  <c:v>02/06/1982</c:v>
                </c:pt>
                <c:pt idx="647">
                  <c:v>03/06/1982</c:v>
                </c:pt>
                <c:pt idx="648">
                  <c:v>04/06/1982</c:v>
                </c:pt>
                <c:pt idx="649">
                  <c:v>07/06/1982</c:v>
                </c:pt>
                <c:pt idx="650">
                  <c:v>08/06/1982</c:v>
                </c:pt>
                <c:pt idx="651">
                  <c:v>09/06/1982</c:v>
                </c:pt>
                <c:pt idx="652">
                  <c:v>10/06/1982</c:v>
                </c:pt>
                <c:pt idx="653">
                  <c:v>11/06/1982</c:v>
                </c:pt>
                <c:pt idx="654">
                  <c:v>14/06/1982</c:v>
                </c:pt>
                <c:pt idx="655">
                  <c:v>15/06/1982</c:v>
                </c:pt>
                <c:pt idx="656">
                  <c:v>16/06/1982</c:v>
                </c:pt>
                <c:pt idx="657">
                  <c:v>17/06/1982</c:v>
                </c:pt>
                <c:pt idx="658">
                  <c:v>18/06/1982</c:v>
                </c:pt>
                <c:pt idx="659">
                  <c:v>21/06/1982</c:v>
                </c:pt>
                <c:pt idx="660">
                  <c:v>22/06/1982</c:v>
                </c:pt>
                <c:pt idx="661">
                  <c:v>23/06/1982</c:v>
                </c:pt>
                <c:pt idx="662">
                  <c:v>24/06/1982</c:v>
                </c:pt>
                <c:pt idx="663">
                  <c:v>25/06/1982</c:v>
                </c:pt>
                <c:pt idx="664">
                  <c:v>28/06/1982</c:v>
                </c:pt>
                <c:pt idx="665">
                  <c:v>29/06/1982</c:v>
                </c:pt>
                <c:pt idx="666">
                  <c:v>30/06/1982</c:v>
                </c:pt>
                <c:pt idx="667">
                  <c:v>01/07/1982</c:v>
                </c:pt>
                <c:pt idx="668">
                  <c:v>02/07/1982</c:v>
                </c:pt>
                <c:pt idx="669">
                  <c:v>05/07/1982</c:v>
                </c:pt>
                <c:pt idx="670">
                  <c:v>06/07/1982</c:v>
                </c:pt>
                <c:pt idx="671">
                  <c:v>07/07/1982</c:v>
                </c:pt>
                <c:pt idx="672">
                  <c:v>08/07/1982</c:v>
                </c:pt>
                <c:pt idx="673">
                  <c:v>09/07/1982</c:v>
                </c:pt>
                <c:pt idx="674">
                  <c:v>12/07/1982</c:v>
                </c:pt>
                <c:pt idx="675">
                  <c:v>13/07/1982</c:v>
                </c:pt>
                <c:pt idx="676">
                  <c:v>14/07/1982</c:v>
                </c:pt>
                <c:pt idx="677">
                  <c:v>15/07/1982</c:v>
                </c:pt>
                <c:pt idx="678">
                  <c:v>16/07/1982</c:v>
                </c:pt>
                <c:pt idx="679">
                  <c:v>19/07/1982</c:v>
                </c:pt>
                <c:pt idx="680">
                  <c:v>20/07/1982</c:v>
                </c:pt>
                <c:pt idx="681">
                  <c:v>21/07/1982</c:v>
                </c:pt>
                <c:pt idx="682">
                  <c:v>22/07/1982</c:v>
                </c:pt>
                <c:pt idx="683">
                  <c:v>23/07/1982</c:v>
                </c:pt>
                <c:pt idx="684">
                  <c:v>26/07/1982</c:v>
                </c:pt>
                <c:pt idx="685">
                  <c:v>27/07/1982</c:v>
                </c:pt>
                <c:pt idx="686">
                  <c:v>28/07/1982</c:v>
                </c:pt>
                <c:pt idx="687">
                  <c:v>29/07/1982</c:v>
                </c:pt>
                <c:pt idx="688">
                  <c:v>30/07/1982</c:v>
                </c:pt>
                <c:pt idx="689">
                  <c:v>02/08/1982</c:v>
                </c:pt>
                <c:pt idx="690">
                  <c:v>03/08/1982</c:v>
                </c:pt>
                <c:pt idx="691">
                  <c:v>04/08/1982</c:v>
                </c:pt>
                <c:pt idx="692">
                  <c:v>05/08/1982</c:v>
                </c:pt>
                <c:pt idx="693">
                  <c:v>06/08/1982</c:v>
                </c:pt>
                <c:pt idx="694">
                  <c:v>09/08/1982</c:v>
                </c:pt>
                <c:pt idx="695">
                  <c:v>10/08/1982</c:v>
                </c:pt>
                <c:pt idx="696">
                  <c:v>11/08/1982</c:v>
                </c:pt>
                <c:pt idx="697">
                  <c:v>12/08/1982</c:v>
                </c:pt>
                <c:pt idx="698">
                  <c:v>13/08/1982</c:v>
                </c:pt>
                <c:pt idx="699">
                  <c:v>16/08/1982</c:v>
                </c:pt>
                <c:pt idx="700">
                  <c:v>17/08/1982</c:v>
                </c:pt>
                <c:pt idx="701">
                  <c:v>18/08/1982</c:v>
                </c:pt>
                <c:pt idx="702">
                  <c:v>19/08/1982</c:v>
                </c:pt>
                <c:pt idx="703">
                  <c:v>20/08/1982</c:v>
                </c:pt>
                <c:pt idx="704">
                  <c:v>23/08/1982</c:v>
                </c:pt>
                <c:pt idx="705">
                  <c:v>24/08/1982</c:v>
                </c:pt>
                <c:pt idx="706">
                  <c:v>25/08/1982</c:v>
                </c:pt>
                <c:pt idx="707">
                  <c:v>26/08/1982</c:v>
                </c:pt>
                <c:pt idx="708">
                  <c:v>27/08/1982</c:v>
                </c:pt>
                <c:pt idx="709">
                  <c:v>30/08/1982</c:v>
                </c:pt>
                <c:pt idx="710">
                  <c:v>31/08/1982</c:v>
                </c:pt>
                <c:pt idx="711">
                  <c:v>01/09/1982</c:v>
                </c:pt>
                <c:pt idx="712">
                  <c:v>02/09/1982</c:v>
                </c:pt>
                <c:pt idx="713">
                  <c:v>03/09/1982</c:v>
                </c:pt>
                <c:pt idx="714">
                  <c:v>06/09/1982</c:v>
                </c:pt>
                <c:pt idx="715">
                  <c:v>07/09/1982</c:v>
                </c:pt>
                <c:pt idx="716">
                  <c:v>08/09/1982</c:v>
                </c:pt>
                <c:pt idx="717">
                  <c:v>09/09/1982</c:v>
                </c:pt>
                <c:pt idx="718">
                  <c:v>10/09/1982</c:v>
                </c:pt>
                <c:pt idx="719">
                  <c:v>13/09/1982</c:v>
                </c:pt>
                <c:pt idx="720">
                  <c:v>14/09/1982</c:v>
                </c:pt>
                <c:pt idx="721">
                  <c:v>15/09/1982</c:v>
                </c:pt>
                <c:pt idx="722">
                  <c:v>16/09/1982</c:v>
                </c:pt>
                <c:pt idx="723">
                  <c:v>17/09/1982</c:v>
                </c:pt>
                <c:pt idx="724">
                  <c:v>20/09/1982</c:v>
                </c:pt>
                <c:pt idx="725">
                  <c:v>21/09/1982</c:v>
                </c:pt>
                <c:pt idx="726">
                  <c:v>22/09/1982</c:v>
                </c:pt>
                <c:pt idx="727">
                  <c:v>23/09/1982</c:v>
                </c:pt>
                <c:pt idx="728">
                  <c:v>24/09/1982</c:v>
                </c:pt>
                <c:pt idx="729">
                  <c:v>27/09/1982</c:v>
                </c:pt>
                <c:pt idx="730">
                  <c:v>28/09/1982</c:v>
                </c:pt>
                <c:pt idx="731">
                  <c:v>29/09/1982</c:v>
                </c:pt>
                <c:pt idx="732">
                  <c:v>30/09/1982</c:v>
                </c:pt>
                <c:pt idx="733">
                  <c:v>01/10/1982</c:v>
                </c:pt>
                <c:pt idx="734">
                  <c:v>04/10/1982</c:v>
                </c:pt>
                <c:pt idx="735">
                  <c:v>05/10/1982</c:v>
                </c:pt>
                <c:pt idx="736">
                  <c:v>06/10/1982</c:v>
                </c:pt>
                <c:pt idx="737">
                  <c:v>07/10/1982</c:v>
                </c:pt>
                <c:pt idx="738">
                  <c:v>08/10/1982</c:v>
                </c:pt>
                <c:pt idx="739">
                  <c:v>11/10/1982</c:v>
                </c:pt>
                <c:pt idx="740">
                  <c:v>12/10/1982</c:v>
                </c:pt>
                <c:pt idx="741">
                  <c:v>13/10/1982</c:v>
                </c:pt>
                <c:pt idx="742">
                  <c:v>14/10/1982</c:v>
                </c:pt>
                <c:pt idx="743">
                  <c:v>15/10/1982</c:v>
                </c:pt>
                <c:pt idx="744">
                  <c:v>18/10/1982</c:v>
                </c:pt>
                <c:pt idx="745">
                  <c:v>19/10/1982</c:v>
                </c:pt>
                <c:pt idx="746">
                  <c:v>20/10/1982</c:v>
                </c:pt>
                <c:pt idx="747">
                  <c:v>21/10/1982</c:v>
                </c:pt>
                <c:pt idx="748">
                  <c:v>22/10/1982</c:v>
                </c:pt>
                <c:pt idx="749">
                  <c:v>25/10/1982</c:v>
                </c:pt>
                <c:pt idx="750">
                  <c:v>26/10/1982</c:v>
                </c:pt>
                <c:pt idx="751">
                  <c:v>27/10/1982</c:v>
                </c:pt>
                <c:pt idx="752">
                  <c:v>28/10/1982</c:v>
                </c:pt>
                <c:pt idx="753">
                  <c:v>29/10/1982</c:v>
                </c:pt>
                <c:pt idx="754">
                  <c:v>01/11/1982</c:v>
                </c:pt>
                <c:pt idx="755">
                  <c:v>02/11/1982</c:v>
                </c:pt>
                <c:pt idx="756">
                  <c:v>03/11/1982</c:v>
                </c:pt>
                <c:pt idx="757">
                  <c:v>04/11/1982</c:v>
                </c:pt>
                <c:pt idx="758">
                  <c:v>05/11/1982</c:v>
                </c:pt>
                <c:pt idx="759">
                  <c:v>08/11/1982</c:v>
                </c:pt>
                <c:pt idx="760">
                  <c:v>09/11/1982</c:v>
                </c:pt>
                <c:pt idx="761">
                  <c:v>10/11/1982</c:v>
                </c:pt>
                <c:pt idx="762">
                  <c:v>11/11/1982</c:v>
                </c:pt>
                <c:pt idx="763">
                  <c:v>12/11/1982</c:v>
                </c:pt>
                <c:pt idx="764">
                  <c:v>15/11/1982</c:v>
                </c:pt>
                <c:pt idx="765">
                  <c:v>16/11/1982</c:v>
                </c:pt>
                <c:pt idx="766">
                  <c:v>17/11/1982</c:v>
                </c:pt>
                <c:pt idx="767">
                  <c:v>18/11/1982</c:v>
                </c:pt>
                <c:pt idx="768">
                  <c:v>19/11/1982</c:v>
                </c:pt>
                <c:pt idx="769">
                  <c:v>22/11/1982</c:v>
                </c:pt>
                <c:pt idx="770">
                  <c:v>23/11/1982</c:v>
                </c:pt>
                <c:pt idx="771">
                  <c:v>24/11/1982</c:v>
                </c:pt>
                <c:pt idx="772">
                  <c:v>25/11/1982</c:v>
                </c:pt>
                <c:pt idx="773">
                  <c:v>26/11/1982</c:v>
                </c:pt>
                <c:pt idx="774">
                  <c:v>29/11/1982</c:v>
                </c:pt>
                <c:pt idx="775">
                  <c:v>30/11/1982</c:v>
                </c:pt>
                <c:pt idx="776">
                  <c:v>01/12/1982</c:v>
                </c:pt>
                <c:pt idx="777">
                  <c:v>02/12/1982</c:v>
                </c:pt>
                <c:pt idx="778">
                  <c:v>03/12/1982</c:v>
                </c:pt>
                <c:pt idx="779">
                  <c:v>06/12/1982</c:v>
                </c:pt>
                <c:pt idx="780">
                  <c:v>07/12/1982</c:v>
                </c:pt>
                <c:pt idx="781">
                  <c:v>08/12/1982</c:v>
                </c:pt>
                <c:pt idx="782">
                  <c:v>09/12/1982</c:v>
                </c:pt>
                <c:pt idx="783">
                  <c:v>10/12/1982</c:v>
                </c:pt>
                <c:pt idx="784">
                  <c:v>13/12/1982</c:v>
                </c:pt>
                <c:pt idx="785">
                  <c:v>14/12/1982</c:v>
                </c:pt>
                <c:pt idx="786">
                  <c:v>15/12/1982</c:v>
                </c:pt>
                <c:pt idx="787">
                  <c:v>16/12/1982</c:v>
                </c:pt>
                <c:pt idx="788">
                  <c:v>17/12/1982</c:v>
                </c:pt>
                <c:pt idx="789">
                  <c:v>20/12/1982</c:v>
                </c:pt>
                <c:pt idx="790">
                  <c:v>21/12/1982</c:v>
                </c:pt>
                <c:pt idx="791">
                  <c:v>22/12/1982</c:v>
                </c:pt>
                <c:pt idx="792">
                  <c:v>23/12/1982</c:v>
                </c:pt>
                <c:pt idx="793">
                  <c:v>24/12/1982</c:v>
                </c:pt>
                <c:pt idx="794">
                  <c:v>27/12/1982</c:v>
                </c:pt>
                <c:pt idx="795">
                  <c:v>28/12/1982</c:v>
                </c:pt>
                <c:pt idx="796">
                  <c:v>29/12/1982</c:v>
                </c:pt>
                <c:pt idx="797">
                  <c:v>30/12/1982</c:v>
                </c:pt>
                <c:pt idx="798">
                  <c:v>31/12/1982</c:v>
                </c:pt>
                <c:pt idx="799">
                  <c:v>03/01/1983</c:v>
                </c:pt>
                <c:pt idx="800">
                  <c:v>04/01/1983</c:v>
                </c:pt>
                <c:pt idx="801">
                  <c:v>05/01/1983</c:v>
                </c:pt>
                <c:pt idx="802">
                  <c:v>06/01/1983</c:v>
                </c:pt>
                <c:pt idx="803">
                  <c:v>07/01/1983</c:v>
                </c:pt>
                <c:pt idx="804">
                  <c:v>10/01/1983</c:v>
                </c:pt>
                <c:pt idx="805">
                  <c:v>11/01/1983</c:v>
                </c:pt>
                <c:pt idx="806">
                  <c:v>12/01/1983</c:v>
                </c:pt>
                <c:pt idx="807">
                  <c:v>13/01/1983</c:v>
                </c:pt>
                <c:pt idx="808">
                  <c:v>14/01/1983</c:v>
                </c:pt>
                <c:pt idx="809">
                  <c:v>17/01/1983</c:v>
                </c:pt>
                <c:pt idx="810">
                  <c:v>18/01/1983</c:v>
                </c:pt>
                <c:pt idx="811">
                  <c:v>19/01/1983</c:v>
                </c:pt>
                <c:pt idx="812">
                  <c:v>20/01/1983</c:v>
                </c:pt>
                <c:pt idx="813">
                  <c:v>21/01/1983</c:v>
                </c:pt>
                <c:pt idx="814">
                  <c:v>24/01/1983</c:v>
                </c:pt>
                <c:pt idx="815">
                  <c:v>25/01/1983</c:v>
                </c:pt>
                <c:pt idx="816">
                  <c:v>26/01/1983</c:v>
                </c:pt>
                <c:pt idx="817">
                  <c:v>27/01/1983</c:v>
                </c:pt>
                <c:pt idx="818">
                  <c:v>28/01/1983</c:v>
                </c:pt>
                <c:pt idx="819">
                  <c:v>31/01/1983</c:v>
                </c:pt>
                <c:pt idx="820">
                  <c:v>01/02/1983</c:v>
                </c:pt>
                <c:pt idx="821">
                  <c:v>02/02/1983</c:v>
                </c:pt>
                <c:pt idx="822">
                  <c:v>03/02/1983</c:v>
                </c:pt>
                <c:pt idx="823">
                  <c:v>04/02/1983</c:v>
                </c:pt>
                <c:pt idx="824">
                  <c:v>07/02/1983</c:v>
                </c:pt>
                <c:pt idx="825">
                  <c:v>08/02/1983</c:v>
                </c:pt>
                <c:pt idx="826">
                  <c:v>09/02/1983</c:v>
                </c:pt>
                <c:pt idx="827">
                  <c:v>10/02/1983</c:v>
                </c:pt>
                <c:pt idx="828">
                  <c:v>11/02/1983</c:v>
                </c:pt>
                <c:pt idx="829">
                  <c:v>14/02/1983</c:v>
                </c:pt>
                <c:pt idx="830">
                  <c:v>15/02/1983</c:v>
                </c:pt>
                <c:pt idx="831">
                  <c:v>16/02/1983</c:v>
                </c:pt>
                <c:pt idx="832">
                  <c:v>17/02/1983</c:v>
                </c:pt>
                <c:pt idx="833">
                  <c:v>18/02/1983</c:v>
                </c:pt>
                <c:pt idx="834">
                  <c:v>21/02/1983</c:v>
                </c:pt>
                <c:pt idx="835">
                  <c:v>22/02/1983</c:v>
                </c:pt>
                <c:pt idx="836">
                  <c:v>23/02/1983</c:v>
                </c:pt>
                <c:pt idx="837">
                  <c:v>24/02/1983</c:v>
                </c:pt>
                <c:pt idx="838">
                  <c:v>25/02/1983</c:v>
                </c:pt>
                <c:pt idx="839">
                  <c:v>28/02/1983</c:v>
                </c:pt>
                <c:pt idx="840">
                  <c:v>01/03/1983</c:v>
                </c:pt>
                <c:pt idx="841">
                  <c:v>02/03/1983</c:v>
                </c:pt>
                <c:pt idx="842">
                  <c:v>03/03/1983</c:v>
                </c:pt>
                <c:pt idx="843">
                  <c:v>04/03/1983</c:v>
                </c:pt>
                <c:pt idx="844">
                  <c:v>07/03/1983</c:v>
                </c:pt>
                <c:pt idx="845">
                  <c:v>08/03/1983</c:v>
                </c:pt>
                <c:pt idx="846">
                  <c:v>09/03/1983</c:v>
                </c:pt>
                <c:pt idx="847">
                  <c:v>10/03/1983</c:v>
                </c:pt>
                <c:pt idx="848">
                  <c:v>11/03/1983</c:v>
                </c:pt>
                <c:pt idx="849">
                  <c:v>14/03/1983</c:v>
                </c:pt>
                <c:pt idx="850">
                  <c:v>15/03/1983</c:v>
                </c:pt>
                <c:pt idx="851">
                  <c:v>16/03/1983</c:v>
                </c:pt>
                <c:pt idx="852">
                  <c:v>17/03/1983</c:v>
                </c:pt>
                <c:pt idx="853">
                  <c:v>18/03/1983</c:v>
                </c:pt>
                <c:pt idx="854">
                  <c:v>21/03/1983</c:v>
                </c:pt>
                <c:pt idx="855">
                  <c:v>22/03/1983</c:v>
                </c:pt>
                <c:pt idx="856">
                  <c:v>23/03/1983</c:v>
                </c:pt>
                <c:pt idx="857">
                  <c:v>24/03/1983</c:v>
                </c:pt>
                <c:pt idx="858">
                  <c:v>25/03/1983</c:v>
                </c:pt>
                <c:pt idx="859">
                  <c:v>28/03/1983</c:v>
                </c:pt>
                <c:pt idx="860">
                  <c:v>29/03/1983</c:v>
                </c:pt>
                <c:pt idx="861">
                  <c:v>30/03/1983</c:v>
                </c:pt>
                <c:pt idx="862">
                  <c:v>31/03/1983</c:v>
                </c:pt>
                <c:pt idx="863">
                  <c:v>04/04/1983</c:v>
                </c:pt>
                <c:pt idx="864">
                  <c:v>05/04/1983</c:v>
                </c:pt>
                <c:pt idx="865">
                  <c:v>06/04/1983</c:v>
                </c:pt>
                <c:pt idx="866">
                  <c:v>07/04/1983</c:v>
                </c:pt>
                <c:pt idx="867">
                  <c:v>08/04/1983</c:v>
                </c:pt>
                <c:pt idx="868">
                  <c:v>11/04/1983</c:v>
                </c:pt>
                <c:pt idx="869">
                  <c:v>12/04/1983</c:v>
                </c:pt>
                <c:pt idx="870">
                  <c:v>13/04/1983</c:v>
                </c:pt>
                <c:pt idx="871">
                  <c:v>14/04/1983</c:v>
                </c:pt>
                <c:pt idx="872">
                  <c:v>15/04/1983</c:v>
                </c:pt>
                <c:pt idx="873">
                  <c:v>18/04/1983</c:v>
                </c:pt>
                <c:pt idx="874">
                  <c:v>19/04/1983</c:v>
                </c:pt>
                <c:pt idx="875">
                  <c:v>20/04/1983</c:v>
                </c:pt>
                <c:pt idx="876">
                  <c:v>21/04/1983</c:v>
                </c:pt>
                <c:pt idx="877">
                  <c:v>22/04/1983</c:v>
                </c:pt>
                <c:pt idx="878">
                  <c:v>25/04/1983</c:v>
                </c:pt>
                <c:pt idx="879">
                  <c:v>26/04/1983</c:v>
                </c:pt>
                <c:pt idx="880">
                  <c:v>27/04/1983</c:v>
                </c:pt>
                <c:pt idx="881">
                  <c:v>28/04/1983</c:v>
                </c:pt>
                <c:pt idx="882">
                  <c:v>29/04/1983</c:v>
                </c:pt>
                <c:pt idx="883">
                  <c:v>02/05/1983</c:v>
                </c:pt>
                <c:pt idx="884">
                  <c:v>03/05/1983</c:v>
                </c:pt>
                <c:pt idx="885">
                  <c:v>04/05/1983</c:v>
                </c:pt>
                <c:pt idx="886">
                  <c:v>05/05/1983</c:v>
                </c:pt>
                <c:pt idx="887">
                  <c:v>06/05/1983</c:v>
                </c:pt>
                <c:pt idx="888">
                  <c:v>09/05/1983</c:v>
                </c:pt>
                <c:pt idx="889">
                  <c:v>10/05/1983</c:v>
                </c:pt>
                <c:pt idx="890">
                  <c:v>11/05/1983</c:v>
                </c:pt>
                <c:pt idx="891">
                  <c:v>12/05/1983</c:v>
                </c:pt>
                <c:pt idx="892">
                  <c:v>13/05/1983</c:v>
                </c:pt>
                <c:pt idx="893">
                  <c:v>16/05/1983</c:v>
                </c:pt>
                <c:pt idx="894">
                  <c:v>17/05/1983</c:v>
                </c:pt>
                <c:pt idx="895">
                  <c:v>18/05/1983</c:v>
                </c:pt>
                <c:pt idx="896">
                  <c:v>19/05/1983</c:v>
                </c:pt>
                <c:pt idx="897">
                  <c:v>20/05/1983</c:v>
                </c:pt>
                <c:pt idx="898">
                  <c:v>23/05/1983</c:v>
                </c:pt>
                <c:pt idx="899">
                  <c:v>24/05/1983</c:v>
                </c:pt>
                <c:pt idx="900">
                  <c:v>25/05/1983</c:v>
                </c:pt>
                <c:pt idx="901">
                  <c:v>26/05/1983</c:v>
                </c:pt>
                <c:pt idx="902">
                  <c:v>27/05/1983</c:v>
                </c:pt>
                <c:pt idx="903">
                  <c:v>30/05/1983</c:v>
                </c:pt>
                <c:pt idx="904">
                  <c:v>31/05/1983</c:v>
                </c:pt>
                <c:pt idx="905">
                  <c:v>01/06/1983</c:v>
                </c:pt>
                <c:pt idx="906">
                  <c:v>02/06/1983</c:v>
                </c:pt>
                <c:pt idx="907">
                  <c:v>03/06/1983</c:v>
                </c:pt>
                <c:pt idx="908">
                  <c:v>06/06/1983</c:v>
                </c:pt>
                <c:pt idx="909">
                  <c:v>07/06/1983</c:v>
                </c:pt>
                <c:pt idx="910">
                  <c:v>08/06/1983</c:v>
                </c:pt>
                <c:pt idx="911">
                  <c:v>09/06/1983</c:v>
                </c:pt>
                <c:pt idx="912">
                  <c:v>10/06/1983</c:v>
                </c:pt>
                <c:pt idx="913">
                  <c:v>13/06/1983</c:v>
                </c:pt>
                <c:pt idx="914">
                  <c:v>14/06/1983</c:v>
                </c:pt>
                <c:pt idx="915">
                  <c:v>15/06/1983</c:v>
                </c:pt>
                <c:pt idx="916">
                  <c:v>16/06/1983</c:v>
                </c:pt>
                <c:pt idx="917">
                  <c:v>17/06/1983</c:v>
                </c:pt>
                <c:pt idx="918">
                  <c:v>20/06/1983</c:v>
                </c:pt>
                <c:pt idx="919">
                  <c:v>21/06/1983</c:v>
                </c:pt>
                <c:pt idx="920">
                  <c:v>22/06/1983</c:v>
                </c:pt>
                <c:pt idx="921">
                  <c:v>23/06/1983</c:v>
                </c:pt>
                <c:pt idx="922">
                  <c:v>24/06/1983</c:v>
                </c:pt>
                <c:pt idx="923">
                  <c:v>27/06/1983</c:v>
                </c:pt>
                <c:pt idx="924">
                  <c:v>28/06/1983</c:v>
                </c:pt>
                <c:pt idx="925">
                  <c:v>29/06/1983</c:v>
                </c:pt>
                <c:pt idx="926">
                  <c:v>30/06/1983</c:v>
                </c:pt>
                <c:pt idx="927">
                  <c:v>01/07/1983</c:v>
                </c:pt>
                <c:pt idx="928">
                  <c:v>04/07/1983</c:v>
                </c:pt>
                <c:pt idx="929">
                  <c:v>05/07/1983</c:v>
                </c:pt>
                <c:pt idx="930">
                  <c:v>06/07/1983</c:v>
                </c:pt>
                <c:pt idx="931">
                  <c:v>07/07/1983</c:v>
                </c:pt>
                <c:pt idx="932">
                  <c:v>08/07/1983</c:v>
                </c:pt>
                <c:pt idx="933">
                  <c:v>11/07/1983</c:v>
                </c:pt>
                <c:pt idx="934">
                  <c:v>12/07/1983</c:v>
                </c:pt>
                <c:pt idx="935">
                  <c:v>13/07/1983</c:v>
                </c:pt>
                <c:pt idx="936">
                  <c:v>14/07/1983</c:v>
                </c:pt>
                <c:pt idx="937">
                  <c:v>15/07/1983</c:v>
                </c:pt>
                <c:pt idx="938">
                  <c:v>18/07/1983</c:v>
                </c:pt>
                <c:pt idx="939">
                  <c:v>19/07/1983</c:v>
                </c:pt>
                <c:pt idx="940">
                  <c:v>20/07/1983</c:v>
                </c:pt>
                <c:pt idx="941">
                  <c:v>21/07/1983</c:v>
                </c:pt>
                <c:pt idx="942">
                  <c:v>22/07/1983</c:v>
                </c:pt>
                <c:pt idx="943">
                  <c:v>25/07/1983</c:v>
                </c:pt>
                <c:pt idx="944">
                  <c:v>26/07/1983</c:v>
                </c:pt>
                <c:pt idx="945">
                  <c:v>27/07/1983</c:v>
                </c:pt>
                <c:pt idx="946">
                  <c:v>28/07/1983</c:v>
                </c:pt>
                <c:pt idx="947">
                  <c:v>29/07/1983</c:v>
                </c:pt>
                <c:pt idx="948">
                  <c:v>01/08/1983</c:v>
                </c:pt>
                <c:pt idx="949">
                  <c:v>02/08/1983</c:v>
                </c:pt>
                <c:pt idx="950">
                  <c:v>03/08/1983</c:v>
                </c:pt>
                <c:pt idx="951">
                  <c:v>04/08/1983</c:v>
                </c:pt>
                <c:pt idx="952">
                  <c:v>05/08/1983</c:v>
                </c:pt>
                <c:pt idx="953">
                  <c:v>08/08/1983</c:v>
                </c:pt>
                <c:pt idx="954">
                  <c:v>09/08/1983</c:v>
                </c:pt>
                <c:pt idx="955">
                  <c:v>10/08/1983</c:v>
                </c:pt>
                <c:pt idx="956">
                  <c:v>11/08/1983</c:v>
                </c:pt>
                <c:pt idx="957">
                  <c:v>12/08/1983</c:v>
                </c:pt>
                <c:pt idx="958">
                  <c:v>15/08/1983</c:v>
                </c:pt>
                <c:pt idx="959">
                  <c:v>16/08/1983</c:v>
                </c:pt>
                <c:pt idx="960">
                  <c:v>17/08/1983</c:v>
                </c:pt>
                <c:pt idx="961">
                  <c:v>18/08/1983</c:v>
                </c:pt>
                <c:pt idx="962">
                  <c:v>19/08/1983</c:v>
                </c:pt>
                <c:pt idx="963">
                  <c:v>22/08/1983</c:v>
                </c:pt>
                <c:pt idx="964">
                  <c:v>23/08/1983</c:v>
                </c:pt>
                <c:pt idx="965">
                  <c:v>24/08/1983</c:v>
                </c:pt>
                <c:pt idx="966">
                  <c:v>25/08/1983</c:v>
                </c:pt>
                <c:pt idx="967">
                  <c:v>26/08/1983</c:v>
                </c:pt>
                <c:pt idx="968">
                  <c:v>29/08/1983</c:v>
                </c:pt>
                <c:pt idx="969">
                  <c:v>30/08/1983</c:v>
                </c:pt>
                <c:pt idx="970">
                  <c:v>31/08/1983</c:v>
                </c:pt>
                <c:pt idx="971">
                  <c:v>01/09/1983</c:v>
                </c:pt>
                <c:pt idx="972">
                  <c:v>02/09/1983</c:v>
                </c:pt>
                <c:pt idx="973">
                  <c:v>05/09/1983</c:v>
                </c:pt>
                <c:pt idx="974">
                  <c:v>06/09/1983</c:v>
                </c:pt>
                <c:pt idx="975">
                  <c:v>07/09/1983</c:v>
                </c:pt>
                <c:pt idx="976">
                  <c:v>08/09/1983</c:v>
                </c:pt>
                <c:pt idx="977">
                  <c:v>09/09/1983</c:v>
                </c:pt>
                <c:pt idx="978">
                  <c:v>12/09/1983</c:v>
                </c:pt>
                <c:pt idx="979">
                  <c:v>13/09/1983</c:v>
                </c:pt>
                <c:pt idx="980">
                  <c:v>14/09/1983</c:v>
                </c:pt>
                <c:pt idx="981">
                  <c:v>15/09/1983</c:v>
                </c:pt>
                <c:pt idx="982">
                  <c:v>16/09/1983</c:v>
                </c:pt>
                <c:pt idx="983">
                  <c:v>19/09/1983</c:v>
                </c:pt>
                <c:pt idx="984">
                  <c:v>20/09/1983</c:v>
                </c:pt>
                <c:pt idx="985">
                  <c:v>21/09/1983</c:v>
                </c:pt>
                <c:pt idx="986">
                  <c:v>22/09/1983</c:v>
                </c:pt>
                <c:pt idx="987">
                  <c:v>23/09/1983</c:v>
                </c:pt>
                <c:pt idx="988">
                  <c:v>26/09/1983</c:v>
                </c:pt>
                <c:pt idx="989">
                  <c:v>27/09/1983</c:v>
                </c:pt>
                <c:pt idx="990">
                  <c:v>28/09/1983</c:v>
                </c:pt>
                <c:pt idx="991">
                  <c:v>29/09/1983</c:v>
                </c:pt>
                <c:pt idx="992">
                  <c:v>30/09/1983</c:v>
                </c:pt>
                <c:pt idx="993">
                  <c:v>03/10/1983</c:v>
                </c:pt>
                <c:pt idx="994">
                  <c:v>04/10/1983</c:v>
                </c:pt>
                <c:pt idx="995">
                  <c:v>05/10/1983</c:v>
                </c:pt>
                <c:pt idx="996">
                  <c:v>06/10/1983</c:v>
                </c:pt>
                <c:pt idx="997">
                  <c:v>07/10/1983</c:v>
                </c:pt>
                <c:pt idx="998">
                  <c:v>10/10/1983</c:v>
                </c:pt>
                <c:pt idx="999">
                  <c:v>11/10/1983</c:v>
                </c:pt>
                <c:pt idx="1000">
                  <c:v>12/10/1983</c:v>
                </c:pt>
                <c:pt idx="1001">
                  <c:v>13/10/1983</c:v>
                </c:pt>
                <c:pt idx="1002">
                  <c:v>14/10/1983</c:v>
                </c:pt>
                <c:pt idx="1003">
                  <c:v>17/10/1983</c:v>
                </c:pt>
                <c:pt idx="1004">
                  <c:v>18/10/1983</c:v>
                </c:pt>
                <c:pt idx="1005">
                  <c:v>19/10/1983</c:v>
                </c:pt>
                <c:pt idx="1006">
                  <c:v>20/10/1983</c:v>
                </c:pt>
                <c:pt idx="1007">
                  <c:v>21/10/1983</c:v>
                </c:pt>
                <c:pt idx="1008">
                  <c:v>24/10/1983</c:v>
                </c:pt>
                <c:pt idx="1009">
                  <c:v>25/10/1983</c:v>
                </c:pt>
                <c:pt idx="1010">
                  <c:v>26/10/1983</c:v>
                </c:pt>
                <c:pt idx="1011">
                  <c:v>27/10/1983</c:v>
                </c:pt>
                <c:pt idx="1012">
                  <c:v>28/10/1983</c:v>
                </c:pt>
                <c:pt idx="1013">
                  <c:v>31/10/1983</c:v>
                </c:pt>
                <c:pt idx="1014">
                  <c:v>01/11/1983</c:v>
                </c:pt>
                <c:pt idx="1015">
                  <c:v>02/11/1983</c:v>
                </c:pt>
                <c:pt idx="1016">
                  <c:v>03/11/1983</c:v>
                </c:pt>
                <c:pt idx="1017">
                  <c:v>04/11/1983</c:v>
                </c:pt>
                <c:pt idx="1018">
                  <c:v>07/11/1983</c:v>
                </c:pt>
                <c:pt idx="1019">
                  <c:v>08/11/1983</c:v>
                </c:pt>
                <c:pt idx="1020">
                  <c:v>09/11/1983</c:v>
                </c:pt>
                <c:pt idx="1021">
                  <c:v>10/11/1983</c:v>
                </c:pt>
                <c:pt idx="1022">
                  <c:v>11/11/1983</c:v>
                </c:pt>
                <c:pt idx="1023">
                  <c:v>14/11/1983</c:v>
                </c:pt>
                <c:pt idx="1024">
                  <c:v>15/11/1983</c:v>
                </c:pt>
                <c:pt idx="1025">
                  <c:v>16/11/1983</c:v>
                </c:pt>
                <c:pt idx="1026">
                  <c:v>17/11/1983</c:v>
                </c:pt>
                <c:pt idx="1027">
                  <c:v>18/11/1983</c:v>
                </c:pt>
                <c:pt idx="1028">
                  <c:v>21/11/1983</c:v>
                </c:pt>
                <c:pt idx="1029">
                  <c:v>22/11/1983</c:v>
                </c:pt>
                <c:pt idx="1030">
                  <c:v>23/11/1983</c:v>
                </c:pt>
                <c:pt idx="1031">
                  <c:v>24/11/1983</c:v>
                </c:pt>
                <c:pt idx="1032">
                  <c:v>25/11/1983</c:v>
                </c:pt>
                <c:pt idx="1033">
                  <c:v>28/11/1983</c:v>
                </c:pt>
                <c:pt idx="1034">
                  <c:v>29/11/1983</c:v>
                </c:pt>
                <c:pt idx="1035">
                  <c:v>30/11/1983</c:v>
                </c:pt>
                <c:pt idx="1036">
                  <c:v>01/12/1983</c:v>
                </c:pt>
                <c:pt idx="1037">
                  <c:v>02/12/1983</c:v>
                </c:pt>
                <c:pt idx="1038">
                  <c:v>05/12/1983</c:v>
                </c:pt>
                <c:pt idx="1039">
                  <c:v>06/12/1983</c:v>
                </c:pt>
                <c:pt idx="1040">
                  <c:v>07/12/1983</c:v>
                </c:pt>
                <c:pt idx="1041">
                  <c:v>08/12/1983</c:v>
                </c:pt>
                <c:pt idx="1042">
                  <c:v>09/12/1983</c:v>
                </c:pt>
                <c:pt idx="1043">
                  <c:v>12/12/1983</c:v>
                </c:pt>
                <c:pt idx="1044">
                  <c:v>13/12/1983</c:v>
                </c:pt>
                <c:pt idx="1045">
                  <c:v>14/12/1983</c:v>
                </c:pt>
                <c:pt idx="1046">
                  <c:v>15/12/1983</c:v>
                </c:pt>
                <c:pt idx="1047">
                  <c:v>16/12/1983</c:v>
                </c:pt>
                <c:pt idx="1048">
                  <c:v>19/12/1983</c:v>
                </c:pt>
                <c:pt idx="1049">
                  <c:v>20/12/1983</c:v>
                </c:pt>
                <c:pt idx="1050">
                  <c:v>21/12/1983</c:v>
                </c:pt>
                <c:pt idx="1051">
                  <c:v>22/12/1983</c:v>
                </c:pt>
                <c:pt idx="1052">
                  <c:v>23/12/1983</c:v>
                </c:pt>
                <c:pt idx="1053">
                  <c:v>27/12/1983</c:v>
                </c:pt>
                <c:pt idx="1054">
                  <c:v>28/12/1983</c:v>
                </c:pt>
                <c:pt idx="1055">
                  <c:v>29/12/1983</c:v>
                </c:pt>
                <c:pt idx="1056">
                  <c:v>30/12/1983</c:v>
                </c:pt>
                <c:pt idx="1057">
                  <c:v>02/01/1984</c:v>
                </c:pt>
                <c:pt idx="1058">
                  <c:v>03/01/1984</c:v>
                </c:pt>
                <c:pt idx="1059">
                  <c:v>04/01/1984</c:v>
                </c:pt>
                <c:pt idx="1060">
                  <c:v>05/01/1984</c:v>
                </c:pt>
                <c:pt idx="1061">
                  <c:v>06/01/1984</c:v>
                </c:pt>
                <c:pt idx="1062">
                  <c:v>09/01/1984</c:v>
                </c:pt>
                <c:pt idx="1063">
                  <c:v>10/01/1984</c:v>
                </c:pt>
                <c:pt idx="1064">
                  <c:v>11/01/1984</c:v>
                </c:pt>
                <c:pt idx="1065">
                  <c:v>12/01/1984</c:v>
                </c:pt>
                <c:pt idx="1066">
                  <c:v>13/01/1984</c:v>
                </c:pt>
                <c:pt idx="1067">
                  <c:v>16/01/1984</c:v>
                </c:pt>
                <c:pt idx="1068">
                  <c:v>17/01/1984</c:v>
                </c:pt>
                <c:pt idx="1069">
                  <c:v>18/01/1984</c:v>
                </c:pt>
                <c:pt idx="1070">
                  <c:v>19/01/1984</c:v>
                </c:pt>
                <c:pt idx="1071">
                  <c:v>20/01/1984</c:v>
                </c:pt>
                <c:pt idx="1072">
                  <c:v>23/01/1984</c:v>
                </c:pt>
                <c:pt idx="1073">
                  <c:v>24/01/1984</c:v>
                </c:pt>
                <c:pt idx="1074">
                  <c:v>25/01/1984</c:v>
                </c:pt>
                <c:pt idx="1075">
                  <c:v>26/01/1984</c:v>
                </c:pt>
                <c:pt idx="1076">
                  <c:v>27/01/1984</c:v>
                </c:pt>
                <c:pt idx="1077">
                  <c:v>30/01/1984</c:v>
                </c:pt>
                <c:pt idx="1078">
                  <c:v>31/01/1984</c:v>
                </c:pt>
                <c:pt idx="1079">
                  <c:v>01/02/1984</c:v>
                </c:pt>
                <c:pt idx="1080">
                  <c:v>02/02/1984</c:v>
                </c:pt>
                <c:pt idx="1081">
                  <c:v>03/02/1984</c:v>
                </c:pt>
                <c:pt idx="1082">
                  <c:v>06/02/1984</c:v>
                </c:pt>
                <c:pt idx="1083">
                  <c:v>07/02/1984</c:v>
                </c:pt>
                <c:pt idx="1084">
                  <c:v>08/02/1984</c:v>
                </c:pt>
                <c:pt idx="1085">
                  <c:v>09/02/1984</c:v>
                </c:pt>
                <c:pt idx="1086">
                  <c:v>10/02/1984</c:v>
                </c:pt>
                <c:pt idx="1087">
                  <c:v>13/02/1984</c:v>
                </c:pt>
                <c:pt idx="1088">
                  <c:v>14/02/1984</c:v>
                </c:pt>
                <c:pt idx="1089">
                  <c:v>15/02/1984</c:v>
                </c:pt>
                <c:pt idx="1090">
                  <c:v>16/02/1984</c:v>
                </c:pt>
                <c:pt idx="1091">
                  <c:v>17/02/1984</c:v>
                </c:pt>
                <c:pt idx="1092">
                  <c:v>20/02/1984</c:v>
                </c:pt>
                <c:pt idx="1093">
                  <c:v>21/02/1984</c:v>
                </c:pt>
                <c:pt idx="1094">
                  <c:v>22/02/1984</c:v>
                </c:pt>
                <c:pt idx="1095">
                  <c:v>23/02/1984</c:v>
                </c:pt>
                <c:pt idx="1096">
                  <c:v>24/02/1984</c:v>
                </c:pt>
                <c:pt idx="1097">
                  <c:v>27/02/1984</c:v>
                </c:pt>
                <c:pt idx="1098">
                  <c:v>28/02/1984</c:v>
                </c:pt>
                <c:pt idx="1099">
                  <c:v>29/02/1984</c:v>
                </c:pt>
                <c:pt idx="1100">
                  <c:v>01/03/1984</c:v>
                </c:pt>
                <c:pt idx="1101">
                  <c:v>02/03/1984</c:v>
                </c:pt>
                <c:pt idx="1102">
                  <c:v>05/03/1984</c:v>
                </c:pt>
                <c:pt idx="1103">
                  <c:v>06/03/1984</c:v>
                </c:pt>
                <c:pt idx="1104">
                  <c:v>07/03/1984</c:v>
                </c:pt>
                <c:pt idx="1105">
                  <c:v>08/03/1984</c:v>
                </c:pt>
                <c:pt idx="1106">
                  <c:v>09/03/1984</c:v>
                </c:pt>
                <c:pt idx="1107">
                  <c:v>12/03/1984</c:v>
                </c:pt>
                <c:pt idx="1108">
                  <c:v>13/03/1984</c:v>
                </c:pt>
                <c:pt idx="1109">
                  <c:v>14/03/1984</c:v>
                </c:pt>
                <c:pt idx="1110">
                  <c:v>15/03/1984</c:v>
                </c:pt>
                <c:pt idx="1111">
                  <c:v>16/03/1984</c:v>
                </c:pt>
                <c:pt idx="1112">
                  <c:v>19/03/1984</c:v>
                </c:pt>
                <c:pt idx="1113">
                  <c:v>20/03/1984</c:v>
                </c:pt>
                <c:pt idx="1114">
                  <c:v>22/03/1984</c:v>
                </c:pt>
                <c:pt idx="1115">
                  <c:v>23/03/1984</c:v>
                </c:pt>
                <c:pt idx="1116">
                  <c:v>26/03/1984</c:v>
                </c:pt>
                <c:pt idx="1117">
                  <c:v>27/03/1984</c:v>
                </c:pt>
                <c:pt idx="1118">
                  <c:v>28/03/1984</c:v>
                </c:pt>
                <c:pt idx="1119">
                  <c:v>29/03/1984</c:v>
                </c:pt>
                <c:pt idx="1120">
                  <c:v>30/03/1984</c:v>
                </c:pt>
                <c:pt idx="1121">
                  <c:v>02/04/1984</c:v>
                </c:pt>
                <c:pt idx="1122">
                  <c:v>03/04/1984</c:v>
                </c:pt>
                <c:pt idx="1123">
                  <c:v>04/04/1984</c:v>
                </c:pt>
                <c:pt idx="1124">
                  <c:v>05/04/1984</c:v>
                </c:pt>
                <c:pt idx="1125">
                  <c:v>06/04/1984</c:v>
                </c:pt>
                <c:pt idx="1126">
                  <c:v>09/04/1984</c:v>
                </c:pt>
                <c:pt idx="1127">
                  <c:v>10/04/1984</c:v>
                </c:pt>
                <c:pt idx="1128">
                  <c:v>11/04/1984</c:v>
                </c:pt>
                <c:pt idx="1129">
                  <c:v>12/04/1984</c:v>
                </c:pt>
                <c:pt idx="1130">
                  <c:v>13/04/1984</c:v>
                </c:pt>
                <c:pt idx="1131">
                  <c:v>16/04/1984</c:v>
                </c:pt>
                <c:pt idx="1132">
                  <c:v>17/04/1984</c:v>
                </c:pt>
                <c:pt idx="1133">
                  <c:v>18/04/1984</c:v>
                </c:pt>
                <c:pt idx="1134">
                  <c:v>19/04/1984</c:v>
                </c:pt>
                <c:pt idx="1135">
                  <c:v>23/04/1984</c:v>
                </c:pt>
                <c:pt idx="1136">
                  <c:v>24/04/1984</c:v>
                </c:pt>
                <c:pt idx="1137">
                  <c:v>25/04/1984</c:v>
                </c:pt>
                <c:pt idx="1138">
                  <c:v>26/04/1984</c:v>
                </c:pt>
                <c:pt idx="1139">
                  <c:v>27/04/1984</c:v>
                </c:pt>
                <c:pt idx="1140">
                  <c:v>30/04/1984</c:v>
                </c:pt>
                <c:pt idx="1141">
                  <c:v>01/05/1984</c:v>
                </c:pt>
                <c:pt idx="1142">
                  <c:v>02/05/1984</c:v>
                </c:pt>
                <c:pt idx="1143">
                  <c:v>03/05/1984</c:v>
                </c:pt>
                <c:pt idx="1144">
                  <c:v>04/05/1984</c:v>
                </c:pt>
                <c:pt idx="1145">
                  <c:v>07/05/1984</c:v>
                </c:pt>
                <c:pt idx="1146">
                  <c:v>08/05/1984</c:v>
                </c:pt>
                <c:pt idx="1147">
                  <c:v>09/05/1984</c:v>
                </c:pt>
                <c:pt idx="1148">
                  <c:v>10/05/1984</c:v>
                </c:pt>
                <c:pt idx="1149">
                  <c:v>11/05/1984</c:v>
                </c:pt>
                <c:pt idx="1150">
                  <c:v>14/05/1984</c:v>
                </c:pt>
                <c:pt idx="1151">
                  <c:v>15/05/1984</c:v>
                </c:pt>
                <c:pt idx="1152">
                  <c:v>16/05/1984</c:v>
                </c:pt>
                <c:pt idx="1153">
                  <c:v>17/05/1984</c:v>
                </c:pt>
                <c:pt idx="1154">
                  <c:v>18/05/1984</c:v>
                </c:pt>
                <c:pt idx="1155">
                  <c:v>21/05/1984</c:v>
                </c:pt>
                <c:pt idx="1156">
                  <c:v>22/05/1984</c:v>
                </c:pt>
                <c:pt idx="1157">
                  <c:v>23/05/1984</c:v>
                </c:pt>
                <c:pt idx="1158">
                  <c:v>24/05/1984</c:v>
                </c:pt>
                <c:pt idx="1159">
                  <c:v>25/05/1984</c:v>
                </c:pt>
                <c:pt idx="1160">
                  <c:v>28/05/1984</c:v>
                </c:pt>
                <c:pt idx="1161">
                  <c:v>29/05/1984</c:v>
                </c:pt>
                <c:pt idx="1162">
                  <c:v>30/05/1984</c:v>
                </c:pt>
                <c:pt idx="1163">
                  <c:v>31/05/1984</c:v>
                </c:pt>
                <c:pt idx="1164">
                  <c:v>01/06/1984</c:v>
                </c:pt>
                <c:pt idx="1165">
                  <c:v>04/06/1984</c:v>
                </c:pt>
                <c:pt idx="1166">
                  <c:v>05/06/1984</c:v>
                </c:pt>
                <c:pt idx="1167">
                  <c:v>06/06/1984</c:v>
                </c:pt>
                <c:pt idx="1168">
                  <c:v>07/06/1984</c:v>
                </c:pt>
                <c:pt idx="1169">
                  <c:v>08/06/1984</c:v>
                </c:pt>
                <c:pt idx="1170">
                  <c:v>11/06/1984</c:v>
                </c:pt>
                <c:pt idx="1171">
                  <c:v>12/06/1984</c:v>
                </c:pt>
                <c:pt idx="1172">
                  <c:v>13/06/1984</c:v>
                </c:pt>
                <c:pt idx="1173">
                  <c:v>14/06/1984</c:v>
                </c:pt>
                <c:pt idx="1174">
                  <c:v>15/06/1984</c:v>
                </c:pt>
                <c:pt idx="1175">
                  <c:v>18/06/1984</c:v>
                </c:pt>
                <c:pt idx="1176">
                  <c:v>19/06/1984</c:v>
                </c:pt>
                <c:pt idx="1177">
                  <c:v>20/06/1984</c:v>
                </c:pt>
                <c:pt idx="1178">
                  <c:v>21/06/1984</c:v>
                </c:pt>
                <c:pt idx="1179">
                  <c:v>22/06/1984</c:v>
                </c:pt>
                <c:pt idx="1180">
                  <c:v>25/06/1984</c:v>
                </c:pt>
                <c:pt idx="1181">
                  <c:v>26/06/1984</c:v>
                </c:pt>
                <c:pt idx="1182">
                  <c:v>27/06/1984</c:v>
                </c:pt>
                <c:pt idx="1183">
                  <c:v>28/06/1984</c:v>
                </c:pt>
                <c:pt idx="1184">
                  <c:v>29/06/1984</c:v>
                </c:pt>
                <c:pt idx="1185">
                  <c:v>02/07/1984</c:v>
                </c:pt>
                <c:pt idx="1186">
                  <c:v>03/07/1984</c:v>
                </c:pt>
                <c:pt idx="1187">
                  <c:v>04/07/1984</c:v>
                </c:pt>
                <c:pt idx="1188">
                  <c:v>05/07/1984</c:v>
                </c:pt>
                <c:pt idx="1189">
                  <c:v>06/07/1984</c:v>
                </c:pt>
                <c:pt idx="1190">
                  <c:v>09/07/1984</c:v>
                </c:pt>
                <c:pt idx="1191">
                  <c:v>10/07/1984</c:v>
                </c:pt>
                <c:pt idx="1192">
                  <c:v>11/07/1984</c:v>
                </c:pt>
                <c:pt idx="1193">
                  <c:v>12/07/1984</c:v>
                </c:pt>
                <c:pt idx="1194">
                  <c:v>13/07/1984</c:v>
                </c:pt>
                <c:pt idx="1195">
                  <c:v>16/07/1984</c:v>
                </c:pt>
                <c:pt idx="1196">
                  <c:v>17/07/1984</c:v>
                </c:pt>
                <c:pt idx="1197">
                  <c:v>18/07/1984</c:v>
                </c:pt>
                <c:pt idx="1198">
                  <c:v>19/07/1984</c:v>
                </c:pt>
                <c:pt idx="1199">
                  <c:v>20/07/1984</c:v>
                </c:pt>
                <c:pt idx="1200">
                  <c:v>23/07/1984</c:v>
                </c:pt>
                <c:pt idx="1201">
                  <c:v>24/07/1984</c:v>
                </c:pt>
                <c:pt idx="1202">
                  <c:v>25/07/1984</c:v>
                </c:pt>
                <c:pt idx="1203">
                  <c:v>26/07/1984</c:v>
                </c:pt>
                <c:pt idx="1204">
                  <c:v>27/07/1984</c:v>
                </c:pt>
                <c:pt idx="1205">
                  <c:v>30/07/1984</c:v>
                </c:pt>
                <c:pt idx="1206">
                  <c:v>31/07/1984</c:v>
                </c:pt>
                <c:pt idx="1207">
                  <c:v>01/08/1984</c:v>
                </c:pt>
                <c:pt idx="1208">
                  <c:v>02/08/1984</c:v>
                </c:pt>
                <c:pt idx="1209">
                  <c:v>03/08/1984</c:v>
                </c:pt>
                <c:pt idx="1210">
                  <c:v>06/08/1984</c:v>
                </c:pt>
                <c:pt idx="1211">
                  <c:v>07/08/1984</c:v>
                </c:pt>
                <c:pt idx="1212">
                  <c:v>08/08/1984</c:v>
                </c:pt>
                <c:pt idx="1213">
                  <c:v>09/08/1984</c:v>
                </c:pt>
                <c:pt idx="1214">
                  <c:v>10/08/1984</c:v>
                </c:pt>
                <c:pt idx="1215">
                  <c:v>13/08/1984</c:v>
                </c:pt>
                <c:pt idx="1216">
                  <c:v>14/08/1984</c:v>
                </c:pt>
                <c:pt idx="1217">
                  <c:v>15/08/1984</c:v>
                </c:pt>
                <c:pt idx="1218">
                  <c:v>16/08/1984</c:v>
                </c:pt>
                <c:pt idx="1219">
                  <c:v>17/08/1984</c:v>
                </c:pt>
                <c:pt idx="1220">
                  <c:v>20/08/1984</c:v>
                </c:pt>
                <c:pt idx="1221">
                  <c:v>21/08/1984</c:v>
                </c:pt>
                <c:pt idx="1222">
                  <c:v>22/08/1984</c:v>
                </c:pt>
                <c:pt idx="1223">
                  <c:v>23/08/1984</c:v>
                </c:pt>
                <c:pt idx="1224">
                  <c:v>24/08/1984</c:v>
                </c:pt>
                <c:pt idx="1225">
                  <c:v>27/08/1984</c:v>
                </c:pt>
                <c:pt idx="1226">
                  <c:v>28/08/1984</c:v>
                </c:pt>
                <c:pt idx="1227">
                  <c:v>29/08/1984</c:v>
                </c:pt>
                <c:pt idx="1228">
                  <c:v>30/08/1984</c:v>
                </c:pt>
                <c:pt idx="1229">
                  <c:v>31/08/1984</c:v>
                </c:pt>
                <c:pt idx="1230">
                  <c:v>03/09/1984</c:v>
                </c:pt>
                <c:pt idx="1231">
                  <c:v>04/09/1984</c:v>
                </c:pt>
                <c:pt idx="1232">
                  <c:v>05/09/1984</c:v>
                </c:pt>
                <c:pt idx="1233">
                  <c:v>06/09/1984</c:v>
                </c:pt>
                <c:pt idx="1234">
                  <c:v>07/09/1984</c:v>
                </c:pt>
                <c:pt idx="1235">
                  <c:v>10/09/1984</c:v>
                </c:pt>
                <c:pt idx="1236">
                  <c:v>11/09/1984</c:v>
                </c:pt>
                <c:pt idx="1237">
                  <c:v>12/09/1984</c:v>
                </c:pt>
                <c:pt idx="1238">
                  <c:v>13/09/1984</c:v>
                </c:pt>
                <c:pt idx="1239">
                  <c:v>14/09/1984</c:v>
                </c:pt>
                <c:pt idx="1240">
                  <c:v>17/09/1984</c:v>
                </c:pt>
                <c:pt idx="1241">
                  <c:v>18/09/1984</c:v>
                </c:pt>
                <c:pt idx="1242">
                  <c:v>19/09/1984</c:v>
                </c:pt>
                <c:pt idx="1243">
                  <c:v>20/09/1984</c:v>
                </c:pt>
                <c:pt idx="1244">
                  <c:v>21/09/1984</c:v>
                </c:pt>
                <c:pt idx="1245">
                  <c:v>24/09/1984</c:v>
                </c:pt>
                <c:pt idx="1246">
                  <c:v>25/09/1984</c:v>
                </c:pt>
                <c:pt idx="1247">
                  <c:v>26/09/1984</c:v>
                </c:pt>
                <c:pt idx="1248">
                  <c:v>27/09/1984</c:v>
                </c:pt>
                <c:pt idx="1249">
                  <c:v>28/09/1984</c:v>
                </c:pt>
                <c:pt idx="1250">
                  <c:v>01/10/1984</c:v>
                </c:pt>
                <c:pt idx="1251">
                  <c:v>02/10/1984</c:v>
                </c:pt>
                <c:pt idx="1252">
                  <c:v>03/10/1984</c:v>
                </c:pt>
                <c:pt idx="1253">
                  <c:v>04/10/1984</c:v>
                </c:pt>
                <c:pt idx="1254">
                  <c:v>05/10/1984</c:v>
                </c:pt>
                <c:pt idx="1255">
                  <c:v>08/10/1984</c:v>
                </c:pt>
                <c:pt idx="1256">
                  <c:v>09/10/1984</c:v>
                </c:pt>
                <c:pt idx="1257">
                  <c:v>10/10/1984</c:v>
                </c:pt>
                <c:pt idx="1258">
                  <c:v>11/10/1984</c:v>
                </c:pt>
                <c:pt idx="1259">
                  <c:v>12/10/1984</c:v>
                </c:pt>
                <c:pt idx="1260">
                  <c:v>15/10/1984</c:v>
                </c:pt>
                <c:pt idx="1261">
                  <c:v>16/10/1984</c:v>
                </c:pt>
                <c:pt idx="1262">
                  <c:v>17/10/1984</c:v>
                </c:pt>
                <c:pt idx="1263">
                  <c:v>18/10/1984</c:v>
                </c:pt>
                <c:pt idx="1264">
                  <c:v>19/10/1984</c:v>
                </c:pt>
                <c:pt idx="1265">
                  <c:v>22/10/1984</c:v>
                </c:pt>
                <c:pt idx="1266">
                  <c:v>23/10/1984</c:v>
                </c:pt>
                <c:pt idx="1267">
                  <c:v>24/10/1984</c:v>
                </c:pt>
                <c:pt idx="1268">
                  <c:v>25/10/1984</c:v>
                </c:pt>
                <c:pt idx="1269">
                  <c:v>26/10/1984</c:v>
                </c:pt>
                <c:pt idx="1270">
                  <c:v>29/10/1984</c:v>
                </c:pt>
                <c:pt idx="1271">
                  <c:v>30/10/1984</c:v>
                </c:pt>
                <c:pt idx="1272">
                  <c:v>31/10/1984</c:v>
                </c:pt>
                <c:pt idx="1273">
                  <c:v>01/11/1984</c:v>
                </c:pt>
                <c:pt idx="1274">
                  <c:v>02/11/1984</c:v>
                </c:pt>
                <c:pt idx="1275">
                  <c:v>05/11/1984</c:v>
                </c:pt>
                <c:pt idx="1276">
                  <c:v>06/11/1984</c:v>
                </c:pt>
                <c:pt idx="1277">
                  <c:v>07/11/1984</c:v>
                </c:pt>
                <c:pt idx="1278">
                  <c:v>08/11/1984</c:v>
                </c:pt>
                <c:pt idx="1279">
                  <c:v>09/11/1984</c:v>
                </c:pt>
                <c:pt idx="1280">
                  <c:v>12/11/1984</c:v>
                </c:pt>
                <c:pt idx="1281">
                  <c:v>13/11/1984</c:v>
                </c:pt>
                <c:pt idx="1282">
                  <c:v>14/11/1984</c:v>
                </c:pt>
                <c:pt idx="1283">
                  <c:v>15/11/1984</c:v>
                </c:pt>
                <c:pt idx="1284">
                  <c:v>16/11/1984</c:v>
                </c:pt>
                <c:pt idx="1285">
                  <c:v>19/11/1984</c:v>
                </c:pt>
                <c:pt idx="1286">
                  <c:v>20/11/1984</c:v>
                </c:pt>
                <c:pt idx="1287">
                  <c:v>21/11/1984</c:v>
                </c:pt>
                <c:pt idx="1288">
                  <c:v>22/11/1984</c:v>
                </c:pt>
                <c:pt idx="1289">
                  <c:v>23/11/1984</c:v>
                </c:pt>
                <c:pt idx="1290">
                  <c:v>26/11/1984</c:v>
                </c:pt>
                <c:pt idx="1291">
                  <c:v>27/11/1984</c:v>
                </c:pt>
                <c:pt idx="1292">
                  <c:v>28/11/1984</c:v>
                </c:pt>
                <c:pt idx="1293">
                  <c:v>29/11/1984</c:v>
                </c:pt>
                <c:pt idx="1294">
                  <c:v>30/11/1984</c:v>
                </c:pt>
                <c:pt idx="1295">
                  <c:v>03/12/1984</c:v>
                </c:pt>
                <c:pt idx="1296">
                  <c:v>04/12/1984</c:v>
                </c:pt>
                <c:pt idx="1297">
                  <c:v>05/12/1984</c:v>
                </c:pt>
                <c:pt idx="1298">
                  <c:v>06/12/1984</c:v>
                </c:pt>
                <c:pt idx="1299">
                  <c:v>07/12/1984</c:v>
                </c:pt>
                <c:pt idx="1300">
                  <c:v>10/12/1984</c:v>
                </c:pt>
                <c:pt idx="1301">
                  <c:v>11/12/1984</c:v>
                </c:pt>
                <c:pt idx="1302">
                  <c:v>12/12/1984</c:v>
                </c:pt>
                <c:pt idx="1303">
                  <c:v>13/12/1984</c:v>
                </c:pt>
                <c:pt idx="1304">
                  <c:v>14/12/1984</c:v>
                </c:pt>
                <c:pt idx="1305">
                  <c:v>17/12/1984</c:v>
                </c:pt>
                <c:pt idx="1306">
                  <c:v>18/12/1984</c:v>
                </c:pt>
                <c:pt idx="1307">
                  <c:v>19/12/1984</c:v>
                </c:pt>
                <c:pt idx="1308">
                  <c:v>20/12/1984</c:v>
                </c:pt>
                <c:pt idx="1309">
                  <c:v>21/12/1984</c:v>
                </c:pt>
                <c:pt idx="1310">
                  <c:v>24/12/1984</c:v>
                </c:pt>
                <c:pt idx="1311">
                  <c:v>27/12/1984</c:v>
                </c:pt>
                <c:pt idx="1312">
                  <c:v>28/12/1984</c:v>
                </c:pt>
                <c:pt idx="1313">
                  <c:v>31/12/1984</c:v>
                </c:pt>
                <c:pt idx="1314">
                  <c:v>02/01/1985</c:v>
                </c:pt>
                <c:pt idx="1315">
                  <c:v>03/01/1985</c:v>
                </c:pt>
                <c:pt idx="1316">
                  <c:v>04/01/1985</c:v>
                </c:pt>
                <c:pt idx="1317">
                  <c:v>07/01/1985</c:v>
                </c:pt>
                <c:pt idx="1318">
                  <c:v>08/01/1985</c:v>
                </c:pt>
                <c:pt idx="1319">
                  <c:v>09/01/1985</c:v>
                </c:pt>
                <c:pt idx="1320">
                  <c:v>10/01/1985</c:v>
                </c:pt>
                <c:pt idx="1321">
                  <c:v>11/01/1985</c:v>
                </c:pt>
                <c:pt idx="1322">
                  <c:v>14/01/1985</c:v>
                </c:pt>
                <c:pt idx="1323">
                  <c:v>15/01/1985</c:v>
                </c:pt>
                <c:pt idx="1324">
                  <c:v>16/01/1985</c:v>
                </c:pt>
                <c:pt idx="1325">
                  <c:v>17/01/1985</c:v>
                </c:pt>
                <c:pt idx="1326">
                  <c:v>18/01/1985</c:v>
                </c:pt>
                <c:pt idx="1327">
                  <c:v>21/01/1985</c:v>
                </c:pt>
                <c:pt idx="1328">
                  <c:v>22/01/1985</c:v>
                </c:pt>
                <c:pt idx="1329">
                  <c:v>23/01/1985</c:v>
                </c:pt>
                <c:pt idx="1330">
                  <c:v>24/01/1985</c:v>
                </c:pt>
                <c:pt idx="1331">
                  <c:v>25/01/1985</c:v>
                </c:pt>
                <c:pt idx="1332">
                  <c:v>28/01/1985</c:v>
                </c:pt>
                <c:pt idx="1333">
                  <c:v>29/01/1985</c:v>
                </c:pt>
                <c:pt idx="1334">
                  <c:v>30/01/1985</c:v>
                </c:pt>
                <c:pt idx="1335">
                  <c:v>31/01/1985</c:v>
                </c:pt>
                <c:pt idx="1336">
                  <c:v>01/02/1985</c:v>
                </c:pt>
                <c:pt idx="1337">
                  <c:v>04/02/1985</c:v>
                </c:pt>
                <c:pt idx="1338">
                  <c:v>05/02/1985</c:v>
                </c:pt>
                <c:pt idx="1339">
                  <c:v>06/02/1985</c:v>
                </c:pt>
                <c:pt idx="1340">
                  <c:v>07/02/1985</c:v>
                </c:pt>
                <c:pt idx="1341">
                  <c:v>08/02/1985</c:v>
                </c:pt>
                <c:pt idx="1342">
                  <c:v>11/02/1985</c:v>
                </c:pt>
                <c:pt idx="1343">
                  <c:v>12/02/1985</c:v>
                </c:pt>
                <c:pt idx="1344">
                  <c:v>13/02/1985</c:v>
                </c:pt>
                <c:pt idx="1345">
                  <c:v>14/02/1985</c:v>
                </c:pt>
                <c:pt idx="1346">
                  <c:v>15/02/1985</c:v>
                </c:pt>
                <c:pt idx="1347">
                  <c:v>18/02/1985</c:v>
                </c:pt>
                <c:pt idx="1348">
                  <c:v>19/02/1985</c:v>
                </c:pt>
                <c:pt idx="1349">
                  <c:v>20/02/1985</c:v>
                </c:pt>
                <c:pt idx="1350">
                  <c:v>21/02/1985</c:v>
                </c:pt>
                <c:pt idx="1351">
                  <c:v>22/02/1985</c:v>
                </c:pt>
                <c:pt idx="1352">
                  <c:v>25/02/1985</c:v>
                </c:pt>
                <c:pt idx="1353">
                  <c:v>26/02/1985</c:v>
                </c:pt>
                <c:pt idx="1354">
                  <c:v>27/02/1985</c:v>
                </c:pt>
                <c:pt idx="1355">
                  <c:v>28/02/1985</c:v>
                </c:pt>
                <c:pt idx="1356">
                  <c:v>01/03/1985</c:v>
                </c:pt>
                <c:pt idx="1357">
                  <c:v>04/03/1985</c:v>
                </c:pt>
                <c:pt idx="1358">
                  <c:v>05/03/1985</c:v>
                </c:pt>
                <c:pt idx="1359">
                  <c:v>06/03/1985</c:v>
                </c:pt>
                <c:pt idx="1360">
                  <c:v>07/03/1985</c:v>
                </c:pt>
                <c:pt idx="1361">
                  <c:v>08/03/1985</c:v>
                </c:pt>
                <c:pt idx="1362">
                  <c:v>11/03/1985</c:v>
                </c:pt>
                <c:pt idx="1363">
                  <c:v>12/03/1985</c:v>
                </c:pt>
                <c:pt idx="1364">
                  <c:v>13/03/1985</c:v>
                </c:pt>
                <c:pt idx="1365">
                  <c:v>14/03/1985</c:v>
                </c:pt>
                <c:pt idx="1366">
                  <c:v>15/03/1985</c:v>
                </c:pt>
                <c:pt idx="1367">
                  <c:v>18/03/1985</c:v>
                </c:pt>
                <c:pt idx="1368">
                  <c:v>19/03/1985</c:v>
                </c:pt>
                <c:pt idx="1369">
                  <c:v>20/03/1985</c:v>
                </c:pt>
                <c:pt idx="1370">
                  <c:v>21/03/1985</c:v>
                </c:pt>
                <c:pt idx="1371">
                  <c:v>22/03/1985</c:v>
                </c:pt>
                <c:pt idx="1372">
                  <c:v>25/03/1985</c:v>
                </c:pt>
                <c:pt idx="1373">
                  <c:v>26/03/1985</c:v>
                </c:pt>
                <c:pt idx="1374">
                  <c:v>27/03/1985</c:v>
                </c:pt>
                <c:pt idx="1375">
                  <c:v>28/03/1985</c:v>
                </c:pt>
                <c:pt idx="1376">
                  <c:v>29/03/1985</c:v>
                </c:pt>
                <c:pt idx="1377">
                  <c:v>01/04/1985</c:v>
                </c:pt>
                <c:pt idx="1378">
                  <c:v>02/04/1985</c:v>
                </c:pt>
                <c:pt idx="1379">
                  <c:v>03/04/1985</c:v>
                </c:pt>
                <c:pt idx="1380">
                  <c:v>04/04/1985</c:v>
                </c:pt>
                <c:pt idx="1381">
                  <c:v>08/04/1985</c:v>
                </c:pt>
                <c:pt idx="1382">
                  <c:v>09/04/1985</c:v>
                </c:pt>
                <c:pt idx="1383">
                  <c:v>10/04/1985</c:v>
                </c:pt>
                <c:pt idx="1384">
                  <c:v>11/04/1985</c:v>
                </c:pt>
                <c:pt idx="1385">
                  <c:v>12/04/1985</c:v>
                </c:pt>
                <c:pt idx="1386">
                  <c:v>15/04/1985</c:v>
                </c:pt>
                <c:pt idx="1387">
                  <c:v>16/04/1985</c:v>
                </c:pt>
                <c:pt idx="1388">
                  <c:v>17/04/1985</c:v>
                </c:pt>
                <c:pt idx="1389">
                  <c:v>18/04/1985</c:v>
                </c:pt>
                <c:pt idx="1390">
                  <c:v>19/04/1985</c:v>
                </c:pt>
                <c:pt idx="1391">
                  <c:v>22/04/1985</c:v>
                </c:pt>
                <c:pt idx="1392">
                  <c:v>23/04/1985</c:v>
                </c:pt>
                <c:pt idx="1393">
                  <c:v>24/04/1985</c:v>
                </c:pt>
                <c:pt idx="1394">
                  <c:v>25/04/1985</c:v>
                </c:pt>
                <c:pt idx="1395">
                  <c:v>26/04/1985</c:v>
                </c:pt>
                <c:pt idx="1396">
                  <c:v>29/04/1985</c:v>
                </c:pt>
                <c:pt idx="1397">
                  <c:v>30/04/1985</c:v>
                </c:pt>
                <c:pt idx="1398">
                  <c:v>01/05/1985</c:v>
                </c:pt>
                <c:pt idx="1399">
                  <c:v>02/05/1985</c:v>
                </c:pt>
                <c:pt idx="1400">
                  <c:v>03/05/1985</c:v>
                </c:pt>
                <c:pt idx="1401">
                  <c:v>06/05/1985</c:v>
                </c:pt>
                <c:pt idx="1402">
                  <c:v>07/05/1985</c:v>
                </c:pt>
                <c:pt idx="1403">
                  <c:v>08/05/1985</c:v>
                </c:pt>
                <c:pt idx="1404">
                  <c:v>09/05/1985</c:v>
                </c:pt>
                <c:pt idx="1405">
                  <c:v>10/05/1985</c:v>
                </c:pt>
                <c:pt idx="1406">
                  <c:v>13/05/1985</c:v>
                </c:pt>
                <c:pt idx="1407">
                  <c:v>14/05/1985</c:v>
                </c:pt>
                <c:pt idx="1408">
                  <c:v>15/05/1985</c:v>
                </c:pt>
                <c:pt idx="1409">
                  <c:v>16/05/1985</c:v>
                </c:pt>
                <c:pt idx="1410">
                  <c:v>17/05/1985</c:v>
                </c:pt>
                <c:pt idx="1411">
                  <c:v>20/05/1985</c:v>
                </c:pt>
                <c:pt idx="1412">
                  <c:v>21/05/1985</c:v>
                </c:pt>
                <c:pt idx="1413">
                  <c:v>22/05/1985</c:v>
                </c:pt>
                <c:pt idx="1414">
                  <c:v>23/05/1985</c:v>
                </c:pt>
                <c:pt idx="1415">
                  <c:v>24/05/1985</c:v>
                </c:pt>
                <c:pt idx="1416">
                  <c:v>27/05/1985</c:v>
                </c:pt>
                <c:pt idx="1417">
                  <c:v>28/05/1985</c:v>
                </c:pt>
                <c:pt idx="1418">
                  <c:v>29/05/1985</c:v>
                </c:pt>
                <c:pt idx="1419">
                  <c:v>30/05/1985</c:v>
                </c:pt>
                <c:pt idx="1420">
                  <c:v>31/05/1985</c:v>
                </c:pt>
                <c:pt idx="1421">
                  <c:v>03/06/1985</c:v>
                </c:pt>
                <c:pt idx="1422">
                  <c:v>04/06/1985</c:v>
                </c:pt>
                <c:pt idx="1423">
                  <c:v>05/06/1985</c:v>
                </c:pt>
                <c:pt idx="1424">
                  <c:v>06/06/1985</c:v>
                </c:pt>
                <c:pt idx="1425">
                  <c:v>07/06/1985</c:v>
                </c:pt>
                <c:pt idx="1426">
                  <c:v>10/06/1985</c:v>
                </c:pt>
                <c:pt idx="1427">
                  <c:v>11/06/1985</c:v>
                </c:pt>
                <c:pt idx="1428">
                  <c:v>12/06/1985</c:v>
                </c:pt>
                <c:pt idx="1429">
                  <c:v>13/06/1985</c:v>
                </c:pt>
                <c:pt idx="1430">
                  <c:v>14/06/1985</c:v>
                </c:pt>
                <c:pt idx="1431">
                  <c:v>17/06/1985</c:v>
                </c:pt>
                <c:pt idx="1432">
                  <c:v>18/06/1985</c:v>
                </c:pt>
                <c:pt idx="1433">
                  <c:v>19/06/1985</c:v>
                </c:pt>
                <c:pt idx="1434">
                  <c:v>20/06/1985</c:v>
                </c:pt>
                <c:pt idx="1435">
                  <c:v>21/06/1985</c:v>
                </c:pt>
                <c:pt idx="1436">
                  <c:v>24/06/1985</c:v>
                </c:pt>
                <c:pt idx="1437">
                  <c:v>25/06/1985</c:v>
                </c:pt>
                <c:pt idx="1438">
                  <c:v>26/06/1985</c:v>
                </c:pt>
                <c:pt idx="1439">
                  <c:v>27/06/1985</c:v>
                </c:pt>
                <c:pt idx="1440">
                  <c:v>28/06/1985</c:v>
                </c:pt>
                <c:pt idx="1441">
                  <c:v>01/07/1985</c:v>
                </c:pt>
                <c:pt idx="1442">
                  <c:v>02/07/1985</c:v>
                </c:pt>
                <c:pt idx="1443">
                  <c:v>03/07/1985</c:v>
                </c:pt>
                <c:pt idx="1444">
                  <c:v>04/07/1985</c:v>
                </c:pt>
                <c:pt idx="1445">
                  <c:v>05/07/1985</c:v>
                </c:pt>
                <c:pt idx="1446">
                  <c:v>08/07/1985</c:v>
                </c:pt>
                <c:pt idx="1447">
                  <c:v>09/07/1985</c:v>
                </c:pt>
                <c:pt idx="1448">
                  <c:v>10/07/1985</c:v>
                </c:pt>
                <c:pt idx="1449">
                  <c:v>11/07/1985</c:v>
                </c:pt>
                <c:pt idx="1450">
                  <c:v>12/07/1985</c:v>
                </c:pt>
                <c:pt idx="1451">
                  <c:v>15/07/1985</c:v>
                </c:pt>
                <c:pt idx="1452">
                  <c:v>16/07/1985</c:v>
                </c:pt>
                <c:pt idx="1453">
                  <c:v>17/07/1985</c:v>
                </c:pt>
                <c:pt idx="1454">
                  <c:v>18/07/1985</c:v>
                </c:pt>
                <c:pt idx="1455">
                  <c:v>19/07/1985</c:v>
                </c:pt>
                <c:pt idx="1456">
                  <c:v>22/07/1985</c:v>
                </c:pt>
                <c:pt idx="1457">
                  <c:v>23/07/1985</c:v>
                </c:pt>
                <c:pt idx="1458">
                  <c:v>24/07/1985</c:v>
                </c:pt>
                <c:pt idx="1459">
                  <c:v>25/07/1985</c:v>
                </c:pt>
                <c:pt idx="1460">
                  <c:v>26/07/1985</c:v>
                </c:pt>
                <c:pt idx="1461">
                  <c:v>29/07/1985</c:v>
                </c:pt>
                <c:pt idx="1462">
                  <c:v>30/07/1985</c:v>
                </c:pt>
                <c:pt idx="1463">
                  <c:v>31/07/1985</c:v>
                </c:pt>
                <c:pt idx="1464">
                  <c:v>01/08/1985</c:v>
                </c:pt>
                <c:pt idx="1465">
                  <c:v>02/08/1985</c:v>
                </c:pt>
                <c:pt idx="1466">
                  <c:v>05/08/1985</c:v>
                </c:pt>
                <c:pt idx="1467">
                  <c:v>06/08/1985</c:v>
                </c:pt>
                <c:pt idx="1468">
                  <c:v>07/08/1985</c:v>
                </c:pt>
                <c:pt idx="1469">
                  <c:v>08/08/1985</c:v>
                </c:pt>
                <c:pt idx="1470">
                  <c:v>09/08/1985</c:v>
                </c:pt>
                <c:pt idx="1471">
                  <c:v>12/08/1985</c:v>
                </c:pt>
                <c:pt idx="1472">
                  <c:v>13/08/1985</c:v>
                </c:pt>
                <c:pt idx="1473">
                  <c:v>14/08/1985</c:v>
                </c:pt>
                <c:pt idx="1474">
                  <c:v>15/08/1985</c:v>
                </c:pt>
                <c:pt idx="1475">
                  <c:v>16/08/1985</c:v>
                </c:pt>
                <c:pt idx="1476">
                  <c:v>19/08/1985</c:v>
                </c:pt>
                <c:pt idx="1477">
                  <c:v>20/08/1985</c:v>
                </c:pt>
                <c:pt idx="1478">
                  <c:v>21/08/1985</c:v>
                </c:pt>
                <c:pt idx="1479">
                  <c:v>22/08/1985</c:v>
                </c:pt>
                <c:pt idx="1480">
                  <c:v>23/08/1985</c:v>
                </c:pt>
                <c:pt idx="1481">
                  <c:v>26/08/1985</c:v>
                </c:pt>
                <c:pt idx="1482">
                  <c:v>27/08/1985</c:v>
                </c:pt>
                <c:pt idx="1483">
                  <c:v>28/08/1985</c:v>
                </c:pt>
                <c:pt idx="1484">
                  <c:v>29/08/1985</c:v>
                </c:pt>
                <c:pt idx="1485">
                  <c:v>30/08/1985</c:v>
                </c:pt>
                <c:pt idx="1486">
                  <c:v>02/09/1985</c:v>
                </c:pt>
                <c:pt idx="1487">
                  <c:v>03/09/1985</c:v>
                </c:pt>
                <c:pt idx="1488">
                  <c:v>04/09/1985</c:v>
                </c:pt>
                <c:pt idx="1489">
                  <c:v>05/09/1985</c:v>
                </c:pt>
                <c:pt idx="1490">
                  <c:v>09/09/1985</c:v>
                </c:pt>
                <c:pt idx="1491">
                  <c:v>10/09/1985</c:v>
                </c:pt>
                <c:pt idx="1492">
                  <c:v>11/09/1985</c:v>
                </c:pt>
                <c:pt idx="1493">
                  <c:v>12/09/1985</c:v>
                </c:pt>
                <c:pt idx="1494">
                  <c:v>13/09/1985</c:v>
                </c:pt>
                <c:pt idx="1495">
                  <c:v>16/09/1985</c:v>
                </c:pt>
                <c:pt idx="1496">
                  <c:v>17/09/1985</c:v>
                </c:pt>
                <c:pt idx="1497">
                  <c:v>18/09/1985</c:v>
                </c:pt>
                <c:pt idx="1498">
                  <c:v>19/09/1985</c:v>
                </c:pt>
                <c:pt idx="1499">
                  <c:v>20/09/1985</c:v>
                </c:pt>
                <c:pt idx="1500">
                  <c:v>23/09/1985</c:v>
                </c:pt>
                <c:pt idx="1501">
                  <c:v>24/09/1985</c:v>
                </c:pt>
                <c:pt idx="1502">
                  <c:v>25/09/1985</c:v>
                </c:pt>
                <c:pt idx="1503">
                  <c:v>26/09/1985</c:v>
                </c:pt>
                <c:pt idx="1504">
                  <c:v>27/09/1985</c:v>
                </c:pt>
                <c:pt idx="1505">
                  <c:v>30/09/1985</c:v>
                </c:pt>
                <c:pt idx="1506">
                  <c:v>01/10/1985</c:v>
                </c:pt>
                <c:pt idx="1507">
                  <c:v>02/10/1985</c:v>
                </c:pt>
                <c:pt idx="1508">
                  <c:v>03/10/1985</c:v>
                </c:pt>
                <c:pt idx="1509">
                  <c:v>04/10/1985</c:v>
                </c:pt>
                <c:pt idx="1510">
                  <c:v>07/10/1985</c:v>
                </c:pt>
                <c:pt idx="1511">
                  <c:v>08/10/1985</c:v>
                </c:pt>
                <c:pt idx="1512">
                  <c:v>09/10/1985</c:v>
                </c:pt>
                <c:pt idx="1513">
                  <c:v>10/10/1985</c:v>
                </c:pt>
                <c:pt idx="1514">
                  <c:v>11/10/1985</c:v>
                </c:pt>
                <c:pt idx="1515">
                  <c:v>14/10/1985</c:v>
                </c:pt>
                <c:pt idx="1516">
                  <c:v>15/10/1985</c:v>
                </c:pt>
                <c:pt idx="1517">
                  <c:v>16/10/1985</c:v>
                </c:pt>
                <c:pt idx="1518">
                  <c:v>17/10/1985</c:v>
                </c:pt>
                <c:pt idx="1519">
                  <c:v>18/10/1985</c:v>
                </c:pt>
                <c:pt idx="1520">
                  <c:v>21/10/1985</c:v>
                </c:pt>
                <c:pt idx="1521">
                  <c:v>22/10/1985</c:v>
                </c:pt>
                <c:pt idx="1522">
                  <c:v>23/10/1985</c:v>
                </c:pt>
                <c:pt idx="1523">
                  <c:v>24/10/1985</c:v>
                </c:pt>
                <c:pt idx="1524">
                  <c:v>25/10/1985</c:v>
                </c:pt>
                <c:pt idx="1525">
                  <c:v>28/10/1985</c:v>
                </c:pt>
                <c:pt idx="1526">
                  <c:v>29/10/1985</c:v>
                </c:pt>
                <c:pt idx="1527">
                  <c:v>30/10/1985</c:v>
                </c:pt>
                <c:pt idx="1528">
                  <c:v>31/10/1985</c:v>
                </c:pt>
                <c:pt idx="1529">
                  <c:v>01/11/1985</c:v>
                </c:pt>
                <c:pt idx="1530">
                  <c:v>04/11/1985</c:v>
                </c:pt>
                <c:pt idx="1531">
                  <c:v>05/11/1985</c:v>
                </c:pt>
                <c:pt idx="1532">
                  <c:v>06/11/1985</c:v>
                </c:pt>
                <c:pt idx="1533">
                  <c:v>07/11/1985</c:v>
                </c:pt>
                <c:pt idx="1534">
                  <c:v>08/11/1985</c:v>
                </c:pt>
                <c:pt idx="1535">
                  <c:v>11/11/1985</c:v>
                </c:pt>
                <c:pt idx="1536">
                  <c:v>12/11/1985</c:v>
                </c:pt>
                <c:pt idx="1537">
                  <c:v>13/11/1985</c:v>
                </c:pt>
                <c:pt idx="1538">
                  <c:v>14/11/1985</c:v>
                </c:pt>
                <c:pt idx="1539">
                  <c:v>15/11/1985</c:v>
                </c:pt>
                <c:pt idx="1540">
                  <c:v>18/11/1985</c:v>
                </c:pt>
                <c:pt idx="1541">
                  <c:v>19/11/1985</c:v>
                </c:pt>
                <c:pt idx="1542">
                  <c:v>20/11/1985</c:v>
                </c:pt>
                <c:pt idx="1543">
                  <c:v>21/11/1985</c:v>
                </c:pt>
                <c:pt idx="1544">
                  <c:v>22/11/1985</c:v>
                </c:pt>
                <c:pt idx="1545">
                  <c:v>25/11/1985</c:v>
                </c:pt>
                <c:pt idx="1546">
                  <c:v>26/11/1985</c:v>
                </c:pt>
                <c:pt idx="1547">
                  <c:v>27/11/1985</c:v>
                </c:pt>
                <c:pt idx="1548">
                  <c:v>28/11/1985</c:v>
                </c:pt>
                <c:pt idx="1549">
                  <c:v>29/11/1985</c:v>
                </c:pt>
                <c:pt idx="1550">
                  <c:v>02/12/1985</c:v>
                </c:pt>
                <c:pt idx="1551">
                  <c:v>03/12/1985</c:v>
                </c:pt>
                <c:pt idx="1552">
                  <c:v>04/12/1985</c:v>
                </c:pt>
                <c:pt idx="1553">
                  <c:v>05/12/1985</c:v>
                </c:pt>
                <c:pt idx="1554">
                  <c:v>06/12/1985</c:v>
                </c:pt>
                <c:pt idx="1555">
                  <c:v>09/12/1985</c:v>
                </c:pt>
                <c:pt idx="1556">
                  <c:v>10/12/1985</c:v>
                </c:pt>
                <c:pt idx="1557">
                  <c:v>11/12/1985</c:v>
                </c:pt>
                <c:pt idx="1558">
                  <c:v>12/12/1985</c:v>
                </c:pt>
                <c:pt idx="1559">
                  <c:v>13/12/1985</c:v>
                </c:pt>
                <c:pt idx="1560">
                  <c:v>16/12/1985</c:v>
                </c:pt>
                <c:pt idx="1561">
                  <c:v>17/12/1985</c:v>
                </c:pt>
                <c:pt idx="1562">
                  <c:v>18/12/1985</c:v>
                </c:pt>
                <c:pt idx="1563">
                  <c:v>19/12/1985</c:v>
                </c:pt>
                <c:pt idx="1564">
                  <c:v>20/12/1985</c:v>
                </c:pt>
                <c:pt idx="1565">
                  <c:v>23/12/1985</c:v>
                </c:pt>
                <c:pt idx="1566">
                  <c:v>24/12/1985</c:v>
                </c:pt>
                <c:pt idx="1567">
                  <c:v>26/12/1985</c:v>
                </c:pt>
                <c:pt idx="1568">
                  <c:v>27/12/1985</c:v>
                </c:pt>
                <c:pt idx="1569">
                  <c:v>30/12/1985</c:v>
                </c:pt>
                <c:pt idx="1570">
                  <c:v>31/12/1985</c:v>
                </c:pt>
                <c:pt idx="1571">
                  <c:v>02/01/1986</c:v>
                </c:pt>
                <c:pt idx="1572">
                  <c:v>03/01/1986</c:v>
                </c:pt>
                <c:pt idx="1573">
                  <c:v>06/01/1986</c:v>
                </c:pt>
                <c:pt idx="1574">
                  <c:v>07/01/1986</c:v>
                </c:pt>
                <c:pt idx="1575">
                  <c:v>08/01/1986</c:v>
                </c:pt>
                <c:pt idx="1576">
                  <c:v>09/01/1986</c:v>
                </c:pt>
                <c:pt idx="1577">
                  <c:v>10/01/1986</c:v>
                </c:pt>
                <c:pt idx="1578">
                  <c:v>13/01/1986</c:v>
                </c:pt>
                <c:pt idx="1579">
                  <c:v>14/01/1986</c:v>
                </c:pt>
                <c:pt idx="1580">
                  <c:v>16/01/1986</c:v>
                </c:pt>
                <c:pt idx="1581">
                  <c:v>17/01/1986</c:v>
                </c:pt>
                <c:pt idx="1582">
                  <c:v>20/01/1986</c:v>
                </c:pt>
                <c:pt idx="1583">
                  <c:v>21/01/1986</c:v>
                </c:pt>
                <c:pt idx="1584">
                  <c:v>22/01/1986</c:v>
                </c:pt>
                <c:pt idx="1585">
                  <c:v>23/01/1986</c:v>
                </c:pt>
                <c:pt idx="1586">
                  <c:v>24/01/1986</c:v>
                </c:pt>
                <c:pt idx="1587">
                  <c:v>27/01/1986</c:v>
                </c:pt>
                <c:pt idx="1588">
                  <c:v>28/01/1986</c:v>
                </c:pt>
                <c:pt idx="1589">
                  <c:v>29/01/1986</c:v>
                </c:pt>
                <c:pt idx="1590">
                  <c:v>30/01/1986</c:v>
                </c:pt>
                <c:pt idx="1591">
                  <c:v>31/01/1986</c:v>
                </c:pt>
                <c:pt idx="1592">
                  <c:v>03/02/1986</c:v>
                </c:pt>
                <c:pt idx="1593">
                  <c:v>04/02/1986</c:v>
                </c:pt>
                <c:pt idx="1594">
                  <c:v>05/02/1986</c:v>
                </c:pt>
                <c:pt idx="1595">
                  <c:v>06/02/1986</c:v>
                </c:pt>
                <c:pt idx="1596">
                  <c:v>07/02/1986</c:v>
                </c:pt>
                <c:pt idx="1597">
                  <c:v>10/02/1986</c:v>
                </c:pt>
                <c:pt idx="1598">
                  <c:v>12/02/1986</c:v>
                </c:pt>
                <c:pt idx="1599">
                  <c:v>13/02/1986</c:v>
                </c:pt>
                <c:pt idx="1600">
                  <c:v>14/02/1986</c:v>
                </c:pt>
                <c:pt idx="1601">
                  <c:v>17/02/1986</c:v>
                </c:pt>
                <c:pt idx="1602">
                  <c:v>18/02/1986</c:v>
                </c:pt>
                <c:pt idx="1603">
                  <c:v>19/02/1986</c:v>
                </c:pt>
                <c:pt idx="1604">
                  <c:v>20/02/1986</c:v>
                </c:pt>
                <c:pt idx="1605">
                  <c:v>21/02/1986</c:v>
                </c:pt>
                <c:pt idx="1606">
                  <c:v>24/02/1986</c:v>
                </c:pt>
                <c:pt idx="1607">
                  <c:v>25/02/1986</c:v>
                </c:pt>
                <c:pt idx="1608">
                  <c:v>26/02/1986</c:v>
                </c:pt>
                <c:pt idx="1609">
                  <c:v>27/02/1986</c:v>
                </c:pt>
                <c:pt idx="1610">
                  <c:v>28/02/1986</c:v>
                </c:pt>
                <c:pt idx="1611">
                  <c:v>03/03/1986</c:v>
                </c:pt>
                <c:pt idx="1612">
                  <c:v>04/03/1986</c:v>
                </c:pt>
                <c:pt idx="1613">
                  <c:v>05/03/1986</c:v>
                </c:pt>
                <c:pt idx="1614">
                  <c:v>06/03/1986</c:v>
                </c:pt>
                <c:pt idx="1615">
                  <c:v>07/03/1986</c:v>
                </c:pt>
                <c:pt idx="1616">
                  <c:v>10/03/1986</c:v>
                </c:pt>
                <c:pt idx="1617">
                  <c:v>11/03/1986</c:v>
                </c:pt>
                <c:pt idx="1618">
                  <c:v>12/03/1986</c:v>
                </c:pt>
                <c:pt idx="1619">
                  <c:v>13/03/1986</c:v>
                </c:pt>
                <c:pt idx="1620">
                  <c:v>14/03/1986</c:v>
                </c:pt>
                <c:pt idx="1621">
                  <c:v>17/03/1986</c:v>
                </c:pt>
                <c:pt idx="1622">
                  <c:v>18/03/1986</c:v>
                </c:pt>
                <c:pt idx="1623">
                  <c:v>19/03/1986</c:v>
                </c:pt>
                <c:pt idx="1624">
                  <c:v>20/03/1986</c:v>
                </c:pt>
                <c:pt idx="1625">
                  <c:v>24/03/1986</c:v>
                </c:pt>
                <c:pt idx="1626">
                  <c:v>25/03/1986</c:v>
                </c:pt>
                <c:pt idx="1627">
                  <c:v>26/03/1986</c:v>
                </c:pt>
                <c:pt idx="1628">
                  <c:v>27/03/1986</c:v>
                </c:pt>
                <c:pt idx="1629">
                  <c:v>01/04/1986</c:v>
                </c:pt>
                <c:pt idx="1630">
                  <c:v>02/04/1986</c:v>
                </c:pt>
                <c:pt idx="1631">
                  <c:v>03/04/1986</c:v>
                </c:pt>
                <c:pt idx="1632">
                  <c:v>04/04/1986</c:v>
                </c:pt>
                <c:pt idx="1633">
                  <c:v>07/04/1986</c:v>
                </c:pt>
                <c:pt idx="1634">
                  <c:v>08/04/1986</c:v>
                </c:pt>
                <c:pt idx="1635">
                  <c:v>09/04/1986</c:v>
                </c:pt>
                <c:pt idx="1636">
                  <c:v>10/04/1986</c:v>
                </c:pt>
                <c:pt idx="1637">
                  <c:v>11/04/1986</c:v>
                </c:pt>
                <c:pt idx="1638">
                  <c:v>14/04/1986</c:v>
                </c:pt>
                <c:pt idx="1639">
                  <c:v>15/04/1986</c:v>
                </c:pt>
                <c:pt idx="1640">
                  <c:v>16/04/1986</c:v>
                </c:pt>
                <c:pt idx="1641">
                  <c:v>17/04/1986</c:v>
                </c:pt>
                <c:pt idx="1642">
                  <c:v>18/04/1986</c:v>
                </c:pt>
                <c:pt idx="1643">
                  <c:v>21/04/1986</c:v>
                </c:pt>
                <c:pt idx="1644">
                  <c:v>22/04/1986</c:v>
                </c:pt>
                <c:pt idx="1645">
                  <c:v>23/04/1986</c:v>
                </c:pt>
                <c:pt idx="1646">
                  <c:v>24/04/1986</c:v>
                </c:pt>
                <c:pt idx="1647">
                  <c:v>25/04/1986</c:v>
                </c:pt>
                <c:pt idx="1648">
                  <c:v>28/04/1986</c:v>
                </c:pt>
                <c:pt idx="1649">
                  <c:v>30/04/1986</c:v>
                </c:pt>
                <c:pt idx="1650">
                  <c:v>01/05/1986</c:v>
                </c:pt>
                <c:pt idx="1651">
                  <c:v>02/05/1986</c:v>
                </c:pt>
                <c:pt idx="1652">
                  <c:v>05/05/1986</c:v>
                </c:pt>
                <c:pt idx="1653">
                  <c:v>06/05/1986</c:v>
                </c:pt>
                <c:pt idx="1654">
                  <c:v>07/05/1986</c:v>
                </c:pt>
                <c:pt idx="1655">
                  <c:v>08/05/1986</c:v>
                </c:pt>
                <c:pt idx="1656">
                  <c:v>09/05/1986</c:v>
                </c:pt>
                <c:pt idx="1657">
                  <c:v>12/05/1986</c:v>
                </c:pt>
                <c:pt idx="1658">
                  <c:v>13/05/1986</c:v>
                </c:pt>
                <c:pt idx="1659">
                  <c:v>14/05/1986</c:v>
                </c:pt>
                <c:pt idx="1660">
                  <c:v>15/05/1986</c:v>
                </c:pt>
                <c:pt idx="1661">
                  <c:v>16/05/1986</c:v>
                </c:pt>
                <c:pt idx="1662">
                  <c:v>19/05/1986</c:v>
                </c:pt>
                <c:pt idx="1663">
                  <c:v>20/05/1986</c:v>
                </c:pt>
                <c:pt idx="1664">
                  <c:v>21/05/1986</c:v>
                </c:pt>
                <c:pt idx="1665">
                  <c:v>22/05/1986</c:v>
                </c:pt>
                <c:pt idx="1666">
                  <c:v>23/05/1986</c:v>
                </c:pt>
                <c:pt idx="1667">
                  <c:v>26/05/1986</c:v>
                </c:pt>
                <c:pt idx="1668">
                  <c:v>27/05/1986</c:v>
                </c:pt>
                <c:pt idx="1669">
                  <c:v>28/05/1986</c:v>
                </c:pt>
                <c:pt idx="1670">
                  <c:v>29/05/1986</c:v>
                </c:pt>
                <c:pt idx="1671">
                  <c:v>30/05/1986</c:v>
                </c:pt>
                <c:pt idx="1672">
                  <c:v>02/06/1986</c:v>
                </c:pt>
                <c:pt idx="1673">
                  <c:v>03/06/1986</c:v>
                </c:pt>
                <c:pt idx="1674">
                  <c:v>04/06/1986</c:v>
                </c:pt>
                <c:pt idx="1675">
                  <c:v>05/06/1986</c:v>
                </c:pt>
                <c:pt idx="1676">
                  <c:v>06/06/1986</c:v>
                </c:pt>
                <c:pt idx="1677">
                  <c:v>09/06/1986</c:v>
                </c:pt>
                <c:pt idx="1678">
                  <c:v>10/06/1986</c:v>
                </c:pt>
                <c:pt idx="1679">
                  <c:v>11/06/1986</c:v>
                </c:pt>
                <c:pt idx="1680">
                  <c:v>12/06/1986</c:v>
                </c:pt>
                <c:pt idx="1681">
                  <c:v>13/06/1986</c:v>
                </c:pt>
                <c:pt idx="1682">
                  <c:v>16/06/1986</c:v>
                </c:pt>
                <c:pt idx="1683">
                  <c:v>17/06/1986</c:v>
                </c:pt>
                <c:pt idx="1684">
                  <c:v>18/06/1986</c:v>
                </c:pt>
                <c:pt idx="1685">
                  <c:v>19/06/1986</c:v>
                </c:pt>
                <c:pt idx="1686">
                  <c:v>20/06/1986</c:v>
                </c:pt>
                <c:pt idx="1687">
                  <c:v>23/06/1986</c:v>
                </c:pt>
                <c:pt idx="1688">
                  <c:v>24/06/1986</c:v>
                </c:pt>
                <c:pt idx="1689">
                  <c:v>25/06/1986</c:v>
                </c:pt>
                <c:pt idx="1690">
                  <c:v>26/06/1986</c:v>
                </c:pt>
                <c:pt idx="1691">
                  <c:v>27/06/1986</c:v>
                </c:pt>
                <c:pt idx="1692">
                  <c:v>30/06/1986</c:v>
                </c:pt>
                <c:pt idx="1693">
                  <c:v>01/07/1986</c:v>
                </c:pt>
                <c:pt idx="1694">
                  <c:v>02/07/1986</c:v>
                </c:pt>
                <c:pt idx="1695">
                  <c:v>03/07/1986</c:v>
                </c:pt>
                <c:pt idx="1696">
                  <c:v>04/07/1986</c:v>
                </c:pt>
                <c:pt idx="1697">
                  <c:v>07/07/1986</c:v>
                </c:pt>
                <c:pt idx="1698">
                  <c:v>08/07/1986</c:v>
                </c:pt>
                <c:pt idx="1699">
                  <c:v>09/07/1986</c:v>
                </c:pt>
                <c:pt idx="1700">
                  <c:v>10/07/1986</c:v>
                </c:pt>
                <c:pt idx="1701">
                  <c:v>11/07/1986</c:v>
                </c:pt>
                <c:pt idx="1702">
                  <c:v>14/07/1986</c:v>
                </c:pt>
                <c:pt idx="1703">
                  <c:v>15/07/1986</c:v>
                </c:pt>
                <c:pt idx="1704">
                  <c:v>16/07/1986</c:v>
                </c:pt>
                <c:pt idx="1705">
                  <c:v>17/07/1986</c:v>
                </c:pt>
                <c:pt idx="1706">
                  <c:v>18/07/1986</c:v>
                </c:pt>
                <c:pt idx="1707">
                  <c:v>21/07/1986</c:v>
                </c:pt>
                <c:pt idx="1708">
                  <c:v>22/07/1986</c:v>
                </c:pt>
                <c:pt idx="1709">
                  <c:v>23/07/1986</c:v>
                </c:pt>
                <c:pt idx="1710">
                  <c:v>24/07/1986</c:v>
                </c:pt>
                <c:pt idx="1711">
                  <c:v>25/07/1986</c:v>
                </c:pt>
                <c:pt idx="1712">
                  <c:v>28/07/1986</c:v>
                </c:pt>
                <c:pt idx="1713">
                  <c:v>29/07/1986</c:v>
                </c:pt>
                <c:pt idx="1714">
                  <c:v>30/07/1986</c:v>
                </c:pt>
                <c:pt idx="1715">
                  <c:v>31/07/1986</c:v>
                </c:pt>
                <c:pt idx="1716">
                  <c:v>01/08/1986</c:v>
                </c:pt>
                <c:pt idx="1717">
                  <c:v>04/08/1986</c:v>
                </c:pt>
                <c:pt idx="1718">
                  <c:v>05/08/1986</c:v>
                </c:pt>
                <c:pt idx="1719">
                  <c:v>06/08/1986</c:v>
                </c:pt>
                <c:pt idx="1720">
                  <c:v>07/08/1986</c:v>
                </c:pt>
                <c:pt idx="1721">
                  <c:v>08/08/1986</c:v>
                </c:pt>
                <c:pt idx="1722">
                  <c:v>11/08/1986</c:v>
                </c:pt>
                <c:pt idx="1723">
                  <c:v>12/08/1986</c:v>
                </c:pt>
                <c:pt idx="1724">
                  <c:v>13/08/1986</c:v>
                </c:pt>
                <c:pt idx="1725">
                  <c:v>14/08/1986</c:v>
                </c:pt>
                <c:pt idx="1726">
                  <c:v>15/08/1986</c:v>
                </c:pt>
                <c:pt idx="1727">
                  <c:v>18/08/1986</c:v>
                </c:pt>
                <c:pt idx="1728">
                  <c:v>19/08/1986</c:v>
                </c:pt>
                <c:pt idx="1729">
                  <c:v>20/08/1986</c:v>
                </c:pt>
                <c:pt idx="1730">
                  <c:v>21/08/1986</c:v>
                </c:pt>
                <c:pt idx="1731">
                  <c:v>22/08/1986</c:v>
                </c:pt>
                <c:pt idx="1732">
                  <c:v>26/08/1986</c:v>
                </c:pt>
                <c:pt idx="1733">
                  <c:v>27/08/1986</c:v>
                </c:pt>
                <c:pt idx="1734">
                  <c:v>28/08/1986</c:v>
                </c:pt>
                <c:pt idx="1735">
                  <c:v>29/08/1986</c:v>
                </c:pt>
                <c:pt idx="1736">
                  <c:v>01/09/1986</c:v>
                </c:pt>
                <c:pt idx="1737">
                  <c:v>02/09/1986</c:v>
                </c:pt>
                <c:pt idx="1738">
                  <c:v>03/09/1986</c:v>
                </c:pt>
                <c:pt idx="1739">
                  <c:v>04/09/1986</c:v>
                </c:pt>
                <c:pt idx="1740">
                  <c:v>05/09/1986</c:v>
                </c:pt>
                <c:pt idx="1741">
                  <c:v>08/09/1986</c:v>
                </c:pt>
                <c:pt idx="1742">
                  <c:v>09/09/1986</c:v>
                </c:pt>
                <c:pt idx="1743">
                  <c:v>10/09/1986</c:v>
                </c:pt>
                <c:pt idx="1744">
                  <c:v>11/09/1986</c:v>
                </c:pt>
                <c:pt idx="1745">
                  <c:v>12/09/1986</c:v>
                </c:pt>
                <c:pt idx="1746">
                  <c:v>16/09/1986</c:v>
                </c:pt>
                <c:pt idx="1747">
                  <c:v>17/09/1986</c:v>
                </c:pt>
                <c:pt idx="1748">
                  <c:v>18/09/1986</c:v>
                </c:pt>
                <c:pt idx="1749">
                  <c:v>19/09/1986</c:v>
                </c:pt>
                <c:pt idx="1750">
                  <c:v>22/09/1986</c:v>
                </c:pt>
                <c:pt idx="1751">
                  <c:v>24/09/1986</c:v>
                </c:pt>
                <c:pt idx="1752">
                  <c:v>25/09/1986</c:v>
                </c:pt>
                <c:pt idx="1753">
                  <c:v>26/09/1986</c:v>
                </c:pt>
                <c:pt idx="1754">
                  <c:v>29/09/1986</c:v>
                </c:pt>
                <c:pt idx="1755">
                  <c:v>30/09/1986</c:v>
                </c:pt>
                <c:pt idx="1756">
                  <c:v>01/10/1986</c:v>
                </c:pt>
                <c:pt idx="1757">
                  <c:v>02/10/1986</c:v>
                </c:pt>
                <c:pt idx="1758">
                  <c:v>03/10/1986</c:v>
                </c:pt>
                <c:pt idx="1759">
                  <c:v>06/10/1986</c:v>
                </c:pt>
                <c:pt idx="1760">
                  <c:v>07/10/1986</c:v>
                </c:pt>
                <c:pt idx="1761">
                  <c:v>08/10/1986</c:v>
                </c:pt>
                <c:pt idx="1762">
                  <c:v>09/10/1986</c:v>
                </c:pt>
                <c:pt idx="1763">
                  <c:v>13/10/1986</c:v>
                </c:pt>
                <c:pt idx="1764">
                  <c:v>14/10/1986</c:v>
                </c:pt>
                <c:pt idx="1765">
                  <c:v>15/10/1986</c:v>
                </c:pt>
                <c:pt idx="1766">
                  <c:v>16/10/1986</c:v>
                </c:pt>
                <c:pt idx="1767">
                  <c:v>17/10/1986</c:v>
                </c:pt>
                <c:pt idx="1768">
                  <c:v>20/10/1986</c:v>
                </c:pt>
                <c:pt idx="1769">
                  <c:v>21/10/1986</c:v>
                </c:pt>
                <c:pt idx="1770">
                  <c:v>22/10/1986</c:v>
                </c:pt>
                <c:pt idx="1771">
                  <c:v>23/10/1986</c:v>
                </c:pt>
                <c:pt idx="1772">
                  <c:v>24/10/1986</c:v>
                </c:pt>
                <c:pt idx="1773">
                  <c:v>27/10/1986</c:v>
                </c:pt>
                <c:pt idx="1774">
                  <c:v>28/10/1986</c:v>
                </c:pt>
                <c:pt idx="1775">
                  <c:v>29/10/1986</c:v>
                </c:pt>
                <c:pt idx="1776">
                  <c:v>30/10/1986</c:v>
                </c:pt>
                <c:pt idx="1777">
                  <c:v>31/10/1986</c:v>
                </c:pt>
                <c:pt idx="1778">
                  <c:v>04/11/1986</c:v>
                </c:pt>
                <c:pt idx="1779">
                  <c:v>05/11/1986</c:v>
                </c:pt>
                <c:pt idx="1780">
                  <c:v>06/11/1986</c:v>
                </c:pt>
                <c:pt idx="1781">
                  <c:v>07/11/1986</c:v>
                </c:pt>
                <c:pt idx="1782">
                  <c:v>10/11/1986</c:v>
                </c:pt>
                <c:pt idx="1783">
                  <c:v>11/11/1986</c:v>
                </c:pt>
                <c:pt idx="1784">
                  <c:v>12/11/1986</c:v>
                </c:pt>
                <c:pt idx="1785">
                  <c:v>13/11/1986</c:v>
                </c:pt>
                <c:pt idx="1786">
                  <c:v>14/11/1986</c:v>
                </c:pt>
                <c:pt idx="1787">
                  <c:v>17/11/1986</c:v>
                </c:pt>
                <c:pt idx="1788">
                  <c:v>18/11/1986</c:v>
                </c:pt>
                <c:pt idx="1789">
                  <c:v>19/11/1986</c:v>
                </c:pt>
                <c:pt idx="1790">
                  <c:v>20/11/1986</c:v>
                </c:pt>
                <c:pt idx="1791">
                  <c:v>21/11/1986</c:v>
                </c:pt>
                <c:pt idx="1792">
                  <c:v>25/11/1986</c:v>
                </c:pt>
                <c:pt idx="1793">
                  <c:v>26/11/1986</c:v>
                </c:pt>
                <c:pt idx="1794">
                  <c:v>27/11/1986</c:v>
                </c:pt>
                <c:pt idx="1795">
                  <c:v>28/11/1986</c:v>
                </c:pt>
                <c:pt idx="1796">
                  <c:v>01/12/1986</c:v>
                </c:pt>
                <c:pt idx="1797">
                  <c:v>02/12/1986</c:v>
                </c:pt>
                <c:pt idx="1798">
                  <c:v>03/12/1986</c:v>
                </c:pt>
                <c:pt idx="1799">
                  <c:v>04/12/1986</c:v>
                </c:pt>
                <c:pt idx="1800">
                  <c:v>05/12/1986</c:v>
                </c:pt>
                <c:pt idx="1801">
                  <c:v>08/12/1986</c:v>
                </c:pt>
                <c:pt idx="1802">
                  <c:v>09/12/1986</c:v>
                </c:pt>
                <c:pt idx="1803">
                  <c:v>10/12/1986</c:v>
                </c:pt>
                <c:pt idx="1804">
                  <c:v>11/12/1986</c:v>
                </c:pt>
                <c:pt idx="1805">
                  <c:v>12/12/1986</c:v>
                </c:pt>
                <c:pt idx="1806">
                  <c:v>15/12/1986</c:v>
                </c:pt>
                <c:pt idx="1807">
                  <c:v>16/12/1986</c:v>
                </c:pt>
                <c:pt idx="1808">
                  <c:v>17/12/1986</c:v>
                </c:pt>
                <c:pt idx="1809">
                  <c:v>18/12/1986</c:v>
                </c:pt>
                <c:pt idx="1810">
                  <c:v>19/12/1986</c:v>
                </c:pt>
                <c:pt idx="1811">
                  <c:v>22/12/1986</c:v>
                </c:pt>
                <c:pt idx="1812">
                  <c:v>23/12/1986</c:v>
                </c:pt>
                <c:pt idx="1813">
                  <c:v>24/12/1986</c:v>
                </c:pt>
                <c:pt idx="1814">
                  <c:v>05/01/1987</c:v>
                </c:pt>
                <c:pt idx="1815">
                  <c:v>06/01/1987</c:v>
                </c:pt>
                <c:pt idx="1816">
                  <c:v>07/01/1987</c:v>
                </c:pt>
                <c:pt idx="1817">
                  <c:v>08/01/1987</c:v>
                </c:pt>
                <c:pt idx="1818">
                  <c:v>09/01/1987</c:v>
                </c:pt>
                <c:pt idx="1819">
                  <c:v>12/01/1987</c:v>
                </c:pt>
                <c:pt idx="1820">
                  <c:v>13/01/1987</c:v>
                </c:pt>
                <c:pt idx="1821">
                  <c:v>14/01/1987</c:v>
                </c:pt>
                <c:pt idx="1822">
                  <c:v>15/01/1987</c:v>
                </c:pt>
                <c:pt idx="1823">
                  <c:v>16/01/1987</c:v>
                </c:pt>
                <c:pt idx="1824">
                  <c:v>20/01/1987</c:v>
                </c:pt>
                <c:pt idx="1825">
                  <c:v>21/01/1987</c:v>
                </c:pt>
                <c:pt idx="1826">
                  <c:v>22/01/1987</c:v>
                </c:pt>
                <c:pt idx="1827">
                  <c:v>23/01/1987</c:v>
                </c:pt>
                <c:pt idx="1828">
                  <c:v>26/01/1987</c:v>
                </c:pt>
                <c:pt idx="1829">
                  <c:v>27/01/1987</c:v>
                </c:pt>
                <c:pt idx="1830">
                  <c:v>28/01/1987</c:v>
                </c:pt>
                <c:pt idx="1831">
                  <c:v>29/01/1987</c:v>
                </c:pt>
                <c:pt idx="1832">
                  <c:v>02/02/1987</c:v>
                </c:pt>
                <c:pt idx="1833">
                  <c:v>03/02/1987</c:v>
                </c:pt>
                <c:pt idx="1834">
                  <c:v>04/02/1987</c:v>
                </c:pt>
                <c:pt idx="1835">
                  <c:v>05/02/1987</c:v>
                </c:pt>
                <c:pt idx="1836">
                  <c:v>06/02/1987</c:v>
                </c:pt>
                <c:pt idx="1837">
                  <c:v>09/02/1987</c:v>
                </c:pt>
                <c:pt idx="1838">
                  <c:v>10/02/1987</c:v>
                </c:pt>
                <c:pt idx="1839">
                  <c:v>12/02/1987</c:v>
                </c:pt>
                <c:pt idx="1840">
                  <c:v>13/02/1987</c:v>
                </c:pt>
                <c:pt idx="1841">
                  <c:v>16/02/1987</c:v>
                </c:pt>
                <c:pt idx="1842">
                  <c:v>17/02/1987</c:v>
                </c:pt>
                <c:pt idx="1843">
                  <c:v>18/02/1987</c:v>
                </c:pt>
                <c:pt idx="1844">
                  <c:v>19/02/1987</c:v>
                </c:pt>
                <c:pt idx="1845">
                  <c:v>20/02/1987</c:v>
                </c:pt>
                <c:pt idx="1846">
                  <c:v>23/02/1987</c:v>
                </c:pt>
                <c:pt idx="1847">
                  <c:v>24/02/1987</c:v>
                </c:pt>
                <c:pt idx="1848">
                  <c:v>25/02/1987</c:v>
                </c:pt>
                <c:pt idx="1849">
                  <c:v>26/02/1987</c:v>
                </c:pt>
                <c:pt idx="1850">
                  <c:v>27/02/1987</c:v>
                </c:pt>
                <c:pt idx="1851">
                  <c:v>02/03/1987</c:v>
                </c:pt>
                <c:pt idx="1852">
                  <c:v>03/03/1987</c:v>
                </c:pt>
                <c:pt idx="1853">
                  <c:v>04/03/1987</c:v>
                </c:pt>
                <c:pt idx="1854">
                  <c:v>05/03/1987</c:v>
                </c:pt>
                <c:pt idx="1855">
                  <c:v>06/03/1987</c:v>
                </c:pt>
                <c:pt idx="1856">
                  <c:v>09/03/1987</c:v>
                </c:pt>
                <c:pt idx="1857">
                  <c:v>10/03/1987</c:v>
                </c:pt>
                <c:pt idx="1858">
                  <c:v>11/03/1987</c:v>
                </c:pt>
                <c:pt idx="1859">
                  <c:v>12/03/1987</c:v>
                </c:pt>
                <c:pt idx="1860">
                  <c:v>13/03/1987</c:v>
                </c:pt>
                <c:pt idx="1861">
                  <c:v>16/03/1987</c:v>
                </c:pt>
                <c:pt idx="1862">
                  <c:v>17/03/1987</c:v>
                </c:pt>
                <c:pt idx="1863">
                  <c:v>18/03/1987</c:v>
                </c:pt>
                <c:pt idx="1864">
                  <c:v>19/03/1987</c:v>
                </c:pt>
                <c:pt idx="1865">
                  <c:v>20/03/1987</c:v>
                </c:pt>
                <c:pt idx="1866">
                  <c:v>23/03/1987</c:v>
                </c:pt>
                <c:pt idx="1867">
                  <c:v>24/03/1987</c:v>
                </c:pt>
                <c:pt idx="1868">
                  <c:v>25/03/1987</c:v>
                </c:pt>
                <c:pt idx="1869">
                  <c:v>26/03/1987</c:v>
                </c:pt>
                <c:pt idx="1870">
                  <c:v>27/03/1987</c:v>
                </c:pt>
                <c:pt idx="1871">
                  <c:v>30/03/1987</c:v>
                </c:pt>
                <c:pt idx="1872">
                  <c:v>31/03/1987</c:v>
                </c:pt>
                <c:pt idx="1873">
                  <c:v>01/04/1987</c:v>
                </c:pt>
                <c:pt idx="1874">
                  <c:v>02/04/1987</c:v>
                </c:pt>
                <c:pt idx="1875">
                  <c:v>03/04/1987</c:v>
                </c:pt>
                <c:pt idx="1876">
                  <c:v>06/04/1987</c:v>
                </c:pt>
                <c:pt idx="1877">
                  <c:v>07/04/1987</c:v>
                </c:pt>
                <c:pt idx="1878">
                  <c:v>08/04/1987</c:v>
                </c:pt>
                <c:pt idx="1879">
                  <c:v>09/04/1987</c:v>
                </c:pt>
                <c:pt idx="1880">
                  <c:v>10/04/1987</c:v>
                </c:pt>
                <c:pt idx="1881">
                  <c:v>13/04/1987</c:v>
                </c:pt>
                <c:pt idx="1882">
                  <c:v>14/04/1987</c:v>
                </c:pt>
                <c:pt idx="1883">
                  <c:v>15/04/1987</c:v>
                </c:pt>
                <c:pt idx="1884">
                  <c:v>16/04/1987</c:v>
                </c:pt>
                <c:pt idx="1885">
                  <c:v>17/04/1987</c:v>
                </c:pt>
                <c:pt idx="1886">
                  <c:v>20/04/1987</c:v>
                </c:pt>
                <c:pt idx="1887">
                  <c:v>21/04/1987</c:v>
                </c:pt>
                <c:pt idx="1888">
                  <c:v>22/04/1987</c:v>
                </c:pt>
                <c:pt idx="1889">
                  <c:v>23/04/1987</c:v>
                </c:pt>
                <c:pt idx="1890">
                  <c:v>24/04/1987</c:v>
                </c:pt>
                <c:pt idx="1891">
                  <c:v>27/04/1987</c:v>
                </c:pt>
                <c:pt idx="1892">
                  <c:v>28/04/1987</c:v>
                </c:pt>
                <c:pt idx="1893">
                  <c:v>30/04/1987</c:v>
                </c:pt>
                <c:pt idx="1894">
                  <c:v>01/05/1987</c:v>
                </c:pt>
                <c:pt idx="1895">
                  <c:v>06/05/1987</c:v>
                </c:pt>
                <c:pt idx="1896">
                  <c:v>07/05/1987</c:v>
                </c:pt>
                <c:pt idx="1897">
                  <c:v>08/05/1987</c:v>
                </c:pt>
                <c:pt idx="1898">
                  <c:v>11/05/1987</c:v>
                </c:pt>
                <c:pt idx="1899">
                  <c:v>12/05/1987</c:v>
                </c:pt>
                <c:pt idx="1900">
                  <c:v>13/05/1987</c:v>
                </c:pt>
                <c:pt idx="1901">
                  <c:v>14/05/1987</c:v>
                </c:pt>
                <c:pt idx="1902">
                  <c:v>15/05/1987</c:v>
                </c:pt>
                <c:pt idx="1903">
                  <c:v>18/05/1987</c:v>
                </c:pt>
                <c:pt idx="1904">
                  <c:v>19/05/1987</c:v>
                </c:pt>
                <c:pt idx="1905">
                  <c:v>20/05/1987</c:v>
                </c:pt>
                <c:pt idx="1906">
                  <c:v>21/05/1987</c:v>
                </c:pt>
                <c:pt idx="1907">
                  <c:v>22/05/1987</c:v>
                </c:pt>
                <c:pt idx="1908">
                  <c:v>25/05/1987</c:v>
                </c:pt>
                <c:pt idx="1909">
                  <c:v>26/05/1987</c:v>
                </c:pt>
                <c:pt idx="1910">
                  <c:v>27/05/1987</c:v>
                </c:pt>
                <c:pt idx="1911">
                  <c:v>28/05/1987</c:v>
                </c:pt>
                <c:pt idx="1912">
                  <c:v>29/05/1987</c:v>
                </c:pt>
                <c:pt idx="1913">
                  <c:v>01/06/1987</c:v>
                </c:pt>
                <c:pt idx="1914">
                  <c:v>02/06/1987</c:v>
                </c:pt>
                <c:pt idx="1915">
                  <c:v>03/06/1987</c:v>
                </c:pt>
                <c:pt idx="1916">
                  <c:v>04/06/1987</c:v>
                </c:pt>
                <c:pt idx="1917">
                  <c:v>05/06/1987</c:v>
                </c:pt>
                <c:pt idx="1918">
                  <c:v>08/06/1987</c:v>
                </c:pt>
                <c:pt idx="1919">
                  <c:v>09/06/1987</c:v>
                </c:pt>
                <c:pt idx="1920">
                  <c:v>10/06/1987</c:v>
                </c:pt>
                <c:pt idx="1921">
                  <c:v>11/06/1987</c:v>
                </c:pt>
                <c:pt idx="1922">
                  <c:v>12/06/1987</c:v>
                </c:pt>
                <c:pt idx="1923">
                  <c:v>15/06/1987</c:v>
                </c:pt>
                <c:pt idx="1924">
                  <c:v>16/06/1987</c:v>
                </c:pt>
                <c:pt idx="1925">
                  <c:v>17/06/1987</c:v>
                </c:pt>
                <c:pt idx="1926">
                  <c:v>18/06/1987</c:v>
                </c:pt>
                <c:pt idx="1927">
                  <c:v>19/06/1987</c:v>
                </c:pt>
                <c:pt idx="1928">
                  <c:v>22/06/1987</c:v>
                </c:pt>
                <c:pt idx="1929">
                  <c:v>23/06/1987</c:v>
                </c:pt>
                <c:pt idx="1930">
                  <c:v>24/06/1987</c:v>
                </c:pt>
                <c:pt idx="1931">
                  <c:v>25/06/1987</c:v>
                </c:pt>
                <c:pt idx="1932">
                  <c:v>26/06/1987</c:v>
                </c:pt>
                <c:pt idx="1933">
                  <c:v>29/06/1987</c:v>
                </c:pt>
                <c:pt idx="1934">
                  <c:v>30/06/1987</c:v>
                </c:pt>
                <c:pt idx="1935">
                  <c:v>01/07/1987</c:v>
                </c:pt>
                <c:pt idx="1936">
                  <c:v>02/07/1987</c:v>
                </c:pt>
                <c:pt idx="1937">
                  <c:v>03/07/1987</c:v>
                </c:pt>
                <c:pt idx="1938">
                  <c:v>06/07/1987</c:v>
                </c:pt>
                <c:pt idx="1939">
                  <c:v>07/07/1987</c:v>
                </c:pt>
                <c:pt idx="1940">
                  <c:v>08/07/1987</c:v>
                </c:pt>
                <c:pt idx="1941">
                  <c:v>09/07/1987</c:v>
                </c:pt>
                <c:pt idx="1942">
                  <c:v>10/07/1987</c:v>
                </c:pt>
                <c:pt idx="1943">
                  <c:v>13/07/1987</c:v>
                </c:pt>
                <c:pt idx="1944">
                  <c:v>14/07/1987</c:v>
                </c:pt>
                <c:pt idx="1945">
                  <c:v>15/07/1987</c:v>
                </c:pt>
                <c:pt idx="1946">
                  <c:v>16/07/1987</c:v>
                </c:pt>
                <c:pt idx="1947">
                  <c:v>17/07/1987</c:v>
                </c:pt>
                <c:pt idx="1948">
                  <c:v>20/07/1987</c:v>
                </c:pt>
                <c:pt idx="1949">
                  <c:v>21/07/1987</c:v>
                </c:pt>
                <c:pt idx="1950">
                  <c:v>22/07/1987</c:v>
                </c:pt>
                <c:pt idx="1951">
                  <c:v>23/07/1987</c:v>
                </c:pt>
                <c:pt idx="1952">
                  <c:v>24/07/1987</c:v>
                </c:pt>
                <c:pt idx="1953">
                  <c:v>27/07/1987</c:v>
                </c:pt>
                <c:pt idx="1954">
                  <c:v>28/07/1987</c:v>
                </c:pt>
                <c:pt idx="1955">
                  <c:v>29/07/1987</c:v>
                </c:pt>
                <c:pt idx="1956">
                  <c:v>30/07/1987</c:v>
                </c:pt>
                <c:pt idx="1957">
                  <c:v>31/07/1987</c:v>
                </c:pt>
                <c:pt idx="1958">
                  <c:v>03/08/1987</c:v>
                </c:pt>
                <c:pt idx="1959">
                  <c:v>04/08/1987</c:v>
                </c:pt>
                <c:pt idx="1960">
                  <c:v>05/08/1987</c:v>
                </c:pt>
                <c:pt idx="1961">
                  <c:v>06/08/1987</c:v>
                </c:pt>
                <c:pt idx="1962">
                  <c:v>07/08/1987</c:v>
                </c:pt>
                <c:pt idx="1963">
                  <c:v>10/08/1987</c:v>
                </c:pt>
                <c:pt idx="1964">
                  <c:v>11/08/1987</c:v>
                </c:pt>
                <c:pt idx="1965">
                  <c:v>12/08/1987</c:v>
                </c:pt>
                <c:pt idx="1966">
                  <c:v>13/08/1987</c:v>
                </c:pt>
                <c:pt idx="1967">
                  <c:v>14/08/1987</c:v>
                </c:pt>
                <c:pt idx="1968">
                  <c:v>17/08/1987</c:v>
                </c:pt>
                <c:pt idx="1969">
                  <c:v>18/08/1987</c:v>
                </c:pt>
                <c:pt idx="1970">
                  <c:v>19/08/1987</c:v>
                </c:pt>
                <c:pt idx="1971">
                  <c:v>20/08/1987</c:v>
                </c:pt>
                <c:pt idx="1972">
                  <c:v>21/08/1987</c:v>
                </c:pt>
                <c:pt idx="1973">
                  <c:v>24/08/1987</c:v>
                </c:pt>
                <c:pt idx="1974">
                  <c:v>25/08/1987</c:v>
                </c:pt>
                <c:pt idx="1975">
                  <c:v>26/08/1987</c:v>
                </c:pt>
                <c:pt idx="1976">
                  <c:v>27/08/1987</c:v>
                </c:pt>
                <c:pt idx="1977">
                  <c:v>28/08/1987</c:v>
                </c:pt>
                <c:pt idx="1978">
                  <c:v>31/08/1987</c:v>
                </c:pt>
                <c:pt idx="1979">
                  <c:v>01/09/1987</c:v>
                </c:pt>
                <c:pt idx="1980">
                  <c:v>02/09/1987</c:v>
                </c:pt>
                <c:pt idx="1981">
                  <c:v>03/09/1987</c:v>
                </c:pt>
                <c:pt idx="1982">
                  <c:v>04/09/1987</c:v>
                </c:pt>
                <c:pt idx="1983">
                  <c:v>07/09/1987</c:v>
                </c:pt>
                <c:pt idx="1984">
                  <c:v>08/09/1987</c:v>
                </c:pt>
                <c:pt idx="1985">
                  <c:v>09/09/1987</c:v>
                </c:pt>
                <c:pt idx="1986">
                  <c:v>10/09/1987</c:v>
                </c:pt>
                <c:pt idx="1987">
                  <c:v>11/09/1987</c:v>
                </c:pt>
                <c:pt idx="1988">
                  <c:v>14/09/1987</c:v>
                </c:pt>
                <c:pt idx="1989">
                  <c:v>16/09/1987</c:v>
                </c:pt>
                <c:pt idx="1990">
                  <c:v>17/09/1987</c:v>
                </c:pt>
                <c:pt idx="1991">
                  <c:v>18/09/1987</c:v>
                </c:pt>
                <c:pt idx="1992">
                  <c:v>21/09/1987</c:v>
                </c:pt>
                <c:pt idx="1993">
                  <c:v>22/09/1987</c:v>
                </c:pt>
                <c:pt idx="1994">
                  <c:v>24/09/1987</c:v>
                </c:pt>
                <c:pt idx="1995">
                  <c:v>25/09/1987</c:v>
                </c:pt>
                <c:pt idx="1996">
                  <c:v>28/09/1987</c:v>
                </c:pt>
                <c:pt idx="1997">
                  <c:v>29/09/1987</c:v>
                </c:pt>
                <c:pt idx="1998">
                  <c:v>30/09/1987</c:v>
                </c:pt>
                <c:pt idx="1999">
                  <c:v>01/10/1987</c:v>
                </c:pt>
                <c:pt idx="2000">
                  <c:v>02/10/1987</c:v>
                </c:pt>
                <c:pt idx="2001">
                  <c:v>05/10/1987</c:v>
                </c:pt>
                <c:pt idx="2002">
                  <c:v>06/10/1987</c:v>
                </c:pt>
                <c:pt idx="2003">
                  <c:v>07/10/1987</c:v>
                </c:pt>
                <c:pt idx="2004">
                  <c:v>08/10/1987</c:v>
                </c:pt>
                <c:pt idx="2005">
                  <c:v>09/10/1987</c:v>
                </c:pt>
                <c:pt idx="2006">
                  <c:v>12/10/1987</c:v>
                </c:pt>
                <c:pt idx="2007">
                  <c:v>13/10/1987</c:v>
                </c:pt>
                <c:pt idx="2008">
                  <c:v>14/10/1987</c:v>
                </c:pt>
                <c:pt idx="2009">
                  <c:v>15/10/1987</c:v>
                </c:pt>
                <c:pt idx="2010">
                  <c:v>16/10/1987</c:v>
                </c:pt>
                <c:pt idx="2011">
                  <c:v>19/10/1987</c:v>
                </c:pt>
                <c:pt idx="2012">
                  <c:v>20/10/1987</c:v>
                </c:pt>
                <c:pt idx="2013">
                  <c:v>21/10/1987</c:v>
                </c:pt>
                <c:pt idx="2014">
                  <c:v>22/10/1987</c:v>
                </c:pt>
                <c:pt idx="2015">
                  <c:v>23/10/1987</c:v>
                </c:pt>
                <c:pt idx="2016">
                  <c:v>26/10/1987</c:v>
                </c:pt>
                <c:pt idx="2017">
                  <c:v>27/10/1987</c:v>
                </c:pt>
                <c:pt idx="2018">
                  <c:v>28/10/1987</c:v>
                </c:pt>
                <c:pt idx="2019">
                  <c:v>29/10/1987</c:v>
                </c:pt>
                <c:pt idx="2020">
                  <c:v>30/10/1987</c:v>
                </c:pt>
                <c:pt idx="2021">
                  <c:v>02/11/1987</c:v>
                </c:pt>
                <c:pt idx="2022">
                  <c:v>04/11/1987</c:v>
                </c:pt>
                <c:pt idx="2023">
                  <c:v>05/11/1987</c:v>
                </c:pt>
                <c:pt idx="2024">
                  <c:v>06/11/1987</c:v>
                </c:pt>
                <c:pt idx="2025">
                  <c:v>09/11/1987</c:v>
                </c:pt>
                <c:pt idx="2026">
                  <c:v>10/11/1987</c:v>
                </c:pt>
                <c:pt idx="2027">
                  <c:v>11/11/1987</c:v>
                </c:pt>
                <c:pt idx="2028">
                  <c:v>12/11/1987</c:v>
                </c:pt>
                <c:pt idx="2029">
                  <c:v>13/11/1987</c:v>
                </c:pt>
                <c:pt idx="2030">
                  <c:v>16/11/1987</c:v>
                </c:pt>
                <c:pt idx="2031">
                  <c:v>17/11/1987</c:v>
                </c:pt>
                <c:pt idx="2032">
                  <c:v>18/11/1987</c:v>
                </c:pt>
                <c:pt idx="2033">
                  <c:v>19/11/1987</c:v>
                </c:pt>
                <c:pt idx="2034">
                  <c:v>20/11/1987</c:v>
                </c:pt>
                <c:pt idx="2035">
                  <c:v>24/11/1987</c:v>
                </c:pt>
                <c:pt idx="2036">
                  <c:v>25/11/1987</c:v>
                </c:pt>
                <c:pt idx="2037">
                  <c:v>26/11/1987</c:v>
                </c:pt>
                <c:pt idx="2038">
                  <c:v>27/11/1987</c:v>
                </c:pt>
                <c:pt idx="2039">
                  <c:v>30/11/1987</c:v>
                </c:pt>
                <c:pt idx="2040">
                  <c:v>01/12/1987</c:v>
                </c:pt>
                <c:pt idx="2041">
                  <c:v>02/12/1987</c:v>
                </c:pt>
                <c:pt idx="2042">
                  <c:v>03/12/1987</c:v>
                </c:pt>
                <c:pt idx="2043">
                  <c:v>04/12/1987</c:v>
                </c:pt>
                <c:pt idx="2044">
                  <c:v>07/12/1987</c:v>
                </c:pt>
                <c:pt idx="2045">
                  <c:v>08/12/1987</c:v>
                </c:pt>
                <c:pt idx="2046">
                  <c:v>09/12/1987</c:v>
                </c:pt>
                <c:pt idx="2047">
                  <c:v>10/12/1987</c:v>
                </c:pt>
                <c:pt idx="2048">
                  <c:v>11/12/1987</c:v>
                </c:pt>
                <c:pt idx="2049">
                  <c:v>14/12/1987</c:v>
                </c:pt>
                <c:pt idx="2050">
                  <c:v>15/12/1987</c:v>
                </c:pt>
                <c:pt idx="2051">
                  <c:v>16/12/1987</c:v>
                </c:pt>
                <c:pt idx="2052">
                  <c:v>17/12/1987</c:v>
                </c:pt>
                <c:pt idx="2053">
                  <c:v>18/12/1987</c:v>
                </c:pt>
                <c:pt idx="2054">
                  <c:v>21/12/1987</c:v>
                </c:pt>
                <c:pt idx="2055">
                  <c:v>22/12/1987</c:v>
                </c:pt>
                <c:pt idx="2056">
                  <c:v>23/12/1987</c:v>
                </c:pt>
                <c:pt idx="2057">
                  <c:v>24/12/1987</c:v>
                </c:pt>
                <c:pt idx="2058">
                  <c:v>25/12/1987</c:v>
                </c:pt>
                <c:pt idx="2059">
                  <c:v>28/12/1987</c:v>
                </c:pt>
                <c:pt idx="2060">
                  <c:v>04/01/1988</c:v>
                </c:pt>
                <c:pt idx="2061">
                  <c:v>05/01/1988</c:v>
                </c:pt>
                <c:pt idx="2062">
                  <c:v>06/01/1988</c:v>
                </c:pt>
                <c:pt idx="2063">
                  <c:v>07/01/1988</c:v>
                </c:pt>
                <c:pt idx="2064">
                  <c:v>08/01/1988</c:v>
                </c:pt>
                <c:pt idx="2065">
                  <c:v>11/01/1988</c:v>
                </c:pt>
                <c:pt idx="2066">
                  <c:v>12/01/1988</c:v>
                </c:pt>
                <c:pt idx="2067">
                  <c:v>13/01/1988</c:v>
                </c:pt>
                <c:pt idx="2068">
                  <c:v>14/01/1988</c:v>
                </c:pt>
                <c:pt idx="2069">
                  <c:v>18/01/1988</c:v>
                </c:pt>
                <c:pt idx="2070">
                  <c:v>19/01/1988</c:v>
                </c:pt>
                <c:pt idx="2071">
                  <c:v>20/01/1988</c:v>
                </c:pt>
                <c:pt idx="2072">
                  <c:v>21/01/1988</c:v>
                </c:pt>
                <c:pt idx="2073">
                  <c:v>22/01/1988</c:v>
                </c:pt>
                <c:pt idx="2074">
                  <c:v>25/01/1988</c:v>
                </c:pt>
                <c:pt idx="2075">
                  <c:v>26/01/1988</c:v>
                </c:pt>
                <c:pt idx="2076">
                  <c:v>27/01/1988</c:v>
                </c:pt>
                <c:pt idx="2077">
                  <c:v>28/01/1988</c:v>
                </c:pt>
                <c:pt idx="2078">
                  <c:v>29/01/1988</c:v>
                </c:pt>
                <c:pt idx="2079">
                  <c:v>01/02/1988</c:v>
                </c:pt>
                <c:pt idx="2080">
                  <c:v>02/02/1988</c:v>
                </c:pt>
                <c:pt idx="2081">
                  <c:v>03/02/1988</c:v>
                </c:pt>
                <c:pt idx="2082">
                  <c:v>04/02/1988</c:v>
                </c:pt>
                <c:pt idx="2083">
                  <c:v>05/02/1988</c:v>
                </c:pt>
                <c:pt idx="2084">
                  <c:v>08/02/1988</c:v>
                </c:pt>
                <c:pt idx="2085">
                  <c:v>09/02/1988</c:v>
                </c:pt>
                <c:pt idx="2086">
                  <c:v>10/02/1988</c:v>
                </c:pt>
                <c:pt idx="2087">
                  <c:v>12/02/1988</c:v>
                </c:pt>
                <c:pt idx="2088">
                  <c:v>15/02/1988</c:v>
                </c:pt>
                <c:pt idx="2089">
                  <c:v>16/02/1988</c:v>
                </c:pt>
                <c:pt idx="2090">
                  <c:v>17/02/1988</c:v>
                </c:pt>
                <c:pt idx="2091">
                  <c:v>18/02/1988</c:v>
                </c:pt>
                <c:pt idx="2092">
                  <c:v>19/02/1988</c:v>
                </c:pt>
                <c:pt idx="2093">
                  <c:v>22/02/1988</c:v>
                </c:pt>
                <c:pt idx="2094">
                  <c:v>23/02/1988</c:v>
                </c:pt>
                <c:pt idx="2095">
                  <c:v>24/02/1988</c:v>
                </c:pt>
                <c:pt idx="2096">
                  <c:v>25/02/1988</c:v>
                </c:pt>
                <c:pt idx="2097">
                  <c:v>26/02/1988</c:v>
                </c:pt>
                <c:pt idx="2098">
                  <c:v>29/02/1988</c:v>
                </c:pt>
                <c:pt idx="2099">
                  <c:v>01/03/1988</c:v>
                </c:pt>
                <c:pt idx="2100">
                  <c:v>02/03/1988</c:v>
                </c:pt>
                <c:pt idx="2101">
                  <c:v>03/03/1988</c:v>
                </c:pt>
                <c:pt idx="2102">
                  <c:v>04/03/1988</c:v>
                </c:pt>
                <c:pt idx="2103">
                  <c:v>07/03/1988</c:v>
                </c:pt>
                <c:pt idx="2104">
                  <c:v>08/03/1988</c:v>
                </c:pt>
                <c:pt idx="2105">
                  <c:v>09/03/1988</c:v>
                </c:pt>
                <c:pt idx="2106">
                  <c:v>10/03/1988</c:v>
                </c:pt>
                <c:pt idx="2107">
                  <c:v>11/03/1988</c:v>
                </c:pt>
                <c:pt idx="2108">
                  <c:v>14/03/1988</c:v>
                </c:pt>
                <c:pt idx="2109">
                  <c:v>15/03/1988</c:v>
                </c:pt>
                <c:pt idx="2110">
                  <c:v>16/03/1988</c:v>
                </c:pt>
                <c:pt idx="2111">
                  <c:v>17/03/1988</c:v>
                </c:pt>
                <c:pt idx="2112">
                  <c:v>18/03/1988</c:v>
                </c:pt>
                <c:pt idx="2113">
                  <c:v>22/03/1988</c:v>
                </c:pt>
                <c:pt idx="2114">
                  <c:v>23/03/1988</c:v>
                </c:pt>
                <c:pt idx="2115">
                  <c:v>24/03/1988</c:v>
                </c:pt>
                <c:pt idx="2116">
                  <c:v>25/03/1988</c:v>
                </c:pt>
                <c:pt idx="2117">
                  <c:v>28/03/1988</c:v>
                </c:pt>
                <c:pt idx="2118">
                  <c:v>29/03/1988</c:v>
                </c:pt>
                <c:pt idx="2119">
                  <c:v>30/03/1988</c:v>
                </c:pt>
                <c:pt idx="2120">
                  <c:v>31/03/1988</c:v>
                </c:pt>
                <c:pt idx="2121">
                  <c:v>01/04/1988</c:v>
                </c:pt>
                <c:pt idx="2122">
                  <c:v>04/04/1988</c:v>
                </c:pt>
                <c:pt idx="2123">
                  <c:v>05/04/1988</c:v>
                </c:pt>
                <c:pt idx="2124">
                  <c:v>06/04/1988</c:v>
                </c:pt>
                <c:pt idx="2125">
                  <c:v>07/04/1988</c:v>
                </c:pt>
                <c:pt idx="2126">
                  <c:v>08/04/1988</c:v>
                </c:pt>
                <c:pt idx="2127">
                  <c:v>11/04/1988</c:v>
                </c:pt>
                <c:pt idx="2128">
                  <c:v>12/04/1988</c:v>
                </c:pt>
                <c:pt idx="2129">
                  <c:v>13/04/1988</c:v>
                </c:pt>
                <c:pt idx="2130">
                  <c:v>14/04/1988</c:v>
                </c:pt>
                <c:pt idx="2131">
                  <c:v>15/04/1988</c:v>
                </c:pt>
                <c:pt idx="2132">
                  <c:v>18/04/1988</c:v>
                </c:pt>
                <c:pt idx="2133">
                  <c:v>19/04/1988</c:v>
                </c:pt>
                <c:pt idx="2134">
                  <c:v>20/04/1988</c:v>
                </c:pt>
                <c:pt idx="2135">
                  <c:v>21/04/1988</c:v>
                </c:pt>
                <c:pt idx="2136">
                  <c:v>22/04/1988</c:v>
                </c:pt>
                <c:pt idx="2137">
                  <c:v>25/04/1988</c:v>
                </c:pt>
                <c:pt idx="2138">
                  <c:v>26/04/1988</c:v>
                </c:pt>
                <c:pt idx="2139">
                  <c:v>27/04/1988</c:v>
                </c:pt>
                <c:pt idx="2140">
                  <c:v>28/04/1988</c:v>
                </c:pt>
                <c:pt idx="2141">
                  <c:v>02/05/1988</c:v>
                </c:pt>
                <c:pt idx="2142">
                  <c:v>06/05/1988</c:v>
                </c:pt>
                <c:pt idx="2143">
                  <c:v>09/05/1988</c:v>
                </c:pt>
                <c:pt idx="2144">
                  <c:v>10/05/1988</c:v>
                </c:pt>
                <c:pt idx="2145">
                  <c:v>11/05/1988</c:v>
                </c:pt>
                <c:pt idx="2146">
                  <c:v>12/05/1988</c:v>
                </c:pt>
                <c:pt idx="2147">
                  <c:v>13/05/1988</c:v>
                </c:pt>
                <c:pt idx="2148">
                  <c:v>16/05/1988</c:v>
                </c:pt>
                <c:pt idx="2149">
                  <c:v>17/05/1988</c:v>
                </c:pt>
                <c:pt idx="2150">
                  <c:v>18/05/1988</c:v>
                </c:pt>
                <c:pt idx="2151">
                  <c:v>19/05/1988</c:v>
                </c:pt>
                <c:pt idx="2152">
                  <c:v>20/05/1988</c:v>
                </c:pt>
                <c:pt idx="2153">
                  <c:v>23/05/1988</c:v>
                </c:pt>
                <c:pt idx="2154">
                  <c:v>24/05/1988</c:v>
                </c:pt>
                <c:pt idx="2155">
                  <c:v>25/05/1988</c:v>
                </c:pt>
                <c:pt idx="2156">
                  <c:v>26/05/1988</c:v>
                </c:pt>
                <c:pt idx="2157">
                  <c:v>27/05/1988</c:v>
                </c:pt>
                <c:pt idx="2158">
                  <c:v>30/05/1988</c:v>
                </c:pt>
                <c:pt idx="2159">
                  <c:v>31/05/1988</c:v>
                </c:pt>
                <c:pt idx="2160">
                  <c:v>01/06/1988</c:v>
                </c:pt>
                <c:pt idx="2161">
                  <c:v>02/06/1988</c:v>
                </c:pt>
                <c:pt idx="2162">
                  <c:v>03/06/1988</c:v>
                </c:pt>
                <c:pt idx="2163">
                  <c:v>06/06/1988</c:v>
                </c:pt>
                <c:pt idx="2164">
                  <c:v>07/06/1988</c:v>
                </c:pt>
                <c:pt idx="2165">
                  <c:v>08/06/1988</c:v>
                </c:pt>
                <c:pt idx="2166">
                  <c:v>09/06/1988</c:v>
                </c:pt>
                <c:pt idx="2167">
                  <c:v>10/06/1988</c:v>
                </c:pt>
                <c:pt idx="2168">
                  <c:v>13/06/1988</c:v>
                </c:pt>
                <c:pt idx="2169">
                  <c:v>14/06/1988</c:v>
                </c:pt>
                <c:pt idx="2170">
                  <c:v>15/06/1988</c:v>
                </c:pt>
                <c:pt idx="2171">
                  <c:v>16/06/1988</c:v>
                </c:pt>
                <c:pt idx="2172">
                  <c:v>17/06/1988</c:v>
                </c:pt>
                <c:pt idx="2173">
                  <c:v>20/06/1988</c:v>
                </c:pt>
                <c:pt idx="2174">
                  <c:v>21/06/1988</c:v>
                </c:pt>
                <c:pt idx="2175">
                  <c:v>22/06/1988</c:v>
                </c:pt>
                <c:pt idx="2176">
                  <c:v>23/06/1988</c:v>
                </c:pt>
                <c:pt idx="2177">
                  <c:v>24/06/1988</c:v>
                </c:pt>
                <c:pt idx="2178">
                  <c:v>27/06/1988</c:v>
                </c:pt>
                <c:pt idx="2179">
                  <c:v>28/06/1988</c:v>
                </c:pt>
                <c:pt idx="2180">
                  <c:v>29/06/1988</c:v>
                </c:pt>
                <c:pt idx="2181">
                  <c:v>30/06/1988</c:v>
                </c:pt>
                <c:pt idx="2182">
                  <c:v>01/07/1988</c:v>
                </c:pt>
                <c:pt idx="2183">
                  <c:v>04/07/1988</c:v>
                </c:pt>
                <c:pt idx="2184">
                  <c:v>05/07/1988</c:v>
                </c:pt>
                <c:pt idx="2185">
                  <c:v>06/07/1988</c:v>
                </c:pt>
                <c:pt idx="2186">
                  <c:v>07/07/1988</c:v>
                </c:pt>
                <c:pt idx="2187">
                  <c:v>08/07/1988</c:v>
                </c:pt>
                <c:pt idx="2188">
                  <c:v>11/07/1988</c:v>
                </c:pt>
                <c:pt idx="2189">
                  <c:v>12/07/1988</c:v>
                </c:pt>
                <c:pt idx="2190">
                  <c:v>13/07/1988</c:v>
                </c:pt>
                <c:pt idx="2191">
                  <c:v>14/07/1988</c:v>
                </c:pt>
                <c:pt idx="2192">
                  <c:v>15/07/1988</c:v>
                </c:pt>
                <c:pt idx="2193">
                  <c:v>18/07/1988</c:v>
                </c:pt>
                <c:pt idx="2194">
                  <c:v>19/07/1988</c:v>
                </c:pt>
                <c:pt idx="2195">
                  <c:v>20/07/1988</c:v>
                </c:pt>
                <c:pt idx="2196">
                  <c:v>21/07/1988</c:v>
                </c:pt>
                <c:pt idx="2197">
                  <c:v>22/07/1988</c:v>
                </c:pt>
                <c:pt idx="2198">
                  <c:v>25/07/1988</c:v>
                </c:pt>
                <c:pt idx="2199">
                  <c:v>26/07/1988</c:v>
                </c:pt>
                <c:pt idx="2200">
                  <c:v>27/07/1988</c:v>
                </c:pt>
                <c:pt idx="2201">
                  <c:v>28/07/1988</c:v>
                </c:pt>
                <c:pt idx="2202">
                  <c:v>29/07/1988</c:v>
                </c:pt>
                <c:pt idx="2203">
                  <c:v>01/08/1988</c:v>
                </c:pt>
                <c:pt idx="2204">
                  <c:v>02/08/1988</c:v>
                </c:pt>
                <c:pt idx="2205">
                  <c:v>03/08/1988</c:v>
                </c:pt>
                <c:pt idx="2206">
                  <c:v>04/08/1988</c:v>
                </c:pt>
                <c:pt idx="2207">
                  <c:v>05/08/1988</c:v>
                </c:pt>
                <c:pt idx="2208">
                  <c:v>08/08/1988</c:v>
                </c:pt>
                <c:pt idx="2209">
                  <c:v>09/08/1988</c:v>
                </c:pt>
                <c:pt idx="2210">
                  <c:v>10/08/1988</c:v>
                </c:pt>
                <c:pt idx="2211">
                  <c:v>11/08/1988</c:v>
                </c:pt>
                <c:pt idx="2212">
                  <c:v>12/08/1988</c:v>
                </c:pt>
                <c:pt idx="2213">
                  <c:v>15/08/1988</c:v>
                </c:pt>
                <c:pt idx="2214">
                  <c:v>16/08/1988</c:v>
                </c:pt>
                <c:pt idx="2215">
                  <c:v>17/08/1988</c:v>
                </c:pt>
                <c:pt idx="2216">
                  <c:v>18/08/1988</c:v>
                </c:pt>
                <c:pt idx="2217">
                  <c:v>19/08/1988</c:v>
                </c:pt>
                <c:pt idx="2218">
                  <c:v>22/08/1988</c:v>
                </c:pt>
                <c:pt idx="2219">
                  <c:v>23/08/1988</c:v>
                </c:pt>
                <c:pt idx="2220">
                  <c:v>24/08/1988</c:v>
                </c:pt>
                <c:pt idx="2221">
                  <c:v>25/08/1988</c:v>
                </c:pt>
                <c:pt idx="2222">
                  <c:v>26/08/1988</c:v>
                </c:pt>
                <c:pt idx="2223">
                  <c:v>29/08/1988</c:v>
                </c:pt>
                <c:pt idx="2224">
                  <c:v>30/08/1988</c:v>
                </c:pt>
                <c:pt idx="2225">
                  <c:v>31/08/1988</c:v>
                </c:pt>
                <c:pt idx="2226">
                  <c:v>01/09/1988</c:v>
                </c:pt>
                <c:pt idx="2227">
                  <c:v>02/09/1988</c:v>
                </c:pt>
                <c:pt idx="2228">
                  <c:v>05/09/1988</c:v>
                </c:pt>
                <c:pt idx="2229">
                  <c:v>06/09/1988</c:v>
                </c:pt>
                <c:pt idx="2230">
                  <c:v>07/09/1988</c:v>
                </c:pt>
                <c:pt idx="2231">
                  <c:v>08/09/1988</c:v>
                </c:pt>
                <c:pt idx="2232">
                  <c:v>09/09/1988</c:v>
                </c:pt>
                <c:pt idx="2233">
                  <c:v>12/09/1988</c:v>
                </c:pt>
                <c:pt idx="2234">
                  <c:v>13/09/1988</c:v>
                </c:pt>
                <c:pt idx="2235">
                  <c:v>14/09/1988</c:v>
                </c:pt>
                <c:pt idx="2236">
                  <c:v>16/09/1988</c:v>
                </c:pt>
                <c:pt idx="2237">
                  <c:v>19/09/1988</c:v>
                </c:pt>
                <c:pt idx="2238">
                  <c:v>20/09/1988</c:v>
                </c:pt>
                <c:pt idx="2239">
                  <c:v>21/09/1988</c:v>
                </c:pt>
                <c:pt idx="2240">
                  <c:v>22/09/1988</c:v>
                </c:pt>
                <c:pt idx="2241">
                  <c:v>26/09/1988</c:v>
                </c:pt>
                <c:pt idx="2242">
                  <c:v>27/09/1988</c:v>
                </c:pt>
                <c:pt idx="2243">
                  <c:v>28/09/1988</c:v>
                </c:pt>
                <c:pt idx="2244">
                  <c:v>29/09/1988</c:v>
                </c:pt>
                <c:pt idx="2245">
                  <c:v>30/09/1988</c:v>
                </c:pt>
                <c:pt idx="2246">
                  <c:v>03/10/1988</c:v>
                </c:pt>
                <c:pt idx="2247">
                  <c:v>04/10/1988</c:v>
                </c:pt>
                <c:pt idx="2248">
                  <c:v>05/10/1988</c:v>
                </c:pt>
                <c:pt idx="2249">
                  <c:v>06/10/1988</c:v>
                </c:pt>
                <c:pt idx="2250">
                  <c:v>07/10/1988</c:v>
                </c:pt>
                <c:pt idx="2251">
                  <c:v>11/10/1988</c:v>
                </c:pt>
                <c:pt idx="2252">
                  <c:v>12/10/1988</c:v>
                </c:pt>
                <c:pt idx="2253">
                  <c:v>13/10/1988</c:v>
                </c:pt>
                <c:pt idx="2254">
                  <c:v>14/10/1988</c:v>
                </c:pt>
                <c:pt idx="2255">
                  <c:v>17/10/1988</c:v>
                </c:pt>
                <c:pt idx="2256">
                  <c:v>18/10/1988</c:v>
                </c:pt>
                <c:pt idx="2257">
                  <c:v>19/10/1988</c:v>
                </c:pt>
                <c:pt idx="2258">
                  <c:v>20/10/1988</c:v>
                </c:pt>
                <c:pt idx="2259">
                  <c:v>21/10/1988</c:v>
                </c:pt>
                <c:pt idx="2260">
                  <c:v>24/10/1988</c:v>
                </c:pt>
                <c:pt idx="2261">
                  <c:v>25/10/1988</c:v>
                </c:pt>
                <c:pt idx="2262">
                  <c:v>26/10/1988</c:v>
                </c:pt>
                <c:pt idx="2263">
                  <c:v>27/10/1988</c:v>
                </c:pt>
                <c:pt idx="2264">
                  <c:v>28/10/1988</c:v>
                </c:pt>
                <c:pt idx="2265">
                  <c:v>31/10/1988</c:v>
                </c:pt>
                <c:pt idx="2266">
                  <c:v>01/11/1988</c:v>
                </c:pt>
                <c:pt idx="2267">
                  <c:v>02/11/1988</c:v>
                </c:pt>
                <c:pt idx="2268">
                  <c:v>04/11/1988</c:v>
                </c:pt>
                <c:pt idx="2269">
                  <c:v>07/11/1988</c:v>
                </c:pt>
                <c:pt idx="2270">
                  <c:v>08/11/1988</c:v>
                </c:pt>
                <c:pt idx="2271">
                  <c:v>09/11/1988</c:v>
                </c:pt>
                <c:pt idx="2272">
                  <c:v>10/11/1988</c:v>
                </c:pt>
                <c:pt idx="2273">
                  <c:v>11/11/1988</c:v>
                </c:pt>
                <c:pt idx="2274">
                  <c:v>14/11/1988</c:v>
                </c:pt>
                <c:pt idx="2275">
                  <c:v>15/11/1988</c:v>
                </c:pt>
                <c:pt idx="2276">
                  <c:v>16/11/1988</c:v>
                </c:pt>
                <c:pt idx="2277">
                  <c:v>17/11/1988</c:v>
                </c:pt>
                <c:pt idx="2278">
                  <c:v>18/11/1988</c:v>
                </c:pt>
                <c:pt idx="2279">
                  <c:v>21/11/1988</c:v>
                </c:pt>
                <c:pt idx="2280">
                  <c:v>22/11/1988</c:v>
                </c:pt>
                <c:pt idx="2281">
                  <c:v>24/11/1988</c:v>
                </c:pt>
                <c:pt idx="2282">
                  <c:v>25/11/1988</c:v>
                </c:pt>
                <c:pt idx="2283">
                  <c:v>28/11/1988</c:v>
                </c:pt>
                <c:pt idx="2284">
                  <c:v>29/11/1988</c:v>
                </c:pt>
                <c:pt idx="2285">
                  <c:v>30/11/1988</c:v>
                </c:pt>
                <c:pt idx="2286">
                  <c:v>01/12/1988</c:v>
                </c:pt>
                <c:pt idx="2287">
                  <c:v>02/12/1988</c:v>
                </c:pt>
                <c:pt idx="2288">
                  <c:v>05/12/1988</c:v>
                </c:pt>
                <c:pt idx="2289">
                  <c:v>06/12/1988</c:v>
                </c:pt>
                <c:pt idx="2290">
                  <c:v>07/12/1988</c:v>
                </c:pt>
                <c:pt idx="2291">
                  <c:v>08/12/1988</c:v>
                </c:pt>
                <c:pt idx="2292">
                  <c:v>09/12/1988</c:v>
                </c:pt>
                <c:pt idx="2293">
                  <c:v>12/12/1988</c:v>
                </c:pt>
                <c:pt idx="2294">
                  <c:v>13/12/1988</c:v>
                </c:pt>
                <c:pt idx="2295">
                  <c:v>14/12/1988</c:v>
                </c:pt>
                <c:pt idx="2296">
                  <c:v>15/12/1988</c:v>
                </c:pt>
                <c:pt idx="2297">
                  <c:v>16/12/1988</c:v>
                </c:pt>
                <c:pt idx="2298">
                  <c:v>19/12/1988</c:v>
                </c:pt>
                <c:pt idx="2299">
                  <c:v>20/12/1988</c:v>
                </c:pt>
                <c:pt idx="2300">
                  <c:v>21/12/1988</c:v>
                </c:pt>
                <c:pt idx="2301">
                  <c:v>22/12/1988</c:v>
                </c:pt>
                <c:pt idx="2302">
                  <c:v>23/12/1988</c:v>
                </c:pt>
                <c:pt idx="2303">
                  <c:v>26/12/1988</c:v>
                </c:pt>
                <c:pt idx="2304">
                  <c:v>27/12/1988</c:v>
                </c:pt>
                <c:pt idx="2305">
                  <c:v>28/12/1988</c:v>
                </c:pt>
                <c:pt idx="2306">
                  <c:v>04/01/1989</c:v>
                </c:pt>
                <c:pt idx="2307">
                  <c:v>05/01/1989</c:v>
                </c:pt>
                <c:pt idx="2308">
                  <c:v>06/01/1989</c:v>
                </c:pt>
                <c:pt idx="2309">
                  <c:v>09/01/1989</c:v>
                </c:pt>
                <c:pt idx="2310">
                  <c:v>10/01/1989</c:v>
                </c:pt>
                <c:pt idx="2311">
                  <c:v>11/01/1989</c:v>
                </c:pt>
                <c:pt idx="2312">
                  <c:v>12/01/1989</c:v>
                </c:pt>
                <c:pt idx="2313">
                  <c:v>13/01/1989</c:v>
                </c:pt>
                <c:pt idx="2314">
                  <c:v>17/01/1989</c:v>
                </c:pt>
                <c:pt idx="2315">
                  <c:v>18/01/1989</c:v>
                </c:pt>
                <c:pt idx="2316">
                  <c:v>19/01/1989</c:v>
                </c:pt>
                <c:pt idx="2317">
                  <c:v>20/01/1989</c:v>
                </c:pt>
                <c:pt idx="2318">
                  <c:v>23/01/1989</c:v>
                </c:pt>
                <c:pt idx="2319">
                  <c:v>24/01/1989</c:v>
                </c:pt>
                <c:pt idx="2320">
                  <c:v>25/01/1989</c:v>
                </c:pt>
                <c:pt idx="2321">
                  <c:v>26/01/1989</c:v>
                </c:pt>
                <c:pt idx="2322">
                  <c:v>27/01/1989</c:v>
                </c:pt>
                <c:pt idx="2323">
                  <c:v>30/01/1989</c:v>
                </c:pt>
                <c:pt idx="2324">
                  <c:v>31/01/1989</c:v>
                </c:pt>
                <c:pt idx="2325">
                  <c:v>01/02/1989</c:v>
                </c:pt>
                <c:pt idx="2326">
                  <c:v>02/02/1989</c:v>
                </c:pt>
                <c:pt idx="2327">
                  <c:v>03/02/1989</c:v>
                </c:pt>
                <c:pt idx="2328">
                  <c:v>06/02/1989</c:v>
                </c:pt>
                <c:pt idx="2329">
                  <c:v>07/02/1989</c:v>
                </c:pt>
                <c:pt idx="2330">
                  <c:v>08/02/1989</c:v>
                </c:pt>
                <c:pt idx="2331">
                  <c:v>09/02/1989</c:v>
                </c:pt>
                <c:pt idx="2332">
                  <c:v>10/02/1989</c:v>
                </c:pt>
                <c:pt idx="2333">
                  <c:v>13/02/1989</c:v>
                </c:pt>
                <c:pt idx="2334">
                  <c:v>14/02/1989</c:v>
                </c:pt>
                <c:pt idx="2335">
                  <c:v>15/02/1989</c:v>
                </c:pt>
                <c:pt idx="2336">
                  <c:v>16/02/1989</c:v>
                </c:pt>
                <c:pt idx="2337">
                  <c:v>17/02/1989</c:v>
                </c:pt>
                <c:pt idx="2338">
                  <c:v>20/02/1989</c:v>
                </c:pt>
                <c:pt idx="2339">
                  <c:v>21/02/1989</c:v>
                </c:pt>
                <c:pt idx="2340">
                  <c:v>22/02/1989</c:v>
                </c:pt>
                <c:pt idx="2341">
                  <c:v>23/02/1989</c:v>
                </c:pt>
                <c:pt idx="2342">
                  <c:v>27/02/1989</c:v>
                </c:pt>
                <c:pt idx="2343">
                  <c:v>28/02/1989</c:v>
                </c:pt>
                <c:pt idx="2344">
                  <c:v>01/03/1989</c:v>
                </c:pt>
                <c:pt idx="2345">
                  <c:v>02/03/1989</c:v>
                </c:pt>
                <c:pt idx="2346">
                  <c:v>03/03/1989</c:v>
                </c:pt>
                <c:pt idx="2347">
                  <c:v>06/03/1989</c:v>
                </c:pt>
                <c:pt idx="2348">
                  <c:v>07/03/1989</c:v>
                </c:pt>
                <c:pt idx="2349">
                  <c:v>08/03/1989</c:v>
                </c:pt>
                <c:pt idx="2350">
                  <c:v>09/03/1989</c:v>
                </c:pt>
                <c:pt idx="2351">
                  <c:v>10/03/1989</c:v>
                </c:pt>
                <c:pt idx="2352">
                  <c:v>13/03/1989</c:v>
                </c:pt>
                <c:pt idx="2353">
                  <c:v>14/03/1989</c:v>
                </c:pt>
                <c:pt idx="2354">
                  <c:v>15/03/1989</c:v>
                </c:pt>
                <c:pt idx="2355">
                  <c:v>16/03/1989</c:v>
                </c:pt>
                <c:pt idx="2356">
                  <c:v>17/03/1989</c:v>
                </c:pt>
                <c:pt idx="2357">
                  <c:v>20/03/1989</c:v>
                </c:pt>
                <c:pt idx="2358">
                  <c:v>22/03/1989</c:v>
                </c:pt>
                <c:pt idx="2359">
                  <c:v>23/03/1989</c:v>
                </c:pt>
                <c:pt idx="2360">
                  <c:v>24/03/1989</c:v>
                </c:pt>
                <c:pt idx="2361">
                  <c:v>27/03/1989</c:v>
                </c:pt>
                <c:pt idx="2362">
                  <c:v>28/03/1989</c:v>
                </c:pt>
                <c:pt idx="2363">
                  <c:v>29/03/1989</c:v>
                </c:pt>
                <c:pt idx="2364">
                  <c:v>30/03/1989</c:v>
                </c:pt>
                <c:pt idx="2365">
                  <c:v>31/03/1989</c:v>
                </c:pt>
                <c:pt idx="2366">
                  <c:v>03/04/1989</c:v>
                </c:pt>
                <c:pt idx="2367">
                  <c:v>04/04/1989</c:v>
                </c:pt>
                <c:pt idx="2368">
                  <c:v>05/04/1989</c:v>
                </c:pt>
                <c:pt idx="2369">
                  <c:v>06/04/1989</c:v>
                </c:pt>
                <c:pt idx="2370">
                  <c:v>07/04/1989</c:v>
                </c:pt>
                <c:pt idx="2371">
                  <c:v>10/04/1989</c:v>
                </c:pt>
                <c:pt idx="2372">
                  <c:v>11/04/1989</c:v>
                </c:pt>
                <c:pt idx="2373">
                  <c:v>12/04/1989</c:v>
                </c:pt>
                <c:pt idx="2374">
                  <c:v>13/04/1989</c:v>
                </c:pt>
                <c:pt idx="2375">
                  <c:v>14/04/1989</c:v>
                </c:pt>
                <c:pt idx="2376">
                  <c:v>17/04/1989</c:v>
                </c:pt>
                <c:pt idx="2377">
                  <c:v>18/04/1989</c:v>
                </c:pt>
                <c:pt idx="2378">
                  <c:v>19/04/1989</c:v>
                </c:pt>
                <c:pt idx="2379">
                  <c:v>20/04/1989</c:v>
                </c:pt>
                <c:pt idx="2380">
                  <c:v>21/04/1989</c:v>
                </c:pt>
                <c:pt idx="2381">
                  <c:v>24/04/1989</c:v>
                </c:pt>
                <c:pt idx="2382">
                  <c:v>25/04/1989</c:v>
                </c:pt>
                <c:pt idx="2383">
                  <c:v>26/04/1989</c:v>
                </c:pt>
                <c:pt idx="2384">
                  <c:v>27/04/1989</c:v>
                </c:pt>
                <c:pt idx="2385">
                  <c:v>28/04/1989</c:v>
                </c:pt>
                <c:pt idx="2386">
                  <c:v>01/05/1989</c:v>
                </c:pt>
                <c:pt idx="2387">
                  <c:v>02/05/1989</c:v>
                </c:pt>
                <c:pt idx="2388">
                  <c:v>08/05/1989</c:v>
                </c:pt>
                <c:pt idx="2389">
                  <c:v>09/05/1989</c:v>
                </c:pt>
                <c:pt idx="2390">
                  <c:v>10/05/1989</c:v>
                </c:pt>
                <c:pt idx="2391">
                  <c:v>11/05/1989</c:v>
                </c:pt>
                <c:pt idx="2392">
                  <c:v>12/05/1989</c:v>
                </c:pt>
                <c:pt idx="2393">
                  <c:v>15/05/1989</c:v>
                </c:pt>
                <c:pt idx="2394">
                  <c:v>16/05/1989</c:v>
                </c:pt>
                <c:pt idx="2395">
                  <c:v>17/05/1989</c:v>
                </c:pt>
                <c:pt idx="2396">
                  <c:v>18/05/1989</c:v>
                </c:pt>
                <c:pt idx="2397">
                  <c:v>19/05/1989</c:v>
                </c:pt>
                <c:pt idx="2398">
                  <c:v>22/05/1989</c:v>
                </c:pt>
                <c:pt idx="2399">
                  <c:v>23/05/1989</c:v>
                </c:pt>
                <c:pt idx="2400">
                  <c:v>24/05/1989</c:v>
                </c:pt>
                <c:pt idx="2401">
                  <c:v>25/05/1989</c:v>
                </c:pt>
                <c:pt idx="2402">
                  <c:v>26/05/1989</c:v>
                </c:pt>
                <c:pt idx="2403">
                  <c:v>29/05/1989</c:v>
                </c:pt>
                <c:pt idx="2404">
                  <c:v>30/05/1989</c:v>
                </c:pt>
                <c:pt idx="2405">
                  <c:v>31/05/1989</c:v>
                </c:pt>
                <c:pt idx="2406">
                  <c:v>01/06/1989</c:v>
                </c:pt>
                <c:pt idx="2407">
                  <c:v>02/06/1989</c:v>
                </c:pt>
                <c:pt idx="2408">
                  <c:v>05/06/1989</c:v>
                </c:pt>
                <c:pt idx="2409">
                  <c:v>06/06/1989</c:v>
                </c:pt>
                <c:pt idx="2410">
                  <c:v>07/06/1989</c:v>
                </c:pt>
                <c:pt idx="2411">
                  <c:v>08/06/1989</c:v>
                </c:pt>
                <c:pt idx="2412">
                  <c:v>09/06/1989</c:v>
                </c:pt>
                <c:pt idx="2413">
                  <c:v>12/06/1989</c:v>
                </c:pt>
                <c:pt idx="2414">
                  <c:v>13/06/1989</c:v>
                </c:pt>
                <c:pt idx="2415">
                  <c:v>14/06/1989</c:v>
                </c:pt>
                <c:pt idx="2416">
                  <c:v>15/06/1989</c:v>
                </c:pt>
                <c:pt idx="2417">
                  <c:v>16/06/1989</c:v>
                </c:pt>
                <c:pt idx="2418">
                  <c:v>19/06/1989</c:v>
                </c:pt>
                <c:pt idx="2419">
                  <c:v>20/06/1989</c:v>
                </c:pt>
                <c:pt idx="2420">
                  <c:v>21/06/1989</c:v>
                </c:pt>
                <c:pt idx="2421">
                  <c:v>22/06/1989</c:v>
                </c:pt>
                <c:pt idx="2422">
                  <c:v>23/06/1989</c:v>
                </c:pt>
                <c:pt idx="2423">
                  <c:v>26/06/1989</c:v>
                </c:pt>
                <c:pt idx="2424">
                  <c:v>27/06/1989</c:v>
                </c:pt>
                <c:pt idx="2425">
                  <c:v>28/06/1989</c:v>
                </c:pt>
                <c:pt idx="2426">
                  <c:v>29/06/1989</c:v>
                </c:pt>
                <c:pt idx="2427">
                  <c:v>30/06/1989</c:v>
                </c:pt>
                <c:pt idx="2428">
                  <c:v>03/07/1989</c:v>
                </c:pt>
                <c:pt idx="2429">
                  <c:v>04/07/1989</c:v>
                </c:pt>
                <c:pt idx="2430">
                  <c:v>05/07/1989</c:v>
                </c:pt>
                <c:pt idx="2431">
                  <c:v>06/07/1989</c:v>
                </c:pt>
                <c:pt idx="2432">
                  <c:v>07/07/1989</c:v>
                </c:pt>
                <c:pt idx="2433">
                  <c:v>10/07/1989</c:v>
                </c:pt>
                <c:pt idx="2434">
                  <c:v>11/07/1989</c:v>
                </c:pt>
                <c:pt idx="2435">
                  <c:v>12/07/1989</c:v>
                </c:pt>
                <c:pt idx="2436">
                  <c:v>13/07/1989</c:v>
                </c:pt>
                <c:pt idx="2437">
                  <c:v>14/07/1989</c:v>
                </c:pt>
                <c:pt idx="2438">
                  <c:v>17/07/1989</c:v>
                </c:pt>
                <c:pt idx="2439">
                  <c:v>18/07/1989</c:v>
                </c:pt>
                <c:pt idx="2440">
                  <c:v>19/07/1989</c:v>
                </c:pt>
                <c:pt idx="2441">
                  <c:v>20/07/1989</c:v>
                </c:pt>
                <c:pt idx="2442">
                  <c:v>21/07/1989</c:v>
                </c:pt>
                <c:pt idx="2443">
                  <c:v>24/07/1989</c:v>
                </c:pt>
                <c:pt idx="2444">
                  <c:v>25/07/1989</c:v>
                </c:pt>
                <c:pt idx="2445">
                  <c:v>26/07/1989</c:v>
                </c:pt>
                <c:pt idx="2446">
                  <c:v>27/07/1989</c:v>
                </c:pt>
                <c:pt idx="2447">
                  <c:v>28/07/1989</c:v>
                </c:pt>
                <c:pt idx="2448">
                  <c:v>31/07/1989</c:v>
                </c:pt>
                <c:pt idx="2449">
                  <c:v>01/08/1989</c:v>
                </c:pt>
                <c:pt idx="2450">
                  <c:v>02/08/1989</c:v>
                </c:pt>
                <c:pt idx="2451">
                  <c:v>03/08/1989</c:v>
                </c:pt>
                <c:pt idx="2452">
                  <c:v>04/08/1989</c:v>
                </c:pt>
                <c:pt idx="2453">
                  <c:v>07/08/1989</c:v>
                </c:pt>
                <c:pt idx="2454">
                  <c:v>08/08/1989</c:v>
                </c:pt>
                <c:pt idx="2455">
                  <c:v>09/08/1989</c:v>
                </c:pt>
                <c:pt idx="2456">
                  <c:v>10/08/1989</c:v>
                </c:pt>
                <c:pt idx="2457">
                  <c:v>11/08/1989</c:v>
                </c:pt>
                <c:pt idx="2458">
                  <c:v>14/08/1989</c:v>
                </c:pt>
                <c:pt idx="2459">
                  <c:v>15/08/1989</c:v>
                </c:pt>
                <c:pt idx="2460">
                  <c:v>16/08/1989</c:v>
                </c:pt>
                <c:pt idx="2461">
                  <c:v>17/08/1989</c:v>
                </c:pt>
                <c:pt idx="2462">
                  <c:v>18/08/1989</c:v>
                </c:pt>
                <c:pt idx="2463">
                  <c:v>21/08/1989</c:v>
                </c:pt>
                <c:pt idx="2464">
                  <c:v>22/08/1989</c:v>
                </c:pt>
                <c:pt idx="2465">
                  <c:v>23/08/1989</c:v>
                </c:pt>
                <c:pt idx="2466">
                  <c:v>24/08/1989</c:v>
                </c:pt>
                <c:pt idx="2467">
                  <c:v>25/08/1989</c:v>
                </c:pt>
                <c:pt idx="2468">
                  <c:v>28/08/1989</c:v>
                </c:pt>
                <c:pt idx="2469">
                  <c:v>29/08/1989</c:v>
                </c:pt>
                <c:pt idx="2470">
                  <c:v>30/08/1989</c:v>
                </c:pt>
                <c:pt idx="2471">
                  <c:v>31/08/1989</c:v>
                </c:pt>
                <c:pt idx="2472">
                  <c:v>01/09/1989</c:v>
                </c:pt>
                <c:pt idx="2473">
                  <c:v>04/09/1989</c:v>
                </c:pt>
                <c:pt idx="2474">
                  <c:v>05/09/1989</c:v>
                </c:pt>
                <c:pt idx="2475">
                  <c:v>06/09/1989</c:v>
                </c:pt>
                <c:pt idx="2476">
                  <c:v>07/09/1989</c:v>
                </c:pt>
                <c:pt idx="2477">
                  <c:v>08/09/1989</c:v>
                </c:pt>
                <c:pt idx="2478">
                  <c:v>11/09/1989</c:v>
                </c:pt>
                <c:pt idx="2479">
                  <c:v>12/09/1989</c:v>
                </c:pt>
                <c:pt idx="2480">
                  <c:v>13/09/1989</c:v>
                </c:pt>
                <c:pt idx="2481">
                  <c:v>14/09/1989</c:v>
                </c:pt>
                <c:pt idx="2482">
                  <c:v>18/09/1989</c:v>
                </c:pt>
                <c:pt idx="2483">
                  <c:v>19/09/1989</c:v>
                </c:pt>
                <c:pt idx="2484">
                  <c:v>20/09/1989</c:v>
                </c:pt>
                <c:pt idx="2485">
                  <c:v>21/09/1989</c:v>
                </c:pt>
                <c:pt idx="2486">
                  <c:v>22/09/1989</c:v>
                </c:pt>
                <c:pt idx="2487">
                  <c:v>25/09/1989</c:v>
                </c:pt>
                <c:pt idx="2488">
                  <c:v>26/09/1989</c:v>
                </c:pt>
                <c:pt idx="2489">
                  <c:v>27/09/1989</c:v>
                </c:pt>
                <c:pt idx="2490">
                  <c:v>28/09/1989</c:v>
                </c:pt>
                <c:pt idx="2491">
                  <c:v>29/09/1989</c:v>
                </c:pt>
                <c:pt idx="2492">
                  <c:v>02/10/1989</c:v>
                </c:pt>
                <c:pt idx="2493">
                  <c:v>03/10/1989</c:v>
                </c:pt>
                <c:pt idx="2494">
                  <c:v>04/10/1989</c:v>
                </c:pt>
                <c:pt idx="2495">
                  <c:v>05/10/1989</c:v>
                </c:pt>
                <c:pt idx="2496">
                  <c:v>06/10/1989</c:v>
                </c:pt>
                <c:pt idx="2497">
                  <c:v>09/10/1989</c:v>
                </c:pt>
                <c:pt idx="2498">
                  <c:v>11/10/1989</c:v>
                </c:pt>
                <c:pt idx="2499">
                  <c:v>12/10/1989</c:v>
                </c:pt>
                <c:pt idx="2500">
                  <c:v>13/10/1989</c:v>
                </c:pt>
                <c:pt idx="2501">
                  <c:v>16/10/1989</c:v>
                </c:pt>
                <c:pt idx="2502">
                  <c:v>17/10/1989</c:v>
                </c:pt>
                <c:pt idx="2503">
                  <c:v>18/10/1989</c:v>
                </c:pt>
                <c:pt idx="2504">
                  <c:v>19/10/1989</c:v>
                </c:pt>
                <c:pt idx="2505">
                  <c:v>20/10/1989</c:v>
                </c:pt>
                <c:pt idx="2506">
                  <c:v>23/10/1989</c:v>
                </c:pt>
                <c:pt idx="2507">
                  <c:v>24/10/1989</c:v>
                </c:pt>
                <c:pt idx="2508">
                  <c:v>25/10/1989</c:v>
                </c:pt>
                <c:pt idx="2509">
                  <c:v>26/10/1989</c:v>
                </c:pt>
                <c:pt idx="2510">
                  <c:v>27/10/1989</c:v>
                </c:pt>
                <c:pt idx="2511">
                  <c:v>30/10/1989</c:v>
                </c:pt>
                <c:pt idx="2512">
                  <c:v>31/10/1989</c:v>
                </c:pt>
                <c:pt idx="2513">
                  <c:v>01/11/1989</c:v>
                </c:pt>
                <c:pt idx="2514">
                  <c:v>02/11/1989</c:v>
                </c:pt>
                <c:pt idx="2515">
                  <c:v>06/11/1989</c:v>
                </c:pt>
                <c:pt idx="2516">
                  <c:v>07/11/1989</c:v>
                </c:pt>
                <c:pt idx="2517">
                  <c:v>08/11/1989</c:v>
                </c:pt>
                <c:pt idx="2518">
                  <c:v>09/11/1989</c:v>
                </c:pt>
                <c:pt idx="2519">
                  <c:v>10/11/1989</c:v>
                </c:pt>
                <c:pt idx="2520">
                  <c:v>13/11/1989</c:v>
                </c:pt>
                <c:pt idx="2521">
                  <c:v>14/11/1989</c:v>
                </c:pt>
                <c:pt idx="2522">
                  <c:v>15/11/1989</c:v>
                </c:pt>
                <c:pt idx="2523">
                  <c:v>16/11/1989</c:v>
                </c:pt>
                <c:pt idx="2524">
                  <c:v>17/11/1989</c:v>
                </c:pt>
                <c:pt idx="2525">
                  <c:v>20/11/1989</c:v>
                </c:pt>
                <c:pt idx="2526">
                  <c:v>21/11/1989</c:v>
                </c:pt>
                <c:pt idx="2527">
                  <c:v>22/11/1989</c:v>
                </c:pt>
                <c:pt idx="2528">
                  <c:v>24/11/1989</c:v>
                </c:pt>
                <c:pt idx="2529">
                  <c:v>27/11/1989</c:v>
                </c:pt>
                <c:pt idx="2530">
                  <c:v>28/11/1989</c:v>
                </c:pt>
                <c:pt idx="2531">
                  <c:v>29/11/1989</c:v>
                </c:pt>
                <c:pt idx="2532">
                  <c:v>30/11/1989</c:v>
                </c:pt>
                <c:pt idx="2533">
                  <c:v>01/12/1989</c:v>
                </c:pt>
                <c:pt idx="2534">
                  <c:v>04/12/1989</c:v>
                </c:pt>
                <c:pt idx="2535">
                  <c:v>05/12/1989</c:v>
                </c:pt>
                <c:pt idx="2536">
                  <c:v>06/12/1989</c:v>
                </c:pt>
                <c:pt idx="2537">
                  <c:v>07/12/1989</c:v>
                </c:pt>
                <c:pt idx="2538">
                  <c:v>08/12/1989</c:v>
                </c:pt>
                <c:pt idx="2539">
                  <c:v>11/12/1989</c:v>
                </c:pt>
                <c:pt idx="2540">
                  <c:v>12/12/1989</c:v>
                </c:pt>
                <c:pt idx="2541">
                  <c:v>13/12/1989</c:v>
                </c:pt>
                <c:pt idx="2542">
                  <c:v>14/12/1989</c:v>
                </c:pt>
                <c:pt idx="2543">
                  <c:v>15/12/1989</c:v>
                </c:pt>
                <c:pt idx="2544">
                  <c:v>18/12/1989</c:v>
                </c:pt>
                <c:pt idx="2545">
                  <c:v>19/12/1989</c:v>
                </c:pt>
                <c:pt idx="2546">
                  <c:v>20/12/1989</c:v>
                </c:pt>
                <c:pt idx="2547">
                  <c:v>21/12/1989</c:v>
                </c:pt>
                <c:pt idx="2548">
                  <c:v>22/12/1989</c:v>
                </c:pt>
                <c:pt idx="2549">
                  <c:v>26/12/1989</c:v>
                </c:pt>
                <c:pt idx="2550">
                  <c:v>27/12/1989</c:v>
                </c:pt>
                <c:pt idx="2551">
                  <c:v>28/12/1989</c:v>
                </c:pt>
                <c:pt idx="2552">
                  <c:v>29/12/1989</c:v>
                </c:pt>
                <c:pt idx="2553">
                  <c:v>04/01/1990</c:v>
                </c:pt>
                <c:pt idx="2554">
                  <c:v>05/01/1990</c:v>
                </c:pt>
                <c:pt idx="2555">
                  <c:v>08/01/1990</c:v>
                </c:pt>
                <c:pt idx="2556">
                  <c:v>09/01/1990</c:v>
                </c:pt>
                <c:pt idx="2557">
                  <c:v>10/01/1990</c:v>
                </c:pt>
                <c:pt idx="2558">
                  <c:v>11/01/1990</c:v>
                </c:pt>
                <c:pt idx="2559">
                  <c:v>12/01/1990</c:v>
                </c:pt>
                <c:pt idx="2560">
                  <c:v>16/01/1990</c:v>
                </c:pt>
                <c:pt idx="2561">
                  <c:v>17/01/1990</c:v>
                </c:pt>
                <c:pt idx="2562">
                  <c:v>18/01/1990</c:v>
                </c:pt>
                <c:pt idx="2563">
                  <c:v>19/01/1990</c:v>
                </c:pt>
                <c:pt idx="2564">
                  <c:v>22/01/1990</c:v>
                </c:pt>
                <c:pt idx="2565">
                  <c:v>23/01/1990</c:v>
                </c:pt>
                <c:pt idx="2566">
                  <c:v>24/01/1990</c:v>
                </c:pt>
                <c:pt idx="2567">
                  <c:v>25/01/1990</c:v>
                </c:pt>
                <c:pt idx="2568">
                  <c:v>26/01/1990</c:v>
                </c:pt>
                <c:pt idx="2569">
                  <c:v>29/01/1990</c:v>
                </c:pt>
                <c:pt idx="2570">
                  <c:v>30/01/1990</c:v>
                </c:pt>
                <c:pt idx="2571">
                  <c:v>31/01/1990</c:v>
                </c:pt>
                <c:pt idx="2572">
                  <c:v>01/02/1990</c:v>
                </c:pt>
                <c:pt idx="2573">
                  <c:v>02/02/1990</c:v>
                </c:pt>
                <c:pt idx="2574">
                  <c:v>06/02/1990</c:v>
                </c:pt>
                <c:pt idx="2575">
                  <c:v>07/02/1990</c:v>
                </c:pt>
                <c:pt idx="2576">
                  <c:v>08/02/1990</c:v>
                </c:pt>
                <c:pt idx="2577">
                  <c:v>09/02/1990</c:v>
                </c:pt>
                <c:pt idx="2578">
                  <c:v>13/02/1990</c:v>
                </c:pt>
                <c:pt idx="2579">
                  <c:v>14/02/1990</c:v>
                </c:pt>
                <c:pt idx="2580">
                  <c:v>15/02/1990</c:v>
                </c:pt>
                <c:pt idx="2581">
                  <c:v>16/02/1990</c:v>
                </c:pt>
                <c:pt idx="2582">
                  <c:v>19/02/1990</c:v>
                </c:pt>
                <c:pt idx="2583">
                  <c:v>20/02/1990</c:v>
                </c:pt>
                <c:pt idx="2584">
                  <c:v>21/02/1990</c:v>
                </c:pt>
                <c:pt idx="2585">
                  <c:v>22/02/1990</c:v>
                </c:pt>
                <c:pt idx="2586">
                  <c:v>23/02/1990</c:v>
                </c:pt>
                <c:pt idx="2587">
                  <c:v>26/02/1990</c:v>
                </c:pt>
                <c:pt idx="2588">
                  <c:v>27/02/1990</c:v>
                </c:pt>
                <c:pt idx="2589">
                  <c:v>28/02/1990</c:v>
                </c:pt>
                <c:pt idx="2590">
                  <c:v>01/03/1990</c:v>
                </c:pt>
                <c:pt idx="2591">
                  <c:v>02/03/1990</c:v>
                </c:pt>
                <c:pt idx="2592">
                  <c:v>05/03/1990</c:v>
                </c:pt>
                <c:pt idx="2593">
                  <c:v>06/03/1990</c:v>
                </c:pt>
                <c:pt idx="2594">
                  <c:v>07/03/1990</c:v>
                </c:pt>
                <c:pt idx="2595">
                  <c:v>08/03/1990</c:v>
                </c:pt>
                <c:pt idx="2596">
                  <c:v>09/03/1990</c:v>
                </c:pt>
                <c:pt idx="2597">
                  <c:v>12/03/1990</c:v>
                </c:pt>
                <c:pt idx="2598">
                  <c:v>13/03/1990</c:v>
                </c:pt>
                <c:pt idx="2599">
                  <c:v>14/03/1990</c:v>
                </c:pt>
                <c:pt idx="2600">
                  <c:v>15/03/1990</c:v>
                </c:pt>
                <c:pt idx="2601">
                  <c:v>16/03/1990</c:v>
                </c:pt>
                <c:pt idx="2602">
                  <c:v>19/03/1990</c:v>
                </c:pt>
                <c:pt idx="2603">
                  <c:v>20/03/1990</c:v>
                </c:pt>
                <c:pt idx="2604">
                  <c:v>22/03/1990</c:v>
                </c:pt>
                <c:pt idx="2605">
                  <c:v>23/03/1990</c:v>
                </c:pt>
                <c:pt idx="2606">
                  <c:v>26/03/1990</c:v>
                </c:pt>
                <c:pt idx="2607">
                  <c:v>27/03/1990</c:v>
                </c:pt>
                <c:pt idx="2608">
                  <c:v>28/03/1990</c:v>
                </c:pt>
                <c:pt idx="2609">
                  <c:v>29/03/1990</c:v>
                </c:pt>
                <c:pt idx="2610">
                  <c:v>30/03/1990</c:v>
                </c:pt>
                <c:pt idx="2611">
                  <c:v>02/04/1990</c:v>
                </c:pt>
                <c:pt idx="2612">
                  <c:v>03/04/1990</c:v>
                </c:pt>
                <c:pt idx="2613">
                  <c:v>04/04/1990</c:v>
                </c:pt>
                <c:pt idx="2614">
                  <c:v>05/04/1990</c:v>
                </c:pt>
                <c:pt idx="2615">
                  <c:v>06/04/1990</c:v>
                </c:pt>
                <c:pt idx="2616">
                  <c:v>09/04/1990</c:v>
                </c:pt>
                <c:pt idx="2617">
                  <c:v>10/04/1990</c:v>
                </c:pt>
                <c:pt idx="2618">
                  <c:v>11/04/1990</c:v>
                </c:pt>
                <c:pt idx="2619">
                  <c:v>12/04/1990</c:v>
                </c:pt>
                <c:pt idx="2620">
                  <c:v>16/04/1990</c:v>
                </c:pt>
                <c:pt idx="2621">
                  <c:v>17/04/1990</c:v>
                </c:pt>
                <c:pt idx="2622">
                  <c:v>18/04/1990</c:v>
                </c:pt>
                <c:pt idx="2623">
                  <c:v>19/04/1990</c:v>
                </c:pt>
                <c:pt idx="2624">
                  <c:v>20/04/1990</c:v>
                </c:pt>
                <c:pt idx="2625">
                  <c:v>24/04/1990</c:v>
                </c:pt>
                <c:pt idx="2626">
                  <c:v>25/04/1990</c:v>
                </c:pt>
                <c:pt idx="2627">
                  <c:v>26/04/1990</c:v>
                </c:pt>
                <c:pt idx="2628">
                  <c:v>27/04/1990</c:v>
                </c:pt>
                <c:pt idx="2629">
                  <c:v>01/05/1990</c:v>
                </c:pt>
                <c:pt idx="2630">
                  <c:v>02/05/1990</c:v>
                </c:pt>
                <c:pt idx="2631">
                  <c:v>08/05/1990</c:v>
                </c:pt>
                <c:pt idx="2632">
                  <c:v>09/05/1990</c:v>
                </c:pt>
                <c:pt idx="2633">
                  <c:v>10/05/1990</c:v>
                </c:pt>
                <c:pt idx="2634">
                  <c:v>11/05/1990</c:v>
                </c:pt>
                <c:pt idx="2635">
                  <c:v>15/05/1990</c:v>
                </c:pt>
                <c:pt idx="2636">
                  <c:v>16/05/1990</c:v>
                </c:pt>
                <c:pt idx="2637">
                  <c:v>17/05/1990</c:v>
                </c:pt>
                <c:pt idx="2638">
                  <c:v>18/05/1990</c:v>
                </c:pt>
                <c:pt idx="2639">
                  <c:v>21/05/1990</c:v>
                </c:pt>
                <c:pt idx="2640">
                  <c:v>22/05/1990</c:v>
                </c:pt>
                <c:pt idx="2641">
                  <c:v>23/05/1990</c:v>
                </c:pt>
                <c:pt idx="2642">
                  <c:v>24/05/1990</c:v>
                </c:pt>
                <c:pt idx="2643">
                  <c:v>25/05/1990</c:v>
                </c:pt>
                <c:pt idx="2644">
                  <c:v>28/05/1990</c:v>
                </c:pt>
                <c:pt idx="2645">
                  <c:v>29/05/1990</c:v>
                </c:pt>
                <c:pt idx="2646">
                  <c:v>30/05/1990</c:v>
                </c:pt>
                <c:pt idx="2647">
                  <c:v>31/05/1990</c:v>
                </c:pt>
                <c:pt idx="2648">
                  <c:v>01/06/1990</c:v>
                </c:pt>
                <c:pt idx="2649">
                  <c:v>04/06/1990</c:v>
                </c:pt>
                <c:pt idx="2650">
                  <c:v>05/06/1990</c:v>
                </c:pt>
                <c:pt idx="2651">
                  <c:v>06/06/1990</c:v>
                </c:pt>
                <c:pt idx="2652">
                  <c:v>07/06/1990</c:v>
                </c:pt>
                <c:pt idx="2653">
                  <c:v>08/06/1990</c:v>
                </c:pt>
                <c:pt idx="2654">
                  <c:v>11/06/1990</c:v>
                </c:pt>
                <c:pt idx="2655">
                  <c:v>12/06/1990</c:v>
                </c:pt>
                <c:pt idx="2656">
                  <c:v>13/06/1990</c:v>
                </c:pt>
                <c:pt idx="2657">
                  <c:v>14/06/1990</c:v>
                </c:pt>
                <c:pt idx="2658">
                  <c:v>15/06/1990</c:v>
                </c:pt>
                <c:pt idx="2659">
                  <c:v>18/06/1990</c:v>
                </c:pt>
                <c:pt idx="2660">
                  <c:v>19/06/1990</c:v>
                </c:pt>
                <c:pt idx="2661">
                  <c:v>20/06/1990</c:v>
                </c:pt>
                <c:pt idx="2662">
                  <c:v>21/06/1990</c:v>
                </c:pt>
                <c:pt idx="2663">
                  <c:v>22/06/1990</c:v>
                </c:pt>
                <c:pt idx="2664">
                  <c:v>25/06/1990</c:v>
                </c:pt>
                <c:pt idx="2665">
                  <c:v>26/06/1990</c:v>
                </c:pt>
                <c:pt idx="2666">
                  <c:v>27/06/1990</c:v>
                </c:pt>
                <c:pt idx="2667">
                  <c:v>28/06/1990</c:v>
                </c:pt>
                <c:pt idx="2668">
                  <c:v>29/06/1990</c:v>
                </c:pt>
                <c:pt idx="2669">
                  <c:v>02/07/1990</c:v>
                </c:pt>
                <c:pt idx="2670">
                  <c:v>03/07/1990</c:v>
                </c:pt>
                <c:pt idx="2671">
                  <c:v>04/07/1990</c:v>
                </c:pt>
                <c:pt idx="2672">
                  <c:v>05/07/1990</c:v>
                </c:pt>
                <c:pt idx="2673">
                  <c:v>06/07/1990</c:v>
                </c:pt>
                <c:pt idx="2674">
                  <c:v>09/07/1990</c:v>
                </c:pt>
                <c:pt idx="2675">
                  <c:v>10/07/1990</c:v>
                </c:pt>
                <c:pt idx="2676">
                  <c:v>11/07/1990</c:v>
                </c:pt>
                <c:pt idx="2677">
                  <c:v>12/07/1990</c:v>
                </c:pt>
                <c:pt idx="2678">
                  <c:v>13/07/1990</c:v>
                </c:pt>
                <c:pt idx="2679">
                  <c:v>16/07/1990</c:v>
                </c:pt>
                <c:pt idx="2680">
                  <c:v>17/07/1990</c:v>
                </c:pt>
                <c:pt idx="2681">
                  <c:v>18/07/1990</c:v>
                </c:pt>
                <c:pt idx="2682">
                  <c:v>19/07/1990</c:v>
                </c:pt>
                <c:pt idx="2683">
                  <c:v>20/07/1990</c:v>
                </c:pt>
                <c:pt idx="2684">
                  <c:v>23/07/1990</c:v>
                </c:pt>
                <c:pt idx="2685">
                  <c:v>24/07/1990</c:v>
                </c:pt>
                <c:pt idx="2686">
                  <c:v>25/07/1990</c:v>
                </c:pt>
                <c:pt idx="2687">
                  <c:v>26/07/1990</c:v>
                </c:pt>
                <c:pt idx="2688">
                  <c:v>27/07/1990</c:v>
                </c:pt>
                <c:pt idx="2689">
                  <c:v>30/07/1990</c:v>
                </c:pt>
                <c:pt idx="2690">
                  <c:v>31/07/1990</c:v>
                </c:pt>
                <c:pt idx="2691">
                  <c:v>01/08/1990</c:v>
                </c:pt>
                <c:pt idx="2692">
                  <c:v>02/08/1990</c:v>
                </c:pt>
                <c:pt idx="2693">
                  <c:v>03/08/1990</c:v>
                </c:pt>
                <c:pt idx="2694">
                  <c:v>06/08/1990</c:v>
                </c:pt>
                <c:pt idx="2695">
                  <c:v>07/08/1990</c:v>
                </c:pt>
                <c:pt idx="2696">
                  <c:v>08/08/1990</c:v>
                </c:pt>
                <c:pt idx="2697">
                  <c:v>09/08/1990</c:v>
                </c:pt>
                <c:pt idx="2698">
                  <c:v>10/08/1990</c:v>
                </c:pt>
                <c:pt idx="2699">
                  <c:v>14/08/1990</c:v>
                </c:pt>
                <c:pt idx="2700">
                  <c:v>15/08/1990</c:v>
                </c:pt>
                <c:pt idx="2701">
                  <c:v>16/08/1990</c:v>
                </c:pt>
                <c:pt idx="2702">
                  <c:v>17/08/1990</c:v>
                </c:pt>
                <c:pt idx="2703">
                  <c:v>20/08/1990</c:v>
                </c:pt>
                <c:pt idx="2704">
                  <c:v>21/08/1990</c:v>
                </c:pt>
                <c:pt idx="2705">
                  <c:v>22/08/1990</c:v>
                </c:pt>
                <c:pt idx="2706">
                  <c:v>23/08/1990</c:v>
                </c:pt>
                <c:pt idx="2707">
                  <c:v>24/08/1990</c:v>
                </c:pt>
                <c:pt idx="2708">
                  <c:v>27/08/1990</c:v>
                </c:pt>
                <c:pt idx="2709">
                  <c:v>28/08/1990</c:v>
                </c:pt>
                <c:pt idx="2710">
                  <c:v>29/08/1990</c:v>
                </c:pt>
                <c:pt idx="2711">
                  <c:v>30/08/1990</c:v>
                </c:pt>
                <c:pt idx="2712">
                  <c:v>31/08/1990</c:v>
                </c:pt>
                <c:pt idx="2713">
                  <c:v>03/09/1990</c:v>
                </c:pt>
                <c:pt idx="2714">
                  <c:v>04/09/1990</c:v>
                </c:pt>
                <c:pt idx="2715">
                  <c:v>05/09/1990</c:v>
                </c:pt>
                <c:pt idx="2716">
                  <c:v>06/09/1990</c:v>
                </c:pt>
                <c:pt idx="2717">
                  <c:v>07/09/1990</c:v>
                </c:pt>
                <c:pt idx="2718">
                  <c:v>10/09/1990</c:v>
                </c:pt>
                <c:pt idx="2719">
                  <c:v>11/09/1990</c:v>
                </c:pt>
                <c:pt idx="2720">
                  <c:v>12/09/1990</c:v>
                </c:pt>
                <c:pt idx="2721">
                  <c:v>13/09/1990</c:v>
                </c:pt>
                <c:pt idx="2722">
                  <c:v>14/09/1990</c:v>
                </c:pt>
                <c:pt idx="2723">
                  <c:v>17/09/1990</c:v>
                </c:pt>
                <c:pt idx="2724">
                  <c:v>18/09/1990</c:v>
                </c:pt>
                <c:pt idx="2725">
                  <c:v>19/09/1990</c:v>
                </c:pt>
                <c:pt idx="2726">
                  <c:v>20/09/1990</c:v>
                </c:pt>
                <c:pt idx="2727">
                  <c:v>21/09/1990</c:v>
                </c:pt>
                <c:pt idx="2728">
                  <c:v>25/09/1990</c:v>
                </c:pt>
                <c:pt idx="2729">
                  <c:v>26/09/1990</c:v>
                </c:pt>
                <c:pt idx="2730">
                  <c:v>27/09/1990</c:v>
                </c:pt>
                <c:pt idx="2731">
                  <c:v>28/09/1990</c:v>
                </c:pt>
                <c:pt idx="2732">
                  <c:v>01/10/1990</c:v>
                </c:pt>
                <c:pt idx="2733">
                  <c:v>02/10/1990</c:v>
                </c:pt>
                <c:pt idx="2734">
                  <c:v>03/10/1990</c:v>
                </c:pt>
                <c:pt idx="2735">
                  <c:v>04/10/1990</c:v>
                </c:pt>
                <c:pt idx="2736">
                  <c:v>05/10/1990</c:v>
                </c:pt>
                <c:pt idx="2737">
                  <c:v>08/10/1990</c:v>
                </c:pt>
                <c:pt idx="2738">
                  <c:v>09/10/1990</c:v>
                </c:pt>
                <c:pt idx="2739">
                  <c:v>11/10/1990</c:v>
                </c:pt>
                <c:pt idx="2740">
                  <c:v>12/10/1990</c:v>
                </c:pt>
                <c:pt idx="2741">
                  <c:v>15/10/1990</c:v>
                </c:pt>
                <c:pt idx="2742">
                  <c:v>16/10/1990</c:v>
                </c:pt>
                <c:pt idx="2743">
                  <c:v>19/10/1990</c:v>
                </c:pt>
                <c:pt idx="2744">
                  <c:v>22/10/1990</c:v>
                </c:pt>
                <c:pt idx="2745">
                  <c:v>23/10/1990</c:v>
                </c:pt>
                <c:pt idx="2746">
                  <c:v>24/10/1990</c:v>
                </c:pt>
                <c:pt idx="2747">
                  <c:v>25/10/1990</c:v>
                </c:pt>
                <c:pt idx="2748">
                  <c:v>26/10/1990</c:v>
                </c:pt>
                <c:pt idx="2749">
                  <c:v>29/10/1990</c:v>
                </c:pt>
                <c:pt idx="2750">
                  <c:v>30/10/1990</c:v>
                </c:pt>
                <c:pt idx="2751">
                  <c:v>31/10/1990</c:v>
                </c:pt>
                <c:pt idx="2752">
                  <c:v>01/11/1990</c:v>
                </c:pt>
                <c:pt idx="2753">
                  <c:v>02/11/1990</c:v>
                </c:pt>
                <c:pt idx="2754">
                  <c:v>05/11/1990</c:v>
                </c:pt>
                <c:pt idx="2755">
                  <c:v>06/11/1990</c:v>
                </c:pt>
                <c:pt idx="2756">
                  <c:v>07/11/1990</c:v>
                </c:pt>
                <c:pt idx="2757">
                  <c:v>08/11/1990</c:v>
                </c:pt>
                <c:pt idx="2758">
                  <c:v>09/11/1990</c:v>
                </c:pt>
                <c:pt idx="2759">
                  <c:v>13/11/1990</c:v>
                </c:pt>
                <c:pt idx="2760">
                  <c:v>14/11/1990</c:v>
                </c:pt>
                <c:pt idx="2761">
                  <c:v>15/11/1990</c:v>
                </c:pt>
                <c:pt idx="2762">
                  <c:v>16/11/1990</c:v>
                </c:pt>
                <c:pt idx="2763">
                  <c:v>19/11/1990</c:v>
                </c:pt>
                <c:pt idx="2764">
                  <c:v>20/11/1990</c:v>
                </c:pt>
                <c:pt idx="2765">
                  <c:v>21/11/1990</c:v>
                </c:pt>
                <c:pt idx="2766">
                  <c:v>22/11/1990</c:v>
                </c:pt>
                <c:pt idx="2767">
                  <c:v>26/11/1990</c:v>
                </c:pt>
                <c:pt idx="2768">
                  <c:v>27/11/1990</c:v>
                </c:pt>
                <c:pt idx="2769">
                  <c:v>28/11/1990</c:v>
                </c:pt>
                <c:pt idx="2770">
                  <c:v>29/11/1990</c:v>
                </c:pt>
                <c:pt idx="2771">
                  <c:v>30/11/1990</c:v>
                </c:pt>
                <c:pt idx="2772">
                  <c:v>03/12/1990</c:v>
                </c:pt>
                <c:pt idx="2773">
                  <c:v>04/12/1990</c:v>
                </c:pt>
                <c:pt idx="2774">
                  <c:v>05/12/1990</c:v>
                </c:pt>
                <c:pt idx="2775">
                  <c:v>06/12/1990</c:v>
                </c:pt>
                <c:pt idx="2776">
                  <c:v>07/12/1990</c:v>
                </c:pt>
                <c:pt idx="2777">
                  <c:v>10/12/1990</c:v>
                </c:pt>
                <c:pt idx="2778">
                  <c:v>11/12/1990</c:v>
                </c:pt>
                <c:pt idx="2779">
                  <c:v>12/12/1990</c:v>
                </c:pt>
                <c:pt idx="2780">
                  <c:v>13/12/1990</c:v>
                </c:pt>
                <c:pt idx="2781">
                  <c:v>14/12/1990</c:v>
                </c:pt>
                <c:pt idx="2782">
                  <c:v>17/12/1990</c:v>
                </c:pt>
                <c:pt idx="2783">
                  <c:v>18/12/1990</c:v>
                </c:pt>
                <c:pt idx="2784">
                  <c:v>19/12/1990</c:v>
                </c:pt>
                <c:pt idx="2785">
                  <c:v>20/12/1990</c:v>
                </c:pt>
                <c:pt idx="2786">
                  <c:v>21/12/1990</c:v>
                </c:pt>
                <c:pt idx="2787">
                  <c:v>25/12/1990</c:v>
                </c:pt>
                <c:pt idx="2788">
                  <c:v>27/12/1990</c:v>
                </c:pt>
                <c:pt idx="2789">
                  <c:v>28/12/1990</c:v>
                </c:pt>
                <c:pt idx="2790">
                  <c:v>04/01/1991</c:v>
                </c:pt>
                <c:pt idx="2791">
                  <c:v>07/01/1991</c:v>
                </c:pt>
                <c:pt idx="2792">
                  <c:v>08/01/1991</c:v>
                </c:pt>
                <c:pt idx="2793">
                  <c:v>09/01/1991</c:v>
                </c:pt>
                <c:pt idx="2794">
                  <c:v>10/01/1991</c:v>
                </c:pt>
                <c:pt idx="2795">
                  <c:v>11/01/1991</c:v>
                </c:pt>
                <c:pt idx="2796">
                  <c:v>14/01/1991</c:v>
                </c:pt>
                <c:pt idx="2797">
                  <c:v>16/01/1991</c:v>
                </c:pt>
                <c:pt idx="2798">
                  <c:v>17/01/1991</c:v>
                </c:pt>
                <c:pt idx="2799">
                  <c:v>18/01/1991</c:v>
                </c:pt>
                <c:pt idx="2800">
                  <c:v>21/01/1991</c:v>
                </c:pt>
                <c:pt idx="2801">
                  <c:v>22/01/1991</c:v>
                </c:pt>
                <c:pt idx="2802">
                  <c:v>23/01/1991</c:v>
                </c:pt>
                <c:pt idx="2803">
                  <c:v>24/01/1991</c:v>
                </c:pt>
                <c:pt idx="2804">
                  <c:v>25/01/1991</c:v>
                </c:pt>
                <c:pt idx="2805">
                  <c:v>28/01/1991</c:v>
                </c:pt>
                <c:pt idx="2806">
                  <c:v>29/01/1991</c:v>
                </c:pt>
                <c:pt idx="2807">
                  <c:v>30/01/1991</c:v>
                </c:pt>
                <c:pt idx="2808">
                  <c:v>31/01/1991</c:v>
                </c:pt>
                <c:pt idx="2809">
                  <c:v>01/02/1991</c:v>
                </c:pt>
                <c:pt idx="2810">
                  <c:v>04/02/1991</c:v>
                </c:pt>
                <c:pt idx="2811">
                  <c:v>05/02/1991</c:v>
                </c:pt>
                <c:pt idx="2812">
                  <c:v>06/02/1991</c:v>
                </c:pt>
                <c:pt idx="2813">
                  <c:v>07/02/1991</c:v>
                </c:pt>
                <c:pt idx="2814">
                  <c:v>08/02/1991</c:v>
                </c:pt>
                <c:pt idx="2815">
                  <c:v>12/02/1991</c:v>
                </c:pt>
                <c:pt idx="2816">
                  <c:v>13/02/1991</c:v>
                </c:pt>
                <c:pt idx="2817">
                  <c:v>14/02/1991</c:v>
                </c:pt>
                <c:pt idx="2818">
                  <c:v>15/02/1991</c:v>
                </c:pt>
                <c:pt idx="2819">
                  <c:v>18/02/1991</c:v>
                </c:pt>
                <c:pt idx="2820">
                  <c:v>19/02/1991</c:v>
                </c:pt>
                <c:pt idx="2821">
                  <c:v>20/02/1991</c:v>
                </c:pt>
                <c:pt idx="2822">
                  <c:v>21/02/1991</c:v>
                </c:pt>
                <c:pt idx="2823">
                  <c:v>22/02/1991</c:v>
                </c:pt>
                <c:pt idx="2824">
                  <c:v>25/02/1991</c:v>
                </c:pt>
                <c:pt idx="2825">
                  <c:v>26/02/1991</c:v>
                </c:pt>
                <c:pt idx="2826">
                  <c:v>27/02/1991</c:v>
                </c:pt>
                <c:pt idx="2827">
                  <c:v>28/02/1991</c:v>
                </c:pt>
                <c:pt idx="2828">
                  <c:v>01/03/1991</c:v>
                </c:pt>
                <c:pt idx="2829">
                  <c:v>04/03/1991</c:v>
                </c:pt>
                <c:pt idx="2830">
                  <c:v>05/03/1991</c:v>
                </c:pt>
                <c:pt idx="2831">
                  <c:v>06/03/1991</c:v>
                </c:pt>
                <c:pt idx="2832">
                  <c:v>07/03/1991</c:v>
                </c:pt>
                <c:pt idx="2833">
                  <c:v>08/03/1991</c:v>
                </c:pt>
                <c:pt idx="2834">
                  <c:v>11/03/1991</c:v>
                </c:pt>
                <c:pt idx="2835">
                  <c:v>12/03/1991</c:v>
                </c:pt>
                <c:pt idx="2836">
                  <c:v>13/03/1991</c:v>
                </c:pt>
                <c:pt idx="2837">
                  <c:v>14/03/1991</c:v>
                </c:pt>
                <c:pt idx="2838">
                  <c:v>15/03/1991</c:v>
                </c:pt>
                <c:pt idx="2839">
                  <c:v>18/03/1991</c:v>
                </c:pt>
                <c:pt idx="2840">
                  <c:v>19/03/1991</c:v>
                </c:pt>
                <c:pt idx="2841">
                  <c:v>20/03/1991</c:v>
                </c:pt>
                <c:pt idx="2842">
                  <c:v>22/03/1991</c:v>
                </c:pt>
                <c:pt idx="2843">
                  <c:v>25/03/1991</c:v>
                </c:pt>
                <c:pt idx="2844">
                  <c:v>26/03/1991</c:v>
                </c:pt>
                <c:pt idx="2845">
                  <c:v>27/03/1991</c:v>
                </c:pt>
                <c:pt idx="2846">
                  <c:v>28/03/1991</c:v>
                </c:pt>
                <c:pt idx="2847">
                  <c:v>01/04/1991</c:v>
                </c:pt>
                <c:pt idx="2848">
                  <c:v>02/04/1991</c:v>
                </c:pt>
                <c:pt idx="2849">
                  <c:v>03/04/1991</c:v>
                </c:pt>
                <c:pt idx="2850">
                  <c:v>04/04/1991</c:v>
                </c:pt>
                <c:pt idx="2851">
                  <c:v>05/04/1991</c:v>
                </c:pt>
                <c:pt idx="2852">
                  <c:v>08/04/1991</c:v>
                </c:pt>
                <c:pt idx="2853">
                  <c:v>09/04/1991</c:v>
                </c:pt>
                <c:pt idx="2854">
                  <c:v>10/04/1991</c:v>
                </c:pt>
                <c:pt idx="2855">
                  <c:v>11/04/1991</c:v>
                </c:pt>
                <c:pt idx="2856">
                  <c:v>12/04/1991</c:v>
                </c:pt>
                <c:pt idx="2857">
                  <c:v>15/04/1991</c:v>
                </c:pt>
                <c:pt idx="2858">
                  <c:v>16/04/1991</c:v>
                </c:pt>
                <c:pt idx="2859">
                  <c:v>17/04/1991</c:v>
                </c:pt>
                <c:pt idx="2860">
                  <c:v>18/04/1991</c:v>
                </c:pt>
                <c:pt idx="2861">
                  <c:v>19/04/1991</c:v>
                </c:pt>
                <c:pt idx="2862">
                  <c:v>22/04/1991</c:v>
                </c:pt>
                <c:pt idx="2863">
                  <c:v>23/04/1991</c:v>
                </c:pt>
                <c:pt idx="2864">
                  <c:v>24/04/1991</c:v>
                </c:pt>
                <c:pt idx="2865">
                  <c:v>25/04/1991</c:v>
                </c:pt>
                <c:pt idx="2866">
                  <c:v>26/04/1991</c:v>
                </c:pt>
                <c:pt idx="2867">
                  <c:v>30/04/1991</c:v>
                </c:pt>
                <c:pt idx="2868">
                  <c:v>02/05/1991</c:v>
                </c:pt>
                <c:pt idx="2869">
                  <c:v>07/05/1991</c:v>
                </c:pt>
                <c:pt idx="2870">
                  <c:v>08/05/1991</c:v>
                </c:pt>
                <c:pt idx="2871">
                  <c:v>09/05/1991</c:v>
                </c:pt>
                <c:pt idx="2872">
                  <c:v>10/05/1991</c:v>
                </c:pt>
                <c:pt idx="2873">
                  <c:v>13/05/1991</c:v>
                </c:pt>
                <c:pt idx="2874">
                  <c:v>14/05/1991</c:v>
                </c:pt>
                <c:pt idx="2875">
                  <c:v>15/05/1991</c:v>
                </c:pt>
                <c:pt idx="2876">
                  <c:v>16/05/1991</c:v>
                </c:pt>
                <c:pt idx="2877">
                  <c:v>17/05/1991</c:v>
                </c:pt>
                <c:pt idx="2878">
                  <c:v>20/05/1991</c:v>
                </c:pt>
                <c:pt idx="2879">
                  <c:v>21/05/1991</c:v>
                </c:pt>
                <c:pt idx="2880">
                  <c:v>22/05/1991</c:v>
                </c:pt>
                <c:pt idx="2881">
                  <c:v>23/05/1991</c:v>
                </c:pt>
                <c:pt idx="2882">
                  <c:v>24/05/1991</c:v>
                </c:pt>
                <c:pt idx="2883">
                  <c:v>27/05/1991</c:v>
                </c:pt>
                <c:pt idx="2884">
                  <c:v>28/05/1991</c:v>
                </c:pt>
                <c:pt idx="2885">
                  <c:v>29/05/1991</c:v>
                </c:pt>
                <c:pt idx="2886">
                  <c:v>30/05/1991</c:v>
                </c:pt>
                <c:pt idx="2887">
                  <c:v>31/05/1991</c:v>
                </c:pt>
                <c:pt idx="2888">
                  <c:v>03/06/1991</c:v>
                </c:pt>
                <c:pt idx="2889">
                  <c:v>04/06/1991</c:v>
                </c:pt>
                <c:pt idx="2890">
                  <c:v>05/06/1991</c:v>
                </c:pt>
                <c:pt idx="2891">
                  <c:v>06/06/1991</c:v>
                </c:pt>
                <c:pt idx="2892">
                  <c:v>07/06/1991</c:v>
                </c:pt>
                <c:pt idx="2893">
                  <c:v>10/06/1991</c:v>
                </c:pt>
                <c:pt idx="2894">
                  <c:v>11/06/1991</c:v>
                </c:pt>
                <c:pt idx="2895">
                  <c:v>12/06/1991</c:v>
                </c:pt>
                <c:pt idx="2896">
                  <c:v>13/06/1991</c:v>
                </c:pt>
                <c:pt idx="2897">
                  <c:v>17/06/1991</c:v>
                </c:pt>
                <c:pt idx="2898">
                  <c:v>18/06/1991</c:v>
                </c:pt>
                <c:pt idx="2899">
                  <c:v>19/06/1991</c:v>
                </c:pt>
                <c:pt idx="2900">
                  <c:v>20/06/1991</c:v>
                </c:pt>
                <c:pt idx="2901">
                  <c:v>21/06/1991</c:v>
                </c:pt>
                <c:pt idx="2902">
                  <c:v>24/06/1991</c:v>
                </c:pt>
                <c:pt idx="2903">
                  <c:v>25/06/1991</c:v>
                </c:pt>
                <c:pt idx="2904">
                  <c:v>26/06/1991</c:v>
                </c:pt>
                <c:pt idx="2905">
                  <c:v>27/06/1991</c:v>
                </c:pt>
                <c:pt idx="2906">
                  <c:v>28/06/1991</c:v>
                </c:pt>
                <c:pt idx="2907">
                  <c:v>01/07/1991</c:v>
                </c:pt>
                <c:pt idx="2908">
                  <c:v>02/07/1991</c:v>
                </c:pt>
                <c:pt idx="2909">
                  <c:v>03/07/1991</c:v>
                </c:pt>
                <c:pt idx="2910">
                  <c:v>04/07/1991</c:v>
                </c:pt>
                <c:pt idx="2911">
                  <c:v>05/07/1991</c:v>
                </c:pt>
                <c:pt idx="2912">
                  <c:v>08/07/1991</c:v>
                </c:pt>
                <c:pt idx="2913">
                  <c:v>09/07/1991</c:v>
                </c:pt>
                <c:pt idx="2914">
                  <c:v>10/07/1991</c:v>
                </c:pt>
                <c:pt idx="2915">
                  <c:v>11/07/1991</c:v>
                </c:pt>
                <c:pt idx="2916">
                  <c:v>12/07/1991</c:v>
                </c:pt>
                <c:pt idx="2917">
                  <c:v>15/07/1991</c:v>
                </c:pt>
                <c:pt idx="2918">
                  <c:v>16/07/1991</c:v>
                </c:pt>
                <c:pt idx="2919">
                  <c:v>17/07/1991</c:v>
                </c:pt>
                <c:pt idx="2920">
                  <c:v>18/07/1991</c:v>
                </c:pt>
                <c:pt idx="2921">
                  <c:v>19/07/1991</c:v>
                </c:pt>
                <c:pt idx="2922">
                  <c:v>22/07/1991</c:v>
                </c:pt>
                <c:pt idx="2923">
                  <c:v>23/07/1991</c:v>
                </c:pt>
                <c:pt idx="2924">
                  <c:v>24/07/1991</c:v>
                </c:pt>
                <c:pt idx="2925">
                  <c:v>25/07/1991</c:v>
                </c:pt>
                <c:pt idx="2926">
                  <c:v>26/07/1991</c:v>
                </c:pt>
                <c:pt idx="2927">
                  <c:v>29/07/1991</c:v>
                </c:pt>
                <c:pt idx="2928">
                  <c:v>30/07/1991</c:v>
                </c:pt>
                <c:pt idx="2929">
                  <c:v>31/07/1991</c:v>
                </c:pt>
                <c:pt idx="2930">
                  <c:v>01/08/1991</c:v>
                </c:pt>
                <c:pt idx="2931">
                  <c:v>02/08/1991</c:v>
                </c:pt>
                <c:pt idx="2932">
                  <c:v>05/08/1991</c:v>
                </c:pt>
                <c:pt idx="2933">
                  <c:v>06/08/1991</c:v>
                </c:pt>
                <c:pt idx="2934">
                  <c:v>07/08/1991</c:v>
                </c:pt>
                <c:pt idx="2935">
                  <c:v>08/08/1991</c:v>
                </c:pt>
                <c:pt idx="2936">
                  <c:v>09/08/1991</c:v>
                </c:pt>
                <c:pt idx="2937">
                  <c:v>12/08/1991</c:v>
                </c:pt>
                <c:pt idx="2938">
                  <c:v>13/08/1991</c:v>
                </c:pt>
                <c:pt idx="2939">
                  <c:v>14/08/1991</c:v>
                </c:pt>
                <c:pt idx="2940">
                  <c:v>15/08/1991</c:v>
                </c:pt>
                <c:pt idx="2941">
                  <c:v>16/08/1991</c:v>
                </c:pt>
                <c:pt idx="2942">
                  <c:v>19/08/1991</c:v>
                </c:pt>
                <c:pt idx="2943">
                  <c:v>20/08/1991</c:v>
                </c:pt>
                <c:pt idx="2944">
                  <c:v>21/08/1991</c:v>
                </c:pt>
                <c:pt idx="2945">
                  <c:v>22/08/1991</c:v>
                </c:pt>
                <c:pt idx="2946">
                  <c:v>23/08/1991</c:v>
                </c:pt>
                <c:pt idx="2947">
                  <c:v>26/08/1991</c:v>
                </c:pt>
                <c:pt idx="2948">
                  <c:v>27/08/1991</c:v>
                </c:pt>
                <c:pt idx="2949">
                  <c:v>28/08/1991</c:v>
                </c:pt>
                <c:pt idx="2950">
                  <c:v>29/08/1991</c:v>
                </c:pt>
                <c:pt idx="2951">
                  <c:v>30/08/1991</c:v>
                </c:pt>
                <c:pt idx="2952">
                  <c:v>02/09/1991</c:v>
                </c:pt>
                <c:pt idx="2953">
                  <c:v>03/09/1991</c:v>
                </c:pt>
                <c:pt idx="2954">
                  <c:v>04/09/1991</c:v>
                </c:pt>
                <c:pt idx="2955">
                  <c:v>05/09/1991</c:v>
                </c:pt>
                <c:pt idx="2956">
                  <c:v>06/09/1991</c:v>
                </c:pt>
                <c:pt idx="2957">
                  <c:v>09/09/1991</c:v>
                </c:pt>
                <c:pt idx="2958">
                  <c:v>10/09/1991</c:v>
                </c:pt>
                <c:pt idx="2959">
                  <c:v>11/09/1991</c:v>
                </c:pt>
                <c:pt idx="2960">
                  <c:v>12/09/1991</c:v>
                </c:pt>
                <c:pt idx="2961">
                  <c:v>13/09/1991</c:v>
                </c:pt>
                <c:pt idx="2962">
                  <c:v>17/09/1991</c:v>
                </c:pt>
                <c:pt idx="2963">
                  <c:v>18/09/1991</c:v>
                </c:pt>
                <c:pt idx="2964">
                  <c:v>19/09/1991</c:v>
                </c:pt>
                <c:pt idx="2965">
                  <c:v>20/09/1991</c:v>
                </c:pt>
                <c:pt idx="2966">
                  <c:v>24/09/1991</c:v>
                </c:pt>
                <c:pt idx="2967">
                  <c:v>25/09/1991</c:v>
                </c:pt>
                <c:pt idx="2968">
                  <c:v>26/09/1991</c:v>
                </c:pt>
                <c:pt idx="2969">
                  <c:v>27/09/1991</c:v>
                </c:pt>
                <c:pt idx="2970">
                  <c:v>30/09/1991</c:v>
                </c:pt>
                <c:pt idx="2971">
                  <c:v>01/10/1991</c:v>
                </c:pt>
                <c:pt idx="2972">
                  <c:v>02/10/1991</c:v>
                </c:pt>
                <c:pt idx="2973">
                  <c:v>03/10/1991</c:v>
                </c:pt>
                <c:pt idx="2974">
                  <c:v>04/10/1991</c:v>
                </c:pt>
                <c:pt idx="2975">
                  <c:v>07/10/1991</c:v>
                </c:pt>
                <c:pt idx="2976">
                  <c:v>08/10/1991</c:v>
                </c:pt>
                <c:pt idx="2977">
                  <c:v>09/10/1991</c:v>
                </c:pt>
                <c:pt idx="2978">
                  <c:v>10/10/1991</c:v>
                </c:pt>
                <c:pt idx="2979">
                  <c:v>11/10/1991</c:v>
                </c:pt>
                <c:pt idx="2980">
                  <c:v>14/10/1991</c:v>
                </c:pt>
                <c:pt idx="2981">
                  <c:v>15/10/1991</c:v>
                </c:pt>
                <c:pt idx="2982">
                  <c:v>16/10/1991</c:v>
                </c:pt>
                <c:pt idx="2983">
                  <c:v>17/10/1991</c:v>
                </c:pt>
                <c:pt idx="2984">
                  <c:v>18/10/1991</c:v>
                </c:pt>
                <c:pt idx="2985">
                  <c:v>21/10/1991</c:v>
                </c:pt>
                <c:pt idx="2986">
                  <c:v>22/10/1991</c:v>
                </c:pt>
                <c:pt idx="2987">
                  <c:v>23/10/1991</c:v>
                </c:pt>
                <c:pt idx="2988">
                  <c:v>24/10/1991</c:v>
                </c:pt>
                <c:pt idx="2989">
                  <c:v>25/10/1991</c:v>
                </c:pt>
                <c:pt idx="2990">
                  <c:v>28/10/1991</c:v>
                </c:pt>
                <c:pt idx="2991">
                  <c:v>29/10/1991</c:v>
                </c:pt>
                <c:pt idx="2992">
                  <c:v>30/10/1991</c:v>
                </c:pt>
                <c:pt idx="2993">
                  <c:v>31/10/1991</c:v>
                </c:pt>
                <c:pt idx="2994">
                  <c:v>01/11/1991</c:v>
                </c:pt>
                <c:pt idx="2995">
                  <c:v>05/11/1991</c:v>
                </c:pt>
                <c:pt idx="2996">
                  <c:v>06/11/1991</c:v>
                </c:pt>
                <c:pt idx="2997">
                  <c:v>07/11/1991</c:v>
                </c:pt>
                <c:pt idx="2998">
                  <c:v>08/11/1991</c:v>
                </c:pt>
                <c:pt idx="2999">
                  <c:v>11/11/1991</c:v>
                </c:pt>
                <c:pt idx="3000">
                  <c:v>12/11/1991</c:v>
                </c:pt>
                <c:pt idx="3001">
                  <c:v>13/11/1991</c:v>
                </c:pt>
                <c:pt idx="3002">
                  <c:v>14/11/1991</c:v>
                </c:pt>
                <c:pt idx="3003">
                  <c:v>15/11/1991</c:v>
                </c:pt>
                <c:pt idx="3004">
                  <c:v>18/11/1991</c:v>
                </c:pt>
                <c:pt idx="3005">
                  <c:v>19/11/1991</c:v>
                </c:pt>
                <c:pt idx="3006">
                  <c:v>20/11/1991</c:v>
                </c:pt>
                <c:pt idx="3007">
                  <c:v>21/11/1991</c:v>
                </c:pt>
                <c:pt idx="3008">
                  <c:v>22/11/1991</c:v>
                </c:pt>
                <c:pt idx="3009">
                  <c:v>25/11/1991</c:v>
                </c:pt>
                <c:pt idx="3010">
                  <c:v>26/11/1991</c:v>
                </c:pt>
                <c:pt idx="3011">
                  <c:v>27/11/1991</c:v>
                </c:pt>
                <c:pt idx="3012">
                  <c:v>28/11/1991</c:v>
                </c:pt>
                <c:pt idx="3013">
                  <c:v>29/11/1991</c:v>
                </c:pt>
                <c:pt idx="3014">
                  <c:v>02/12/1991</c:v>
                </c:pt>
                <c:pt idx="3015">
                  <c:v>03/12/1991</c:v>
                </c:pt>
                <c:pt idx="3016">
                  <c:v>04/12/1991</c:v>
                </c:pt>
                <c:pt idx="3017">
                  <c:v>05/12/1991</c:v>
                </c:pt>
                <c:pt idx="3018">
                  <c:v>06/12/1991</c:v>
                </c:pt>
                <c:pt idx="3019">
                  <c:v>09/12/1991</c:v>
                </c:pt>
                <c:pt idx="3020">
                  <c:v>10/12/1991</c:v>
                </c:pt>
                <c:pt idx="3021">
                  <c:v>11/12/1991</c:v>
                </c:pt>
                <c:pt idx="3022">
                  <c:v>12/12/1991</c:v>
                </c:pt>
                <c:pt idx="3023">
                  <c:v>13/12/1991</c:v>
                </c:pt>
                <c:pt idx="3024">
                  <c:v>16/12/1991</c:v>
                </c:pt>
                <c:pt idx="3025">
                  <c:v>17/12/1991</c:v>
                </c:pt>
                <c:pt idx="3026">
                  <c:v>18/12/1991</c:v>
                </c:pt>
                <c:pt idx="3027">
                  <c:v>19/12/1991</c:v>
                </c:pt>
                <c:pt idx="3028">
                  <c:v>20/12/1991</c:v>
                </c:pt>
                <c:pt idx="3029">
                  <c:v>24/12/1991</c:v>
                </c:pt>
                <c:pt idx="3030">
                  <c:v>25/12/1991</c:v>
                </c:pt>
                <c:pt idx="3031">
                  <c:v>26/12/1991</c:v>
                </c:pt>
                <c:pt idx="3032">
                  <c:v>27/12/1991</c:v>
                </c:pt>
                <c:pt idx="3033">
                  <c:v>30/12/1991</c:v>
                </c:pt>
                <c:pt idx="3034">
                  <c:v>31/12/1991</c:v>
                </c:pt>
                <c:pt idx="3035">
                  <c:v>06/01/1992</c:v>
                </c:pt>
                <c:pt idx="3036">
                  <c:v>07/01/1992</c:v>
                </c:pt>
                <c:pt idx="3037">
                  <c:v>08/01/1992</c:v>
                </c:pt>
                <c:pt idx="3038">
                  <c:v>09/01/1992</c:v>
                </c:pt>
                <c:pt idx="3039">
                  <c:v>10/01/1992</c:v>
                </c:pt>
                <c:pt idx="3040">
                  <c:v>13/01/1992</c:v>
                </c:pt>
                <c:pt idx="3041">
                  <c:v>14/01/1992</c:v>
                </c:pt>
                <c:pt idx="3042">
                  <c:v>16/01/1992</c:v>
                </c:pt>
                <c:pt idx="3043">
                  <c:v>17/01/1992</c:v>
                </c:pt>
                <c:pt idx="3044">
                  <c:v>20/01/1992</c:v>
                </c:pt>
                <c:pt idx="3045">
                  <c:v>21/01/1992</c:v>
                </c:pt>
                <c:pt idx="3046">
                  <c:v>22/01/1992</c:v>
                </c:pt>
                <c:pt idx="3047">
                  <c:v>23/01/1992</c:v>
                </c:pt>
                <c:pt idx="3048">
                  <c:v>24/01/1992</c:v>
                </c:pt>
                <c:pt idx="3049">
                  <c:v>27/01/1992</c:v>
                </c:pt>
                <c:pt idx="3050">
                  <c:v>28/01/1992</c:v>
                </c:pt>
                <c:pt idx="3051">
                  <c:v>29/01/1992</c:v>
                </c:pt>
                <c:pt idx="3052">
                  <c:v>30/01/1992</c:v>
                </c:pt>
                <c:pt idx="3053">
                  <c:v>31/01/1992</c:v>
                </c:pt>
                <c:pt idx="3054">
                  <c:v>03/02/1992</c:v>
                </c:pt>
                <c:pt idx="3055">
                  <c:v>04/02/1992</c:v>
                </c:pt>
                <c:pt idx="3056">
                  <c:v>05/02/1992</c:v>
                </c:pt>
                <c:pt idx="3057">
                  <c:v>06/02/1992</c:v>
                </c:pt>
                <c:pt idx="3058">
                  <c:v>07/02/1992</c:v>
                </c:pt>
                <c:pt idx="3059">
                  <c:v>10/02/1992</c:v>
                </c:pt>
                <c:pt idx="3060">
                  <c:v>12/02/1992</c:v>
                </c:pt>
                <c:pt idx="3061">
                  <c:v>13/02/1992</c:v>
                </c:pt>
                <c:pt idx="3062">
                  <c:v>14/02/1992</c:v>
                </c:pt>
                <c:pt idx="3063">
                  <c:v>17/02/1992</c:v>
                </c:pt>
                <c:pt idx="3064">
                  <c:v>18/02/1992</c:v>
                </c:pt>
                <c:pt idx="3065">
                  <c:v>19/02/1992</c:v>
                </c:pt>
                <c:pt idx="3066">
                  <c:v>20/02/1992</c:v>
                </c:pt>
                <c:pt idx="3067">
                  <c:v>21/02/1992</c:v>
                </c:pt>
                <c:pt idx="3068">
                  <c:v>24/02/1992</c:v>
                </c:pt>
                <c:pt idx="3069">
                  <c:v>25/02/1992</c:v>
                </c:pt>
                <c:pt idx="3070">
                  <c:v>26/02/1992</c:v>
                </c:pt>
                <c:pt idx="3071">
                  <c:v>27/02/1992</c:v>
                </c:pt>
                <c:pt idx="3072">
                  <c:v>28/02/1992</c:v>
                </c:pt>
                <c:pt idx="3073">
                  <c:v>02/03/1992</c:v>
                </c:pt>
                <c:pt idx="3074">
                  <c:v>03/03/1992</c:v>
                </c:pt>
                <c:pt idx="3075">
                  <c:v>04/03/1992</c:v>
                </c:pt>
                <c:pt idx="3076">
                  <c:v>05/03/1992</c:v>
                </c:pt>
                <c:pt idx="3077">
                  <c:v>06/03/1992</c:v>
                </c:pt>
                <c:pt idx="3078">
                  <c:v>09/03/1992</c:v>
                </c:pt>
                <c:pt idx="3079">
                  <c:v>10/03/1992</c:v>
                </c:pt>
                <c:pt idx="3080">
                  <c:v>11/03/1992</c:v>
                </c:pt>
                <c:pt idx="3081">
                  <c:v>12/03/1992</c:v>
                </c:pt>
                <c:pt idx="3082">
                  <c:v>13/03/1992</c:v>
                </c:pt>
                <c:pt idx="3083">
                  <c:v>16/03/1992</c:v>
                </c:pt>
                <c:pt idx="3084">
                  <c:v>17/03/1992</c:v>
                </c:pt>
                <c:pt idx="3085">
                  <c:v>18/03/1992</c:v>
                </c:pt>
                <c:pt idx="3086">
                  <c:v>19/03/1992</c:v>
                </c:pt>
                <c:pt idx="3087">
                  <c:v>23/03/1992</c:v>
                </c:pt>
                <c:pt idx="3088">
                  <c:v>24/03/1992</c:v>
                </c:pt>
                <c:pt idx="3089">
                  <c:v>25/03/1992</c:v>
                </c:pt>
                <c:pt idx="3090">
                  <c:v>26/03/1992</c:v>
                </c:pt>
                <c:pt idx="3091">
                  <c:v>27/03/1992</c:v>
                </c:pt>
                <c:pt idx="3092">
                  <c:v>30/03/1992</c:v>
                </c:pt>
                <c:pt idx="3093">
                  <c:v>31/03/1992</c:v>
                </c:pt>
                <c:pt idx="3094">
                  <c:v>01/04/1992</c:v>
                </c:pt>
                <c:pt idx="3095">
                  <c:v>02/04/1992</c:v>
                </c:pt>
                <c:pt idx="3096">
                  <c:v>03/04/1992</c:v>
                </c:pt>
                <c:pt idx="3097">
                  <c:v>07/04/1992</c:v>
                </c:pt>
                <c:pt idx="3098">
                  <c:v>08/04/1992</c:v>
                </c:pt>
                <c:pt idx="3099">
                  <c:v>09/04/1992</c:v>
                </c:pt>
                <c:pt idx="3100">
                  <c:v>10/04/1992</c:v>
                </c:pt>
                <c:pt idx="3101">
                  <c:v>13/04/1992</c:v>
                </c:pt>
                <c:pt idx="3102">
                  <c:v>14/04/1992</c:v>
                </c:pt>
                <c:pt idx="3103">
                  <c:v>15/04/1992</c:v>
                </c:pt>
                <c:pt idx="3104">
                  <c:v>16/04/1992</c:v>
                </c:pt>
                <c:pt idx="3105">
                  <c:v>20/04/1992</c:v>
                </c:pt>
                <c:pt idx="3106">
                  <c:v>21/04/1992</c:v>
                </c:pt>
                <c:pt idx="3107">
                  <c:v>22/04/1992</c:v>
                </c:pt>
                <c:pt idx="3108">
                  <c:v>23/04/1992</c:v>
                </c:pt>
                <c:pt idx="3109">
                  <c:v>24/04/1992</c:v>
                </c:pt>
                <c:pt idx="3110">
                  <c:v>27/04/1992</c:v>
                </c:pt>
                <c:pt idx="3111">
                  <c:v>28/04/1992</c:v>
                </c:pt>
                <c:pt idx="3112">
                  <c:v>30/04/1992</c:v>
                </c:pt>
                <c:pt idx="3113">
                  <c:v>01/05/1992</c:v>
                </c:pt>
                <c:pt idx="3114">
                  <c:v>06/05/1992</c:v>
                </c:pt>
                <c:pt idx="3115">
                  <c:v>07/05/1992</c:v>
                </c:pt>
                <c:pt idx="3116">
                  <c:v>08/05/1992</c:v>
                </c:pt>
                <c:pt idx="3117">
                  <c:v>11/05/1992</c:v>
                </c:pt>
                <c:pt idx="3118">
                  <c:v>12/05/1992</c:v>
                </c:pt>
                <c:pt idx="3119">
                  <c:v>13/05/1992</c:v>
                </c:pt>
                <c:pt idx="3120">
                  <c:v>14/05/1992</c:v>
                </c:pt>
                <c:pt idx="3121">
                  <c:v>15/05/1992</c:v>
                </c:pt>
                <c:pt idx="3122">
                  <c:v>18/05/1992</c:v>
                </c:pt>
                <c:pt idx="3123">
                  <c:v>19/05/1992</c:v>
                </c:pt>
                <c:pt idx="3124">
                  <c:v>20/05/1992</c:v>
                </c:pt>
                <c:pt idx="3125">
                  <c:v>21/05/1992</c:v>
                </c:pt>
                <c:pt idx="3126">
                  <c:v>22/05/1992</c:v>
                </c:pt>
                <c:pt idx="3127">
                  <c:v>25/05/1992</c:v>
                </c:pt>
                <c:pt idx="3128">
                  <c:v>26/05/1992</c:v>
                </c:pt>
                <c:pt idx="3129">
                  <c:v>27/05/1992</c:v>
                </c:pt>
                <c:pt idx="3130">
                  <c:v>28/05/1992</c:v>
                </c:pt>
                <c:pt idx="3131">
                  <c:v>29/05/1992</c:v>
                </c:pt>
                <c:pt idx="3132">
                  <c:v>01/06/1992</c:v>
                </c:pt>
                <c:pt idx="3133">
                  <c:v>02/06/1992</c:v>
                </c:pt>
                <c:pt idx="3134">
                  <c:v>03/06/1992</c:v>
                </c:pt>
                <c:pt idx="3135">
                  <c:v>04/06/1992</c:v>
                </c:pt>
                <c:pt idx="3136">
                  <c:v>05/06/1992</c:v>
                </c:pt>
                <c:pt idx="3137">
                  <c:v>08/06/1992</c:v>
                </c:pt>
                <c:pt idx="3138">
                  <c:v>09/06/1992</c:v>
                </c:pt>
                <c:pt idx="3139">
                  <c:v>10/06/1992</c:v>
                </c:pt>
                <c:pt idx="3140">
                  <c:v>11/06/1992</c:v>
                </c:pt>
                <c:pt idx="3141">
                  <c:v>12/06/1992</c:v>
                </c:pt>
                <c:pt idx="3142">
                  <c:v>15/06/1992</c:v>
                </c:pt>
                <c:pt idx="3143">
                  <c:v>16/06/1992</c:v>
                </c:pt>
                <c:pt idx="3144">
                  <c:v>17/06/1992</c:v>
                </c:pt>
                <c:pt idx="3145">
                  <c:v>18/06/1992</c:v>
                </c:pt>
                <c:pt idx="3146">
                  <c:v>19/06/1992</c:v>
                </c:pt>
                <c:pt idx="3147">
                  <c:v>22/06/1992</c:v>
                </c:pt>
                <c:pt idx="3148">
                  <c:v>23/06/1992</c:v>
                </c:pt>
                <c:pt idx="3149">
                  <c:v>24/06/1992</c:v>
                </c:pt>
                <c:pt idx="3150">
                  <c:v>25/06/1992</c:v>
                </c:pt>
                <c:pt idx="3151">
                  <c:v>26/06/1992</c:v>
                </c:pt>
                <c:pt idx="3152">
                  <c:v>29/06/1992</c:v>
                </c:pt>
                <c:pt idx="3153">
                  <c:v>30/06/1992</c:v>
                </c:pt>
                <c:pt idx="3154">
                  <c:v>01/07/1992</c:v>
                </c:pt>
                <c:pt idx="3155">
                  <c:v>02/07/1992</c:v>
                </c:pt>
                <c:pt idx="3156">
                  <c:v>03/07/1992</c:v>
                </c:pt>
                <c:pt idx="3157">
                  <c:v>06/07/1992</c:v>
                </c:pt>
                <c:pt idx="3158">
                  <c:v>07/07/1992</c:v>
                </c:pt>
                <c:pt idx="3159">
                  <c:v>08/07/1992</c:v>
                </c:pt>
                <c:pt idx="3160">
                  <c:v>09/07/1992</c:v>
                </c:pt>
                <c:pt idx="3161">
                  <c:v>10/07/1992</c:v>
                </c:pt>
                <c:pt idx="3162">
                  <c:v>13/07/1992</c:v>
                </c:pt>
                <c:pt idx="3163">
                  <c:v>14/07/1992</c:v>
                </c:pt>
                <c:pt idx="3164">
                  <c:v>15/07/1992</c:v>
                </c:pt>
                <c:pt idx="3165">
                  <c:v>16/07/1992</c:v>
                </c:pt>
                <c:pt idx="3166">
                  <c:v>17/07/1992</c:v>
                </c:pt>
                <c:pt idx="3167">
                  <c:v>20/07/1992</c:v>
                </c:pt>
                <c:pt idx="3168">
                  <c:v>21/07/1992</c:v>
                </c:pt>
                <c:pt idx="3169">
                  <c:v>22/07/1992</c:v>
                </c:pt>
                <c:pt idx="3170">
                  <c:v>23/07/1992</c:v>
                </c:pt>
                <c:pt idx="3171">
                  <c:v>24/07/1992</c:v>
                </c:pt>
                <c:pt idx="3172">
                  <c:v>27/07/1992</c:v>
                </c:pt>
                <c:pt idx="3173">
                  <c:v>28/07/1992</c:v>
                </c:pt>
                <c:pt idx="3174">
                  <c:v>29/07/1992</c:v>
                </c:pt>
                <c:pt idx="3175">
                  <c:v>30/07/1992</c:v>
                </c:pt>
                <c:pt idx="3176">
                  <c:v>31/07/1992</c:v>
                </c:pt>
                <c:pt idx="3177">
                  <c:v>03/08/1992</c:v>
                </c:pt>
                <c:pt idx="3178">
                  <c:v>04/08/1992</c:v>
                </c:pt>
                <c:pt idx="3179">
                  <c:v>05/08/1992</c:v>
                </c:pt>
                <c:pt idx="3180">
                  <c:v>06/08/1992</c:v>
                </c:pt>
                <c:pt idx="3181">
                  <c:v>07/08/1992</c:v>
                </c:pt>
                <c:pt idx="3182">
                  <c:v>10/08/1992</c:v>
                </c:pt>
                <c:pt idx="3183">
                  <c:v>11/08/1992</c:v>
                </c:pt>
                <c:pt idx="3184">
                  <c:v>12/08/1992</c:v>
                </c:pt>
                <c:pt idx="3185">
                  <c:v>13/08/1992</c:v>
                </c:pt>
                <c:pt idx="3186">
                  <c:v>14/08/1992</c:v>
                </c:pt>
                <c:pt idx="3187">
                  <c:v>17/08/1992</c:v>
                </c:pt>
                <c:pt idx="3188">
                  <c:v>18/08/1992</c:v>
                </c:pt>
                <c:pt idx="3189">
                  <c:v>19/08/1992</c:v>
                </c:pt>
                <c:pt idx="3190">
                  <c:v>20/08/1992</c:v>
                </c:pt>
                <c:pt idx="3191">
                  <c:v>21/08/1992</c:v>
                </c:pt>
                <c:pt idx="3192">
                  <c:v>24/08/1992</c:v>
                </c:pt>
                <c:pt idx="3193">
                  <c:v>25/08/1992</c:v>
                </c:pt>
                <c:pt idx="3194">
                  <c:v>26/08/1992</c:v>
                </c:pt>
                <c:pt idx="3195">
                  <c:v>27/08/1992</c:v>
                </c:pt>
                <c:pt idx="3196">
                  <c:v>28/08/1992</c:v>
                </c:pt>
                <c:pt idx="3197">
                  <c:v>31/08/1992</c:v>
                </c:pt>
                <c:pt idx="3198">
                  <c:v>01/09/1992</c:v>
                </c:pt>
                <c:pt idx="3199">
                  <c:v>02/09/1992</c:v>
                </c:pt>
                <c:pt idx="3200">
                  <c:v>03/09/1992</c:v>
                </c:pt>
                <c:pt idx="3201">
                  <c:v>04/09/1992</c:v>
                </c:pt>
                <c:pt idx="3202">
                  <c:v>07/09/1992</c:v>
                </c:pt>
                <c:pt idx="3203">
                  <c:v>08/09/1992</c:v>
                </c:pt>
                <c:pt idx="3204">
                  <c:v>09/09/1992</c:v>
                </c:pt>
                <c:pt idx="3205">
                  <c:v>10/09/1992</c:v>
                </c:pt>
                <c:pt idx="3206">
                  <c:v>11/09/1992</c:v>
                </c:pt>
                <c:pt idx="3207">
                  <c:v>14/09/1992</c:v>
                </c:pt>
                <c:pt idx="3208">
                  <c:v>16/09/1992</c:v>
                </c:pt>
                <c:pt idx="3209">
                  <c:v>17/09/1992</c:v>
                </c:pt>
                <c:pt idx="3210">
                  <c:v>18/09/1992</c:v>
                </c:pt>
                <c:pt idx="3211">
                  <c:v>21/09/1992</c:v>
                </c:pt>
                <c:pt idx="3212">
                  <c:v>22/09/1992</c:v>
                </c:pt>
                <c:pt idx="3213">
                  <c:v>23/09/1992</c:v>
                </c:pt>
                <c:pt idx="3214">
                  <c:v>24/09/1992</c:v>
                </c:pt>
                <c:pt idx="3215">
                  <c:v>25/09/1992</c:v>
                </c:pt>
                <c:pt idx="3216">
                  <c:v>28/09/1992</c:v>
                </c:pt>
                <c:pt idx="3217">
                  <c:v>29/09/1992</c:v>
                </c:pt>
                <c:pt idx="3218">
                  <c:v>30/09/1992</c:v>
                </c:pt>
                <c:pt idx="3219">
                  <c:v>01/10/1992</c:v>
                </c:pt>
                <c:pt idx="3220">
                  <c:v>02/10/1992</c:v>
                </c:pt>
                <c:pt idx="3221">
                  <c:v>05/10/1992</c:v>
                </c:pt>
                <c:pt idx="3222">
                  <c:v>06/10/1992</c:v>
                </c:pt>
                <c:pt idx="3223">
                  <c:v>07/10/1992</c:v>
                </c:pt>
                <c:pt idx="3224">
                  <c:v>08/10/1992</c:v>
                </c:pt>
                <c:pt idx="3225">
                  <c:v>09/10/1992</c:v>
                </c:pt>
                <c:pt idx="3226">
                  <c:v>12/10/1992</c:v>
                </c:pt>
                <c:pt idx="3227">
                  <c:v>13/10/1992</c:v>
                </c:pt>
                <c:pt idx="3228">
                  <c:v>14/10/1992</c:v>
                </c:pt>
                <c:pt idx="3229">
                  <c:v>15/10/1992</c:v>
                </c:pt>
                <c:pt idx="3230">
                  <c:v>16/10/1992</c:v>
                </c:pt>
                <c:pt idx="3231">
                  <c:v>19/10/1992</c:v>
                </c:pt>
                <c:pt idx="3232">
                  <c:v>20/10/1992</c:v>
                </c:pt>
                <c:pt idx="3233">
                  <c:v>21/10/1992</c:v>
                </c:pt>
                <c:pt idx="3234">
                  <c:v>22/10/1992</c:v>
                </c:pt>
                <c:pt idx="3235">
                  <c:v>23/10/1992</c:v>
                </c:pt>
                <c:pt idx="3236">
                  <c:v>26/10/1992</c:v>
                </c:pt>
                <c:pt idx="3237">
                  <c:v>27/10/1992</c:v>
                </c:pt>
                <c:pt idx="3238">
                  <c:v>28/10/1992</c:v>
                </c:pt>
                <c:pt idx="3239">
                  <c:v>29/10/1992</c:v>
                </c:pt>
                <c:pt idx="3240">
                  <c:v>30/10/1992</c:v>
                </c:pt>
                <c:pt idx="3241">
                  <c:v>02/11/1992</c:v>
                </c:pt>
                <c:pt idx="3242">
                  <c:v>04/11/1992</c:v>
                </c:pt>
                <c:pt idx="3243">
                  <c:v>05/11/1992</c:v>
                </c:pt>
                <c:pt idx="3244">
                  <c:v>06/11/1992</c:v>
                </c:pt>
                <c:pt idx="3245">
                  <c:v>09/11/1992</c:v>
                </c:pt>
                <c:pt idx="3246">
                  <c:v>10/11/1992</c:v>
                </c:pt>
                <c:pt idx="3247">
                  <c:v>11/11/1992</c:v>
                </c:pt>
                <c:pt idx="3248">
                  <c:v>12/11/1992</c:v>
                </c:pt>
                <c:pt idx="3249">
                  <c:v>13/11/1992</c:v>
                </c:pt>
                <c:pt idx="3250">
                  <c:v>16/11/1992</c:v>
                </c:pt>
                <c:pt idx="3251">
                  <c:v>17/11/1992</c:v>
                </c:pt>
                <c:pt idx="3252">
                  <c:v>18/11/1992</c:v>
                </c:pt>
                <c:pt idx="3253">
                  <c:v>19/11/1992</c:v>
                </c:pt>
                <c:pt idx="3254">
                  <c:v>20/11/1992</c:v>
                </c:pt>
                <c:pt idx="3255">
                  <c:v>24/11/1992</c:v>
                </c:pt>
                <c:pt idx="3256">
                  <c:v>25/11/1992</c:v>
                </c:pt>
                <c:pt idx="3257">
                  <c:v>26/11/1992</c:v>
                </c:pt>
                <c:pt idx="3258">
                  <c:v>27/11/1992</c:v>
                </c:pt>
                <c:pt idx="3259">
                  <c:v>30/11/1992</c:v>
                </c:pt>
                <c:pt idx="3260">
                  <c:v>01/12/1992</c:v>
                </c:pt>
                <c:pt idx="3261">
                  <c:v>02/12/1992</c:v>
                </c:pt>
                <c:pt idx="3262">
                  <c:v>03/12/1992</c:v>
                </c:pt>
                <c:pt idx="3263">
                  <c:v>04/12/1992</c:v>
                </c:pt>
                <c:pt idx="3264">
                  <c:v>07/12/1992</c:v>
                </c:pt>
                <c:pt idx="3265">
                  <c:v>08/12/1992</c:v>
                </c:pt>
                <c:pt idx="3266">
                  <c:v>09/12/1992</c:v>
                </c:pt>
                <c:pt idx="3267">
                  <c:v>10/12/1992</c:v>
                </c:pt>
                <c:pt idx="3268">
                  <c:v>11/12/1992</c:v>
                </c:pt>
                <c:pt idx="3269">
                  <c:v>14/12/1992</c:v>
                </c:pt>
                <c:pt idx="3270">
                  <c:v>15/12/1992</c:v>
                </c:pt>
                <c:pt idx="3271">
                  <c:v>16/12/1992</c:v>
                </c:pt>
                <c:pt idx="3272">
                  <c:v>17/12/1992</c:v>
                </c:pt>
                <c:pt idx="3273">
                  <c:v>18/12/1992</c:v>
                </c:pt>
                <c:pt idx="3274">
                  <c:v>21/12/1992</c:v>
                </c:pt>
                <c:pt idx="3275">
                  <c:v>22/12/1992</c:v>
                </c:pt>
                <c:pt idx="3276">
                  <c:v>24/12/1992</c:v>
                </c:pt>
                <c:pt idx="3277">
                  <c:v>25/12/1992</c:v>
                </c:pt>
                <c:pt idx="3278">
                  <c:v>28/12/1992</c:v>
                </c:pt>
                <c:pt idx="3279">
                  <c:v>29/12/1992</c:v>
                </c:pt>
                <c:pt idx="3280">
                  <c:v>30/12/1992</c:v>
                </c:pt>
                <c:pt idx="3281">
                  <c:v>04/01/1993</c:v>
                </c:pt>
                <c:pt idx="3282">
                  <c:v>05/01/1993</c:v>
                </c:pt>
                <c:pt idx="3283">
                  <c:v>06/01/1993</c:v>
                </c:pt>
                <c:pt idx="3284">
                  <c:v>07/01/1993</c:v>
                </c:pt>
                <c:pt idx="3285">
                  <c:v>08/01/1993</c:v>
                </c:pt>
                <c:pt idx="3286">
                  <c:v>11/01/1993</c:v>
                </c:pt>
                <c:pt idx="3287">
                  <c:v>12/01/1993</c:v>
                </c:pt>
                <c:pt idx="3288">
                  <c:v>13/01/1993</c:v>
                </c:pt>
                <c:pt idx="3289">
                  <c:v>14/01/1993</c:v>
                </c:pt>
                <c:pt idx="3290">
                  <c:v>18/01/1993</c:v>
                </c:pt>
                <c:pt idx="3291">
                  <c:v>19/01/1993</c:v>
                </c:pt>
                <c:pt idx="3292">
                  <c:v>20/01/1993</c:v>
                </c:pt>
                <c:pt idx="3293">
                  <c:v>21/01/1993</c:v>
                </c:pt>
                <c:pt idx="3294">
                  <c:v>22/01/1993</c:v>
                </c:pt>
                <c:pt idx="3295">
                  <c:v>25/01/1993</c:v>
                </c:pt>
                <c:pt idx="3296">
                  <c:v>26/01/1993</c:v>
                </c:pt>
                <c:pt idx="3297">
                  <c:v>27/01/1993</c:v>
                </c:pt>
                <c:pt idx="3298">
                  <c:v>28/01/1993</c:v>
                </c:pt>
                <c:pt idx="3299">
                  <c:v>29/01/1993</c:v>
                </c:pt>
                <c:pt idx="3300">
                  <c:v>01/02/1993</c:v>
                </c:pt>
                <c:pt idx="3301">
                  <c:v>02/02/1993</c:v>
                </c:pt>
                <c:pt idx="3302">
                  <c:v>03/02/1993</c:v>
                </c:pt>
                <c:pt idx="3303">
                  <c:v>04/02/1993</c:v>
                </c:pt>
                <c:pt idx="3304">
                  <c:v>05/02/1993</c:v>
                </c:pt>
                <c:pt idx="3305">
                  <c:v>08/02/1993</c:v>
                </c:pt>
                <c:pt idx="3306">
                  <c:v>09/02/1993</c:v>
                </c:pt>
                <c:pt idx="3307">
                  <c:v>10/02/1993</c:v>
                </c:pt>
                <c:pt idx="3308">
                  <c:v>12/02/1993</c:v>
                </c:pt>
                <c:pt idx="3309">
                  <c:v>15/02/1993</c:v>
                </c:pt>
                <c:pt idx="3310">
                  <c:v>16/02/1993</c:v>
                </c:pt>
                <c:pt idx="3311">
                  <c:v>17/02/1993</c:v>
                </c:pt>
                <c:pt idx="3312">
                  <c:v>18/02/1993</c:v>
                </c:pt>
                <c:pt idx="3313">
                  <c:v>19/02/1993</c:v>
                </c:pt>
                <c:pt idx="3314">
                  <c:v>22/02/1993</c:v>
                </c:pt>
                <c:pt idx="3315">
                  <c:v>23/02/1993</c:v>
                </c:pt>
                <c:pt idx="3316">
                  <c:v>24/02/1993</c:v>
                </c:pt>
                <c:pt idx="3317">
                  <c:v>25/02/1993</c:v>
                </c:pt>
                <c:pt idx="3318">
                  <c:v>26/02/1993</c:v>
                </c:pt>
                <c:pt idx="3319">
                  <c:v>01/03/1993</c:v>
                </c:pt>
                <c:pt idx="3320">
                  <c:v>02/03/1993</c:v>
                </c:pt>
                <c:pt idx="3321">
                  <c:v>03/03/1993</c:v>
                </c:pt>
                <c:pt idx="3322">
                  <c:v>04/03/1993</c:v>
                </c:pt>
                <c:pt idx="3323">
                  <c:v>05/03/1993</c:v>
                </c:pt>
                <c:pt idx="3324">
                  <c:v>08/03/1993</c:v>
                </c:pt>
                <c:pt idx="3325">
                  <c:v>09/03/1993</c:v>
                </c:pt>
                <c:pt idx="3326">
                  <c:v>10/03/1993</c:v>
                </c:pt>
                <c:pt idx="3327">
                  <c:v>11/03/1993</c:v>
                </c:pt>
                <c:pt idx="3328">
                  <c:v>12/03/1993</c:v>
                </c:pt>
                <c:pt idx="3329">
                  <c:v>15/03/1993</c:v>
                </c:pt>
                <c:pt idx="3330">
                  <c:v>16/03/1993</c:v>
                </c:pt>
                <c:pt idx="3331">
                  <c:v>17/03/1993</c:v>
                </c:pt>
                <c:pt idx="3332">
                  <c:v>18/03/1993</c:v>
                </c:pt>
                <c:pt idx="3333">
                  <c:v>19/03/1993</c:v>
                </c:pt>
                <c:pt idx="3334">
                  <c:v>22/03/1993</c:v>
                </c:pt>
                <c:pt idx="3335">
                  <c:v>23/03/1993</c:v>
                </c:pt>
                <c:pt idx="3336">
                  <c:v>24/03/1993</c:v>
                </c:pt>
                <c:pt idx="3337">
                  <c:v>25/03/1993</c:v>
                </c:pt>
                <c:pt idx="3338">
                  <c:v>26/03/1993</c:v>
                </c:pt>
                <c:pt idx="3339">
                  <c:v>29/03/1993</c:v>
                </c:pt>
                <c:pt idx="3340">
                  <c:v>30/03/1993</c:v>
                </c:pt>
                <c:pt idx="3341">
                  <c:v>31/03/1993</c:v>
                </c:pt>
                <c:pt idx="3342">
                  <c:v>01/04/1993</c:v>
                </c:pt>
                <c:pt idx="3343">
                  <c:v>02/04/1993</c:v>
                </c:pt>
                <c:pt idx="3344">
                  <c:v>05/04/1993</c:v>
                </c:pt>
                <c:pt idx="3345">
                  <c:v>06/04/1993</c:v>
                </c:pt>
                <c:pt idx="3346">
                  <c:v>07/04/1993</c:v>
                </c:pt>
                <c:pt idx="3347">
                  <c:v>08/04/1993</c:v>
                </c:pt>
                <c:pt idx="3348">
                  <c:v>09/04/1993</c:v>
                </c:pt>
                <c:pt idx="3349">
                  <c:v>12/04/1993</c:v>
                </c:pt>
                <c:pt idx="3350">
                  <c:v>13/04/1993</c:v>
                </c:pt>
                <c:pt idx="3351">
                  <c:v>14/04/1993</c:v>
                </c:pt>
                <c:pt idx="3352">
                  <c:v>15/04/1993</c:v>
                </c:pt>
                <c:pt idx="3353">
                  <c:v>16/04/1993</c:v>
                </c:pt>
                <c:pt idx="3354">
                  <c:v>19/04/1993</c:v>
                </c:pt>
                <c:pt idx="3355">
                  <c:v>20/04/1993</c:v>
                </c:pt>
                <c:pt idx="3356">
                  <c:v>21/04/1993</c:v>
                </c:pt>
                <c:pt idx="3357">
                  <c:v>22/04/1993</c:v>
                </c:pt>
                <c:pt idx="3358">
                  <c:v>23/04/1993</c:v>
                </c:pt>
                <c:pt idx="3359">
                  <c:v>26/04/1993</c:v>
                </c:pt>
                <c:pt idx="3360">
                  <c:v>27/04/1993</c:v>
                </c:pt>
                <c:pt idx="3361">
                  <c:v>28/04/1993</c:v>
                </c:pt>
                <c:pt idx="3362">
                  <c:v>29/04/1993</c:v>
                </c:pt>
                <c:pt idx="3363">
                  <c:v>30/04/1993</c:v>
                </c:pt>
                <c:pt idx="3364">
                  <c:v>06/05/1993</c:v>
                </c:pt>
                <c:pt idx="3365">
                  <c:v>07/05/1993</c:v>
                </c:pt>
                <c:pt idx="3366">
                  <c:v>10/05/1993</c:v>
                </c:pt>
                <c:pt idx="3367">
                  <c:v>11/05/1993</c:v>
                </c:pt>
                <c:pt idx="3368">
                  <c:v>12/05/1993</c:v>
                </c:pt>
                <c:pt idx="3369">
                  <c:v>13/05/1993</c:v>
                </c:pt>
                <c:pt idx="3370">
                  <c:v>14/05/1993</c:v>
                </c:pt>
                <c:pt idx="3371">
                  <c:v>17/05/1993</c:v>
                </c:pt>
                <c:pt idx="3372">
                  <c:v>18/05/1993</c:v>
                </c:pt>
                <c:pt idx="3373">
                  <c:v>19/05/1993</c:v>
                </c:pt>
                <c:pt idx="3374">
                  <c:v>20/05/1993</c:v>
                </c:pt>
                <c:pt idx="3375">
                  <c:v>21/05/1993</c:v>
                </c:pt>
                <c:pt idx="3376">
                  <c:v>24/05/1993</c:v>
                </c:pt>
                <c:pt idx="3377">
                  <c:v>25/05/1993</c:v>
                </c:pt>
                <c:pt idx="3378">
                  <c:v>26/05/1993</c:v>
                </c:pt>
                <c:pt idx="3379">
                  <c:v>27/05/1993</c:v>
                </c:pt>
                <c:pt idx="3380">
                  <c:v>28/05/1993</c:v>
                </c:pt>
                <c:pt idx="3381">
                  <c:v>31/05/1993</c:v>
                </c:pt>
                <c:pt idx="3382">
                  <c:v>01/06/1993</c:v>
                </c:pt>
                <c:pt idx="3383">
                  <c:v>02/06/1993</c:v>
                </c:pt>
                <c:pt idx="3384">
                  <c:v>03/06/1993</c:v>
                </c:pt>
                <c:pt idx="3385">
                  <c:v>04/06/1993</c:v>
                </c:pt>
                <c:pt idx="3386">
                  <c:v>07/06/1993</c:v>
                </c:pt>
                <c:pt idx="3387">
                  <c:v>08/06/1993</c:v>
                </c:pt>
                <c:pt idx="3388">
                  <c:v>10/06/1993</c:v>
                </c:pt>
                <c:pt idx="3389">
                  <c:v>11/06/1993</c:v>
                </c:pt>
                <c:pt idx="3390">
                  <c:v>14/06/1993</c:v>
                </c:pt>
                <c:pt idx="3391">
                  <c:v>15/06/1993</c:v>
                </c:pt>
                <c:pt idx="3392">
                  <c:v>16/06/1993</c:v>
                </c:pt>
                <c:pt idx="3393">
                  <c:v>17/06/1993</c:v>
                </c:pt>
                <c:pt idx="3394">
                  <c:v>18/06/1993</c:v>
                </c:pt>
                <c:pt idx="3395">
                  <c:v>21/06/1993</c:v>
                </c:pt>
                <c:pt idx="3396">
                  <c:v>22/06/1993</c:v>
                </c:pt>
                <c:pt idx="3397">
                  <c:v>23/06/1993</c:v>
                </c:pt>
                <c:pt idx="3398">
                  <c:v>24/06/1993</c:v>
                </c:pt>
                <c:pt idx="3399">
                  <c:v>25/06/1993</c:v>
                </c:pt>
                <c:pt idx="3400">
                  <c:v>28/06/1993</c:v>
                </c:pt>
                <c:pt idx="3401">
                  <c:v>29/06/1993</c:v>
                </c:pt>
                <c:pt idx="3402">
                  <c:v>30/06/1993</c:v>
                </c:pt>
                <c:pt idx="3403">
                  <c:v>01/07/1993</c:v>
                </c:pt>
                <c:pt idx="3404">
                  <c:v>02/07/1993</c:v>
                </c:pt>
                <c:pt idx="3405">
                  <c:v>05/07/1993</c:v>
                </c:pt>
                <c:pt idx="3406">
                  <c:v>06/07/1993</c:v>
                </c:pt>
                <c:pt idx="3407">
                  <c:v>07/07/1993</c:v>
                </c:pt>
                <c:pt idx="3408">
                  <c:v>08/07/1993</c:v>
                </c:pt>
                <c:pt idx="3409">
                  <c:v>09/07/1993</c:v>
                </c:pt>
                <c:pt idx="3410">
                  <c:v>12/07/1993</c:v>
                </c:pt>
                <c:pt idx="3411">
                  <c:v>13/07/1993</c:v>
                </c:pt>
                <c:pt idx="3412">
                  <c:v>14/07/1993</c:v>
                </c:pt>
                <c:pt idx="3413">
                  <c:v>15/07/1993</c:v>
                </c:pt>
                <c:pt idx="3414">
                  <c:v>16/07/1993</c:v>
                </c:pt>
                <c:pt idx="3415">
                  <c:v>19/07/1993</c:v>
                </c:pt>
                <c:pt idx="3416">
                  <c:v>20/07/1993</c:v>
                </c:pt>
                <c:pt idx="3417">
                  <c:v>21/07/1993</c:v>
                </c:pt>
                <c:pt idx="3418">
                  <c:v>22/07/1993</c:v>
                </c:pt>
                <c:pt idx="3419">
                  <c:v>23/07/1993</c:v>
                </c:pt>
                <c:pt idx="3420">
                  <c:v>26/07/1993</c:v>
                </c:pt>
                <c:pt idx="3421">
                  <c:v>27/07/1993</c:v>
                </c:pt>
                <c:pt idx="3422">
                  <c:v>28/07/1993</c:v>
                </c:pt>
                <c:pt idx="3423">
                  <c:v>29/07/1993</c:v>
                </c:pt>
                <c:pt idx="3424">
                  <c:v>30/07/1993</c:v>
                </c:pt>
                <c:pt idx="3425">
                  <c:v>02/08/1993</c:v>
                </c:pt>
                <c:pt idx="3426">
                  <c:v>04/08/1993</c:v>
                </c:pt>
                <c:pt idx="3427">
                  <c:v>05/08/1993</c:v>
                </c:pt>
                <c:pt idx="3428">
                  <c:v>06/08/1993</c:v>
                </c:pt>
                <c:pt idx="3429">
                  <c:v>09/08/1993</c:v>
                </c:pt>
                <c:pt idx="3430">
                  <c:v>10/08/1993</c:v>
                </c:pt>
                <c:pt idx="3431">
                  <c:v>11/08/1993</c:v>
                </c:pt>
                <c:pt idx="3432">
                  <c:v>12/08/1993</c:v>
                </c:pt>
                <c:pt idx="3433">
                  <c:v>13/08/1993</c:v>
                </c:pt>
                <c:pt idx="3434">
                  <c:v>16/08/1993</c:v>
                </c:pt>
                <c:pt idx="3435">
                  <c:v>17/08/1993</c:v>
                </c:pt>
                <c:pt idx="3436">
                  <c:v>18/08/1993</c:v>
                </c:pt>
                <c:pt idx="3437">
                  <c:v>19/08/1993</c:v>
                </c:pt>
                <c:pt idx="3438">
                  <c:v>20/08/1993</c:v>
                </c:pt>
                <c:pt idx="3439">
                  <c:v>23/08/1993</c:v>
                </c:pt>
                <c:pt idx="3440">
                  <c:v>24/08/1993</c:v>
                </c:pt>
                <c:pt idx="3441">
                  <c:v>25/08/1993</c:v>
                </c:pt>
                <c:pt idx="3442">
                  <c:v>26/08/1993</c:v>
                </c:pt>
                <c:pt idx="3443">
                  <c:v>27/08/1993</c:v>
                </c:pt>
                <c:pt idx="3444">
                  <c:v>30/08/1993</c:v>
                </c:pt>
                <c:pt idx="3445">
                  <c:v>31/08/1993</c:v>
                </c:pt>
                <c:pt idx="3446">
                  <c:v>01/09/1993</c:v>
                </c:pt>
                <c:pt idx="3447">
                  <c:v>02/09/1993</c:v>
                </c:pt>
                <c:pt idx="3448">
                  <c:v>03/09/1993</c:v>
                </c:pt>
                <c:pt idx="3449">
                  <c:v>06/09/1993</c:v>
                </c:pt>
                <c:pt idx="3450">
                  <c:v>07/09/1993</c:v>
                </c:pt>
                <c:pt idx="3451">
                  <c:v>08/09/1993</c:v>
                </c:pt>
                <c:pt idx="3452">
                  <c:v>10/09/1993</c:v>
                </c:pt>
                <c:pt idx="3453">
                  <c:v>13/09/1993</c:v>
                </c:pt>
                <c:pt idx="3454">
                  <c:v>14/09/1993</c:v>
                </c:pt>
                <c:pt idx="3455">
                  <c:v>16/09/1993</c:v>
                </c:pt>
                <c:pt idx="3456">
                  <c:v>17/09/1993</c:v>
                </c:pt>
                <c:pt idx="3457">
                  <c:v>20/09/1993</c:v>
                </c:pt>
                <c:pt idx="3458">
                  <c:v>21/09/1993</c:v>
                </c:pt>
                <c:pt idx="3459">
                  <c:v>22/09/1993</c:v>
                </c:pt>
                <c:pt idx="3460">
                  <c:v>24/09/1993</c:v>
                </c:pt>
                <c:pt idx="3461">
                  <c:v>27/09/1993</c:v>
                </c:pt>
                <c:pt idx="3462">
                  <c:v>28/09/1993</c:v>
                </c:pt>
                <c:pt idx="3463">
                  <c:v>29/09/1993</c:v>
                </c:pt>
                <c:pt idx="3464">
                  <c:v>30/09/1993</c:v>
                </c:pt>
                <c:pt idx="3465">
                  <c:v>01/10/1993</c:v>
                </c:pt>
                <c:pt idx="3466">
                  <c:v>04/10/1993</c:v>
                </c:pt>
                <c:pt idx="3467">
                  <c:v>05/10/1993</c:v>
                </c:pt>
                <c:pt idx="3468">
                  <c:v>06/10/1993</c:v>
                </c:pt>
                <c:pt idx="3469">
                  <c:v>07/10/1993</c:v>
                </c:pt>
                <c:pt idx="3470">
                  <c:v>08/10/1993</c:v>
                </c:pt>
                <c:pt idx="3471">
                  <c:v>12/10/1993</c:v>
                </c:pt>
                <c:pt idx="3472">
                  <c:v>13/10/1993</c:v>
                </c:pt>
                <c:pt idx="3473">
                  <c:v>14/10/1993</c:v>
                </c:pt>
                <c:pt idx="3474">
                  <c:v>15/10/1993</c:v>
                </c:pt>
                <c:pt idx="3475">
                  <c:v>18/10/1993</c:v>
                </c:pt>
                <c:pt idx="3476">
                  <c:v>19/10/1993</c:v>
                </c:pt>
                <c:pt idx="3477">
                  <c:v>20/10/1993</c:v>
                </c:pt>
                <c:pt idx="3478">
                  <c:v>21/10/1993</c:v>
                </c:pt>
                <c:pt idx="3479">
                  <c:v>22/10/1993</c:v>
                </c:pt>
                <c:pt idx="3480">
                  <c:v>25/10/1993</c:v>
                </c:pt>
                <c:pt idx="3481">
                  <c:v>26/10/1993</c:v>
                </c:pt>
                <c:pt idx="3482">
                  <c:v>27/10/1993</c:v>
                </c:pt>
                <c:pt idx="3483">
                  <c:v>28/10/1993</c:v>
                </c:pt>
                <c:pt idx="3484">
                  <c:v>29/10/1993</c:v>
                </c:pt>
                <c:pt idx="3485">
                  <c:v>01/11/1993</c:v>
                </c:pt>
                <c:pt idx="3486">
                  <c:v>02/11/1993</c:v>
                </c:pt>
                <c:pt idx="3487">
                  <c:v>04/11/1993</c:v>
                </c:pt>
                <c:pt idx="3488">
                  <c:v>05/11/1993</c:v>
                </c:pt>
                <c:pt idx="3489">
                  <c:v>08/11/1993</c:v>
                </c:pt>
                <c:pt idx="3490">
                  <c:v>09/11/1993</c:v>
                </c:pt>
                <c:pt idx="3491">
                  <c:v>10/11/1993</c:v>
                </c:pt>
                <c:pt idx="3492">
                  <c:v>11/11/1993</c:v>
                </c:pt>
                <c:pt idx="3493">
                  <c:v>12/11/1993</c:v>
                </c:pt>
                <c:pt idx="3494">
                  <c:v>15/11/1993</c:v>
                </c:pt>
                <c:pt idx="3495">
                  <c:v>16/11/1993</c:v>
                </c:pt>
                <c:pt idx="3496">
                  <c:v>17/11/1993</c:v>
                </c:pt>
                <c:pt idx="3497">
                  <c:v>18/11/1993</c:v>
                </c:pt>
                <c:pt idx="3498">
                  <c:v>19/11/1993</c:v>
                </c:pt>
                <c:pt idx="3499">
                  <c:v>22/11/1993</c:v>
                </c:pt>
                <c:pt idx="3500">
                  <c:v>24/11/1993</c:v>
                </c:pt>
                <c:pt idx="3501">
                  <c:v>25/11/1993</c:v>
                </c:pt>
                <c:pt idx="3502">
                  <c:v>26/11/1993</c:v>
                </c:pt>
                <c:pt idx="3503">
                  <c:v>29/11/1993</c:v>
                </c:pt>
                <c:pt idx="3504">
                  <c:v>30/11/1993</c:v>
                </c:pt>
                <c:pt idx="3505">
                  <c:v>01/12/1993</c:v>
                </c:pt>
                <c:pt idx="3506">
                  <c:v>02/12/1993</c:v>
                </c:pt>
                <c:pt idx="3507">
                  <c:v>03/12/1993</c:v>
                </c:pt>
                <c:pt idx="3508">
                  <c:v>06/12/1993</c:v>
                </c:pt>
                <c:pt idx="3509">
                  <c:v>07/12/1993</c:v>
                </c:pt>
                <c:pt idx="3510">
                  <c:v>08/12/1993</c:v>
                </c:pt>
                <c:pt idx="3511">
                  <c:v>09/12/1993</c:v>
                </c:pt>
                <c:pt idx="3512">
                  <c:v>10/12/1993</c:v>
                </c:pt>
                <c:pt idx="3513">
                  <c:v>13/12/1993</c:v>
                </c:pt>
                <c:pt idx="3514">
                  <c:v>14/12/1993</c:v>
                </c:pt>
                <c:pt idx="3515">
                  <c:v>15/12/1993</c:v>
                </c:pt>
                <c:pt idx="3516">
                  <c:v>16/12/1993</c:v>
                </c:pt>
                <c:pt idx="3517">
                  <c:v>17/12/1993</c:v>
                </c:pt>
                <c:pt idx="3518">
                  <c:v>20/12/1993</c:v>
                </c:pt>
                <c:pt idx="3519">
                  <c:v>21/12/1993</c:v>
                </c:pt>
                <c:pt idx="3520">
                  <c:v>22/12/1993</c:v>
                </c:pt>
                <c:pt idx="3521">
                  <c:v>24/12/1993</c:v>
                </c:pt>
                <c:pt idx="3522">
                  <c:v>27/12/1993</c:v>
                </c:pt>
                <c:pt idx="3523">
                  <c:v>28/12/1993</c:v>
                </c:pt>
                <c:pt idx="3524">
                  <c:v>29/12/1993</c:v>
                </c:pt>
                <c:pt idx="3525">
                  <c:v>30/12/1993</c:v>
                </c:pt>
                <c:pt idx="3526">
                  <c:v>04/01/1994</c:v>
                </c:pt>
                <c:pt idx="3527">
                  <c:v>05/01/1994</c:v>
                </c:pt>
                <c:pt idx="3528">
                  <c:v>06/01/1994</c:v>
                </c:pt>
                <c:pt idx="3529">
                  <c:v>07/01/1994</c:v>
                </c:pt>
                <c:pt idx="3530">
                  <c:v>10/01/1994</c:v>
                </c:pt>
                <c:pt idx="3531">
                  <c:v>11/01/1994</c:v>
                </c:pt>
                <c:pt idx="3532">
                  <c:v>12/01/1994</c:v>
                </c:pt>
                <c:pt idx="3533">
                  <c:v>13/01/1994</c:v>
                </c:pt>
                <c:pt idx="3534">
                  <c:v>14/01/1994</c:v>
                </c:pt>
                <c:pt idx="3535">
                  <c:v>17/01/1994</c:v>
                </c:pt>
                <c:pt idx="3536">
                  <c:v>18/01/1994</c:v>
                </c:pt>
                <c:pt idx="3537">
                  <c:v>19/01/1994</c:v>
                </c:pt>
                <c:pt idx="3538">
                  <c:v>20/01/1994</c:v>
                </c:pt>
                <c:pt idx="3539">
                  <c:v>21/01/1994</c:v>
                </c:pt>
                <c:pt idx="3540">
                  <c:v>24/01/1994</c:v>
                </c:pt>
                <c:pt idx="3541">
                  <c:v>25/01/1994</c:v>
                </c:pt>
                <c:pt idx="3542">
                  <c:v>26/01/1994</c:v>
                </c:pt>
                <c:pt idx="3543">
                  <c:v>27/01/1994</c:v>
                </c:pt>
                <c:pt idx="3544">
                  <c:v>28/01/1994</c:v>
                </c:pt>
                <c:pt idx="3545">
                  <c:v>31/01/1994</c:v>
                </c:pt>
                <c:pt idx="3546">
                  <c:v>01/02/1994</c:v>
                </c:pt>
                <c:pt idx="3547">
                  <c:v>02/02/1994</c:v>
                </c:pt>
                <c:pt idx="3548">
                  <c:v>03/02/1994</c:v>
                </c:pt>
                <c:pt idx="3549">
                  <c:v>04/02/1994</c:v>
                </c:pt>
                <c:pt idx="3550">
                  <c:v>07/02/1994</c:v>
                </c:pt>
                <c:pt idx="3551">
                  <c:v>08/02/1994</c:v>
                </c:pt>
                <c:pt idx="3552">
                  <c:v>09/02/1994</c:v>
                </c:pt>
                <c:pt idx="3553">
                  <c:v>10/02/1994</c:v>
                </c:pt>
                <c:pt idx="3554">
                  <c:v>14/02/1994</c:v>
                </c:pt>
                <c:pt idx="3555">
                  <c:v>15/02/1994</c:v>
                </c:pt>
                <c:pt idx="3556">
                  <c:v>16/02/1994</c:v>
                </c:pt>
                <c:pt idx="3557">
                  <c:v>17/02/1994</c:v>
                </c:pt>
                <c:pt idx="3558">
                  <c:v>18/02/1994</c:v>
                </c:pt>
                <c:pt idx="3559">
                  <c:v>21/02/1994</c:v>
                </c:pt>
                <c:pt idx="3560">
                  <c:v>22/02/1994</c:v>
                </c:pt>
                <c:pt idx="3561">
                  <c:v>23/02/1994</c:v>
                </c:pt>
                <c:pt idx="3562">
                  <c:v>24/02/1994</c:v>
                </c:pt>
                <c:pt idx="3563">
                  <c:v>25/02/1994</c:v>
                </c:pt>
                <c:pt idx="3564">
                  <c:v>28/02/1994</c:v>
                </c:pt>
                <c:pt idx="3565">
                  <c:v>01/03/1994</c:v>
                </c:pt>
                <c:pt idx="3566">
                  <c:v>02/03/1994</c:v>
                </c:pt>
                <c:pt idx="3567">
                  <c:v>03/03/1994</c:v>
                </c:pt>
                <c:pt idx="3568">
                  <c:v>04/03/1994</c:v>
                </c:pt>
                <c:pt idx="3569">
                  <c:v>07/03/1994</c:v>
                </c:pt>
                <c:pt idx="3570">
                  <c:v>08/03/1994</c:v>
                </c:pt>
                <c:pt idx="3571">
                  <c:v>09/03/1994</c:v>
                </c:pt>
                <c:pt idx="3572">
                  <c:v>10/03/1994</c:v>
                </c:pt>
                <c:pt idx="3573">
                  <c:v>11/03/1994</c:v>
                </c:pt>
                <c:pt idx="3574">
                  <c:v>14/03/1994</c:v>
                </c:pt>
                <c:pt idx="3575">
                  <c:v>15/03/1994</c:v>
                </c:pt>
                <c:pt idx="3576">
                  <c:v>16/03/1994</c:v>
                </c:pt>
                <c:pt idx="3577">
                  <c:v>17/03/1994</c:v>
                </c:pt>
                <c:pt idx="3578">
                  <c:v>18/03/1994</c:v>
                </c:pt>
                <c:pt idx="3579">
                  <c:v>22/03/1994</c:v>
                </c:pt>
                <c:pt idx="3580">
                  <c:v>23/03/1994</c:v>
                </c:pt>
                <c:pt idx="3581">
                  <c:v>24/03/1994</c:v>
                </c:pt>
                <c:pt idx="3582">
                  <c:v>25/03/1994</c:v>
                </c:pt>
                <c:pt idx="3583">
                  <c:v>28/03/1994</c:v>
                </c:pt>
                <c:pt idx="3584">
                  <c:v>29/03/1994</c:v>
                </c:pt>
                <c:pt idx="3585">
                  <c:v>30/03/1994</c:v>
                </c:pt>
                <c:pt idx="3586">
                  <c:v>31/03/1994</c:v>
                </c:pt>
                <c:pt idx="3587">
                  <c:v>01/04/1994</c:v>
                </c:pt>
                <c:pt idx="3588">
                  <c:v>04/04/1994</c:v>
                </c:pt>
                <c:pt idx="3589">
                  <c:v>05/04/1994</c:v>
                </c:pt>
                <c:pt idx="3590">
                  <c:v>06/04/1994</c:v>
                </c:pt>
                <c:pt idx="3591">
                  <c:v>07/04/1994</c:v>
                </c:pt>
                <c:pt idx="3592">
                  <c:v>08/04/1994</c:v>
                </c:pt>
                <c:pt idx="3593">
                  <c:v>11/04/1994</c:v>
                </c:pt>
                <c:pt idx="3594">
                  <c:v>12/04/1994</c:v>
                </c:pt>
                <c:pt idx="3595">
                  <c:v>13/04/1994</c:v>
                </c:pt>
                <c:pt idx="3596">
                  <c:v>14/04/1994</c:v>
                </c:pt>
                <c:pt idx="3597">
                  <c:v>15/04/1994</c:v>
                </c:pt>
                <c:pt idx="3598">
                  <c:v>18/04/1994</c:v>
                </c:pt>
                <c:pt idx="3599">
                  <c:v>19/04/1994</c:v>
                </c:pt>
                <c:pt idx="3600">
                  <c:v>20/04/1994</c:v>
                </c:pt>
                <c:pt idx="3601">
                  <c:v>21/04/1994</c:v>
                </c:pt>
                <c:pt idx="3602">
                  <c:v>22/04/1994</c:v>
                </c:pt>
                <c:pt idx="3603">
                  <c:v>25/04/1994</c:v>
                </c:pt>
                <c:pt idx="3604">
                  <c:v>26/04/1994</c:v>
                </c:pt>
                <c:pt idx="3605">
                  <c:v>27/04/1994</c:v>
                </c:pt>
                <c:pt idx="3606">
                  <c:v>28/04/1994</c:v>
                </c:pt>
                <c:pt idx="3607">
                  <c:v>29/04/1994</c:v>
                </c:pt>
                <c:pt idx="3608">
                  <c:v>02/05/1994</c:v>
                </c:pt>
                <c:pt idx="3609">
                  <c:v>06/05/1994</c:v>
                </c:pt>
                <c:pt idx="3610">
                  <c:v>09/05/1994</c:v>
                </c:pt>
                <c:pt idx="3611">
                  <c:v>10/05/1994</c:v>
                </c:pt>
                <c:pt idx="3612">
                  <c:v>11/05/1994</c:v>
                </c:pt>
                <c:pt idx="3613">
                  <c:v>12/05/1994</c:v>
                </c:pt>
                <c:pt idx="3614">
                  <c:v>13/05/1994</c:v>
                </c:pt>
                <c:pt idx="3615">
                  <c:v>16/05/1994</c:v>
                </c:pt>
                <c:pt idx="3616">
                  <c:v>17/05/1994</c:v>
                </c:pt>
                <c:pt idx="3617">
                  <c:v>18/05/1994</c:v>
                </c:pt>
                <c:pt idx="3618">
                  <c:v>19/05/1994</c:v>
                </c:pt>
                <c:pt idx="3619">
                  <c:v>20/05/1994</c:v>
                </c:pt>
                <c:pt idx="3620">
                  <c:v>23/05/1994</c:v>
                </c:pt>
                <c:pt idx="3621">
                  <c:v>24/05/1994</c:v>
                </c:pt>
                <c:pt idx="3622">
                  <c:v>25/05/1994</c:v>
                </c:pt>
                <c:pt idx="3623">
                  <c:v>26/05/1994</c:v>
                </c:pt>
                <c:pt idx="3624">
                  <c:v>27/05/1994</c:v>
                </c:pt>
                <c:pt idx="3625">
                  <c:v>30/05/1994</c:v>
                </c:pt>
                <c:pt idx="3626">
                  <c:v>31/05/1994</c:v>
                </c:pt>
                <c:pt idx="3627">
                  <c:v>01/06/1994</c:v>
                </c:pt>
                <c:pt idx="3628">
                  <c:v>02/06/1994</c:v>
                </c:pt>
                <c:pt idx="3629">
                  <c:v>03/06/1994</c:v>
                </c:pt>
                <c:pt idx="3630">
                  <c:v>06/06/1994</c:v>
                </c:pt>
                <c:pt idx="3631">
                  <c:v>07/06/1994</c:v>
                </c:pt>
                <c:pt idx="3632">
                  <c:v>08/06/1994</c:v>
                </c:pt>
                <c:pt idx="3633">
                  <c:v>09/06/1994</c:v>
                </c:pt>
                <c:pt idx="3634">
                  <c:v>10/06/1994</c:v>
                </c:pt>
                <c:pt idx="3635">
                  <c:v>13/06/1994</c:v>
                </c:pt>
                <c:pt idx="3636">
                  <c:v>14/06/1994</c:v>
                </c:pt>
                <c:pt idx="3637">
                  <c:v>15/06/1994</c:v>
                </c:pt>
                <c:pt idx="3638">
                  <c:v>16/06/1994</c:v>
                </c:pt>
                <c:pt idx="3639">
                  <c:v>17/06/1994</c:v>
                </c:pt>
                <c:pt idx="3640">
                  <c:v>20/06/1994</c:v>
                </c:pt>
                <c:pt idx="3641">
                  <c:v>21/06/1994</c:v>
                </c:pt>
                <c:pt idx="3642">
                  <c:v>22/06/1994</c:v>
                </c:pt>
                <c:pt idx="3643">
                  <c:v>23/06/1994</c:v>
                </c:pt>
                <c:pt idx="3644">
                  <c:v>24/06/1994</c:v>
                </c:pt>
                <c:pt idx="3645">
                  <c:v>27/06/1994</c:v>
                </c:pt>
                <c:pt idx="3646">
                  <c:v>28/06/1994</c:v>
                </c:pt>
                <c:pt idx="3647">
                  <c:v>29/06/1994</c:v>
                </c:pt>
                <c:pt idx="3648">
                  <c:v>30/06/1994</c:v>
                </c:pt>
                <c:pt idx="3649">
                  <c:v>01/07/1994</c:v>
                </c:pt>
                <c:pt idx="3650">
                  <c:v>04/07/1994</c:v>
                </c:pt>
                <c:pt idx="3651">
                  <c:v>05/07/1994</c:v>
                </c:pt>
                <c:pt idx="3652">
                  <c:v>06/07/1994</c:v>
                </c:pt>
                <c:pt idx="3653">
                  <c:v>07/07/1994</c:v>
                </c:pt>
                <c:pt idx="3654">
                  <c:v>08/07/1994</c:v>
                </c:pt>
                <c:pt idx="3655">
                  <c:v>11/07/1994</c:v>
                </c:pt>
                <c:pt idx="3656">
                  <c:v>12/07/1994</c:v>
                </c:pt>
                <c:pt idx="3657">
                  <c:v>13/07/1994</c:v>
                </c:pt>
                <c:pt idx="3658">
                  <c:v>14/07/1994</c:v>
                </c:pt>
                <c:pt idx="3659">
                  <c:v>15/07/1994</c:v>
                </c:pt>
                <c:pt idx="3660">
                  <c:v>18/07/1994</c:v>
                </c:pt>
                <c:pt idx="3661">
                  <c:v>19/07/1994</c:v>
                </c:pt>
                <c:pt idx="3662">
                  <c:v>20/07/1994</c:v>
                </c:pt>
                <c:pt idx="3663">
                  <c:v>21/07/1994</c:v>
                </c:pt>
                <c:pt idx="3664">
                  <c:v>22/07/1994</c:v>
                </c:pt>
                <c:pt idx="3665">
                  <c:v>25/07/1994</c:v>
                </c:pt>
                <c:pt idx="3666">
                  <c:v>26/07/1994</c:v>
                </c:pt>
                <c:pt idx="3667">
                  <c:v>27/07/1994</c:v>
                </c:pt>
                <c:pt idx="3668">
                  <c:v>28/07/1994</c:v>
                </c:pt>
                <c:pt idx="3669">
                  <c:v>29/07/1994</c:v>
                </c:pt>
                <c:pt idx="3670">
                  <c:v>01/08/1994</c:v>
                </c:pt>
                <c:pt idx="3671">
                  <c:v>02/08/1994</c:v>
                </c:pt>
                <c:pt idx="3672">
                  <c:v>03/08/1994</c:v>
                </c:pt>
                <c:pt idx="3673">
                  <c:v>04/08/1994</c:v>
                </c:pt>
                <c:pt idx="3674">
                  <c:v>05/08/1994</c:v>
                </c:pt>
                <c:pt idx="3675">
                  <c:v>08/08/1994</c:v>
                </c:pt>
                <c:pt idx="3676">
                  <c:v>09/08/1994</c:v>
                </c:pt>
                <c:pt idx="3677">
                  <c:v>10/08/1994</c:v>
                </c:pt>
                <c:pt idx="3678">
                  <c:v>11/08/1994</c:v>
                </c:pt>
                <c:pt idx="3679">
                  <c:v>12/08/1994</c:v>
                </c:pt>
                <c:pt idx="3680">
                  <c:v>15/08/1994</c:v>
                </c:pt>
                <c:pt idx="3681">
                  <c:v>16/08/1994</c:v>
                </c:pt>
                <c:pt idx="3682">
                  <c:v>17/08/1994</c:v>
                </c:pt>
                <c:pt idx="3683">
                  <c:v>18/08/1994</c:v>
                </c:pt>
                <c:pt idx="3684">
                  <c:v>19/08/1994</c:v>
                </c:pt>
                <c:pt idx="3685">
                  <c:v>22/08/1994</c:v>
                </c:pt>
                <c:pt idx="3686">
                  <c:v>23/08/1994</c:v>
                </c:pt>
                <c:pt idx="3687">
                  <c:v>24/08/1994</c:v>
                </c:pt>
                <c:pt idx="3688">
                  <c:v>25/08/1994</c:v>
                </c:pt>
                <c:pt idx="3689">
                  <c:v>26/08/1994</c:v>
                </c:pt>
                <c:pt idx="3690">
                  <c:v>29/08/1994</c:v>
                </c:pt>
                <c:pt idx="3691">
                  <c:v>30/08/1994</c:v>
                </c:pt>
                <c:pt idx="3692">
                  <c:v>31/08/1994</c:v>
                </c:pt>
                <c:pt idx="3693">
                  <c:v>01/09/1994</c:v>
                </c:pt>
                <c:pt idx="3694">
                  <c:v>02/09/1994</c:v>
                </c:pt>
                <c:pt idx="3695">
                  <c:v>05/09/1994</c:v>
                </c:pt>
                <c:pt idx="3696">
                  <c:v>06/09/1994</c:v>
                </c:pt>
                <c:pt idx="3697">
                  <c:v>07/09/1994</c:v>
                </c:pt>
                <c:pt idx="3698">
                  <c:v>08/09/1994</c:v>
                </c:pt>
                <c:pt idx="3699">
                  <c:v>09/09/1994</c:v>
                </c:pt>
                <c:pt idx="3700">
                  <c:v>12/09/1994</c:v>
                </c:pt>
                <c:pt idx="3701">
                  <c:v>13/09/1994</c:v>
                </c:pt>
                <c:pt idx="3702">
                  <c:v>14/09/1994</c:v>
                </c:pt>
                <c:pt idx="3703">
                  <c:v>16/09/1994</c:v>
                </c:pt>
                <c:pt idx="3704">
                  <c:v>19/09/1994</c:v>
                </c:pt>
                <c:pt idx="3705">
                  <c:v>20/09/1994</c:v>
                </c:pt>
                <c:pt idx="3706">
                  <c:v>21/09/1994</c:v>
                </c:pt>
                <c:pt idx="3707">
                  <c:v>22/09/1994</c:v>
                </c:pt>
                <c:pt idx="3708">
                  <c:v>23/09/1994</c:v>
                </c:pt>
                <c:pt idx="3709">
                  <c:v>26/09/1994</c:v>
                </c:pt>
                <c:pt idx="3710">
                  <c:v>27/09/1994</c:v>
                </c:pt>
                <c:pt idx="3711">
                  <c:v>28/09/1994</c:v>
                </c:pt>
                <c:pt idx="3712">
                  <c:v>29/09/1994</c:v>
                </c:pt>
                <c:pt idx="3713">
                  <c:v>30/09/1994</c:v>
                </c:pt>
                <c:pt idx="3714">
                  <c:v>03/10/1994</c:v>
                </c:pt>
                <c:pt idx="3715">
                  <c:v>04/10/1994</c:v>
                </c:pt>
                <c:pt idx="3716">
                  <c:v>05/10/1994</c:v>
                </c:pt>
                <c:pt idx="3717">
                  <c:v>06/10/1994</c:v>
                </c:pt>
                <c:pt idx="3718">
                  <c:v>07/10/1994</c:v>
                </c:pt>
                <c:pt idx="3719">
                  <c:v>11/10/1994</c:v>
                </c:pt>
                <c:pt idx="3720">
                  <c:v>12/10/1994</c:v>
                </c:pt>
                <c:pt idx="3721">
                  <c:v>13/10/1994</c:v>
                </c:pt>
                <c:pt idx="3722">
                  <c:v>14/10/1994</c:v>
                </c:pt>
                <c:pt idx="3723">
                  <c:v>17/10/1994</c:v>
                </c:pt>
                <c:pt idx="3724">
                  <c:v>18/10/1994</c:v>
                </c:pt>
                <c:pt idx="3725">
                  <c:v>19/10/1994</c:v>
                </c:pt>
                <c:pt idx="3726">
                  <c:v>20/10/1994</c:v>
                </c:pt>
                <c:pt idx="3727">
                  <c:v>21/10/1994</c:v>
                </c:pt>
                <c:pt idx="3728">
                  <c:v>24/10/1994</c:v>
                </c:pt>
                <c:pt idx="3729">
                  <c:v>25/10/1994</c:v>
                </c:pt>
                <c:pt idx="3730">
                  <c:v>26/10/1994</c:v>
                </c:pt>
                <c:pt idx="3731">
                  <c:v>27/10/1994</c:v>
                </c:pt>
                <c:pt idx="3732">
                  <c:v>28/10/1994</c:v>
                </c:pt>
                <c:pt idx="3733">
                  <c:v>31/10/1994</c:v>
                </c:pt>
                <c:pt idx="3734">
                  <c:v>01/11/1994</c:v>
                </c:pt>
                <c:pt idx="3735">
                  <c:v>02/11/1994</c:v>
                </c:pt>
                <c:pt idx="3736">
                  <c:v>04/11/1994</c:v>
                </c:pt>
                <c:pt idx="3737">
                  <c:v>07/11/1994</c:v>
                </c:pt>
                <c:pt idx="3738">
                  <c:v>08/11/1994</c:v>
                </c:pt>
                <c:pt idx="3739">
                  <c:v>09/11/1994</c:v>
                </c:pt>
                <c:pt idx="3740">
                  <c:v>10/11/1994</c:v>
                </c:pt>
                <c:pt idx="3741">
                  <c:v>11/11/1994</c:v>
                </c:pt>
                <c:pt idx="3742">
                  <c:v>14/11/1994</c:v>
                </c:pt>
                <c:pt idx="3743">
                  <c:v>15/11/1994</c:v>
                </c:pt>
                <c:pt idx="3744">
                  <c:v>16/11/1994</c:v>
                </c:pt>
                <c:pt idx="3745">
                  <c:v>17/11/1994</c:v>
                </c:pt>
                <c:pt idx="3746">
                  <c:v>18/11/1994</c:v>
                </c:pt>
                <c:pt idx="3747">
                  <c:v>21/11/1994</c:v>
                </c:pt>
                <c:pt idx="3748">
                  <c:v>22/11/1994</c:v>
                </c:pt>
                <c:pt idx="3749">
                  <c:v>24/11/1994</c:v>
                </c:pt>
                <c:pt idx="3750">
                  <c:v>25/11/1994</c:v>
                </c:pt>
                <c:pt idx="3751">
                  <c:v>28/11/1994</c:v>
                </c:pt>
                <c:pt idx="3752">
                  <c:v>29/11/1994</c:v>
                </c:pt>
                <c:pt idx="3753">
                  <c:v>30/11/1994</c:v>
                </c:pt>
                <c:pt idx="3754">
                  <c:v>01/12/1994</c:v>
                </c:pt>
                <c:pt idx="3755">
                  <c:v>02/12/1994</c:v>
                </c:pt>
                <c:pt idx="3756">
                  <c:v>05/12/1994</c:v>
                </c:pt>
                <c:pt idx="3757">
                  <c:v>06/12/1994</c:v>
                </c:pt>
                <c:pt idx="3758">
                  <c:v>07/12/1994</c:v>
                </c:pt>
                <c:pt idx="3759">
                  <c:v>08/12/1994</c:v>
                </c:pt>
                <c:pt idx="3760">
                  <c:v>09/12/1994</c:v>
                </c:pt>
                <c:pt idx="3761">
                  <c:v>12/12/1994</c:v>
                </c:pt>
                <c:pt idx="3762">
                  <c:v>13/12/1994</c:v>
                </c:pt>
                <c:pt idx="3763">
                  <c:v>14/12/1994</c:v>
                </c:pt>
                <c:pt idx="3764">
                  <c:v>15/12/1994</c:v>
                </c:pt>
                <c:pt idx="3765">
                  <c:v>16/12/1994</c:v>
                </c:pt>
                <c:pt idx="3766">
                  <c:v>19/12/1994</c:v>
                </c:pt>
                <c:pt idx="3767">
                  <c:v>20/12/1994</c:v>
                </c:pt>
                <c:pt idx="3768">
                  <c:v>21/12/1994</c:v>
                </c:pt>
                <c:pt idx="3769">
                  <c:v>22/12/1994</c:v>
                </c:pt>
                <c:pt idx="3770">
                  <c:v>26/12/1994</c:v>
                </c:pt>
                <c:pt idx="3771">
                  <c:v>27/12/1994</c:v>
                </c:pt>
                <c:pt idx="3772">
                  <c:v>28/12/1994</c:v>
                </c:pt>
                <c:pt idx="3773">
                  <c:v>29/12/1994</c:v>
                </c:pt>
                <c:pt idx="3774">
                  <c:v>30/12/1994</c:v>
                </c:pt>
                <c:pt idx="3775">
                  <c:v>04/01/1995</c:v>
                </c:pt>
                <c:pt idx="3776">
                  <c:v>05/01/1995</c:v>
                </c:pt>
                <c:pt idx="3777">
                  <c:v>06/01/1995</c:v>
                </c:pt>
                <c:pt idx="3778">
                  <c:v>09/01/1995</c:v>
                </c:pt>
                <c:pt idx="3779">
                  <c:v>10/01/1995</c:v>
                </c:pt>
                <c:pt idx="3780">
                  <c:v>11/01/1995</c:v>
                </c:pt>
                <c:pt idx="3781">
                  <c:v>12/01/1995</c:v>
                </c:pt>
                <c:pt idx="3782">
                  <c:v>13/01/1995</c:v>
                </c:pt>
                <c:pt idx="3783">
                  <c:v>17/01/1995</c:v>
                </c:pt>
                <c:pt idx="3784">
                  <c:v>18/01/1995</c:v>
                </c:pt>
                <c:pt idx="3785">
                  <c:v>19/01/1995</c:v>
                </c:pt>
                <c:pt idx="3786">
                  <c:v>20/01/1995</c:v>
                </c:pt>
                <c:pt idx="3787">
                  <c:v>23/01/1995</c:v>
                </c:pt>
                <c:pt idx="3788">
                  <c:v>24/01/1995</c:v>
                </c:pt>
                <c:pt idx="3789">
                  <c:v>25/01/1995</c:v>
                </c:pt>
                <c:pt idx="3790">
                  <c:v>26/01/1995</c:v>
                </c:pt>
                <c:pt idx="3791">
                  <c:v>27/01/1995</c:v>
                </c:pt>
                <c:pt idx="3792">
                  <c:v>30/01/1995</c:v>
                </c:pt>
                <c:pt idx="3793">
                  <c:v>31/01/1995</c:v>
                </c:pt>
                <c:pt idx="3794">
                  <c:v>01/02/1995</c:v>
                </c:pt>
                <c:pt idx="3795">
                  <c:v>02/02/1995</c:v>
                </c:pt>
                <c:pt idx="3796">
                  <c:v>03/02/1995</c:v>
                </c:pt>
                <c:pt idx="3797">
                  <c:v>06/02/1995</c:v>
                </c:pt>
                <c:pt idx="3798">
                  <c:v>07/02/1995</c:v>
                </c:pt>
                <c:pt idx="3799">
                  <c:v>08/02/1995</c:v>
                </c:pt>
                <c:pt idx="3800">
                  <c:v>09/02/1995</c:v>
                </c:pt>
                <c:pt idx="3801">
                  <c:v>10/02/1995</c:v>
                </c:pt>
                <c:pt idx="3802">
                  <c:v>13/02/1995</c:v>
                </c:pt>
                <c:pt idx="3803">
                  <c:v>14/02/1995</c:v>
                </c:pt>
                <c:pt idx="3804">
                  <c:v>15/02/1995</c:v>
                </c:pt>
                <c:pt idx="3805">
                  <c:v>16/02/1995</c:v>
                </c:pt>
                <c:pt idx="3806">
                  <c:v>17/02/1995</c:v>
                </c:pt>
                <c:pt idx="3807">
                  <c:v>20/02/1995</c:v>
                </c:pt>
                <c:pt idx="3808">
                  <c:v>21/02/1995</c:v>
                </c:pt>
                <c:pt idx="3809">
                  <c:v>22/02/1995</c:v>
                </c:pt>
                <c:pt idx="3810">
                  <c:v>23/02/1995</c:v>
                </c:pt>
                <c:pt idx="3811">
                  <c:v>24/02/1995</c:v>
                </c:pt>
                <c:pt idx="3812">
                  <c:v>27/02/1995</c:v>
                </c:pt>
                <c:pt idx="3813">
                  <c:v>28/02/1995</c:v>
                </c:pt>
                <c:pt idx="3814">
                  <c:v>01/03/1995</c:v>
                </c:pt>
                <c:pt idx="3815">
                  <c:v>02/03/1995</c:v>
                </c:pt>
                <c:pt idx="3816">
                  <c:v>03/03/1995</c:v>
                </c:pt>
                <c:pt idx="3817">
                  <c:v>06/03/1995</c:v>
                </c:pt>
                <c:pt idx="3818">
                  <c:v>07/03/1995</c:v>
                </c:pt>
                <c:pt idx="3819">
                  <c:v>08/03/1995</c:v>
                </c:pt>
                <c:pt idx="3820">
                  <c:v>09/03/1995</c:v>
                </c:pt>
                <c:pt idx="3821">
                  <c:v>10/03/1995</c:v>
                </c:pt>
                <c:pt idx="3822">
                  <c:v>13/03/1995</c:v>
                </c:pt>
                <c:pt idx="3823">
                  <c:v>14/03/1995</c:v>
                </c:pt>
                <c:pt idx="3824">
                  <c:v>15/03/1995</c:v>
                </c:pt>
                <c:pt idx="3825">
                  <c:v>16/03/1995</c:v>
                </c:pt>
                <c:pt idx="3826">
                  <c:v>17/03/1995</c:v>
                </c:pt>
                <c:pt idx="3827">
                  <c:v>20/03/1995</c:v>
                </c:pt>
                <c:pt idx="3828">
                  <c:v>22/03/1995</c:v>
                </c:pt>
                <c:pt idx="3829">
                  <c:v>23/03/1995</c:v>
                </c:pt>
                <c:pt idx="3830">
                  <c:v>24/03/1995</c:v>
                </c:pt>
                <c:pt idx="3831">
                  <c:v>27/03/1995</c:v>
                </c:pt>
                <c:pt idx="3832">
                  <c:v>28/03/1995</c:v>
                </c:pt>
                <c:pt idx="3833">
                  <c:v>29/03/1995</c:v>
                </c:pt>
                <c:pt idx="3834">
                  <c:v>30/03/1995</c:v>
                </c:pt>
                <c:pt idx="3835">
                  <c:v>31/03/1995</c:v>
                </c:pt>
                <c:pt idx="3836">
                  <c:v>03/04/1995</c:v>
                </c:pt>
                <c:pt idx="3837">
                  <c:v>04/04/1995</c:v>
                </c:pt>
                <c:pt idx="3838">
                  <c:v>05/04/1995</c:v>
                </c:pt>
                <c:pt idx="3839">
                  <c:v>06/04/1995</c:v>
                </c:pt>
                <c:pt idx="3840">
                  <c:v>07/04/1995</c:v>
                </c:pt>
                <c:pt idx="3841">
                  <c:v>10/04/1995</c:v>
                </c:pt>
                <c:pt idx="3842">
                  <c:v>11/04/1995</c:v>
                </c:pt>
                <c:pt idx="3843">
                  <c:v>12/04/1995</c:v>
                </c:pt>
                <c:pt idx="3844">
                  <c:v>13/04/1995</c:v>
                </c:pt>
                <c:pt idx="3845">
                  <c:v>14/04/1995</c:v>
                </c:pt>
                <c:pt idx="3846">
                  <c:v>17/04/1995</c:v>
                </c:pt>
                <c:pt idx="3847">
                  <c:v>18/04/1995</c:v>
                </c:pt>
                <c:pt idx="3848">
                  <c:v>19/04/1995</c:v>
                </c:pt>
                <c:pt idx="3849">
                  <c:v>20/04/1995</c:v>
                </c:pt>
                <c:pt idx="3850">
                  <c:v>21/04/1995</c:v>
                </c:pt>
                <c:pt idx="3851">
                  <c:v>24/04/1995</c:v>
                </c:pt>
                <c:pt idx="3852">
                  <c:v>25/04/1995</c:v>
                </c:pt>
                <c:pt idx="3853">
                  <c:v>26/04/1995</c:v>
                </c:pt>
                <c:pt idx="3854">
                  <c:v>27/04/1995</c:v>
                </c:pt>
                <c:pt idx="3855">
                  <c:v>28/04/1995</c:v>
                </c:pt>
                <c:pt idx="3856">
                  <c:v>01/05/1995</c:v>
                </c:pt>
                <c:pt idx="3857">
                  <c:v>02/05/1995</c:v>
                </c:pt>
                <c:pt idx="3858">
                  <c:v>08/05/1995</c:v>
                </c:pt>
                <c:pt idx="3859">
                  <c:v>09/05/1995</c:v>
                </c:pt>
                <c:pt idx="3860">
                  <c:v>10/05/1995</c:v>
                </c:pt>
                <c:pt idx="3861">
                  <c:v>11/05/1995</c:v>
                </c:pt>
                <c:pt idx="3862">
                  <c:v>12/05/1995</c:v>
                </c:pt>
                <c:pt idx="3863">
                  <c:v>15/05/1995</c:v>
                </c:pt>
                <c:pt idx="3864">
                  <c:v>16/05/1995</c:v>
                </c:pt>
                <c:pt idx="3865">
                  <c:v>17/05/1995</c:v>
                </c:pt>
                <c:pt idx="3866">
                  <c:v>18/05/1995</c:v>
                </c:pt>
                <c:pt idx="3867">
                  <c:v>19/05/1995</c:v>
                </c:pt>
                <c:pt idx="3868">
                  <c:v>22/05/1995</c:v>
                </c:pt>
                <c:pt idx="3869">
                  <c:v>23/05/1995</c:v>
                </c:pt>
                <c:pt idx="3870">
                  <c:v>24/05/1995</c:v>
                </c:pt>
                <c:pt idx="3871">
                  <c:v>25/05/1995</c:v>
                </c:pt>
                <c:pt idx="3872">
                  <c:v>26/05/1995</c:v>
                </c:pt>
                <c:pt idx="3873">
                  <c:v>29/05/1995</c:v>
                </c:pt>
                <c:pt idx="3874">
                  <c:v>30/05/1995</c:v>
                </c:pt>
                <c:pt idx="3875">
                  <c:v>31/05/1995</c:v>
                </c:pt>
                <c:pt idx="3876">
                  <c:v>01/06/1995</c:v>
                </c:pt>
                <c:pt idx="3877">
                  <c:v>02/06/1995</c:v>
                </c:pt>
                <c:pt idx="3878">
                  <c:v>05/06/1995</c:v>
                </c:pt>
                <c:pt idx="3879">
                  <c:v>06/06/1995</c:v>
                </c:pt>
                <c:pt idx="3880">
                  <c:v>07/06/1995</c:v>
                </c:pt>
                <c:pt idx="3881">
                  <c:v>08/06/1995</c:v>
                </c:pt>
                <c:pt idx="3882">
                  <c:v>09/06/1995</c:v>
                </c:pt>
                <c:pt idx="3883">
                  <c:v>12/06/1995</c:v>
                </c:pt>
                <c:pt idx="3884">
                  <c:v>13/06/1995</c:v>
                </c:pt>
                <c:pt idx="3885">
                  <c:v>14/06/1995</c:v>
                </c:pt>
                <c:pt idx="3886">
                  <c:v>15/06/1995</c:v>
                </c:pt>
                <c:pt idx="3887">
                  <c:v>16/06/1995</c:v>
                </c:pt>
                <c:pt idx="3888">
                  <c:v>19/06/1995</c:v>
                </c:pt>
                <c:pt idx="3889">
                  <c:v>20/06/1995</c:v>
                </c:pt>
                <c:pt idx="3890">
                  <c:v>21/06/1995</c:v>
                </c:pt>
                <c:pt idx="3891">
                  <c:v>22/06/1995</c:v>
                </c:pt>
                <c:pt idx="3892">
                  <c:v>23/06/1995</c:v>
                </c:pt>
                <c:pt idx="3893">
                  <c:v>26/06/1995</c:v>
                </c:pt>
                <c:pt idx="3894">
                  <c:v>27/06/1995</c:v>
                </c:pt>
                <c:pt idx="3895">
                  <c:v>28/06/1995</c:v>
                </c:pt>
                <c:pt idx="3896">
                  <c:v>29/06/1995</c:v>
                </c:pt>
                <c:pt idx="3897">
                  <c:v>30/06/1995</c:v>
                </c:pt>
                <c:pt idx="3898">
                  <c:v>03/07/1995</c:v>
                </c:pt>
                <c:pt idx="3899">
                  <c:v>04/07/1995</c:v>
                </c:pt>
                <c:pt idx="3900">
                  <c:v>05/07/1995</c:v>
                </c:pt>
                <c:pt idx="3901">
                  <c:v>06/07/1995</c:v>
                </c:pt>
                <c:pt idx="3902">
                  <c:v>07/07/1995</c:v>
                </c:pt>
                <c:pt idx="3903">
                  <c:v>10/07/1995</c:v>
                </c:pt>
                <c:pt idx="3904">
                  <c:v>11/07/1995</c:v>
                </c:pt>
                <c:pt idx="3905">
                  <c:v>12/07/1995</c:v>
                </c:pt>
                <c:pt idx="3906">
                  <c:v>13/07/1995</c:v>
                </c:pt>
                <c:pt idx="3907">
                  <c:v>14/07/1995</c:v>
                </c:pt>
                <c:pt idx="3908">
                  <c:v>17/07/1995</c:v>
                </c:pt>
                <c:pt idx="3909">
                  <c:v>18/07/1995</c:v>
                </c:pt>
                <c:pt idx="3910">
                  <c:v>19/07/1995</c:v>
                </c:pt>
                <c:pt idx="3911">
                  <c:v>20/07/1995</c:v>
                </c:pt>
                <c:pt idx="3912">
                  <c:v>21/07/1995</c:v>
                </c:pt>
                <c:pt idx="3913">
                  <c:v>24/07/1995</c:v>
                </c:pt>
                <c:pt idx="3914">
                  <c:v>25/07/1995</c:v>
                </c:pt>
                <c:pt idx="3915">
                  <c:v>26/07/1995</c:v>
                </c:pt>
                <c:pt idx="3916">
                  <c:v>27/07/1995</c:v>
                </c:pt>
                <c:pt idx="3917">
                  <c:v>28/07/1995</c:v>
                </c:pt>
                <c:pt idx="3918">
                  <c:v>31/07/1995</c:v>
                </c:pt>
                <c:pt idx="3919">
                  <c:v>01/08/1995</c:v>
                </c:pt>
                <c:pt idx="3920">
                  <c:v>02/08/1995</c:v>
                </c:pt>
                <c:pt idx="3921">
                  <c:v>03/08/1995</c:v>
                </c:pt>
                <c:pt idx="3922">
                  <c:v>04/08/1995</c:v>
                </c:pt>
                <c:pt idx="3923">
                  <c:v>07/08/1995</c:v>
                </c:pt>
                <c:pt idx="3924">
                  <c:v>08/08/1995</c:v>
                </c:pt>
                <c:pt idx="3925">
                  <c:v>09/08/1995</c:v>
                </c:pt>
                <c:pt idx="3926">
                  <c:v>10/08/1995</c:v>
                </c:pt>
                <c:pt idx="3927">
                  <c:v>11/08/1995</c:v>
                </c:pt>
                <c:pt idx="3928">
                  <c:v>14/08/1995</c:v>
                </c:pt>
                <c:pt idx="3929">
                  <c:v>15/08/1995</c:v>
                </c:pt>
                <c:pt idx="3930">
                  <c:v>16/08/1995</c:v>
                </c:pt>
                <c:pt idx="3931">
                  <c:v>17/08/1995</c:v>
                </c:pt>
                <c:pt idx="3932">
                  <c:v>18/08/1995</c:v>
                </c:pt>
                <c:pt idx="3933">
                  <c:v>21/08/1995</c:v>
                </c:pt>
                <c:pt idx="3934">
                  <c:v>22/08/1995</c:v>
                </c:pt>
                <c:pt idx="3935">
                  <c:v>23/08/1995</c:v>
                </c:pt>
                <c:pt idx="3936">
                  <c:v>24/08/1995</c:v>
                </c:pt>
                <c:pt idx="3937">
                  <c:v>25/08/1995</c:v>
                </c:pt>
                <c:pt idx="3938">
                  <c:v>28/08/1995</c:v>
                </c:pt>
                <c:pt idx="3939">
                  <c:v>29/08/1995</c:v>
                </c:pt>
                <c:pt idx="3940">
                  <c:v>30/08/1995</c:v>
                </c:pt>
                <c:pt idx="3941">
                  <c:v>31/08/1995</c:v>
                </c:pt>
                <c:pt idx="3942">
                  <c:v>01/09/1995</c:v>
                </c:pt>
                <c:pt idx="3943">
                  <c:v>04/09/1995</c:v>
                </c:pt>
                <c:pt idx="3944">
                  <c:v>05/09/1995</c:v>
                </c:pt>
                <c:pt idx="3945">
                  <c:v>06/09/1995</c:v>
                </c:pt>
                <c:pt idx="3946">
                  <c:v>07/09/1995</c:v>
                </c:pt>
                <c:pt idx="3947">
                  <c:v>08/09/1995</c:v>
                </c:pt>
                <c:pt idx="3948">
                  <c:v>11/09/1995</c:v>
                </c:pt>
                <c:pt idx="3949">
                  <c:v>12/09/1995</c:v>
                </c:pt>
                <c:pt idx="3950">
                  <c:v>13/09/1995</c:v>
                </c:pt>
                <c:pt idx="3951">
                  <c:v>14/09/1995</c:v>
                </c:pt>
                <c:pt idx="3952">
                  <c:v>18/09/1995</c:v>
                </c:pt>
                <c:pt idx="3953">
                  <c:v>19/09/1995</c:v>
                </c:pt>
                <c:pt idx="3954">
                  <c:v>20/09/1995</c:v>
                </c:pt>
                <c:pt idx="3955">
                  <c:v>21/09/1995</c:v>
                </c:pt>
                <c:pt idx="3956">
                  <c:v>22/09/1995</c:v>
                </c:pt>
                <c:pt idx="3957">
                  <c:v>25/09/1995</c:v>
                </c:pt>
                <c:pt idx="3958">
                  <c:v>26/09/1995</c:v>
                </c:pt>
                <c:pt idx="3959">
                  <c:v>27/09/1995</c:v>
                </c:pt>
                <c:pt idx="3960">
                  <c:v>28/09/1995</c:v>
                </c:pt>
                <c:pt idx="3961">
                  <c:v>29/09/1995</c:v>
                </c:pt>
                <c:pt idx="3962">
                  <c:v>02/10/1995</c:v>
                </c:pt>
                <c:pt idx="3963">
                  <c:v>03/10/1995</c:v>
                </c:pt>
                <c:pt idx="3964">
                  <c:v>04/10/1995</c:v>
                </c:pt>
                <c:pt idx="3965">
                  <c:v>05/10/1995</c:v>
                </c:pt>
                <c:pt idx="3966">
                  <c:v>06/10/1995</c:v>
                </c:pt>
                <c:pt idx="3967">
                  <c:v>09/10/1995</c:v>
                </c:pt>
                <c:pt idx="3968">
                  <c:v>11/10/1995</c:v>
                </c:pt>
                <c:pt idx="3969">
                  <c:v>12/10/1995</c:v>
                </c:pt>
                <c:pt idx="3970">
                  <c:v>13/10/1995</c:v>
                </c:pt>
                <c:pt idx="3971">
                  <c:v>16/10/1995</c:v>
                </c:pt>
                <c:pt idx="3972">
                  <c:v>17/10/1995</c:v>
                </c:pt>
                <c:pt idx="3973">
                  <c:v>18/10/1995</c:v>
                </c:pt>
                <c:pt idx="3974">
                  <c:v>19/10/1995</c:v>
                </c:pt>
                <c:pt idx="3975">
                  <c:v>20/10/1995</c:v>
                </c:pt>
                <c:pt idx="3976">
                  <c:v>23/10/1995</c:v>
                </c:pt>
                <c:pt idx="3977">
                  <c:v>24/10/1995</c:v>
                </c:pt>
                <c:pt idx="3978">
                  <c:v>25/10/1995</c:v>
                </c:pt>
                <c:pt idx="3979">
                  <c:v>26/10/1995</c:v>
                </c:pt>
                <c:pt idx="3980">
                  <c:v>27/10/1995</c:v>
                </c:pt>
                <c:pt idx="3981">
                  <c:v>30/10/1995</c:v>
                </c:pt>
                <c:pt idx="3982">
                  <c:v>31/10/1995</c:v>
                </c:pt>
                <c:pt idx="3983">
                  <c:v>01/11/1995</c:v>
                </c:pt>
                <c:pt idx="3984">
                  <c:v>02/11/1995</c:v>
                </c:pt>
                <c:pt idx="3985">
                  <c:v>06/11/1995</c:v>
                </c:pt>
                <c:pt idx="3986">
                  <c:v>07/11/1995</c:v>
                </c:pt>
                <c:pt idx="3987">
                  <c:v>08/11/1995</c:v>
                </c:pt>
                <c:pt idx="3988">
                  <c:v>09/11/1995</c:v>
                </c:pt>
                <c:pt idx="3989">
                  <c:v>10/11/1995</c:v>
                </c:pt>
                <c:pt idx="3990">
                  <c:v>13/11/1995</c:v>
                </c:pt>
                <c:pt idx="3991">
                  <c:v>14/11/1995</c:v>
                </c:pt>
                <c:pt idx="3992">
                  <c:v>15/11/1995</c:v>
                </c:pt>
                <c:pt idx="3993">
                  <c:v>16/11/1995</c:v>
                </c:pt>
                <c:pt idx="3994">
                  <c:v>17/11/1995</c:v>
                </c:pt>
                <c:pt idx="3995">
                  <c:v>20/11/1995</c:v>
                </c:pt>
                <c:pt idx="3996">
                  <c:v>21/11/1995</c:v>
                </c:pt>
                <c:pt idx="3997">
                  <c:v>22/11/1995</c:v>
                </c:pt>
                <c:pt idx="3998">
                  <c:v>24/11/1995</c:v>
                </c:pt>
                <c:pt idx="3999">
                  <c:v>27/11/1995</c:v>
                </c:pt>
                <c:pt idx="4000">
                  <c:v>28/11/1995</c:v>
                </c:pt>
                <c:pt idx="4001">
                  <c:v>29/11/1995</c:v>
                </c:pt>
                <c:pt idx="4002">
                  <c:v>30/11/1995</c:v>
                </c:pt>
                <c:pt idx="4003">
                  <c:v>01/12/1995</c:v>
                </c:pt>
                <c:pt idx="4004">
                  <c:v>04/12/1995</c:v>
                </c:pt>
                <c:pt idx="4005">
                  <c:v>05/12/1995</c:v>
                </c:pt>
                <c:pt idx="4006">
                  <c:v>06/12/1995</c:v>
                </c:pt>
                <c:pt idx="4007">
                  <c:v>07/12/1995</c:v>
                </c:pt>
                <c:pt idx="4008">
                  <c:v>08/12/1995</c:v>
                </c:pt>
                <c:pt idx="4009">
                  <c:v>11/12/1995</c:v>
                </c:pt>
                <c:pt idx="4010">
                  <c:v>12/12/1995</c:v>
                </c:pt>
                <c:pt idx="4011">
                  <c:v>13/12/1995</c:v>
                </c:pt>
                <c:pt idx="4012">
                  <c:v>14/12/1995</c:v>
                </c:pt>
                <c:pt idx="4013">
                  <c:v>15/12/1995</c:v>
                </c:pt>
                <c:pt idx="4014">
                  <c:v>18/12/1995</c:v>
                </c:pt>
                <c:pt idx="4015">
                  <c:v>19/12/1995</c:v>
                </c:pt>
                <c:pt idx="4016">
                  <c:v>20/12/1995</c:v>
                </c:pt>
                <c:pt idx="4017">
                  <c:v>21/12/1995</c:v>
                </c:pt>
                <c:pt idx="4018">
                  <c:v>22/12/1995</c:v>
                </c:pt>
                <c:pt idx="4019">
                  <c:v>25/12/1995</c:v>
                </c:pt>
                <c:pt idx="4020">
                  <c:v>26/12/1995</c:v>
                </c:pt>
                <c:pt idx="4021">
                  <c:v>27/12/1995</c:v>
                </c:pt>
                <c:pt idx="4022">
                  <c:v>28/12/1995</c:v>
                </c:pt>
                <c:pt idx="4023">
                  <c:v>29/12/1995</c:v>
                </c:pt>
                <c:pt idx="4024">
                  <c:v>04/01/1996</c:v>
                </c:pt>
                <c:pt idx="4025">
                  <c:v>05/01/1996</c:v>
                </c:pt>
                <c:pt idx="4026">
                  <c:v>08/01/1996</c:v>
                </c:pt>
                <c:pt idx="4027">
                  <c:v>09/01/1996</c:v>
                </c:pt>
                <c:pt idx="4028">
                  <c:v>10/01/1996</c:v>
                </c:pt>
                <c:pt idx="4029">
                  <c:v>11/01/1996</c:v>
                </c:pt>
                <c:pt idx="4030">
                  <c:v>12/01/1996</c:v>
                </c:pt>
                <c:pt idx="4031">
                  <c:v>16/01/1996</c:v>
                </c:pt>
                <c:pt idx="4032">
                  <c:v>17/01/1996</c:v>
                </c:pt>
                <c:pt idx="4033">
                  <c:v>18/01/1996</c:v>
                </c:pt>
                <c:pt idx="4034">
                  <c:v>19/01/1996</c:v>
                </c:pt>
                <c:pt idx="4035">
                  <c:v>22/01/1996</c:v>
                </c:pt>
                <c:pt idx="4036">
                  <c:v>23/01/1996</c:v>
                </c:pt>
                <c:pt idx="4037">
                  <c:v>24/01/1996</c:v>
                </c:pt>
                <c:pt idx="4038">
                  <c:v>25/01/1996</c:v>
                </c:pt>
                <c:pt idx="4039">
                  <c:v>26/01/1996</c:v>
                </c:pt>
                <c:pt idx="4040">
                  <c:v>29/01/1996</c:v>
                </c:pt>
                <c:pt idx="4041">
                  <c:v>30/01/1996</c:v>
                </c:pt>
                <c:pt idx="4042">
                  <c:v>31/01/1996</c:v>
                </c:pt>
                <c:pt idx="4043">
                  <c:v>01/02/1996</c:v>
                </c:pt>
                <c:pt idx="4044">
                  <c:v>02/02/1996</c:v>
                </c:pt>
                <c:pt idx="4045">
                  <c:v>05/02/1996</c:v>
                </c:pt>
                <c:pt idx="4046">
                  <c:v>06/02/1996</c:v>
                </c:pt>
                <c:pt idx="4047">
                  <c:v>07/02/1996</c:v>
                </c:pt>
                <c:pt idx="4048">
                  <c:v>08/02/1996</c:v>
                </c:pt>
                <c:pt idx="4049">
                  <c:v>09/02/1996</c:v>
                </c:pt>
                <c:pt idx="4050">
                  <c:v>13/02/1996</c:v>
                </c:pt>
                <c:pt idx="4051">
                  <c:v>14/02/1996</c:v>
                </c:pt>
                <c:pt idx="4052">
                  <c:v>15/02/1996</c:v>
                </c:pt>
                <c:pt idx="4053">
                  <c:v>16/02/1996</c:v>
                </c:pt>
                <c:pt idx="4054">
                  <c:v>19/02/1996</c:v>
                </c:pt>
                <c:pt idx="4055">
                  <c:v>20/02/1996</c:v>
                </c:pt>
                <c:pt idx="4056">
                  <c:v>21/02/1996</c:v>
                </c:pt>
                <c:pt idx="4057">
                  <c:v>22/02/1996</c:v>
                </c:pt>
                <c:pt idx="4058">
                  <c:v>23/02/1996</c:v>
                </c:pt>
                <c:pt idx="4059">
                  <c:v>26/02/1996</c:v>
                </c:pt>
                <c:pt idx="4060">
                  <c:v>27/02/1996</c:v>
                </c:pt>
                <c:pt idx="4061">
                  <c:v>28/02/1996</c:v>
                </c:pt>
                <c:pt idx="4062">
                  <c:v>29/02/1996</c:v>
                </c:pt>
                <c:pt idx="4063">
                  <c:v>01/03/1996</c:v>
                </c:pt>
                <c:pt idx="4064">
                  <c:v>04/03/1996</c:v>
                </c:pt>
                <c:pt idx="4065">
                  <c:v>05/03/1996</c:v>
                </c:pt>
                <c:pt idx="4066">
                  <c:v>06/03/1996</c:v>
                </c:pt>
                <c:pt idx="4067">
                  <c:v>07/03/1996</c:v>
                </c:pt>
                <c:pt idx="4068">
                  <c:v>08/03/1996</c:v>
                </c:pt>
                <c:pt idx="4069">
                  <c:v>11/03/1996</c:v>
                </c:pt>
                <c:pt idx="4070">
                  <c:v>12/03/1996</c:v>
                </c:pt>
                <c:pt idx="4071">
                  <c:v>13/03/1996</c:v>
                </c:pt>
                <c:pt idx="4072">
                  <c:v>14/03/1996</c:v>
                </c:pt>
                <c:pt idx="4073">
                  <c:v>15/03/1996</c:v>
                </c:pt>
                <c:pt idx="4074">
                  <c:v>18/03/1996</c:v>
                </c:pt>
                <c:pt idx="4075">
                  <c:v>19/03/1996</c:v>
                </c:pt>
                <c:pt idx="4076">
                  <c:v>21/03/1996</c:v>
                </c:pt>
                <c:pt idx="4077">
                  <c:v>22/03/1996</c:v>
                </c:pt>
                <c:pt idx="4078">
                  <c:v>25/03/1996</c:v>
                </c:pt>
                <c:pt idx="4079">
                  <c:v>26/03/1996</c:v>
                </c:pt>
                <c:pt idx="4080">
                  <c:v>27/03/1996</c:v>
                </c:pt>
                <c:pt idx="4081">
                  <c:v>28/03/1996</c:v>
                </c:pt>
                <c:pt idx="4082">
                  <c:v>29/03/1996</c:v>
                </c:pt>
                <c:pt idx="4083">
                  <c:v>01/04/1996</c:v>
                </c:pt>
                <c:pt idx="4084">
                  <c:v>02/04/1996</c:v>
                </c:pt>
                <c:pt idx="4085">
                  <c:v>03/04/1996</c:v>
                </c:pt>
                <c:pt idx="4086">
                  <c:v>04/04/1996</c:v>
                </c:pt>
                <c:pt idx="4087">
                  <c:v>05/04/1996</c:v>
                </c:pt>
                <c:pt idx="4088">
                  <c:v>08/04/1996</c:v>
                </c:pt>
                <c:pt idx="4089">
                  <c:v>09/04/1996</c:v>
                </c:pt>
                <c:pt idx="4090">
                  <c:v>10/04/1996</c:v>
                </c:pt>
                <c:pt idx="4091">
                  <c:v>11/04/1996</c:v>
                </c:pt>
                <c:pt idx="4092">
                  <c:v>12/04/1996</c:v>
                </c:pt>
                <c:pt idx="4093">
                  <c:v>15/04/1996</c:v>
                </c:pt>
                <c:pt idx="4094">
                  <c:v>16/04/1996</c:v>
                </c:pt>
                <c:pt idx="4095">
                  <c:v>17/04/1996</c:v>
                </c:pt>
                <c:pt idx="4096">
                  <c:v>18/04/1996</c:v>
                </c:pt>
                <c:pt idx="4097">
                  <c:v>19/04/1996</c:v>
                </c:pt>
                <c:pt idx="4098">
                  <c:v>22/04/1996</c:v>
                </c:pt>
                <c:pt idx="4099">
                  <c:v>23/04/1996</c:v>
                </c:pt>
                <c:pt idx="4100">
                  <c:v>24/04/1996</c:v>
                </c:pt>
                <c:pt idx="4101">
                  <c:v>25/04/1996</c:v>
                </c:pt>
                <c:pt idx="4102">
                  <c:v>26/04/1996</c:v>
                </c:pt>
                <c:pt idx="4103">
                  <c:v>30/04/1996</c:v>
                </c:pt>
                <c:pt idx="4104">
                  <c:v>01/05/1996</c:v>
                </c:pt>
                <c:pt idx="4105">
                  <c:v>02/05/1996</c:v>
                </c:pt>
                <c:pt idx="4106">
                  <c:v>07/05/1996</c:v>
                </c:pt>
                <c:pt idx="4107">
                  <c:v>08/05/1996</c:v>
                </c:pt>
                <c:pt idx="4108">
                  <c:v>09/05/1996</c:v>
                </c:pt>
                <c:pt idx="4109">
                  <c:v>10/05/1996</c:v>
                </c:pt>
                <c:pt idx="4110">
                  <c:v>13/05/1996</c:v>
                </c:pt>
                <c:pt idx="4111">
                  <c:v>14/05/1996</c:v>
                </c:pt>
                <c:pt idx="4112">
                  <c:v>15/05/1996</c:v>
                </c:pt>
                <c:pt idx="4113">
                  <c:v>16/05/1996</c:v>
                </c:pt>
                <c:pt idx="4114">
                  <c:v>17/05/1996</c:v>
                </c:pt>
                <c:pt idx="4115">
                  <c:v>20/05/1996</c:v>
                </c:pt>
                <c:pt idx="4116">
                  <c:v>21/05/1996</c:v>
                </c:pt>
                <c:pt idx="4117">
                  <c:v>22/05/1996</c:v>
                </c:pt>
                <c:pt idx="4118">
                  <c:v>23/05/1996</c:v>
                </c:pt>
                <c:pt idx="4119">
                  <c:v>24/05/1996</c:v>
                </c:pt>
                <c:pt idx="4120">
                  <c:v>27/05/1996</c:v>
                </c:pt>
                <c:pt idx="4121">
                  <c:v>28/05/1996</c:v>
                </c:pt>
                <c:pt idx="4122">
                  <c:v>29/05/1996</c:v>
                </c:pt>
                <c:pt idx="4123">
                  <c:v>30/05/1996</c:v>
                </c:pt>
                <c:pt idx="4124">
                  <c:v>31/05/1996</c:v>
                </c:pt>
                <c:pt idx="4125">
                  <c:v>03/06/1996</c:v>
                </c:pt>
                <c:pt idx="4126">
                  <c:v>04/06/1996</c:v>
                </c:pt>
                <c:pt idx="4127">
                  <c:v>05/06/1996</c:v>
                </c:pt>
                <c:pt idx="4128">
                  <c:v>06/06/1996</c:v>
                </c:pt>
                <c:pt idx="4129">
                  <c:v>07/06/1996</c:v>
                </c:pt>
                <c:pt idx="4130">
                  <c:v>10/06/1996</c:v>
                </c:pt>
                <c:pt idx="4131">
                  <c:v>11/06/1996</c:v>
                </c:pt>
                <c:pt idx="4132">
                  <c:v>12/06/1996</c:v>
                </c:pt>
                <c:pt idx="4133">
                  <c:v>13/06/1996</c:v>
                </c:pt>
                <c:pt idx="4134">
                  <c:v>14/06/1996</c:v>
                </c:pt>
                <c:pt idx="4135">
                  <c:v>17/06/1996</c:v>
                </c:pt>
                <c:pt idx="4136">
                  <c:v>18/06/1996</c:v>
                </c:pt>
                <c:pt idx="4137">
                  <c:v>19/06/1996</c:v>
                </c:pt>
                <c:pt idx="4138">
                  <c:v>20/06/1996</c:v>
                </c:pt>
                <c:pt idx="4139">
                  <c:v>21/06/1996</c:v>
                </c:pt>
                <c:pt idx="4140">
                  <c:v>24/06/1996</c:v>
                </c:pt>
                <c:pt idx="4141">
                  <c:v>25/06/1996</c:v>
                </c:pt>
                <c:pt idx="4142">
                  <c:v>26/06/1996</c:v>
                </c:pt>
                <c:pt idx="4143">
                  <c:v>27/06/1996</c:v>
                </c:pt>
                <c:pt idx="4144">
                  <c:v>28/06/1996</c:v>
                </c:pt>
                <c:pt idx="4145">
                  <c:v>01/07/1996</c:v>
                </c:pt>
                <c:pt idx="4146">
                  <c:v>02/07/1996</c:v>
                </c:pt>
                <c:pt idx="4147">
                  <c:v>03/07/1996</c:v>
                </c:pt>
                <c:pt idx="4148">
                  <c:v>04/07/1996</c:v>
                </c:pt>
                <c:pt idx="4149">
                  <c:v>05/07/1996</c:v>
                </c:pt>
                <c:pt idx="4150">
                  <c:v>08/07/1996</c:v>
                </c:pt>
                <c:pt idx="4151">
                  <c:v>09/07/1996</c:v>
                </c:pt>
                <c:pt idx="4152">
                  <c:v>10/07/1996</c:v>
                </c:pt>
                <c:pt idx="4153">
                  <c:v>11/07/1996</c:v>
                </c:pt>
                <c:pt idx="4154">
                  <c:v>12/07/1996</c:v>
                </c:pt>
                <c:pt idx="4155">
                  <c:v>15/07/1996</c:v>
                </c:pt>
                <c:pt idx="4156">
                  <c:v>16/07/1996</c:v>
                </c:pt>
                <c:pt idx="4157">
                  <c:v>17/07/1996</c:v>
                </c:pt>
                <c:pt idx="4158">
                  <c:v>18/07/1996</c:v>
                </c:pt>
                <c:pt idx="4159">
                  <c:v>19/07/1996</c:v>
                </c:pt>
                <c:pt idx="4160">
                  <c:v>22/07/1996</c:v>
                </c:pt>
                <c:pt idx="4161">
                  <c:v>23/07/1996</c:v>
                </c:pt>
                <c:pt idx="4162">
                  <c:v>24/07/1996</c:v>
                </c:pt>
                <c:pt idx="4163">
                  <c:v>25/07/1996</c:v>
                </c:pt>
                <c:pt idx="4164">
                  <c:v>26/07/1996</c:v>
                </c:pt>
                <c:pt idx="4165">
                  <c:v>29/07/1996</c:v>
                </c:pt>
                <c:pt idx="4166">
                  <c:v>30/07/1996</c:v>
                </c:pt>
                <c:pt idx="4167">
                  <c:v>31/07/1996</c:v>
                </c:pt>
                <c:pt idx="4168">
                  <c:v>01/08/1996</c:v>
                </c:pt>
                <c:pt idx="4169">
                  <c:v>02/08/1996</c:v>
                </c:pt>
                <c:pt idx="4170">
                  <c:v>05/08/1996</c:v>
                </c:pt>
                <c:pt idx="4171">
                  <c:v>06/08/1996</c:v>
                </c:pt>
                <c:pt idx="4172">
                  <c:v>07/08/1996</c:v>
                </c:pt>
                <c:pt idx="4173">
                  <c:v>08/08/1996</c:v>
                </c:pt>
                <c:pt idx="4174">
                  <c:v>09/08/1996</c:v>
                </c:pt>
                <c:pt idx="4175">
                  <c:v>12/08/1996</c:v>
                </c:pt>
                <c:pt idx="4176">
                  <c:v>13/08/1996</c:v>
                </c:pt>
                <c:pt idx="4177">
                  <c:v>14/08/1996</c:v>
                </c:pt>
                <c:pt idx="4178">
                  <c:v>15/08/1996</c:v>
                </c:pt>
                <c:pt idx="4179">
                  <c:v>16/08/1996</c:v>
                </c:pt>
                <c:pt idx="4180">
                  <c:v>19/08/1996</c:v>
                </c:pt>
                <c:pt idx="4181">
                  <c:v>20/08/1996</c:v>
                </c:pt>
                <c:pt idx="4182">
                  <c:v>21/08/1996</c:v>
                </c:pt>
                <c:pt idx="4183">
                  <c:v>22/08/1996</c:v>
                </c:pt>
                <c:pt idx="4184">
                  <c:v>23/08/1996</c:v>
                </c:pt>
                <c:pt idx="4185">
                  <c:v>26/08/1996</c:v>
                </c:pt>
                <c:pt idx="4186">
                  <c:v>27/08/1996</c:v>
                </c:pt>
                <c:pt idx="4187">
                  <c:v>28/08/1996</c:v>
                </c:pt>
                <c:pt idx="4188">
                  <c:v>29/08/1996</c:v>
                </c:pt>
                <c:pt idx="4189">
                  <c:v>30/08/1996</c:v>
                </c:pt>
                <c:pt idx="4190">
                  <c:v>02/09/1996</c:v>
                </c:pt>
                <c:pt idx="4191">
                  <c:v>03/09/1996</c:v>
                </c:pt>
                <c:pt idx="4192">
                  <c:v>04/09/1996</c:v>
                </c:pt>
                <c:pt idx="4193">
                  <c:v>05/09/1996</c:v>
                </c:pt>
                <c:pt idx="4194">
                  <c:v>06/09/1996</c:v>
                </c:pt>
                <c:pt idx="4195">
                  <c:v>09/09/1996</c:v>
                </c:pt>
                <c:pt idx="4196">
                  <c:v>10/09/1996</c:v>
                </c:pt>
                <c:pt idx="4197">
                  <c:v>11/09/1996</c:v>
                </c:pt>
                <c:pt idx="4198">
                  <c:v>12/09/1996</c:v>
                </c:pt>
                <c:pt idx="4199">
                  <c:v>13/09/1996</c:v>
                </c:pt>
                <c:pt idx="4200">
                  <c:v>17/09/1996</c:v>
                </c:pt>
                <c:pt idx="4201">
                  <c:v>18/09/1996</c:v>
                </c:pt>
                <c:pt idx="4202">
                  <c:v>19/09/1996</c:v>
                </c:pt>
                <c:pt idx="4203">
                  <c:v>20/09/1996</c:v>
                </c:pt>
                <c:pt idx="4204">
                  <c:v>24/09/1996</c:v>
                </c:pt>
                <c:pt idx="4205">
                  <c:v>25/09/1996</c:v>
                </c:pt>
                <c:pt idx="4206">
                  <c:v>26/09/1996</c:v>
                </c:pt>
                <c:pt idx="4207">
                  <c:v>27/09/1996</c:v>
                </c:pt>
                <c:pt idx="4208">
                  <c:v>30/09/1996</c:v>
                </c:pt>
                <c:pt idx="4209">
                  <c:v>01/10/1996</c:v>
                </c:pt>
                <c:pt idx="4210">
                  <c:v>02/10/1996</c:v>
                </c:pt>
                <c:pt idx="4211">
                  <c:v>03/10/1996</c:v>
                </c:pt>
                <c:pt idx="4212">
                  <c:v>04/10/1996</c:v>
                </c:pt>
                <c:pt idx="4213">
                  <c:v>07/10/1996</c:v>
                </c:pt>
                <c:pt idx="4214">
                  <c:v>08/10/1996</c:v>
                </c:pt>
                <c:pt idx="4215">
                  <c:v>09/10/1996</c:v>
                </c:pt>
                <c:pt idx="4216">
                  <c:v>11/10/1996</c:v>
                </c:pt>
                <c:pt idx="4217">
                  <c:v>14/10/1996</c:v>
                </c:pt>
                <c:pt idx="4218">
                  <c:v>15/10/1996</c:v>
                </c:pt>
                <c:pt idx="4219">
                  <c:v>16/10/1996</c:v>
                </c:pt>
                <c:pt idx="4220">
                  <c:v>17/10/1996</c:v>
                </c:pt>
                <c:pt idx="4221">
                  <c:v>18/10/1996</c:v>
                </c:pt>
                <c:pt idx="4222">
                  <c:v>21/10/1996</c:v>
                </c:pt>
                <c:pt idx="4223">
                  <c:v>22/10/1996</c:v>
                </c:pt>
                <c:pt idx="4224">
                  <c:v>23/10/1996</c:v>
                </c:pt>
                <c:pt idx="4225">
                  <c:v>24/10/1996</c:v>
                </c:pt>
                <c:pt idx="4226">
                  <c:v>25/10/1996</c:v>
                </c:pt>
                <c:pt idx="4227">
                  <c:v>28/10/1996</c:v>
                </c:pt>
                <c:pt idx="4228">
                  <c:v>29/10/1996</c:v>
                </c:pt>
                <c:pt idx="4229">
                  <c:v>30/10/1996</c:v>
                </c:pt>
                <c:pt idx="4230">
                  <c:v>31/10/1996</c:v>
                </c:pt>
                <c:pt idx="4231">
                  <c:v>01/11/1996</c:v>
                </c:pt>
                <c:pt idx="4232">
                  <c:v>05/11/1996</c:v>
                </c:pt>
                <c:pt idx="4233">
                  <c:v>06/11/1996</c:v>
                </c:pt>
                <c:pt idx="4234">
                  <c:v>07/11/1996</c:v>
                </c:pt>
                <c:pt idx="4235">
                  <c:v>08/11/1996</c:v>
                </c:pt>
                <c:pt idx="4236">
                  <c:v>11/11/1996</c:v>
                </c:pt>
                <c:pt idx="4237">
                  <c:v>12/11/1996</c:v>
                </c:pt>
                <c:pt idx="4238">
                  <c:v>13/11/1996</c:v>
                </c:pt>
                <c:pt idx="4239">
                  <c:v>14/11/1996</c:v>
                </c:pt>
                <c:pt idx="4240">
                  <c:v>15/11/1996</c:v>
                </c:pt>
                <c:pt idx="4241">
                  <c:v>18/11/1996</c:v>
                </c:pt>
                <c:pt idx="4242">
                  <c:v>19/11/1996</c:v>
                </c:pt>
                <c:pt idx="4243">
                  <c:v>20/11/1996</c:v>
                </c:pt>
                <c:pt idx="4244">
                  <c:v>21/11/1996</c:v>
                </c:pt>
                <c:pt idx="4245">
                  <c:v>22/11/1996</c:v>
                </c:pt>
                <c:pt idx="4246">
                  <c:v>25/11/1996</c:v>
                </c:pt>
                <c:pt idx="4247">
                  <c:v>26/11/1996</c:v>
                </c:pt>
                <c:pt idx="4248">
                  <c:v>27/11/1996</c:v>
                </c:pt>
                <c:pt idx="4249">
                  <c:v>28/11/1996</c:v>
                </c:pt>
                <c:pt idx="4250">
                  <c:v>29/11/1996</c:v>
                </c:pt>
                <c:pt idx="4251">
                  <c:v>02/12/1996</c:v>
                </c:pt>
                <c:pt idx="4252">
                  <c:v>03/12/1996</c:v>
                </c:pt>
                <c:pt idx="4253">
                  <c:v>04/12/1996</c:v>
                </c:pt>
                <c:pt idx="4254">
                  <c:v>05/12/1996</c:v>
                </c:pt>
                <c:pt idx="4255">
                  <c:v>06/12/1996</c:v>
                </c:pt>
                <c:pt idx="4256">
                  <c:v>09/12/1996</c:v>
                </c:pt>
                <c:pt idx="4257">
                  <c:v>10/12/1996</c:v>
                </c:pt>
                <c:pt idx="4258">
                  <c:v>11/12/1996</c:v>
                </c:pt>
                <c:pt idx="4259">
                  <c:v>12/12/1996</c:v>
                </c:pt>
                <c:pt idx="4260">
                  <c:v>13/12/1996</c:v>
                </c:pt>
                <c:pt idx="4261">
                  <c:v>16/12/1996</c:v>
                </c:pt>
                <c:pt idx="4262">
                  <c:v>17/12/1996</c:v>
                </c:pt>
                <c:pt idx="4263">
                  <c:v>18/12/1996</c:v>
                </c:pt>
                <c:pt idx="4264">
                  <c:v>19/12/1996</c:v>
                </c:pt>
                <c:pt idx="4265">
                  <c:v>20/12/1996</c:v>
                </c:pt>
                <c:pt idx="4266">
                  <c:v>24/12/1996</c:v>
                </c:pt>
                <c:pt idx="4267">
                  <c:v>25/12/1996</c:v>
                </c:pt>
                <c:pt idx="4268">
                  <c:v>26/12/1996</c:v>
                </c:pt>
                <c:pt idx="4269">
                  <c:v>27/12/1996</c:v>
                </c:pt>
                <c:pt idx="4270">
                  <c:v>30/12/1996</c:v>
                </c:pt>
                <c:pt idx="4271">
                  <c:v>06/01/1997</c:v>
                </c:pt>
                <c:pt idx="4272">
                  <c:v>07/01/1997</c:v>
                </c:pt>
                <c:pt idx="4273">
                  <c:v>08/01/1997</c:v>
                </c:pt>
                <c:pt idx="4274">
                  <c:v>09/01/1997</c:v>
                </c:pt>
                <c:pt idx="4275">
                  <c:v>10/01/1997</c:v>
                </c:pt>
                <c:pt idx="4276">
                  <c:v>13/01/1997</c:v>
                </c:pt>
                <c:pt idx="4277">
                  <c:v>14/01/1997</c:v>
                </c:pt>
                <c:pt idx="4278">
                  <c:v>16/01/1997</c:v>
                </c:pt>
                <c:pt idx="4279">
                  <c:v>17/01/1997</c:v>
                </c:pt>
                <c:pt idx="4280">
                  <c:v>20/01/1997</c:v>
                </c:pt>
                <c:pt idx="4281">
                  <c:v>21/01/1997</c:v>
                </c:pt>
                <c:pt idx="4282">
                  <c:v>22/01/1997</c:v>
                </c:pt>
                <c:pt idx="4283">
                  <c:v>23/01/1997</c:v>
                </c:pt>
                <c:pt idx="4284">
                  <c:v>24/01/1997</c:v>
                </c:pt>
                <c:pt idx="4285">
                  <c:v>27/01/1997</c:v>
                </c:pt>
                <c:pt idx="4286">
                  <c:v>28/01/1997</c:v>
                </c:pt>
                <c:pt idx="4287">
                  <c:v>29/01/1997</c:v>
                </c:pt>
                <c:pt idx="4288">
                  <c:v>30/01/1997</c:v>
                </c:pt>
                <c:pt idx="4289">
                  <c:v>31/01/1997</c:v>
                </c:pt>
                <c:pt idx="4290">
                  <c:v>03/02/1997</c:v>
                </c:pt>
                <c:pt idx="4291">
                  <c:v>04/02/1997</c:v>
                </c:pt>
                <c:pt idx="4292">
                  <c:v>05/02/1997</c:v>
                </c:pt>
                <c:pt idx="4293">
                  <c:v>06/02/1997</c:v>
                </c:pt>
                <c:pt idx="4294">
                  <c:v>07/02/1997</c:v>
                </c:pt>
                <c:pt idx="4295">
                  <c:v>10/02/1997</c:v>
                </c:pt>
                <c:pt idx="4296">
                  <c:v>12/02/1997</c:v>
                </c:pt>
                <c:pt idx="4297">
                  <c:v>13/02/1997</c:v>
                </c:pt>
                <c:pt idx="4298">
                  <c:v>14/02/1997</c:v>
                </c:pt>
                <c:pt idx="4299">
                  <c:v>17/02/1997</c:v>
                </c:pt>
                <c:pt idx="4300">
                  <c:v>18/02/1997</c:v>
                </c:pt>
                <c:pt idx="4301">
                  <c:v>19/02/1997</c:v>
                </c:pt>
                <c:pt idx="4302">
                  <c:v>20/02/1997</c:v>
                </c:pt>
                <c:pt idx="4303">
                  <c:v>21/02/1997</c:v>
                </c:pt>
                <c:pt idx="4304">
                  <c:v>24/02/1997</c:v>
                </c:pt>
                <c:pt idx="4305">
                  <c:v>25/02/1997</c:v>
                </c:pt>
                <c:pt idx="4306">
                  <c:v>26/02/1997</c:v>
                </c:pt>
                <c:pt idx="4307">
                  <c:v>27/02/1997</c:v>
                </c:pt>
                <c:pt idx="4308">
                  <c:v>28/02/1997</c:v>
                </c:pt>
                <c:pt idx="4309">
                  <c:v>03/03/1997</c:v>
                </c:pt>
                <c:pt idx="4310">
                  <c:v>04/03/1997</c:v>
                </c:pt>
                <c:pt idx="4311">
                  <c:v>05/03/1997</c:v>
                </c:pt>
                <c:pt idx="4312">
                  <c:v>06/03/1997</c:v>
                </c:pt>
                <c:pt idx="4313">
                  <c:v>07/03/1997</c:v>
                </c:pt>
                <c:pt idx="4314">
                  <c:v>10/03/1997</c:v>
                </c:pt>
                <c:pt idx="4315">
                  <c:v>11/03/1997</c:v>
                </c:pt>
                <c:pt idx="4316">
                  <c:v>12/03/1997</c:v>
                </c:pt>
                <c:pt idx="4317">
                  <c:v>13/03/1997</c:v>
                </c:pt>
                <c:pt idx="4318">
                  <c:v>14/03/1997</c:v>
                </c:pt>
                <c:pt idx="4319">
                  <c:v>17/03/1997</c:v>
                </c:pt>
                <c:pt idx="4320">
                  <c:v>18/03/1997</c:v>
                </c:pt>
                <c:pt idx="4321">
                  <c:v>19/03/1997</c:v>
                </c:pt>
                <c:pt idx="4322">
                  <c:v>21/03/1997</c:v>
                </c:pt>
                <c:pt idx="4323">
                  <c:v>24/03/1997</c:v>
                </c:pt>
                <c:pt idx="4324">
                  <c:v>25/03/1997</c:v>
                </c:pt>
                <c:pt idx="4325">
                  <c:v>26/03/1997</c:v>
                </c:pt>
                <c:pt idx="4326">
                  <c:v>27/03/1997</c:v>
                </c:pt>
                <c:pt idx="4327">
                  <c:v>28/03/1997</c:v>
                </c:pt>
                <c:pt idx="4328">
                  <c:v>31/03/1997</c:v>
                </c:pt>
                <c:pt idx="4329">
                  <c:v>01/04/1997</c:v>
                </c:pt>
                <c:pt idx="4330">
                  <c:v>02/04/1997</c:v>
                </c:pt>
                <c:pt idx="4331">
                  <c:v>03/04/1997</c:v>
                </c:pt>
                <c:pt idx="4332">
                  <c:v>04/04/1997</c:v>
                </c:pt>
                <c:pt idx="4333">
                  <c:v>07/04/1997</c:v>
                </c:pt>
                <c:pt idx="4334">
                  <c:v>08/04/1997</c:v>
                </c:pt>
                <c:pt idx="4335">
                  <c:v>09/04/1997</c:v>
                </c:pt>
                <c:pt idx="4336">
                  <c:v>10/04/1997</c:v>
                </c:pt>
                <c:pt idx="4337">
                  <c:v>11/04/1997</c:v>
                </c:pt>
                <c:pt idx="4338">
                  <c:v>14/04/1997</c:v>
                </c:pt>
                <c:pt idx="4339">
                  <c:v>15/04/1997</c:v>
                </c:pt>
                <c:pt idx="4340">
                  <c:v>16/04/1997</c:v>
                </c:pt>
                <c:pt idx="4341">
                  <c:v>17/04/1997</c:v>
                </c:pt>
                <c:pt idx="4342">
                  <c:v>18/04/1997</c:v>
                </c:pt>
                <c:pt idx="4343">
                  <c:v>21/04/1997</c:v>
                </c:pt>
                <c:pt idx="4344">
                  <c:v>22/04/1997</c:v>
                </c:pt>
                <c:pt idx="4345">
                  <c:v>23/04/1997</c:v>
                </c:pt>
                <c:pt idx="4346">
                  <c:v>24/04/1997</c:v>
                </c:pt>
                <c:pt idx="4347">
                  <c:v>25/04/1997</c:v>
                </c:pt>
                <c:pt idx="4348">
                  <c:v>28/04/1997</c:v>
                </c:pt>
                <c:pt idx="4349">
                  <c:v>30/04/1997</c:v>
                </c:pt>
                <c:pt idx="4350">
                  <c:v>01/05/1997</c:v>
                </c:pt>
                <c:pt idx="4351">
                  <c:v>02/05/1997</c:v>
                </c:pt>
                <c:pt idx="4352">
                  <c:v>06/05/1997</c:v>
                </c:pt>
                <c:pt idx="4353">
                  <c:v>07/05/1997</c:v>
                </c:pt>
                <c:pt idx="4354">
                  <c:v>08/05/1997</c:v>
                </c:pt>
                <c:pt idx="4355">
                  <c:v>09/05/1997</c:v>
                </c:pt>
                <c:pt idx="4356">
                  <c:v>12/05/1997</c:v>
                </c:pt>
                <c:pt idx="4357">
                  <c:v>13/05/1997</c:v>
                </c:pt>
                <c:pt idx="4358">
                  <c:v>14/05/1997</c:v>
                </c:pt>
                <c:pt idx="4359">
                  <c:v>15/05/1997</c:v>
                </c:pt>
                <c:pt idx="4360">
                  <c:v>16/05/1997</c:v>
                </c:pt>
                <c:pt idx="4361">
                  <c:v>19/05/1997</c:v>
                </c:pt>
                <c:pt idx="4362">
                  <c:v>20/05/1997</c:v>
                </c:pt>
                <c:pt idx="4363">
                  <c:v>21/05/1997</c:v>
                </c:pt>
                <c:pt idx="4364">
                  <c:v>22/05/1997</c:v>
                </c:pt>
                <c:pt idx="4365">
                  <c:v>23/05/1997</c:v>
                </c:pt>
                <c:pt idx="4366">
                  <c:v>26/05/1997</c:v>
                </c:pt>
                <c:pt idx="4367">
                  <c:v>27/05/1997</c:v>
                </c:pt>
                <c:pt idx="4368">
                  <c:v>28/05/1997</c:v>
                </c:pt>
                <c:pt idx="4369">
                  <c:v>29/05/1997</c:v>
                </c:pt>
                <c:pt idx="4370">
                  <c:v>30/05/1997</c:v>
                </c:pt>
                <c:pt idx="4371">
                  <c:v>02/06/1997</c:v>
                </c:pt>
                <c:pt idx="4372">
                  <c:v>03/06/1997</c:v>
                </c:pt>
                <c:pt idx="4373">
                  <c:v>04/06/1997</c:v>
                </c:pt>
                <c:pt idx="4374">
                  <c:v>05/06/1997</c:v>
                </c:pt>
                <c:pt idx="4375">
                  <c:v>06/06/1997</c:v>
                </c:pt>
                <c:pt idx="4376">
                  <c:v>09/06/1997</c:v>
                </c:pt>
                <c:pt idx="4377">
                  <c:v>10/06/1997</c:v>
                </c:pt>
                <c:pt idx="4378">
                  <c:v>11/06/1997</c:v>
                </c:pt>
                <c:pt idx="4379">
                  <c:v>12/06/1997</c:v>
                </c:pt>
                <c:pt idx="4380">
                  <c:v>13/06/1997</c:v>
                </c:pt>
                <c:pt idx="4381">
                  <c:v>16/06/1997</c:v>
                </c:pt>
                <c:pt idx="4382">
                  <c:v>17/06/1997</c:v>
                </c:pt>
                <c:pt idx="4383">
                  <c:v>18/06/1997</c:v>
                </c:pt>
                <c:pt idx="4384">
                  <c:v>19/06/1997</c:v>
                </c:pt>
                <c:pt idx="4385">
                  <c:v>20/06/1997</c:v>
                </c:pt>
                <c:pt idx="4386">
                  <c:v>23/06/1997</c:v>
                </c:pt>
                <c:pt idx="4387">
                  <c:v>24/06/1997</c:v>
                </c:pt>
                <c:pt idx="4388">
                  <c:v>25/06/1997</c:v>
                </c:pt>
                <c:pt idx="4389">
                  <c:v>26/06/1997</c:v>
                </c:pt>
                <c:pt idx="4390">
                  <c:v>27/06/1997</c:v>
                </c:pt>
                <c:pt idx="4391">
                  <c:v>30/06/1997</c:v>
                </c:pt>
                <c:pt idx="4392">
                  <c:v>01/07/1997</c:v>
                </c:pt>
                <c:pt idx="4393">
                  <c:v>02/07/1997</c:v>
                </c:pt>
                <c:pt idx="4394">
                  <c:v>03/07/1997</c:v>
                </c:pt>
                <c:pt idx="4395">
                  <c:v>04/07/1997</c:v>
                </c:pt>
                <c:pt idx="4396">
                  <c:v>07/07/1997</c:v>
                </c:pt>
                <c:pt idx="4397">
                  <c:v>08/07/1997</c:v>
                </c:pt>
                <c:pt idx="4398">
                  <c:v>09/07/1997</c:v>
                </c:pt>
                <c:pt idx="4399">
                  <c:v>10/07/1997</c:v>
                </c:pt>
                <c:pt idx="4400">
                  <c:v>11/07/1997</c:v>
                </c:pt>
                <c:pt idx="4401">
                  <c:v>14/07/1997</c:v>
                </c:pt>
                <c:pt idx="4402">
                  <c:v>15/07/1997</c:v>
                </c:pt>
                <c:pt idx="4403">
                  <c:v>16/07/1997</c:v>
                </c:pt>
                <c:pt idx="4404">
                  <c:v>17/07/1997</c:v>
                </c:pt>
                <c:pt idx="4405">
                  <c:v>18/07/1997</c:v>
                </c:pt>
                <c:pt idx="4406">
                  <c:v>22/07/1997</c:v>
                </c:pt>
                <c:pt idx="4407">
                  <c:v>23/07/1997</c:v>
                </c:pt>
                <c:pt idx="4408">
                  <c:v>24/07/1997</c:v>
                </c:pt>
                <c:pt idx="4409">
                  <c:v>25/07/1997</c:v>
                </c:pt>
                <c:pt idx="4410">
                  <c:v>28/07/1997</c:v>
                </c:pt>
                <c:pt idx="4411">
                  <c:v>29/07/1997</c:v>
                </c:pt>
                <c:pt idx="4412">
                  <c:v>30/07/1997</c:v>
                </c:pt>
                <c:pt idx="4413">
                  <c:v>31/07/1997</c:v>
                </c:pt>
                <c:pt idx="4414">
                  <c:v>01/08/1997</c:v>
                </c:pt>
                <c:pt idx="4415">
                  <c:v>04/08/1997</c:v>
                </c:pt>
                <c:pt idx="4416">
                  <c:v>05/08/1997</c:v>
                </c:pt>
                <c:pt idx="4417">
                  <c:v>06/08/1997</c:v>
                </c:pt>
                <c:pt idx="4418">
                  <c:v>07/08/1997</c:v>
                </c:pt>
                <c:pt idx="4419">
                  <c:v>08/08/1997</c:v>
                </c:pt>
                <c:pt idx="4420">
                  <c:v>11/08/1997</c:v>
                </c:pt>
                <c:pt idx="4421">
                  <c:v>12/08/1997</c:v>
                </c:pt>
                <c:pt idx="4422">
                  <c:v>13/08/1997</c:v>
                </c:pt>
                <c:pt idx="4423">
                  <c:v>14/08/1997</c:v>
                </c:pt>
                <c:pt idx="4424">
                  <c:v>15/08/1997</c:v>
                </c:pt>
                <c:pt idx="4425">
                  <c:v>18/08/1997</c:v>
                </c:pt>
                <c:pt idx="4426">
                  <c:v>19/08/1997</c:v>
                </c:pt>
                <c:pt idx="4427">
                  <c:v>20/08/1997</c:v>
                </c:pt>
                <c:pt idx="4428">
                  <c:v>21/08/1997</c:v>
                </c:pt>
                <c:pt idx="4429">
                  <c:v>22/08/1997</c:v>
                </c:pt>
                <c:pt idx="4430">
                  <c:v>25/08/1997</c:v>
                </c:pt>
                <c:pt idx="4431">
                  <c:v>26/08/1997</c:v>
                </c:pt>
                <c:pt idx="4432">
                  <c:v>27/08/1997</c:v>
                </c:pt>
                <c:pt idx="4433">
                  <c:v>28/08/1997</c:v>
                </c:pt>
                <c:pt idx="4434">
                  <c:v>29/08/1997</c:v>
                </c:pt>
                <c:pt idx="4435">
                  <c:v>01/09/1997</c:v>
                </c:pt>
                <c:pt idx="4436">
                  <c:v>02/09/1997</c:v>
                </c:pt>
                <c:pt idx="4437">
                  <c:v>03/09/1997</c:v>
                </c:pt>
                <c:pt idx="4438">
                  <c:v>04/09/1997</c:v>
                </c:pt>
                <c:pt idx="4439">
                  <c:v>05/09/1997</c:v>
                </c:pt>
                <c:pt idx="4440">
                  <c:v>08/09/1997</c:v>
                </c:pt>
                <c:pt idx="4441">
                  <c:v>09/09/1997</c:v>
                </c:pt>
                <c:pt idx="4442">
                  <c:v>10/09/1997</c:v>
                </c:pt>
                <c:pt idx="4443">
                  <c:v>11/09/1997</c:v>
                </c:pt>
                <c:pt idx="4444">
                  <c:v>12/09/1997</c:v>
                </c:pt>
                <c:pt idx="4445">
                  <c:v>16/09/1997</c:v>
                </c:pt>
                <c:pt idx="4446">
                  <c:v>17/09/1997</c:v>
                </c:pt>
                <c:pt idx="4447">
                  <c:v>18/09/1997</c:v>
                </c:pt>
                <c:pt idx="4448">
                  <c:v>19/09/1997</c:v>
                </c:pt>
                <c:pt idx="4449">
                  <c:v>22/09/1997</c:v>
                </c:pt>
                <c:pt idx="4450">
                  <c:v>24/09/1997</c:v>
                </c:pt>
                <c:pt idx="4451">
                  <c:v>25/09/1997</c:v>
                </c:pt>
                <c:pt idx="4452">
                  <c:v>26/09/1997</c:v>
                </c:pt>
                <c:pt idx="4453">
                  <c:v>29/09/1997</c:v>
                </c:pt>
                <c:pt idx="4454">
                  <c:v>30/09/1997</c:v>
                </c:pt>
                <c:pt idx="4455">
                  <c:v>01/10/1997</c:v>
                </c:pt>
                <c:pt idx="4456">
                  <c:v>02/10/1997</c:v>
                </c:pt>
                <c:pt idx="4457">
                  <c:v>03/10/1997</c:v>
                </c:pt>
                <c:pt idx="4458">
                  <c:v>06/10/1997</c:v>
                </c:pt>
                <c:pt idx="4459">
                  <c:v>07/10/1997</c:v>
                </c:pt>
                <c:pt idx="4460">
                  <c:v>08/10/1997</c:v>
                </c:pt>
                <c:pt idx="4461">
                  <c:v>09/10/1997</c:v>
                </c:pt>
                <c:pt idx="4462">
                  <c:v>13/10/1997</c:v>
                </c:pt>
                <c:pt idx="4463">
                  <c:v>14/10/1997</c:v>
                </c:pt>
                <c:pt idx="4464">
                  <c:v>15/10/1997</c:v>
                </c:pt>
                <c:pt idx="4465">
                  <c:v>16/10/1997</c:v>
                </c:pt>
                <c:pt idx="4466">
                  <c:v>17/10/1997</c:v>
                </c:pt>
                <c:pt idx="4467">
                  <c:v>20/10/1997</c:v>
                </c:pt>
                <c:pt idx="4468">
                  <c:v>21/10/1997</c:v>
                </c:pt>
                <c:pt idx="4469">
                  <c:v>22/10/1997</c:v>
                </c:pt>
                <c:pt idx="4470">
                  <c:v>23/10/1997</c:v>
                </c:pt>
                <c:pt idx="4471">
                  <c:v>24/10/1997</c:v>
                </c:pt>
                <c:pt idx="4472">
                  <c:v>27/10/1997</c:v>
                </c:pt>
                <c:pt idx="4473">
                  <c:v>28/10/1997</c:v>
                </c:pt>
                <c:pt idx="4474">
                  <c:v>29/10/1997</c:v>
                </c:pt>
                <c:pt idx="4475">
                  <c:v>30/10/1997</c:v>
                </c:pt>
                <c:pt idx="4476">
                  <c:v>31/10/1997</c:v>
                </c:pt>
                <c:pt idx="4477">
                  <c:v>04/11/1997</c:v>
                </c:pt>
                <c:pt idx="4478">
                  <c:v>05/11/1997</c:v>
                </c:pt>
                <c:pt idx="4479">
                  <c:v>06/11/1997</c:v>
                </c:pt>
                <c:pt idx="4480">
                  <c:v>07/11/1997</c:v>
                </c:pt>
                <c:pt idx="4481">
                  <c:v>10/11/1997</c:v>
                </c:pt>
                <c:pt idx="4482">
                  <c:v>11/11/1997</c:v>
                </c:pt>
                <c:pt idx="4483">
                  <c:v>12/11/1997</c:v>
                </c:pt>
                <c:pt idx="4484">
                  <c:v>13/11/1997</c:v>
                </c:pt>
                <c:pt idx="4485">
                  <c:v>14/11/1997</c:v>
                </c:pt>
                <c:pt idx="4486">
                  <c:v>17/11/1997</c:v>
                </c:pt>
                <c:pt idx="4487">
                  <c:v>18/11/1997</c:v>
                </c:pt>
                <c:pt idx="4488">
                  <c:v>19/11/1997</c:v>
                </c:pt>
                <c:pt idx="4489">
                  <c:v>20/11/1997</c:v>
                </c:pt>
                <c:pt idx="4490">
                  <c:v>21/11/1997</c:v>
                </c:pt>
                <c:pt idx="4491">
                  <c:v>25/11/1997</c:v>
                </c:pt>
                <c:pt idx="4492">
                  <c:v>26/11/1997</c:v>
                </c:pt>
                <c:pt idx="4493">
                  <c:v>27/11/1997</c:v>
                </c:pt>
                <c:pt idx="4494">
                  <c:v>28/11/1997</c:v>
                </c:pt>
                <c:pt idx="4495">
                  <c:v>01/12/1997</c:v>
                </c:pt>
                <c:pt idx="4496">
                  <c:v>02/12/1997</c:v>
                </c:pt>
                <c:pt idx="4497">
                  <c:v>03/12/1997</c:v>
                </c:pt>
                <c:pt idx="4498">
                  <c:v>04/12/1997</c:v>
                </c:pt>
                <c:pt idx="4499">
                  <c:v>05/12/1997</c:v>
                </c:pt>
                <c:pt idx="4500">
                  <c:v>08/12/1997</c:v>
                </c:pt>
                <c:pt idx="4501">
                  <c:v>09/12/1997</c:v>
                </c:pt>
                <c:pt idx="4502">
                  <c:v>10/12/1997</c:v>
                </c:pt>
                <c:pt idx="4503">
                  <c:v>11/12/1997</c:v>
                </c:pt>
                <c:pt idx="4504">
                  <c:v>12/12/1997</c:v>
                </c:pt>
                <c:pt idx="4505">
                  <c:v>15/12/1997</c:v>
                </c:pt>
                <c:pt idx="4506">
                  <c:v>16/12/1997</c:v>
                </c:pt>
                <c:pt idx="4507">
                  <c:v>17/12/1997</c:v>
                </c:pt>
                <c:pt idx="4508">
                  <c:v>18/12/1997</c:v>
                </c:pt>
                <c:pt idx="4509">
                  <c:v>19/12/1997</c:v>
                </c:pt>
                <c:pt idx="4510">
                  <c:v>22/12/1997</c:v>
                </c:pt>
                <c:pt idx="4511">
                  <c:v>24/12/1997</c:v>
                </c:pt>
                <c:pt idx="4512">
                  <c:v>25/12/1997</c:v>
                </c:pt>
                <c:pt idx="4513">
                  <c:v>26/12/1997</c:v>
                </c:pt>
                <c:pt idx="4514">
                  <c:v>29/12/1997</c:v>
                </c:pt>
                <c:pt idx="4515">
                  <c:v>30/12/1997</c:v>
                </c:pt>
                <c:pt idx="4516">
                  <c:v>05/01/1998</c:v>
                </c:pt>
                <c:pt idx="4517">
                  <c:v>06/01/1998</c:v>
                </c:pt>
                <c:pt idx="4518">
                  <c:v>07/01/1998</c:v>
                </c:pt>
                <c:pt idx="4519">
                  <c:v>08/01/1998</c:v>
                </c:pt>
                <c:pt idx="4520">
                  <c:v>09/01/1998</c:v>
                </c:pt>
                <c:pt idx="4521">
                  <c:v>12/01/1998</c:v>
                </c:pt>
                <c:pt idx="4522">
                  <c:v>13/01/1998</c:v>
                </c:pt>
                <c:pt idx="4523">
                  <c:v>14/01/1998</c:v>
                </c:pt>
                <c:pt idx="4524">
                  <c:v>16/01/1998</c:v>
                </c:pt>
                <c:pt idx="4525">
                  <c:v>19/01/1998</c:v>
                </c:pt>
                <c:pt idx="4526">
                  <c:v>20/01/1998</c:v>
                </c:pt>
                <c:pt idx="4527">
                  <c:v>21/01/1998</c:v>
                </c:pt>
                <c:pt idx="4528">
                  <c:v>22/01/1998</c:v>
                </c:pt>
                <c:pt idx="4529">
                  <c:v>23/01/1998</c:v>
                </c:pt>
                <c:pt idx="4530">
                  <c:v>26/01/1998</c:v>
                </c:pt>
                <c:pt idx="4531">
                  <c:v>27/01/1998</c:v>
                </c:pt>
                <c:pt idx="4532">
                  <c:v>28/01/1998</c:v>
                </c:pt>
                <c:pt idx="4533">
                  <c:v>29/01/1998</c:v>
                </c:pt>
                <c:pt idx="4534">
                  <c:v>30/01/1998</c:v>
                </c:pt>
                <c:pt idx="4535">
                  <c:v>02/02/1998</c:v>
                </c:pt>
                <c:pt idx="4536">
                  <c:v>03/02/1998</c:v>
                </c:pt>
                <c:pt idx="4537">
                  <c:v>04/02/1998</c:v>
                </c:pt>
                <c:pt idx="4538">
                  <c:v>05/02/1998</c:v>
                </c:pt>
                <c:pt idx="4539">
                  <c:v>06/02/1998</c:v>
                </c:pt>
                <c:pt idx="4540">
                  <c:v>09/02/1998</c:v>
                </c:pt>
                <c:pt idx="4541">
                  <c:v>10/02/1998</c:v>
                </c:pt>
                <c:pt idx="4542">
                  <c:v>12/02/1998</c:v>
                </c:pt>
                <c:pt idx="4543">
                  <c:v>13/02/1998</c:v>
                </c:pt>
                <c:pt idx="4544">
                  <c:v>16/02/1998</c:v>
                </c:pt>
                <c:pt idx="4545">
                  <c:v>17/02/1998</c:v>
                </c:pt>
                <c:pt idx="4546">
                  <c:v>18/02/1998</c:v>
                </c:pt>
                <c:pt idx="4547">
                  <c:v>19/02/1998</c:v>
                </c:pt>
                <c:pt idx="4548">
                  <c:v>20/02/1998</c:v>
                </c:pt>
                <c:pt idx="4549">
                  <c:v>23/02/1998</c:v>
                </c:pt>
                <c:pt idx="4550">
                  <c:v>24/02/1998</c:v>
                </c:pt>
                <c:pt idx="4551">
                  <c:v>25/02/1998</c:v>
                </c:pt>
                <c:pt idx="4552">
                  <c:v>26/02/1998</c:v>
                </c:pt>
                <c:pt idx="4553">
                  <c:v>27/02/1998</c:v>
                </c:pt>
                <c:pt idx="4554">
                  <c:v>02/03/1998</c:v>
                </c:pt>
                <c:pt idx="4555">
                  <c:v>03/03/1998</c:v>
                </c:pt>
                <c:pt idx="4556">
                  <c:v>04/03/1998</c:v>
                </c:pt>
                <c:pt idx="4557">
                  <c:v>05/03/1998</c:v>
                </c:pt>
                <c:pt idx="4558">
                  <c:v>06/03/1998</c:v>
                </c:pt>
                <c:pt idx="4559">
                  <c:v>09/03/1998</c:v>
                </c:pt>
                <c:pt idx="4560">
                  <c:v>10/03/1998</c:v>
                </c:pt>
                <c:pt idx="4561">
                  <c:v>11/03/1998</c:v>
                </c:pt>
                <c:pt idx="4562">
                  <c:v>12/03/1998</c:v>
                </c:pt>
                <c:pt idx="4563">
                  <c:v>13/03/1998</c:v>
                </c:pt>
                <c:pt idx="4564">
                  <c:v>16/03/1998</c:v>
                </c:pt>
                <c:pt idx="4565">
                  <c:v>17/03/1998</c:v>
                </c:pt>
                <c:pt idx="4566">
                  <c:v>18/03/1998</c:v>
                </c:pt>
                <c:pt idx="4567">
                  <c:v>19/03/1998</c:v>
                </c:pt>
                <c:pt idx="4568">
                  <c:v>20/03/1998</c:v>
                </c:pt>
                <c:pt idx="4569">
                  <c:v>23/03/1998</c:v>
                </c:pt>
                <c:pt idx="4570">
                  <c:v>24/03/1998</c:v>
                </c:pt>
                <c:pt idx="4571">
                  <c:v>25/03/1998</c:v>
                </c:pt>
                <c:pt idx="4572">
                  <c:v>26/03/1998</c:v>
                </c:pt>
                <c:pt idx="4573">
                  <c:v>27/03/1998</c:v>
                </c:pt>
                <c:pt idx="4574">
                  <c:v>30/03/1998</c:v>
                </c:pt>
                <c:pt idx="4575">
                  <c:v>31/03/1998</c:v>
                </c:pt>
                <c:pt idx="4576">
                  <c:v>01/04/1998</c:v>
                </c:pt>
                <c:pt idx="4577">
                  <c:v>02/04/1998</c:v>
                </c:pt>
                <c:pt idx="4578">
                  <c:v>03/04/1998</c:v>
                </c:pt>
                <c:pt idx="4579">
                  <c:v>06/04/1998</c:v>
                </c:pt>
                <c:pt idx="4580">
                  <c:v>07/04/1998</c:v>
                </c:pt>
                <c:pt idx="4581">
                  <c:v>08/04/1998</c:v>
                </c:pt>
                <c:pt idx="4582">
                  <c:v>09/04/1998</c:v>
                </c:pt>
                <c:pt idx="4583">
                  <c:v>10/04/1998</c:v>
                </c:pt>
                <c:pt idx="4584">
                  <c:v>13/04/1998</c:v>
                </c:pt>
                <c:pt idx="4585">
                  <c:v>14/04/1998</c:v>
                </c:pt>
                <c:pt idx="4586">
                  <c:v>15/04/1998</c:v>
                </c:pt>
                <c:pt idx="4587">
                  <c:v>16/04/1998</c:v>
                </c:pt>
                <c:pt idx="4588">
                  <c:v>17/04/1998</c:v>
                </c:pt>
                <c:pt idx="4589">
                  <c:v>20/04/1998</c:v>
                </c:pt>
                <c:pt idx="4590">
                  <c:v>21/04/1998</c:v>
                </c:pt>
                <c:pt idx="4591">
                  <c:v>22/04/1998</c:v>
                </c:pt>
                <c:pt idx="4592">
                  <c:v>23/04/1998</c:v>
                </c:pt>
                <c:pt idx="4593">
                  <c:v>24/04/1998</c:v>
                </c:pt>
                <c:pt idx="4594">
                  <c:v>27/04/1998</c:v>
                </c:pt>
                <c:pt idx="4595">
                  <c:v>28/04/1998</c:v>
                </c:pt>
                <c:pt idx="4596">
                  <c:v>30/04/1998</c:v>
                </c:pt>
                <c:pt idx="4597">
                  <c:v>01/05/1998</c:v>
                </c:pt>
                <c:pt idx="4598">
                  <c:v>06/05/1998</c:v>
                </c:pt>
                <c:pt idx="4599">
                  <c:v>07/05/1998</c:v>
                </c:pt>
                <c:pt idx="4600">
                  <c:v>08/05/1998</c:v>
                </c:pt>
                <c:pt idx="4601">
                  <c:v>11/05/1998</c:v>
                </c:pt>
                <c:pt idx="4602">
                  <c:v>12/05/1998</c:v>
                </c:pt>
                <c:pt idx="4603">
                  <c:v>13/05/1998</c:v>
                </c:pt>
                <c:pt idx="4604">
                  <c:v>14/05/1998</c:v>
                </c:pt>
                <c:pt idx="4605">
                  <c:v>15/05/1998</c:v>
                </c:pt>
                <c:pt idx="4606">
                  <c:v>18/05/1998</c:v>
                </c:pt>
                <c:pt idx="4607">
                  <c:v>19/05/1998</c:v>
                </c:pt>
                <c:pt idx="4608">
                  <c:v>20/05/1998</c:v>
                </c:pt>
                <c:pt idx="4609">
                  <c:v>21/05/1998</c:v>
                </c:pt>
                <c:pt idx="4610">
                  <c:v>22/05/1998</c:v>
                </c:pt>
                <c:pt idx="4611">
                  <c:v>25/05/1998</c:v>
                </c:pt>
                <c:pt idx="4612">
                  <c:v>26/05/1998</c:v>
                </c:pt>
                <c:pt idx="4613">
                  <c:v>27/05/1998</c:v>
                </c:pt>
                <c:pt idx="4614">
                  <c:v>28/05/1998</c:v>
                </c:pt>
                <c:pt idx="4615">
                  <c:v>29/05/1998</c:v>
                </c:pt>
                <c:pt idx="4616">
                  <c:v>01/06/1998</c:v>
                </c:pt>
                <c:pt idx="4617">
                  <c:v>02/06/1998</c:v>
                </c:pt>
                <c:pt idx="4618">
                  <c:v>03/06/1998</c:v>
                </c:pt>
                <c:pt idx="4619">
                  <c:v>04/06/1998</c:v>
                </c:pt>
                <c:pt idx="4620">
                  <c:v>05/06/1998</c:v>
                </c:pt>
                <c:pt idx="4621">
                  <c:v>08/06/1998</c:v>
                </c:pt>
                <c:pt idx="4622">
                  <c:v>09/06/1998</c:v>
                </c:pt>
                <c:pt idx="4623">
                  <c:v>10/06/1998</c:v>
                </c:pt>
                <c:pt idx="4624">
                  <c:v>11/06/1998</c:v>
                </c:pt>
                <c:pt idx="4625">
                  <c:v>12/06/1998</c:v>
                </c:pt>
                <c:pt idx="4626">
                  <c:v>15/06/1998</c:v>
                </c:pt>
                <c:pt idx="4627">
                  <c:v>16/06/1998</c:v>
                </c:pt>
                <c:pt idx="4628">
                  <c:v>17/06/1998</c:v>
                </c:pt>
                <c:pt idx="4629">
                  <c:v>18/06/1998</c:v>
                </c:pt>
                <c:pt idx="4630">
                  <c:v>19/06/1998</c:v>
                </c:pt>
                <c:pt idx="4631">
                  <c:v>22/06/1998</c:v>
                </c:pt>
                <c:pt idx="4632">
                  <c:v>23/06/1998</c:v>
                </c:pt>
                <c:pt idx="4633">
                  <c:v>24/06/1998</c:v>
                </c:pt>
                <c:pt idx="4634">
                  <c:v>25/06/1998</c:v>
                </c:pt>
                <c:pt idx="4635">
                  <c:v>26/06/1998</c:v>
                </c:pt>
                <c:pt idx="4636">
                  <c:v>29/06/1998</c:v>
                </c:pt>
                <c:pt idx="4637">
                  <c:v>30/06/1998</c:v>
                </c:pt>
                <c:pt idx="4638">
                  <c:v>01/07/1998</c:v>
                </c:pt>
                <c:pt idx="4639">
                  <c:v>02/07/1998</c:v>
                </c:pt>
                <c:pt idx="4640">
                  <c:v>03/07/1998</c:v>
                </c:pt>
                <c:pt idx="4641">
                  <c:v>06/07/1998</c:v>
                </c:pt>
                <c:pt idx="4642">
                  <c:v>07/07/1998</c:v>
                </c:pt>
                <c:pt idx="4643">
                  <c:v>08/07/1998</c:v>
                </c:pt>
                <c:pt idx="4644">
                  <c:v>09/07/1998</c:v>
                </c:pt>
                <c:pt idx="4645">
                  <c:v>10/07/1998</c:v>
                </c:pt>
                <c:pt idx="4646">
                  <c:v>13/07/1998</c:v>
                </c:pt>
                <c:pt idx="4647">
                  <c:v>14/07/1998</c:v>
                </c:pt>
                <c:pt idx="4648">
                  <c:v>15/07/1998</c:v>
                </c:pt>
                <c:pt idx="4649">
                  <c:v>16/07/1998</c:v>
                </c:pt>
                <c:pt idx="4650">
                  <c:v>17/07/1998</c:v>
                </c:pt>
                <c:pt idx="4651">
                  <c:v>21/07/1998</c:v>
                </c:pt>
                <c:pt idx="4652">
                  <c:v>22/07/1998</c:v>
                </c:pt>
                <c:pt idx="4653">
                  <c:v>23/07/1998</c:v>
                </c:pt>
                <c:pt idx="4654">
                  <c:v>24/07/1998</c:v>
                </c:pt>
                <c:pt idx="4655">
                  <c:v>27/07/1998</c:v>
                </c:pt>
                <c:pt idx="4656">
                  <c:v>28/07/1998</c:v>
                </c:pt>
                <c:pt idx="4657">
                  <c:v>29/07/1998</c:v>
                </c:pt>
                <c:pt idx="4658">
                  <c:v>30/07/1998</c:v>
                </c:pt>
                <c:pt idx="4659">
                  <c:v>31/07/1998</c:v>
                </c:pt>
                <c:pt idx="4660">
                  <c:v>03/08/1998</c:v>
                </c:pt>
                <c:pt idx="4661">
                  <c:v>04/08/1998</c:v>
                </c:pt>
                <c:pt idx="4662">
                  <c:v>05/08/1998</c:v>
                </c:pt>
                <c:pt idx="4663">
                  <c:v>06/08/1998</c:v>
                </c:pt>
                <c:pt idx="4664">
                  <c:v>07/08/1998</c:v>
                </c:pt>
                <c:pt idx="4665">
                  <c:v>10/08/1998</c:v>
                </c:pt>
                <c:pt idx="4666">
                  <c:v>11/08/1998</c:v>
                </c:pt>
                <c:pt idx="4667">
                  <c:v>12/08/1998</c:v>
                </c:pt>
                <c:pt idx="4668">
                  <c:v>13/08/1998</c:v>
                </c:pt>
                <c:pt idx="4669">
                  <c:v>14/08/1998</c:v>
                </c:pt>
                <c:pt idx="4670">
                  <c:v>17/08/1998</c:v>
                </c:pt>
                <c:pt idx="4671">
                  <c:v>18/08/1998</c:v>
                </c:pt>
                <c:pt idx="4672">
                  <c:v>19/08/1998</c:v>
                </c:pt>
                <c:pt idx="4673">
                  <c:v>20/08/1998</c:v>
                </c:pt>
                <c:pt idx="4674">
                  <c:v>21/08/1998</c:v>
                </c:pt>
                <c:pt idx="4675">
                  <c:v>24/08/1998</c:v>
                </c:pt>
                <c:pt idx="4676">
                  <c:v>25/08/1998</c:v>
                </c:pt>
                <c:pt idx="4677">
                  <c:v>26/08/1998</c:v>
                </c:pt>
                <c:pt idx="4678">
                  <c:v>27/08/1998</c:v>
                </c:pt>
                <c:pt idx="4679">
                  <c:v>28/08/1998</c:v>
                </c:pt>
                <c:pt idx="4680">
                  <c:v>31/08/1998</c:v>
                </c:pt>
                <c:pt idx="4681">
                  <c:v>01/09/1998</c:v>
                </c:pt>
                <c:pt idx="4682">
                  <c:v>02/09/1998</c:v>
                </c:pt>
                <c:pt idx="4683">
                  <c:v>03/09/1998</c:v>
                </c:pt>
                <c:pt idx="4684">
                  <c:v>04/09/1998</c:v>
                </c:pt>
                <c:pt idx="4685">
                  <c:v>07/09/1998</c:v>
                </c:pt>
                <c:pt idx="4686">
                  <c:v>08/09/1998</c:v>
                </c:pt>
                <c:pt idx="4687">
                  <c:v>09/09/1998</c:v>
                </c:pt>
                <c:pt idx="4688">
                  <c:v>10/09/1998</c:v>
                </c:pt>
                <c:pt idx="4689">
                  <c:v>11/09/1998</c:v>
                </c:pt>
                <c:pt idx="4690">
                  <c:v>14/09/1998</c:v>
                </c:pt>
                <c:pt idx="4691">
                  <c:v>16/09/1998</c:v>
                </c:pt>
                <c:pt idx="4692">
                  <c:v>17/09/1998</c:v>
                </c:pt>
                <c:pt idx="4693">
                  <c:v>18/09/1998</c:v>
                </c:pt>
                <c:pt idx="4694">
                  <c:v>21/09/1998</c:v>
                </c:pt>
                <c:pt idx="4695">
                  <c:v>22/09/1998</c:v>
                </c:pt>
                <c:pt idx="4696">
                  <c:v>24/09/1998</c:v>
                </c:pt>
                <c:pt idx="4697">
                  <c:v>25/09/1998</c:v>
                </c:pt>
                <c:pt idx="4698">
                  <c:v>28/09/1998</c:v>
                </c:pt>
                <c:pt idx="4699">
                  <c:v>29/09/1998</c:v>
                </c:pt>
                <c:pt idx="4700">
                  <c:v>30/09/1998</c:v>
                </c:pt>
                <c:pt idx="4701">
                  <c:v>01/10/1998</c:v>
                </c:pt>
                <c:pt idx="4702">
                  <c:v>02/10/1998</c:v>
                </c:pt>
                <c:pt idx="4703">
                  <c:v>05/10/1998</c:v>
                </c:pt>
                <c:pt idx="4704">
                  <c:v>06/10/1998</c:v>
                </c:pt>
                <c:pt idx="4705">
                  <c:v>07/10/1998</c:v>
                </c:pt>
                <c:pt idx="4706">
                  <c:v>08/10/1998</c:v>
                </c:pt>
                <c:pt idx="4707">
                  <c:v>09/10/1998</c:v>
                </c:pt>
                <c:pt idx="4708">
                  <c:v>12/10/1998</c:v>
                </c:pt>
                <c:pt idx="4709">
                  <c:v>13/10/1998</c:v>
                </c:pt>
                <c:pt idx="4710">
                  <c:v>14/10/1998</c:v>
                </c:pt>
                <c:pt idx="4711">
                  <c:v>15/10/1998</c:v>
                </c:pt>
                <c:pt idx="4712">
                  <c:v>16/10/1998</c:v>
                </c:pt>
                <c:pt idx="4713">
                  <c:v>19/10/1998</c:v>
                </c:pt>
                <c:pt idx="4714">
                  <c:v>20/10/1998</c:v>
                </c:pt>
                <c:pt idx="4715">
                  <c:v>21/10/1998</c:v>
                </c:pt>
                <c:pt idx="4716">
                  <c:v>22/10/1998</c:v>
                </c:pt>
                <c:pt idx="4717">
                  <c:v>23/10/1998</c:v>
                </c:pt>
                <c:pt idx="4718">
                  <c:v>26/10/1998</c:v>
                </c:pt>
                <c:pt idx="4719">
                  <c:v>27/10/1998</c:v>
                </c:pt>
                <c:pt idx="4720">
                  <c:v>28/10/1998</c:v>
                </c:pt>
                <c:pt idx="4721">
                  <c:v>29/10/1998</c:v>
                </c:pt>
                <c:pt idx="4722">
                  <c:v>30/10/1998</c:v>
                </c:pt>
                <c:pt idx="4723">
                  <c:v>02/11/1998</c:v>
                </c:pt>
                <c:pt idx="4724">
                  <c:v>04/11/1998</c:v>
                </c:pt>
                <c:pt idx="4725">
                  <c:v>05/11/1998</c:v>
                </c:pt>
                <c:pt idx="4726">
                  <c:v>06/11/1998</c:v>
                </c:pt>
                <c:pt idx="4727">
                  <c:v>09/11/1998</c:v>
                </c:pt>
                <c:pt idx="4728">
                  <c:v>10/11/1998</c:v>
                </c:pt>
                <c:pt idx="4729">
                  <c:v>11/11/1998</c:v>
                </c:pt>
                <c:pt idx="4730">
                  <c:v>12/11/1998</c:v>
                </c:pt>
                <c:pt idx="4731">
                  <c:v>13/11/1998</c:v>
                </c:pt>
                <c:pt idx="4732">
                  <c:v>16/11/1998</c:v>
                </c:pt>
                <c:pt idx="4733">
                  <c:v>17/11/1998</c:v>
                </c:pt>
                <c:pt idx="4734">
                  <c:v>18/11/1998</c:v>
                </c:pt>
                <c:pt idx="4735">
                  <c:v>19/11/1998</c:v>
                </c:pt>
                <c:pt idx="4736">
                  <c:v>20/11/1998</c:v>
                </c:pt>
                <c:pt idx="4737">
                  <c:v>23/11/1998</c:v>
                </c:pt>
                <c:pt idx="4738">
                  <c:v>24/11/1998</c:v>
                </c:pt>
                <c:pt idx="4739">
                  <c:v>25/11/1998</c:v>
                </c:pt>
                <c:pt idx="4740">
                  <c:v>26/11/1998</c:v>
                </c:pt>
                <c:pt idx="4741">
                  <c:v>27/11/1998</c:v>
                </c:pt>
                <c:pt idx="4742">
                  <c:v>30/11/1998</c:v>
                </c:pt>
                <c:pt idx="4743">
                  <c:v>01/12/1998</c:v>
                </c:pt>
                <c:pt idx="4744">
                  <c:v>02/12/1998</c:v>
                </c:pt>
                <c:pt idx="4745">
                  <c:v>03/12/1998</c:v>
                </c:pt>
                <c:pt idx="4746">
                  <c:v>04/12/1998</c:v>
                </c:pt>
                <c:pt idx="4747">
                  <c:v>07/12/1998</c:v>
                </c:pt>
                <c:pt idx="4748">
                  <c:v>08/12/1998</c:v>
                </c:pt>
                <c:pt idx="4749">
                  <c:v>09/12/1998</c:v>
                </c:pt>
                <c:pt idx="4750">
                  <c:v>10/12/1998</c:v>
                </c:pt>
                <c:pt idx="4751">
                  <c:v>11/12/1998</c:v>
                </c:pt>
                <c:pt idx="4752">
                  <c:v>14/12/1998</c:v>
                </c:pt>
                <c:pt idx="4753">
                  <c:v>15/12/1998</c:v>
                </c:pt>
                <c:pt idx="4754">
                  <c:v>16/12/1998</c:v>
                </c:pt>
                <c:pt idx="4755">
                  <c:v>17/12/1998</c:v>
                </c:pt>
                <c:pt idx="4756">
                  <c:v>18/12/1998</c:v>
                </c:pt>
                <c:pt idx="4757">
                  <c:v>21/12/1998</c:v>
                </c:pt>
                <c:pt idx="4758">
                  <c:v>22/12/1998</c:v>
                </c:pt>
                <c:pt idx="4759">
                  <c:v>24/12/1998</c:v>
                </c:pt>
                <c:pt idx="4760">
                  <c:v>25/12/1998</c:v>
                </c:pt>
                <c:pt idx="4761">
                  <c:v>28/12/1998</c:v>
                </c:pt>
                <c:pt idx="4762">
                  <c:v>29/12/1998</c:v>
                </c:pt>
                <c:pt idx="4763">
                  <c:v>30/12/1998</c:v>
                </c:pt>
                <c:pt idx="4764">
                  <c:v>04/01/1999</c:v>
                </c:pt>
                <c:pt idx="4765">
                  <c:v>05/01/1999</c:v>
                </c:pt>
                <c:pt idx="4766">
                  <c:v>06/01/1999</c:v>
                </c:pt>
                <c:pt idx="4767">
                  <c:v>07/01/1999</c:v>
                </c:pt>
                <c:pt idx="4768">
                  <c:v>08/01/1999</c:v>
                </c:pt>
                <c:pt idx="4769">
                  <c:v>11/01/1999</c:v>
                </c:pt>
                <c:pt idx="4770">
                  <c:v>12/01/1999</c:v>
                </c:pt>
                <c:pt idx="4771">
                  <c:v>13/01/1999</c:v>
                </c:pt>
                <c:pt idx="4772">
                  <c:v>14/01/1999</c:v>
                </c:pt>
                <c:pt idx="4773">
                  <c:v>18/01/1999</c:v>
                </c:pt>
                <c:pt idx="4774">
                  <c:v>19/01/1999</c:v>
                </c:pt>
                <c:pt idx="4775">
                  <c:v>20/01/1999</c:v>
                </c:pt>
                <c:pt idx="4776">
                  <c:v>21/01/1999</c:v>
                </c:pt>
                <c:pt idx="4777">
                  <c:v>22/01/1999</c:v>
                </c:pt>
                <c:pt idx="4778">
                  <c:v>25/01/1999</c:v>
                </c:pt>
                <c:pt idx="4779">
                  <c:v>26/01/1999</c:v>
                </c:pt>
                <c:pt idx="4780">
                  <c:v>27/01/1999</c:v>
                </c:pt>
                <c:pt idx="4781">
                  <c:v>28/01/1999</c:v>
                </c:pt>
                <c:pt idx="4782">
                  <c:v>29/01/1999</c:v>
                </c:pt>
                <c:pt idx="4783">
                  <c:v>01/02/1999</c:v>
                </c:pt>
                <c:pt idx="4784">
                  <c:v>02/02/1999</c:v>
                </c:pt>
                <c:pt idx="4785">
                  <c:v>03/02/1999</c:v>
                </c:pt>
                <c:pt idx="4786">
                  <c:v>04/02/1999</c:v>
                </c:pt>
                <c:pt idx="4787">
                  <c:v>05/02/1999</c:v>
                </c:pt>
                <c:pt idx="4788">
                  <c:v>08/02/1999</c:v>
                </c:pt>
                <c:pt idx="4789">
                  <c:v>09/02/1999</c:v>
                </c:pt>
                <c:pt idx="4790">
                  <c:v>10/02/1999</c:v>
                </c:pt>
                <c:pt idx="4791">
                  <c:v>12/02/1999</c:v>
                </c:pt>
                <c:pt idx="4792">
                  <c:v>15/02/1999</c:v>
                </c:pt>
                <c:pt idx="4793">
                  <c:v>16/02/1999</c:v>
                </c:pt>
                <c:pt idx="4794">
                  <c:v>17/02/1999</c:v>
                </c:pt>
                <c:pt idx="4795">
                  <c:v>18/02/1999</c:v>
                </c:pt>
                <c:pt idx="4796">
                  <c:v>19/02/1999</c:v>
                </c:pt>
                <c:pt idx="4797">
                  <c:v>22/02/1999</c:v>
                </c:pt>
                <c:pt idx="4798">
                  <c:v>23/02/1999</c:v>
                </c:pt>
                <c:pt idx="4799">
                  <c:v>24/02/1999</c:v>
                </c:pt>
                <c:pt idx="4800">
                  <c:v>25/02/1999</c:v>
                </c:pt>
                <c:pt idx="4801">
                  <c:v>26/02/1999</c:v>
                </c:pt>
                <c:pt idx="4802">
                  <c:v>01/03/1999</c:v>
                </c:pt>
                <c:pt idx="4803">
                  <c:v>02/03/1999</c:v>
                </c:pt>
                <c:pt idx="4804">
                  <c:v>03/03/1999</c:v>
                </c:pt>
                <c:pt idx="4805">
                  <c:v>04/03/1999</c:v>
                </c:pt>
                <c:pt idx="4806">
                  <c:v>05/03/1999</c:v>
                </c:pt>
                <c:pt idx="4807">
                  <c:v>08/03/1999</c:v>
                </c:pt>
                <c:pt idx="4808">
                  <c:v>09/03/1999</c:v>
                </c:pt>
                <c:pt idx="4809">
                  <c:v>10/03/1999</c:v>
                </c:pt>
                <c:pt idx="4810">
                  <c:v>11/03/1999</c:v>
                </c:pt>
                <c:pt idx="4811">
                  <c:v>12/03/1999</c:v>
                </c:pt>
                <c:pt idx="4812">
                  <c:v>15/03/1999</c:v>
                </c:pt>
                <c:pt idx="4813">
                  <c:v>16/03/1999</c:v>
                </c:pt>
                <c:pt idx="4814">
                  <c:v>17/03/1999</c:v>
                </c:pt>
                <c:pt idx="4815">
                  <c:v>18/03/1999</c:v>
                </c:pt>
                <c:pt idx="4816">
                  <c:v>19/03/1999</c:v>
                </c:pt>
                <c:pt idx="4817">
                  <c:v>23/03/1999</c:v>
                </c:pt>
                <c:pt idx="4818">
                  <c:v>24/03/1999</c:v>
                </c:pt>
                <c:pt idx="4819">
                  <c:v>25/03/1999</c:v>
                </c:pt>
                <c:pt idx="4820">
                  <c:v>26/03/1999</c:v>
                </c:pt>
                <c:pt idx="4821">
                  <c:v>29/03/1999</c:v>
                </c:pt>
                <c:pt idx="4822">
                  <c:v>30/03/1999</c:v>
                </c:pt>
                <c:pt idx="4823">
                  <c:v>31/03/1999</c:v>
                </c:pt>
                <c:pt idx="4824">
                  <c:v>01/04/1999</c:v>
                </c:pt>
                <c:pt idx="4825">
                  <c:v>02/04/1999</c:v>
                </c:pt>
                <c:pt idx="4826">
                  <c:v>05/04/1999</c:v>
                </c:pt>
                <c:pt idx="4827">
                  <c:v>06/04/1999</c:v>
                </c:pt>
                <c:pt idx="4828">
                  <c:v>07/04/1999</c:v>
                </c:pt>
                <c:pt idx="4829">
                  <c:v>08/04/1999</c:v>
                </c:pt>
                <c:pt idx="4830">
                  <c:v>09/04/1999</c:v>
                </c:pt>
                <c:pt idx="4831">
                  <c:v>12/04/1999</c:v>
                </c:pt>
                <c:pt idx="4832">
                  <c:v>13/04/1999</c:v>
                </c:pt>
                <c:pt idx="4833">
                  <c:v>14/04/1999</c:v>
                </c:pt>
                <c:pt idx="4834">
                  <c:v>15/04/1999</c:v>
                </c:pt>
                <c:pt idx="4835">
                  <c:v>16/04/1999</c:v>
                </c:pt>
                <c:pt idx="4836">
                  <c:v>19/04/1999</c:v>
                </c:pt>
                <c:pt idx="4837">
                  <c:v>20/04/1999</c:v>
                </c:pt>
                <c:pt idx="4838">
                  <c:v>21/04/1999</c:v>
                </c:pt>
                <c:pt idx="4839">
                  <c:v>22/04/1999</c:v>
                </c:pt>
                <c:pt idx="4840">
                  <c:v>23/04/1999</c:v>
                </c:pt>
                <c:pt idx="4841">
                  <c:v>26/04/1999</c:v>
                </c:pt>
                <c:pt idx="4842">
                  <c:v>27/04/1999</c:v>
                </c:pt>
                <c:pt idx="4843">
                  <c:v>28/04/1999</c:v>
                </c:pt>
                <c:pt idx="4844">
                  <c:v>30/04/1999</c:v>
                </c:pt>
                <c:pt idx="4845">
                  <c:v>06/05/1999</c:v>
                </c:pt>
                <c:pt idx="4846">
                  <c:v>07/05/1999</c:v>
                </c:pt>
                <c:pt idx="4847">
                  <c:v>10/05/1999</c:v>
                </c:pt>
                <c:pt idx="4848">
                  <c:v>11/05/1999</c:v>
                </c:pt>
                <c:pt idx="4849">
                  <c:v>12/05/1999</c:v>
                </c:pt>
                <c:pt idx="4850">
                  <c:v>13/05/1999</c:v>
                </c:pt>
                <c:pt idx="4851">
                  <c:v>14/05/1999</c:v>
                </c:pt>
                <c:pt idx="4852">
                  <c:v>17/05/1999</c:v>
                </c:pt>
                <c:pt idx="4853">
                  <c:v>18/05/1999</c:v>
                </c:pt>
                <c:pt idx="4854">
                  <c:v>19/05/1999</c:v>
                </c:pt>
                <c:pt idx="4855">
                  <c:v>20/05/1999</c:v>
                </c:pt>
                <c:pt idx="4856">
                  <c:v>21/05/1999</c:v>
                </c:pt>
                <c:pt idx="4857">
                  <c:v>24/05/1999</c:v>
                </c:pt>
                <c:pt idx="4858">
                  <c:v>25/05/1999</c:v>
                </c:pt>
                <c:pt idx="4859">
                  <c:v>26/05/1999</c:v>
                </c:pt>
                <c:pt idx="4860">
                  <c:v>27/05/1999</c:v>
                </c:pt>
                <c:pt idx="4861">
                  <c:v>28/05/1999</c:v>
                </c:pt>
                <c:pt idx="4862">
                  <c:v>31/05/1999</c:v>
                </c:pt>
                <c:pt idx="4863">
                  <c:v>01/06/1999</c:v>
                </c:pt>
                <c:pt idx="4864">
                  <c:v>02/06/1999</c:v>
                </c:pt>
                <c:pt idx="4865">
                  <c:v>03/06/1999</c:v>
                </c:pt>
                <c:pt idx="4866">
                  <c:v>04/06/1999</c:v>
                </c:pt>
                <c:pt idx="4867">
                  <c:v>07/06/1999</c:v>
                </c:pt>
                <c:pt idx="4868">
                  <c:v>08/06/1999</c:v>
                </c:pt>
                <c:pt idx="4869">
                  <c:v>09/06/1999</c:v>
                </c:pt>
                <c:pt idx="4870">
                  <c:v>10/06/1999</c:v>
                </c:pt>
                <c:pt idx="4871">
                  <c:v>11/06/1999</c:v>
                </c:pt>
                <c:pt idx="4872">
                  <c:v>14/06/1999</c:v>
                </c:pt>
                <c:pt idx="4873">
                  <c:v>15/06/1999</c:v>
                </c:pt>
                <c:pt idx="4874">
                  <c:v>16/06/1999</c:v>
                </c:pt>
                <c:pt idx="4875">
                  <c:v>17/06/1999</c:v>
                </c:pt>
                <c:pt idx="4876">
                  <c:v>18/06/1999</c:v>
                </c:pt>
                <c:pt idx="4877">
                  <c:v>21/06/1999</c:v>
                </c:pt>
                <c:pt idx="4878">
                  <c:v>22/06/1999</c:v>
                </c:pt>
                <c:pt idx="4879">
                  <c:v>23/06/1999</c:v>
                </c:pt>
                <c:pt idx="4880">
                  <c:v>24/06/1999</c:v>
                </c:pt>
                <c:pt idx="4881">
                  <c:v>25/06/1999</c:v>
                </c:pt>
                <c:pt idx="4882">
                  <c:v>28/06/1999</c:v>
                </c:pt>
                <c:pt idx="4883">
                  <c:v>29/06/1999</c:v>
                </c:pt>
                <c:pt idx="4884">
                  <c:v>30/06/1999</c:v>
                </c:pt>
                <c:pt idx="4885">
                  <c:v>01/07/1999</c:v>
                </c:pt>
                <c:pt idx="4886">
                  <c:v>02/07/1999</c:v>
                </c:pt>
                <c:pt idx="4887">
                  <c:v>05/07/1999</c:v>
                </c:pt>
                <c:pt idx="4888">
                  <c:v>06/07/1999</c:v>
                </c:pt>
                <c:pt idx="4889">
                  <c:v>07/07/1999</c:v>
                </c:pt>
                <c:pt idx="4890">
                  <c:v>08/07/1999</c:v>
                </c:pt>
                <c:pt idx="4891">
                  <c:v>09/07/1999</c:v>
                </c:pt>
                <c:pt idx="4892">
                  <c:v>12/07/1999</c:v>
                </c:pt>
                <c:pt idx="4893">
                  <c:v>13/07/1999</c:v>
                </c:pt>
                <c:pt idx="4894">
                  <c:v>14/07/1999</c:v>
                </c:pt>
                <c:pt idx="4895">
                  <c:v>15/07/1999</c:v>
                </c:pt>
                <c:pt idx="4896">
                  <c:v>16/07/1999</c:v>
                </c:pt>
                <c:pt idx="4897">
                  <c:v>19/07/1999</c:v>
                </c:pt>
                <c:pt idx="4898">
                  <c:v>21/07/1999</c:v>
                </c:pt>
                <c:pt idx="4899">
                  <c:v>22/07/1999</c:v>
                </c:pt>
                <c:pt idx="4900">
                  <c:v>23/07/1999</c:v>
                </c:pt>
                <c:pt idx="4901">
                  <c:v>26/07/1999</c:v>
                </c:pt>
                <c:pt idx="4902">
                  <c:v>27/07/1999</c:v>
                </c:pt>
                <c:pt idx="4903">
                  <c:v>28/07/1999</c:v>
                </c:pt>
                <c:pt idx="4904">
                  <c:v>29/07/1999</c:v>
                </c:pt>
                <c:pt idx="4905">
                  <c:v>30/07/1999</c:v>
                </c:pt>
                <c:pt idx="4906">
                  <c:v>02/08/1999</c:v>
                </c:pt>
                <c:pt idx="4907">
                  <c:v>03/08/1999</c:v>
                </c:pt>
                <c:pt idx="4908">
                  <c:v>04/08/1999</c:v>
                </c:pt>
                <c:pt idx="4909">
                  <c:v>05/08/1999</c:v>
                </c:pt>
                <c:pt idx="4910">
                  <c:v>06/08/1999</c:v>
                </c:pt>
                <c:pt idx="4911">
                  <c:v>09/08/1999</c:v>
                </c:pt>
                <c:pt idx="4912">
                  <c:v>10/08/1999</c:v>
                </c:pt>
                <c:pt idx="4913">
                  <c:v>11/08/1999</c:v>
                </c:pt>
                <c:pt idx="4914">
                  <c:v>12/08/1999</c:v>
                </c:pt>
                <c:pt idx="4915">
                  <c:v>13/08/1999</c:v>
                </c:pt>
                <c:pt idx="4916">
                  <c:v>16/08/1999</c:v>
                </c:pt>
                <c:pt idx="4917">
                  <c:v>17/08/1999</c:v>
                </c:pt>
                <c:pt idx="4918">
                  <c:v>18/08/1999</c:v>
                </c:pt>
                <c:pt idx="4919">
                  <c:v>19/08/1999</c:v>
                </c:pt>
                <c:pt idx="4920">
                  <c:v>20/08/1999</c:v>
                </c:pt>
                <c:pt idx="4921">
                  <c:v>23/08/1999</c:v>
                </c:pt>
                <c:pt idx="4922">
                  <c:v>24/08/1999</c:v>
                </c:pt>
                <c:pt idx="4923">
                  <c:v>25/08/1999</c:v>
                </c:pt>
                <c:pt idx="4924">
                  <c:v>26/08/1999</c:v>
                </c:pt>
                <c:pt idx="4925">
                  <c:v>27/08/1999</c:v>
                </c:pt>
                <c:pt idx="4926">
                  <c:v>30/08/1999</c:v>
                </c:pt>
                <c:pt idx="4927">
                  <c:v>31/08/1999</c:v>
                </c:pt>
                <c:pt idx="4928">
                  <c:v>01/09/1999</c:v>
                </c:pt>
                <c:pt idx="4929">
                  <c:v>02/09/1999</c:v>
                </c:pt>
                <c:pt idx="4930">
                  <c:v>03/09/1999</c:v>
                </c:pt>
                <c:pt idx="4931">
                  <c:v>06/09/1999</c:v>
                </c:pt>
                <c:pt idx="4932">
                  <c:v>07/09/1999</c:v>
                </c:pt>
                <c:pt idx="4933">
                  <c:v>08/09/1999</c:v>
                </c:pt>
                <c:pt idx="4934">
                  <c:v>09/09/1999</c:v>
                </c:pt>
                <c:pt idx="4935">
                  <c:v>10/09/1999</c:v>
                </c:pt>
                <c:pt idx="4936">
                  <c:v>13/09/1999</c:v>
                </c:pt>
                <c:pt idx="4937">
                  <c:v>14/09/1999</c:v>
                </c:pt>
                <c:pt idx="4938">
                  <c:v>16/09/1999</c:v>
                </c:pt>
                <c:pt idx="4939">
                  <c:v>17/09/1999</c:v>
                </c:pt>
                <c:pt idx="4940">
                  <c:v>20/09/1999</c:v>
                </c:pt>
                <c:pt idx="4941">
                  <c:v>21/09/1999</c:v>
                </c:pt>
                <c:pt idx="4942">
                  <c:v>22/09/1999</c:v>
                </c:pt>
                <c:pt idx="4943">
                  <c:v>24/09/1999</c:v>
                </c:pt>
                <c:pt idx="4944">
                  <c:v>27/09/1999</c:v>
                </c:pt>
                <c:pt idx="4945">
                  <c:v>28/09/1999</c:v>
                </c:pt>
                <c:pt idx="4946">
                  <c:v>29/09/1999</c:v>
                </c:pt>
                <c:pt idx="4947">
                  <c:v>30/09/1999</c:v>
                </c:pt>
                <c:pt idx="4948">
                  <c:v>01/10/1999</c:v>
                </c:pt>
                <c:pt idx="4949">
                  <c:v>04/10/1999</c:v>
                </c:pt>
                <c:pt idx="4950">
                  <c:v>05/10/1999</c:v>
                </c:pt>
                <c:pt idx="4951">
                  <c:v>06/10/1999</c:v>
                </c:pt>
                <c:pt idx="4952">
                  <c:v>07/10/1999</c:v>
                </c:pt>
                <c:pt idx="4953">
                  <c:v>08/10/1999</c:v>
                </c:pt>
                <c:pt idx="4954">
                  <c:v>12/10/1999</c:v>
                </c:pt>
                <c:pt idx="4955">
                  <c:v>13/10/1999</c:v>
                </c:pt>
                <c:pt idx="4956">
                  <c:v>14/10/1999</c:v>
                </c:pt>
                <c:pt idx="4957">
                  <c:v>15/10/1999</c:v>
                </c:pt>
                <c:pt idx="4958">
                  <c:v>18/10/1999</c:v>
                </c:pt>
                <c:pt idx="4959">
                  <c:v>19/10/1999</c:v>
                </c:pt>
                <c:pt idx="4960">
                  <c:v>20/10/1999</c:v>
                </c:pt>
                <c:pt idx="4961">
                  <c:v>21/10/1999</c:v>
                </c:pt>
                <c:pt idx="4962">
                  <c:v>22/10/1999</c:v>
                </c:pt>
                <c:pt idx="4963">
                  <c:v>25/10/1999</c:v>
                </c:pt>
                <c:pt idx="4964">
                  <c:v>26/10/1999</c:v>
                </c:pt>
                <c:pt idx="4965">
                  <c:v>27/10/1999</c:v>
                </c:pt>
                <c:pt idx="4966">
                  <c:v>28/10/1999</c:v>
                </c:pt>
                <c:pt idx="4967">
                  <c:v>29/10/1999</c:v>
                </c:pt>
                <c:pt idx="4968">
                  <c:v>01/11/1999</c:v>
                </c:pt>
                <c:pt idx="4969">
                  <c:v>02/11/1999</c:v>
                </c:pt>
                <c:pt idx="4970">
                  <c:v>04/11/1999</c:v>
                </c:pt>
                <c:pt idx="4971">
                  <c:v>05/11/1999</c:v>
                </c:pt>
                <c:pt idx="4972">
                  <c:v>08/11/1999</c:v>
                </c:pt>
                <c:pt idx="4973">
                  <c:v>09/11/1999</c:v>
                </c:pt>
                <c:pt idx="4974">
                  <c:v>10/11/1999</c:v>
                </c:pt>
                <c:pt idx="4975">
                  <c:v>11/11/1999</c:v>
                </c:pt>
                <c:pt idx="4976">
                  <c:v>12/11/1999</c:v>
                </c:pt>
                <c:pt idx="4977">
                  <c:v>15/11/1999</c:v>
                </c:pt>
                <c:pt idx="4978">
                  <c:v>16/11/1999</c:v>
                </c:pt>
                <c:pt idx="4979">
                  <c:v>17/11/1999</c:v>
                </c:pt>
                <c:pt idx="4980">
                  <c:v>18/11/1999</c:v>
                </c:pt>
                <c:pt idx="4981">
                  <c:v>19/11/1999</c:v>
                </c:pt>
                <c:pt idx="4982">
                  <c:v>22/11/1999</c:v>
                </c:pt>
                <c:pt idx="4983">
                  <c:v>24/11/1999</c:v>
                </c:pt>
                <c:pt idx="4984">
                  <c:v>25/11/1999</c:v>
                </c:pt>
                <c:pt idx="4985">
                  <c:v>26/11/1999</c:v>
                </c:pt>
                <c:pt idx="4986">
                  <c:v>29/11/1999</c:v>
                </c:pt>
                <c:pt idx="4987">
                  <c:v>30/11/1999</c:v>
                </c:pt>
                <c:pt idx="4988">
                  <c:v>01/12/1999</c:v>
                </c:pt>
                <c:pt idx="4989">
                  <c:v>02/12/1999</c:v>
                </c:pt>
                <c:pt idx="4990">
                  <c:v>03/12/1999</c:v>
                </c:pt>
                <c:pt idx="4991">
                  <c:v>06/12/1999</c:v>
                </c:pt>
                <c:pt idx="4992">
                  <c:v>07/12/1999</c:v>
                </c:pt>
                <c:pt idx="4993">
                  <c:v>08/12/1999</c:v>
                </c:pt>
                <c:pt idx="4994">
                  <c:v>09/12/1999</c:v>
                </c:pt>
                <c:pt idx="4995">
                  <c:v>10/12/1999</c:v>
                </c:pt>
                <c:pt idx="4996">
                  <c:v>13/12/1999</c:v>
                </c:pt>
                <c:pt idx="4997">
                  <c:v>14/12/1999</c:v>
                </c:pt>
                <c:pt idx="4998">
                  <c:v>15/12/1999</c:v>
                </c:pt>
                <c:pt idx="4999">
                  <c:v>16/12/1999</c:v>
                </c:pt>
                <c:pt idx="5000">
                  <c:v>17/12/1999</c:v>
                </c:pt>
                <c:pt idx="5001">
                  <c:v>20/12/1999</c:v>
                </c:pt>
                <c:pt idx="5002">
                  <c:v>21/12/1999</c:v>
                </c:pt>
                <c:pt idx="5003">
                  <c:v>22/12/1999</c:v>
                </c:pt>
                <c:pt idx="5004">
                  <c:v>24/12/1999</c:v>
                </c:pt>
                <c:pt idx="5005">
                  <c:v>27/12/1999</c:v>
                </c:pt>
                <c:pt idx="5006">
                  <c:v>28/12/1999</c:v>
                </c:pt>
                <c:pt idx="5007">
                  <c:v>29/12/1999</c:v>
                </c:pt>
                <c:pt idx="5008">
                  <c:v>30/12/1999</c:v>
                </c:pt>
                <c:pt idx="5009">
                  <c:v>04/01/2000</c:v>
                </c:pt>
                <c:pt idx="5010">
                  <c:v>05/01/2000</c:v>
                </c:pt>
                <c:pt idx="5011">
                  <c:v>06/01/2000</c:v>
                </c:pt>
                <c:pt idx="5012">
                  <c:v>07/01/2000</c:v>
                </c:pt>
                <c:pt idx="5013">
                  <c:v>11/01/2000</c:v>
                </c:pt>
                <c:pt idx="5014">
                  <c:v>12/01/2000</c:v>
                </c:pt>
                <c:pt idx="5015">
                  <c:v>13/01/2000</c:v>
                </c:pt>
                <c:pt idx="5016">
                  <c:v>14/01/2000</c:v>
                </c:pt>
                <c:pt idx="5017">
                  <c:v>17/01/2000</c:v>
                </c:pt>
                <c:pt idx="5018">
                  <c:v>18/01/2000</c:v>
                </c:pt>
                <c:pt idx="5019">
                  <c:v>19/01/2000</c:v>
                </c:pt>
                <c:pt idx="5020">
                  <c:v>20/01/2000</c:v>
                </c:pt>
                <c:pt idx="5021">
                  <c:v>21/01/2000</c:v>
                </c:pt>
                <c:pt idx="5022">
                  <c:v>24/01/2000</c:v>
                </c:pt>
                <c:pt idx="5023">
                  <c:v>25/01/2000</c:v>
                </c:pt>
                <c:pt idx="5024">
                  <c:v>26/01/2000</c:v>
                </c:pt>
                <c:pt idx="5025">
                  <c:v>27/01/2000</c:v>
                </c:pt>
                <c:pt idx="5026">
                  <c:v>28/01/2000</c:v>
                </c:pt>
                <c:pt idx="5027">
                  <c:v>31/01/2000</c:v>
                </c:pt>
                <c:pt idx="5028">
                  <c:v>01/02/2000</c:v>
                </c:pt>
                <c:pt idx="5029">
                  <c:v>02/02/2000</c:v>
                </c:pt>
                <c:pt idx="5030">
                  <c:v>03/02/2000</c:v>
                </c:pt>
                <c:pt idx="5031">
                  <c:v>04/02/2000</c:v>
                </c:pt>
                <c:pt idx="5032">
                  <c:v>07/02/2000</c:v>
                </c:pt>
                <c:pt idx="5033">
                  <c:v>08/02/2000</c:v>
                </c:pt>
                <c:pt idx="5034">
                  <c:v>09/02/2000</c:v>
                </c:pt>
                <c:pt idx="5035">
                  <c:v>10/02/2000</c:v>
                </c:pt>
                <c:pt idx="5036">
                  <c:v>14/02/2000</c:v>
                </c:pt>
                <c:pt idx="5037">
                  <c:v>15/02/2000</c:v>
                </c:pt>
                <c:pt idx="5038">
                  <c:v>16/02/2000</c:v>
                </c:pt>
                <c:pt idx="5039">
                  <c:v>17/02/2000</c:v>
                </c:pt>
                <c:pt idx="5040">
                  <c:v>18/02/2000</c:v>
                </c:pt>
                <c:pt idx="5041">
                  <c:v>21/02/2000</c:v>
                </c:pt>
                <c:pt idx="5042">
                  <c:v>22/02/2000</c:v>
                </c:pt>
                <c:pt idx="5043">
                  <c:v>23/02/2000</c:v>
                </c:pt>
                <c:pt idx="5044">
                  <c:v>24/02/2000</c:v>
                </c:pt>
                <c:pt idx="5045">
                  <c:v>25/02/2000</c:v>
                </c:pt>
                <c:pt idx="5046">
                  <c:v>28/02/2000</c:v>
                </c:pt>
                <c:pt idx="5047">
                  <c:v>29/02/2000</c:v>
                </c:pt>
                <c:pt idx="5048">
                  <c:v>01/03/2000</c:v>
                </c:pt>
                <c:pt idx="5049">
                  <c:v>02/03/2000</c:v>
                </c:pt>
                <c:pt idx="5050">
                  <c:v>03/03/2000</c:v>
                </c:pt>
                <c:pt idx="5051">
                  <c:v>06/03/2000</c:v>
                </c:pt>
                <c:pt idx="5052">
                  <c:v>07/03/2000</c:v>
                </c:pt>
                <c:pt idx="5053">
                  <c:v>08/03/2000</c:v>
                </c:pt>
                <c:pt idx="5054">
                  <c:v>09/03/2000</c:v>
                </c:pt>
                <c:pt idx="5055">
                  <c:v>10/03/2000</c:v>
                </c:pt>
                <c:pt idx="5056">
                  <c:v>13/03/2000</c:v>
                </c:pt>
                <c:pt idx="5057">
                  <c:v>14/03/2000</c:v>
                </c:pt>
                <c:pt idx="5058">
                  <c:v>15/03/2000</c:v>
                </c:pt>
                <c:pt idx="5059">
                  <c:v>16/03/2000</c:v>
                </c:pt>
                <c:pt idx="5060">
                  <c:v>17/03/2000</c:v>
                </c:pt>
                <c:pt idx="5061">
                  <c:v>21/03/2000</c:v>
                </c:pt>
                <c:pt idx="5062">
                  <c:v>22/03/2000</c:v>
                </c:pt>
                <c:pt idx="5063">
                  <c:v>23/03/2000</c:v>
                </c:pt>
                <c:pt idx="5064">
                  <c:v>24/03/2000</c:v>
                </c:pt>
                <c:pt idx="5065">
                  <c:v>27/03/2000</c:v>
                </c:pt>
                <c:pt idx="5066">
                  <c:v>28/03/2000</c:v>
                </c:pt>
                <c:pt idx="5067">
                  <c:v>29/03/2000</c:v>
                </c:pt>
                <c:pt idx="5068">
                  <c:v>30/03/2000</c:v>
                </c:pt>
                <c:pt idx="5069">
                  <c:v>31/03/2000</c:v>
                </c:pt>
                <c:pt idx="5070">
                  <c:v>03/04/2000</c:v>
                </c:pt>
                <c:pt idx="5071">
                  <c:v>04/04/2000</c:v>
                </c:pt>
                <c:pt idx="5072">
                  <c:v>05/04/2000</c:v>
                </c:pt>
                <c:pt idx="5073">
                  <c:v>06/04/2000</c:v>
                </c:pt>
                <c:pt idx="5074">
                  <c:v>07/04/2000</c:v>
                </c:pt>
                <c:pt idx="5075">
                  <c:v>10/04/2000</c:v>
                </c:pt>
                <c:pt idx="5076">
                  <c:v>11/04/2000</c:v>
                </c:pt>
                <c:pt idx="5077">
                  <c:v>12/04/2000</c:v>
                </c:pt>
                <c:pt idx="5078">
                  <c:v>13/04/2000</c:v>
                </c:pt>
                <c:pt idx="5079">
                  <c:v>14/04/2000</c:v>
                </c:pt>
                <c:pt idx="5080">
                  <c:v>17/04/2000</c:v>
                </c:pt>
                <c:pt idx="5081">
                  <c:v>18/04/2000</c:v>
                </c:pt>
                <c:pt idx="5082">
                  <c:v>19/04/2000</c:v>
                </c:pt>
                <c:pt idx="5083">
                  <c:v>20/04/2000</c:v>
                </c:pt>
                <c:pt idx="5084">
                  <c:v>21/04/2000</c:v>
                </c:pt>
                <c:pt idx="5085">
                  <c:v>24/04/2000</c:v>
                </c:pt>
                <c:pt idx="5086">
                  <c:v>25/04/2000</c:v>
                </c:pt>
                <c:pt idx="5087">
                  <c:v>26/04/2000</c:v>
                </c:pt>
                <c:pt idx="5088">
                  <c:v>27/04/2000</c:v>
                </c:pt>
                <c:pt idx="5089">
                  <c:v>28/04/2000</c:v>
                </c:pt>
                <c:pt idx="5090">
                  <c:v>01/05/2000</c:v>
                </c:pt>
                <c:pt idx="5091">
                  <c:v>02/05/2000</c:v>
                </c:pt>
                <c:pt idx="5092">
                  <c:v>08/05/2000</c:v>
                </c:pt>
                <c:pt idx="5093">
                  <c:v>09/05/2000</c:v>
                </c:pt>
                <c:pt idx="5094">
                  <c:v>10/05/2000</c:v>
                </c:pt>
                <c:pt idx="5095">
                  <c:v>11/05/2000</c:v>
                </c:pt>
                <c:pt idx="5096">
                  <c:v>12/05/2000</c:v>
                </c:pt>
                <c:pt idx="5097">
                  <c:v>15/05/2000</c:v>
                </c:pt>
                <c:pt idx="5098">
                  <c:v>16/05/2000</c:v>
                </c:pt>
                <c:pt idx="5099">
                  <c:v>17/05/2000</c:v>
                </c:pt>
                <c:pt idx="5100">
                  <c:v>18/05/2000</c:v>
                </c:pt>
                <c:pt idx="5101">
                  <c:v>19/05/2000</c:v>
                </c:pt>
                <c:pt idx="5102">
                  <c:v>22/05/2000</c:v>
                </c:pt>
                <c:pt idx="5103">
                  <c:v>23/05/2000</c:v>
                </c:pt>
                <c:pt idx="5104">
                  <c:v>24/05/2000</c:v>
                </c:pt>
                <c:pt idx="5105">
                  <c:v>25/05/2000</c:v>
                </c:pt>
                <c:pt idx="5106">
                  <c:v>26/05/2000</c:v>
                </c:pt>
                <c:pt idx="5107">
                  <c:v>29/05/2000</c:v>
                </c:pt>
                <c:pt idx="5108">
                  <c:v>30/05/2000</c:v>
                </c:pt>
                <c:pt idx="5109">
                  <c:v>31/05/2000</c:v>
                </c:pt>
                <c:pt idx="5110">
                  <c:v>01/06/2000</c:v>
                </c:pt>
                <c:pt idx="5111">
                  <c:v>02/06/2000</c:v>
                </c:pt>
                <c:pt idx="5112">
                  <c:v>05/06/2000</c:v>
                </c:pt>
                <c:pt idx="5113">
                  <c:v>06/06/2000</c:v>
                </c:pt>
                <c:pt idx="5114">
                  <c:v>07/06/2000</c:v>
                </c:pt>
                <c:pt idx="5115">
                  <c:v>08/06/2000</c:v>
                </c:pt>
                <c:pt idx="5116">
                  <c:v>09/06/2000</c:v>
                </c:pt>
                <c:pt idx="5117">
                  <c:v>12/06/2000</c:v>
                </c:pt>
                <c:pt idx="5118">
                  <c:v>13/06/2000</c:v>
                </c:pt>
                <c:pt idx="5119">
                  <c:v>14/06/2000</c:v>
                </c:pt>
                <c:pt idx="5120">
                  <c:v>15/06/2000</c:v>
                </c:pt>
                <c:pt idx="5121">
                  <c:v>16/06/2000</c:v>
                </c:pt>
                <c:pt idx="5122">
                  <c:v>19/06/2000</c:v>
                </c:pt>
                <c:pt idx="5123">
                  <c:v>20/06/2000</c:v>
                </c:pt>
                <c:pt idx="5124">
                  <c:v>21/06/2000</c:v>
                </c:pt>
                <c:pt idx="5125">
                  <c:v>22/06/2000</c:v>
                </c:pt>
                <c:pt idx="5126">
                  <c:v>23/06/2000</c:v>
                </c:pt>
                <c:pt idx="5127">
                  <c:v>26/06/2000</c:v>
                </c:pt>
                <c:pt idx="5128">
                  <c:v>27/06/2000</c:v>
                </c:pt>
                <c:pt idx="5129">
                  <c:v>28/06/2000</c:v>
                </c:pt>
                <c:pt idx="5130">
                  <c:v>29/06/2000</c:v>
                </c:pt>
                <c:pt idx="5131">
                  <c:v>30/06/2000</c:v>
                </c:pt>
                <c:pt idx="5132">
                  <c:v>03/07/2000</c:v>
                </c:pt>
                <c:pt idx="5133">
                  <c:v>04/07/2000</c:v>
                </c:pt>
                <c:pt idx="5134">
                  <c:v>05/07/2000</c:v>
                </c:pt>
                <c:pt idx="5135">
                  <c:v>06/07/2000</c:v>
                </c:pt>
                <c:pt idx="5136">
                  <c:v>07/07/2000</c:v>
                </c:pt>
                <c:pt idx="5137">
                  <c:v>10/07/2000</c:v>
                </c:pt>
                <c:pt idx="5138">
                  <c:v>11/07/2000</c:v>
                </c:pt>
                <c:pt idx="5139">
                  <c:v>12/07/2000</c:v>
                </c:pt>
                <c:pt idx="5140">
                  <c:v>13/07/2000</c:v>
                </c:pt>
                <c:pt idx="5141">
                  <c:v>14/07/2000</c:v>
                </c:pt>
                <c:pt idx="5142">
                  <c:v>17/07/2000</c:v>
                </c:pt>
                <c:pt idx="5143">
                  <c:v>18/07/2000</c:v>
                </c:pt>
                <c:pt idx="5144">
                  <c:v>19/07/2000</c:v>
                </c:pt>
                <c:pt idx="5145">
                  <c:v>21/07/2000</c:v>
                </c:pt>
                <c:pt idx="5146">
                  <c:v>24/07/2000</c:v>
                </c:pt>
                <c:pt idx="5147">
                  <c:v>25/07/2000</c:v>
                </c:pt>
                <c:pt idx="5148">
                  <c:v>26/07/2000</c:v>
                </c:pt>
                <c:pt idx="5149">
                  <c:v>27/07/2000</c:v>
                </c:pt>
                <c:pt idx="5150">
                  <c:v>28/07/2000</c:v>
                </c:pt>
                <c:pt idx="5151">
                  <c:v>31/07/2000</c:v>
                </c:pt>
                <c:pt idx="5152">
                  <c:v>01/08/2000</c:v>
                </c:pt>
                <c:pt idx="5153">
                  <c:v>02/08/2000</c:v>
                </c:pt>
                <c:pt idx="5154">
                  <c:v>03/08/2000</c:v>
                </c:pt>
                <c:pt idx="5155">
                  <c:v>04/08/2000</c:v>
                </c:pt>
                <c:pt idx="5156">
                  <c:v>07/08/2000</c:v>
                </c:pt>
                <c:pt idx="5157">
                  <c:v>08/08/2000</c:v>
                </c:pt>
                <c:pt idx="5158">
                  <c:v>09/08/2000</c:v>
                </c:pt>
                <c:pt idx="5159">
                  <c:v>10/08/2000</c:v>
                </c:pt>
                <c:pt idx="5160">
                  <c:v>11/08/2000</c:v>
                </c:pt>
                <c:pt idx="5161">
                  <c:v>14/08/2000</c:v>
                </c:pt>
                <c:pt idx="5162">
                  <c:v>15/08/2000</c:v>
                </c:pt>
                <c:pt idx="5163">
                  <c:v>16/08/2000</c:v>
                </c:pt>
                <c:pt idx="5164">
                  <c:v>17/08/2000</c:v>
                </c:pt>
                <c:pt idx="5165">
                  <c:v>18/08/2000</c:v>
                </c:pt>
                <c:pt idx="5166">
                  <c:v>21/08/2000</c:v>
                </c:pt>
                <c:pt idx="5167">
                  <c:v>22/08/2000</c:v>
                </c:pt>
                <c:pt idx="5168">
                  <c:v>23/08/2000</c:v>
                </c:pt>
                <c:pt idx="5169">
                  <c:v>24/08/2000</c:v>
                </c:pt>
                <c:pt idx="5170">
                  <c:v>25/08/2000</c:v>
                </c:pt>
                <c:pt idx="5171">
                  <c:v>28/08/2000</c:v>
                </c:pt>
                <c:pt idx="5172">
                  <c:v>29/08/2000</c:v>
                </c:pt>
                <c:pt idx="5173">
                  <c:v>30/08/2000</c:v>
                </c:pt>
                <c:pt idx="5174">
                  <c:v>31/08/2000</c:v>
                </c:pt>
                <c:pt idx="5175">
                  <c:v>01/09/2000</c:v>
                </c:pt>
                <c:pt idx="5176">
                  <c:v>04/09/2000</c:v>
                </c:pt>
                <c:pt idx="5177">
                  <c:v>05/09/2000</c:v>
                </c:pt>
                <c:pt idx="5178">
                  <c:v>06/09/2000</c:v>
                </c:pt>
                <c:pt idx="5179">
                  <c:v>07/09/2000</c:v>
                </c:pt>
                <c:pt idx="5180">
                  <c:v>08/09/2000</c:v>
                </c:pt>
                <c:pt idx="5181">
                  <c:v>11/09/2000</c:v>
                </c:pt>
                <c:pt idx="5182">
                  <c:v>12/09/2000</c:v>
                </c:pt>
                <c:pt idx="5183">
                  <c:v>13/09/2000</c:v>
                </c:pt>
                <c:pt idx="5184">
                  <c:v>14/09/2000</c:v>
                </c:pt>
                <c:pt idx="5185">
                  <c:v>18/09/2000</c:v>
                </c:pt>
                <c:pt idx="5186">
                  <c:v>19/09/2000</c:v>
                </c:pt>
                <c:pt idx="5187">
                  <c:v>20/09/2000</c:v>
                </c:pt>
                <c:pt idx="5188">
                  <c:v>21/09/2000</c:v>
                </c:pt>
                <c:pt idx="5189">
                  <c:v>22/09/2000</c:v>
                </c:pt>
                <c:pt idx="5190">
                  <c:v>25/09/2000</c:v>
                </c:pt>
                <c:pt idx="5191">
                  <c:v>26/09/2000</c:v>
                </c:pt>
                <c:pt idx="5192">
                  <c:v>27/09/2000</c:v>
                </c:pt>
                <c:pt idx="5193">
                  <c:v>28/09/2000</c:v>
                </c:pt>
                <c:pt idx="5194">
                  <c:v>29/09/2000</c:v>
                </c:pt>
                <c:pt idx="5195">
                  <c:v>02/10/2000</c:v>
                </c:pt>
                <c:pt idx="5196">
                  <c:v>03/10/2000</c:v>
                </c:pt>
                <c:pt idx="5197">
                  <c:v>04/10/2000</c:v>
                </c:pt>
                <c:pt idx="5198">
                  <c:v>05/10/2000</c:v>
                </c:pt>
                <c:pt idx="5199">
                  <c:v>06/10/2000</c:v>
                </c:pt>
                <c:pt idx="5200">
                  <c:v>10/10/2000</c:v>
                </c:pt>
                <c:pt idx="5201">
                  <c:v>11/10/2000</c:v>
                </c:pt>
                <c:pt idx="5202">
                  <c:v>12/10/2000</c:v>
                </c:pt>
                <c:pt idx="5203">
                  <c:v>13/10/2000</c:v>
                </c:pt>
                <c:pt idx="5204">
                  <c:v>16/10/2000</c:v>
                </c:pt>
                <c:pt idx="5205">
                  <c:v>17/10/2000</c:v>
                </c:pt>
                <c:pt idx="5206">
                  <c:v>18/10/2000</c:v>
                </c:pt>
                <c:pt idx="5207">
                  <c:v>19/10/2000</c:v>
                </c:pt>
                <c:pt idx="5208">
                  <c:v>20/10/2000</c:v>
                </c:pt>
                <c:pt idx="5209">
                  <c:v>23/10/2000</c:v>
                </c:pt>
                <c:pt idx="5210">
                  <c:v>24/10/2000</c:v>
                </c:pt>
                <c:pt idx="5211">
                  <c:v>25/10/2000</c:v>
                </c:pt>
                <c:pt idx="5212">
                  <c:v>26/10/2000</c:v>
                </c:pt>
                <c:pt idx="5213">
                  <c:v>27/10/2000</c:v>
                </c:pt>
                <c:pt idx="5214">
                  <c:v>30/10/2000</c:v>
                </c:pt>
                <c:pt idx="5215">
                  <c:v>31/10/2000</c:v>
                </c:pt>
                <c:pt idx="5216">
                  <c:v>01/11/2000</c:v>
                </c:pt>
                <c:pt idx="5217">
                  <c:v>02/11/2000</c:v>
                </c:pt>
                <c:pt idx="5218">
                  <c:v>06/11/2000</c:v>
                </c:pt>
                <c:pt idx="5219">
                  <c:v>07/11/2000</c:v>
                </c:pt>
                <c:pt idx="5220">
                  <c:v>08/11/2000</c:v>
                </c:pt>
                <c:pt idx="5221">
                  <c:v>09/11/2000</c:v>
                </c:pt>
                <c:pt idx="5222">
                  <c:v>10/11/2000</c:v>
                </c:pt>
                <c:pt idx="5223">
                  <c:v>13/11/2000</c:v>
                </c:pt>
                <c:pt idx="5224">
                  <c:v>14/11/2000</c:v>
                </c:pt>
                <c:pt idx="5225">
                  <c:v>15/11/2000</c:v>
                </c:pt>
                <c:pt idx="5226">
                  <c:v>16/11/2000</c:v>
                </c:pt>
                <c:pt idx="5227">
                  <c:v>17/11/2000</c:v>
                </c:pt>
                <c:pt idx="5228">
                  <c:v>20/11/2000</c:v>
                </c:pt>
                <c:pt idx="5229">
                  <c:v>21/11/2000</c:v>
                </c:pt>
                <c:pt idx="5230">
                  <c:v>22/11/2000</c:v>
                </c:pt>
                <c:pt idx="5231">
                  <c:v>24/11/2000</c:v>
                </c:pt>
                <c:pt idx="5232">
                  <c:v>27/11/2000</c:v>
                </c:pt>
                <c:pt idx="5233">
                  <c:v>28/11/2000</c:v>
                </c:pt>
                <c:pt idx="5234">
                  <c:v>29/11/2000</c:v>
                </c:pt>
                <c:pt idx="5235">
                  <c:v>30/11/2000</c:v>
                </c:pt>
                <c:pt idx="5236">
                  <c:v>01/12/2000</c:v>
                </c:pt>
                <c:pt idx="5237">
                  <c:v>04/12/2000</c:v>
                </c:pt>
                <c:pt idx="5238">
                  <c:v>05/12/2000</c:v>
                </c:pt>
                <c:pt idx="5239">
                  <c:v>06/12/2000</c:v>
                </c:pt>
                <c:pt idx="5240">
                  <c:v>07/12/2000</c:v>
                </c:pt>
                <c:pt idx="5241">
                  <c:v>08/12/2000</c:v>
                </c:pt>
                <c:pt idx="5242">
                  <c:v>11/12/2000</c:v>
                </c:pt>
                <c:pt idx="5243">
                  <c:v>12/12/2000</c:v>
                </c:pt>
                <c:pt idx="5244">
                  <c:v>13/12/2000</c:v>
                </c:pt>
                <c:pt idx="5245">
                  <c:v>14/12/2000</c:v>
                </c:pt>
                <c:pt idx="5246">
                  <c:v>15/12/2000</c:v>
                </c:pt>
                <c:pt idx="5247">
                  <c:v>18/12/2000</c:v>
                </c:pt>
                <c:pt idx="5248">
                  <c:v>19/12/2000</c:v>
                </c:pt>
                <c:pt idx="5249">
                  <c:v>20/12/2000</c:v>
                </c:pt>
                <c:pt idx="5250">
                  <c:v>21/12/2000</c:v>
                </c:pt>
                <c:pt idx="5251">
                  <c:v>22/12/2000</c:v>
                </c:pt>
                <c:pt idx="5252">
                  <c:v>25/12/2000</c:v>
                </c:pt>
                <c:pt idx="5253">
                  <c:v>26/12/2000</c:v>
                </c:pt>
                <c:pt idx="5254">
                  <c:v>27/12/2000</c:v>
                </c:pt>
                <c:pt idx="5255">
                  <c:v>28/12/2000</c:v>
                </c:pt>
                <c:pt idx="5256">
                  <c:v>29/12/2000</c:v>
                </c:pt>
              </c:strCache>
            </c:strRef>
          </c:cat>
          <c:val>
            <c:numRef>
              <c:f>Daily!$B$9122:$B$14378</c:f>
              <c:numCache>
                <c:formatCode>General</c:formatCode>
                <c:ptCount val="5257"/>
                <c:pt idx="0">
                  <c:v>6560.16</c:v>
                </c:pt>
                <c:pt idx="1">
                  <c:v>6583.03</c:v>
                </c:pt>
                <c:pt idx="2">
                  <c:v>6552.65</c:v>
                </c:pt>
                <c:pt idx="3">
                  <c:v>6563.28</c:v>
                </c:pt>
                <c:pt idx="4">
                  <c:v>6591.83</c:v>
                </c:pt>
                <c:pt idx="5">
                  <c:v>6594.01</c:v>
                </c:pt>
                <c:pt idx="6">
                  <c:v>6615.51</c:v>
                </c:pt>
                <c:pt idx="7">
                  <c:v>6634.42</c:v>
                </c:pt>
                <c:pt idx="8">
                  <c:v>6659.55</c:v>
                </c:pt>
                <c:pt idx="9">
                  <c:v>6653.26</c:v>
                </c:pt>
                <c:pt idx="10">
                  <c:v>6656.3</c:v>
                </c:pt>
                <c:pt idx="11">
                  <c:v>6649.3</c:v>
                </c:pt>
                <c:pt idx="12">
                  <c:v>6666.27</c:v>
                </c:pt>
                <c:pt idx="13">
                  <c:v>6684.59</c:v>
                </c:pt>
                <c:pt idx="14">
                  <c:v>6694.19</c:v>
                </c:pt>
                <c:pt idx="15">
                  <c:v>6746.93</c:v>
                </c:pt>
                <c:pt idx="16">
                  <c:v>6767.71</c:v>
                </c:pt>
                <c:pt idx="17">
                  <c:v>6764.01</c:v>
                </c:pt>
                <c:pt idx="18">
                  <c:v>6763.61</c:v>
                </c:pt>
                <c:pt idx="19">
                  <c:v>6770.83</c:v>
                </c:pt>
                <c:pt idx="20">
                  <c:v>6776.6</c:v>
                </c:pt>
                <c:pt idx="21">
                  <c:v>6768.16</c:v>
                </c:pt>
                <c:pt idx="22">
                  <c:v>6777.64</c:v>
                </c:pt>
                <c:pt idx="23">
                  <c:v>6796.53</c:v>
                </c:pt>
                <c:pt idx="24">
                  <c:v>6794.21</c:v>
                </c:pt>
                <c:pt idx="25">
                  <c:v>6765.12</c:v>
                </c:pt>
                <c:pt idx="26">
                  <c:v>6800.33</c:v>
                </c:pt>
                <c:pt idx="27">
                  <c:v>6795.62</c:v>
                </c:pt>
                <c:pt idx="28">
                  <c:v>6816.03</c:v>
                </c:pt>
                <c:pt idx="29">
                  <c:v>6827.61</c:v>
                </c:pt>
                <c:pt idx="30">
                  <c:v>6828.05</c:v>
                </c:pt>
                <c:pt idx="31">
                  <c:v>6835.99</c:v>
                </c:pt>
                <c:pt idx="32">
                  <c:v>6839.86</c:v>
                </c:pt>
                <c:pt idx="33">
                  <c:v>6827.71</c:v>
                </c:pt>
                <c:pt idx="34">
                  <c:v>6756.6</c:v>
                </c:pt>
                <c:pt idx="35">
                  <c:v>6763.09</c:v>
                </c:pt>
                <c:pt idx="36">
                  <c:v>6806.01</c:v>
                </c:pt>
                <c:pt idx="37">
                  <c:v>6776.51</c:v>
                </c:pt>
                <c:pt idx="38">
                  <c:v>6783.22</c:v>
                </c:pt>
                <c:pt idx="39">
                  <c:v>6788</c:v>
                </c:pt>
                <c:pt idx="40">
                  <c:v>6751.29</c:v>
                </c:pt>
                <c:pt idx="41">
                  <c:v>6739.43</c:v>
                </c:pt>
                <c:pt idx="42">
                  <c:v>6777.34</c:v>
                </c:pt>
                <c:pt idx="43">
                  <c:v>6743.99</c:v>
                </c:pt>
                <c:pt idx="44">
                  <c:v>6764.89</c:v>
                </c:pt>
                <c:pt idx="45">
                  <c:v>6778.29</c:v>
                </c:pt>
                <c:pt idx="46">
                  <c:v>6793.56</c:v>
                </c:pt>
                <c:pt idx="47">
                  <c:v>6778.27</c:v>
                </c:pt>
                <c:pt idx="48">
                  <c:v>6794.04</c:v>
                </c:pt>
                <c:pt idx="49">
                  <c:v>6736.09</c:v>
                </c:pt>
                <c:pt idx="50">
                  <c:v>6625.18</c:v>
                </c:pt>
                <c:pt idx="51">
                  <c:v>6633.34</c:v>
                </c:pt>
                <c:pt idx="52">
                  <c:v>6507.16</c:v>
                </c:pt>
                <c:pt idx="53">
                  <c:v>6535.67</c:v>
                </c:pt>
                <c:pt idx="54">
                  <c:v>6609.46</c:v>
                </c:pt>
                <c:pt idx="55">
                  <c:v>6604.39</c:v>
                </c:pt>
                <c:pt idx="56">
                  <c:v>6593.4</c:v>
                </c:pt>
                <c:pt idx="57">
                  <c:v>6562.66</c:v>
                </c:pt>
                <c:pt idx="58">
                  <c:v>6578.21</c:v>
                </c:pt>
                <c:pt idx="59">
                  <c:v>6584.76</c:v>
                </c:pt>
                <c:pt idx="60">
                  <c:v>6571.77</c:v>
                </c:pt>
                <c:pt idx="61">
                  <c:v>6545.44</c:v>
                </c:pt>
                <c:pt idx="62">
                  <c:v>6567.25</c:v>
                </c:pt>
                <c:pt idx="63">
                  <c:v>6531.26</c:v>
                </c:pt>
                <c:pt idx="64">
                  <c:v>6535.88</c:v>
                </c:pt>
                <c:pt idx="65">
                  <c:v>6481.02</c:v>
                </c:pt>
                <c:pt idx="66">
                  <c:v>6475.93</c:v>
                </c:pt>
                <c:pt idx="67">
                  <c:v>6527.09</c:v>
                </c:pt>
                <c:pt idx="68">
                  <c:v>6556.19</c:v>
                </c:pt>
                <c:pt idx="69">
                  <c:v>6502.8</c:v>
                </c:pt>
                <c:pt idx="70">
                  <c:v>6562.99</c:v>
                </c:pt>
                <c:pt idx="71">
                  <c:v>6614.2</c:v>
                </c:pt>
                <c:pt idx="72">
                  <c:v>6688.64</c:v>
                </c:pt>
                <c:pt idx="73">
                  <c:v>6703.91</c:v>
                </c:pt>
                <c:pt idx="74">
                  <c:v>6737.06</c:v>
                </c:pt>
                <c:pt idx="75">
                  <c:v>6682.54</c:v>
                </c:pt>
                <c:pt idx="76">
                  <c:v>6708.24</c:v>
                </c:pt>
                <c:pt idx="77">
                  <c:v>6730.51</c:v>
                </c:pt>
                <c:pt idx="78">
                  <c:v>6751.96</c:v>
                </c:pt>
                <c:pt idx="79">
                  <c:v>6767.67</c:v>
                </c:pt>
                <c:pt idx="80">
                  <c:v>6808.17</c:v>
                </c:pt>
                <c:pt idx="81">
                  <c:v>6805.78</c:v>
                </c:pt>
                <c:pt idx="82">
                  <c:v>6770.37</c:v>
                </c:pt>
                <c:pt idx="83">
                  <c:v>6798.78</c:v>
                </c:pt>
                <c:pt idx="84">
                  <c:v>6811.39</c:v>
                </c:pt>
                <c:pt idx="85">
                  <c:v>6810.67</c:v>
                </c:pt>
                <c:pt idx="86">
                  <c:v>6799.01</c:v>
                </c:pt>
                <c:pt idx="87">
                  <c:v>6843.85</c:v>
                </c:pt>
                <c:pt idx="88">
                  <c:v>6830.31</c:v>
                </c:pt>
                <c:pt idx="89">
                  <c:v>6904.81</c:v>
                </c:pt>
                <c:pt idx="90">
                  <c:v>6875.73</c:v>
                </c:pt>
                <c:pt idx="91">
                  <c:v>6875.66</c:v>
                </c:pt>
                <c:pt idx="92">
                  <c:v>6865.56</c:v>
                </c:pt>
                <c:pt idx="93">
                  <c:v>6865.08</c:v>
                </c:pt>
                <c:pt idx="94">
                  <c:v>6882.65</c:v>
                </c:pt>
                <c:pt idx="95">
                  <c:v>6856.08</c:v>
                </c:pt>
                <c:pt idx="96">
                  <c:v>6834.84</c:v>
                </c:pt>
                <c:pt idx="97">
                  <c:v>6808.38</c:v>
                </c:pt>
                <c:pt idx="98">
                  <c:v>6760.77</c:v>
                </c:pt>
                <c:pt idx="99">
                  <c:v>6754.94</c:v>
                </c:pt>
                <c:pt idx="100">
                  <c:v>6766.94</c:v>
                </c:pt>
                <c:pt idx="101">
                  <c:v>6747.74</c:v>
                </c:pt>
                <c:pt idx="102">
                  <c:v>6746.51</c:v>
                </c:pt>
                <c:pt idx="103">
                  <c:v>6733</c:v>
                </c:pt>
                <c:pt idx="104">
                  <c:v>6634.33</c:v>
                </c:pt>
                <c:pt idx="105">
                  <c:v>6707.3</c:v>
                </c:pt>
                <c:pt idx="106">
                  <c:v>6836.89</c:v>
                </c:pt>
                <c:pt idx="107">
                  <c:v>6839.89</c:v>
                </c:pt>
                <c:pt idx="108">
                  <c:v>6828.04</c:v>
                </c:pt>
                <c:pt idx="109">
                  <c:v>6831.92</c:v>
                </c:pt>
                <c:pt idx="110">
                  <c:v>6826.5</c:v>
                </c:pt>
                <c:pt idx="111">
                  <c:v>6849.05</c:v>
                </c:pt>
                <c:pt idx="112">
                  <c:v>6841.4</c:v>
                </c:pt>
                <c:pt idx="113">
                  <c:v>6855.7</c:v>
                </c:pt>
                <c:pt idx="114">
                  <c:v>6865.66</c:v>
                </c:pt>
                <c:pt idx="115">
                  <c:v>6862.7</c:v>
                </c:pt>
                <c:pt idx="116">
                  <c:v>6826.18</c:v>
                </c:pt>
                <c:pt idx="117">
                  <c:v>6795.63</c:v>
                </c:pt>
                <c:pt idx="118">
                  <c:v>6821.24</c:v>
                </c:pt>
                <c:pt idx="119">
                  <c:v>6814.5</c:v>
                </c:pt>
                <c:pt idx="120">
                  <c:v>6834.37</c:v>
                </c:pt>
                <c:pt idx="121">
                  <c:v>6823.04</c:v>
                </c:pt>
                <c:pt idx="122">
                  <c:v>6783.24</c:v>
                </c:pt>
                <c:pt idx="123">
                  <c:v>6826.01</c:v>
                </c:pt>
                <c:pt idx="124">
                  <c:v>6814.72</c:v>
                </c:pt>
                <c:pt idx="125">
                  <c:v>6821.81</c:v>
                </c:pt>
                <c:pt idx="126">
                  <c:v>6842.19</c:v>
                </c:pt>
                <c:pt idx="127">
                  <c:v>6852.61</c:v>
                </c:pt>
                <c:pt idx="128">
                  <c:v>6798.5</c:v>
                </c:pt>
                <c:pt idx="129">
                  <c:v>6824.95</c:v>
                </c:pt>
                <c:pt idx="130">
                  <c:v>6791.88</c:v>
                </c:pt>
                <c:pt idx="131">
                  <c:v>6813.85</c:v>
                </c:pt>
                <c:pt idx="132">
                  <c:v>6860.89</c:v>
                </c:pt>
                <c:pt idx="133">
                  <c:v>6806.37</c:v>
                </c:pt>
                <c:pt idx="134">
                  <c:v>6761.25</c:v>
                </c:pt>
                <c:pt idx="135">
                  <c:v>6800.53</c:v>
                </c:pt>
                <c:pt idx="136">
                  <c:v>6825.03</c:v>
                </c:pt>
                <c:pt idx="137">
                  <c:v>6837.43</c:v>
                </c:pt>
                <c:pt idx="138">
                  <c:v>6870.7</c:v>
                </c:pt>
                <c:pt idx="139">
                  <c:v>6824.35</c:v>
                </c:pt>
                <c:pt idx="140">
                  <c:v>6819.45</c:v>
                </c:pt>
                <c:pt idx="141">
                  <c:v>6863.84</c:v>
                </c:pt>
                <c:pt idx="142">
                  <c:v>6846.09</c:v>
                </c:pt>
                <c:pt idx="143">
                  <c:v>6796.95</c:v>
                </c:pt>
                <c:pt idx="144">
                  <c:v>6708.49</c:v>
                </c:pt>
                <c:pt idx="145">
                  <c:v>6755.54</c:v>
                </c:pt>
                <c:pt idx="146">
                  <c:v>6789.71</c:v>
                </c:pt>
                <c:pt idx="147">
                  <c:v>6794.24</c:v>
                </c:pt>
                <c:pt idx="148">
                  <c:v>6787.96</c:v>
                </c:pt>
                <c:pt idx="149">
                  <c:v>6802.61</c:v>
                </c:pt>
                <c:pt idx="150">
                  <c:v>6779.36</c:v>
                </c:pt>
                <c:pt idx="151">
                  <c:v>6793.37</c:v>
                </c:pt>
                <c:pt idx="152">
                  <c:v>6816.15</c:v>
                </c:pt>
                <c:pt idx="153">
                  <c:v>6810.41</c:v>
                </c:pt>
                <c:pt idx="154">
                  <c:v>6819.78</c:v>
                </c:pt>
                <c:pt idx="155">
                  <c:v>6842.49</c:v>
                </c:pt>
                <c:pt idx="156">
                  <c:v>6836.1</c:v>
                </c:pt>
                <c:pt idx="157">
                  <c:v>6837.47</c:v>
                </c:pt>
                <c:pt idx="158">
                  <c:v>6795.98</c:v>
                </c:pt>
                <c:pt idx="159">
                  <c:v>6810.49</c:v>
                </c:pt>
                <c:pt idx="160">
                  <c:v>6820.52</c:v>
                </c:pt>
                <c:pt idx="161">
                  <c:v>6816.71</c:v>
                </c:pt>
                <c:pt idx="162">
                  <c:v>6811.38</c:v>
                </c:pt>
                <c:pt idx="163">
                  <c:v>6821.1</c:v>
                </c:pt>
                <c:pt idx="164">
                  <c:v>6819.63</c:v>
                </c:pt>
                <c:pt idx="165">
                  <c:v>6788.3</c:v>
                </c:pt>
                <c:pt idx="166">
                  <c:v>6793.63</c:v>
                </c:pt>
                <c:pt idx="167">
                  <c:v>6753.4</c:v>
                </c:pt>
                <c:pt idx="168">
                  <c:v>6760.85</c:v>
                </c:pt>
                <c:pt idx="169">
                  <c:v>6739.97</c:v>
                </c:pt>
                <c:pt idx="170">
                  <c:v>6739.89</c:v>
                </c:pt>
                <c:pt idx="171">
                  <c:v>6771.52</c:v>
                </c:pt>
                <c:pt idx="172">
                  <c:v>6766.79</c:v>
                </c:pt>
                <c:pt idx="173">
                  <c:v>6778.54</c:v>
                </c:pt>
                <c:pt idx="174">
                  <c:v>6801.68</c:v>
                </c:pt>
                <c:pt idx="175">
                  <c:v>6834.32</c:v>
                </c:pt>
                <c:pt idx="176">
                  <c:v>6824</c:v>
                </c:pt>
                <c:pt idx="177">
                  <c:v>6836.82</c:v>
                </c:pt>
                <c:pt idx="178">
                  <c:v>6835.78</c:v>
                </c:pt>
                <c:pt idx="179">
                  <c:v>6864.55</c:v>
                </c:pt>
                <c:pt idx="180">
                  <c:v>6878.76</c:v>
                </c:pt>
                <c:pt idx="181">
                  <c:v>6853.69</c:v>
                </c:pt>
                <c:pt idx="182">
                  <c:v>6886.16</c:v>
                </c:pt>
                <c:pt idx="183">
                  <c:v>6910.52</c:v>
                </c:pt>
                <c:pt idx="184">
                  <c:v>6922.99</c:v>
                </c:pt>
                <c:pt idx="185">
                  <c:v>6906.05</c:v>
                </c:pt>
                <c:pt idx="186">
                  <c:v>6930.66</c:v>
                </c:pt>
                <c:pt idx="187">
                  <c:v>6879.83</c:v>
                </c:pt>
                <c:pt idx="188">
                  <c:v>6914.08</c:v>
                </c:pt>
                <c:pt idx="189">
                  <c:v>6910.87</c:v>
                </c:pt>
                <c:pt idx="190">
                  <c:v>6889.54</c:v>
                </c:pt>
                <c:pt idx="191">
                  <c:v>6915.4</c:v>
                </c:pt>
                <c:pt idx="192">
                  <c:v>6927.27</c:v>
                </c:pt>
                <c:pt idx="193">
                  <c:v>6917.56</c:v>
                </c:pt>
                <c:pt idx="194">
                  <c:v>6943.69</c:v>
                </c:pt>
                <c:pt idx="195">
                  <c:v>6919.96</c:v>
                </c:pt>
                <c:pt idx="196">
                  <c:v>6938.42</c:v>
                </c:pt>
                <c:pt idx="197">
                  <c:v>6937.98</c:v>
                </c:pt>
                <c:pt idx="198">
                  <c:v>6956.21</c:v>
                </c:pt>
                <c:pt idx="199">
                  <c:v>6978.89</c:v>
                </c:pt>
                <c:pt idx="200">
                  <c:v>7000.04</c:v>
                </c:pt>
                <c:pt idx="201">
                  <c:v>7017.62</c:v>
                </c:pt>
                <c:pt idx="202">
                  <c:v>7020.16</c:v>
                </c:pt>
                <c:pt idx="203">
                  <c:v>7031.51</c:v>
                </c:pt>
                <c:pt idx="204">
                  <c:v>7035.84</c:v>
                </c:pt>
                <c:pt idx="205">
                  <c:v>7041.66</c:v>
                </c:pt>
                <c:pt idx="206">
                  <c:v>7046.51</c:v>
                </c:pt>
                <c:pt idx="207">
                  <c:v>6972.62</c:v>
                </c:pt>
                <c:pt idx="208">
                  <c:v>6989.84</c:v>
                </c:pt>
                <c:pt idx="209">
                  <c:v>6998.52</c:v>
                </c:pt>
                <c:pt idx="210">
                  <c:v>7015.16</c:v>
                </c:pt>
                <c:pt idx="211">
                  <c:v>7060.75</c:v>
                </c:pt>
                <c:pt idx="212">
                  <c:v>7076.46</c:v>
                </c:pt>
                <c:pt idx="213">
                  <c:v>7123.08</c:v>
                </c:pt>
                <c:pt idx="214">
                  <c:v>7119.4</c:v>
                </c:pt>
                <c:pt idx="215">
                  <c:v>7142.24</c:v>
                </c:pt>
                <c:pt idx="216">
                  <c:v>7153.8</c:v>
                </c:pt>
                <c:pt idx="217">
                  <c:v>7155.98</c:v>
                </c:pt>
                <c:pt idx="218">
                  <c:v>7149.91</c:v>
                </c:pt>
                <c:pt idx="219">
                  <c:v>7115.33</c:v>
                </c:pt>
                <c:pt idx="220">
                  <c:v>7130.3</c:v>
                </c:pt>
                <c:pt idx="221">
                  <c:v>7145.04</c:v>
                </c:pt>
                <c:pt idx="222">
                  <c:v>7160.26</c:v>
                </c:pt>
                <c:pt idx="223">
                  <c:v>7157.8</c:v>
                </c:pt>
                <c:pt idx="224">
                  <c:v>7174.27</c:v>
                </c:pt>
                <c:pt idx="225">
                  <c:v>7151.78</c:v>
                </c:pt>
                <c:pt idx="226">
                  <c:v>7169.26</c:v>
                </c:pt>
                <c:pt idx="227">
                  <c:v>7175.33</c:v>
                </c:pt>
                <c:pt idx="228">
                  <c:v>7165.36</c:v>
                </c:pt>
                <c:pt idx="229">
                  <c:v>7143.86</c:v>
                </c:pt>
                <c:pt idx="230">
                  <c:v>7130.89</c:v>
                </c:pt>
                <c:pt idx="231">
                  <c:v>7117.07</c:v>
                </c:pt>
                <c:pt idx="232">
                  <c:v>7098.92</c:v>
                </c:pt>
                <c:pt idx="233">
                  <c:v>7089.19</c:v>
                </c:pt>
                <c:pt idx="234">
                  <c:v>7088.44</c:v>
                </c:pt>
                <c:pt idx="235">
                  <c:v>7113.53</c:v>
                </c:pt>
                <c:pt idx="236">
                  <c:v>7124.78</c:v>
                </c:pt>
                <c:pt idx="237">
                  <c:v>7150.75</c:v>
                </c:pt>
                <c:pt idx="238">
                  <c:v>7148.91</c:v>
                </c:pt>
                <c:pt idx="239">
                  <c:v>7149.37</c:v>
                </c:pt>
                <c:pt idx="240">
                  <c:v>7176.39</c:v>
                </c:pt>
                <c:pt idx="241">
                  <c:v>7188.28</c:v>
                </c:pt>
                <c:pt idx="242">
                  <c:v>7150.33</c:v>
                </c:pt>
                <c:pt idx="243">
                  <c:v>7150.23</c:v>
                </c:pt>
                <c:pt idx="244">
                  <c:v>7166.77</c:v>
                </c:pt>
                <c:pt idx="245">
                  <c:v>7134.5</c:v>
                </c:pt>
                <c:pt idx="246">
                  <c:v>7149.85</c:v>
                </c:pt>
                <c:pt idx="247">
                  <c:v>7154.41</c:v>
                </c:pt>
                <c:pt idx="248">
                  <c:v>7159.56</c:v>
                </c:pt>
                <c:pt idx="249">
                  <c:v>7126.16</c:v>
                </c:pt>
                <c:pt idx="250">
                  <c:v>7102.48</c:v>
                </c:pt>
                <c:pt idx="251">
                  <c:v>7135.94</c:v>
                </c:pt>
                <c:pt idx="252">
                  <c:v>7126.73</c:v>
                </c:pt>
                <c:pt idx="253">
                  <c:v>7117.9</c:v>
                </c:pt>
                <c:pt idx="254">
                  <c:v>7130</c:v>
                </c:pt>
                <c:pt idx="255">
                  <c:v>7145.43</c:v>
                </c:pt>
                <c:pt idx="256">
                  <c:v>7186.3</c:v>
                </c:pt>
                <c:pt idx="257">
                  <c:v>7172.17</c:v>
                </c:pt>
                <c:pt idx="258">
                  <c:v>7123.62</c:v>
                </c:pt>
                <c:pt idx="259">
                  <c:v>7165.45</c:v>
                </c:pt>
                <c:pt idx="260">
                  <c:v>7160.29</c:v>
                </c:pt>
                <c:pt idx="261">
                  <c:v>7143.06</c:v>
                </c:pt>
                <c:pt idx="262">
                  <c:v>7141.2</c:v>
                </c:pt>
                <c:pt idx="263">
                  <c:v>7149.47</c:v>
                </c:pt>
                <c:pt idx="264">
                  <c:v>7136.6</c:v>
                </c:pt>
                <c:pt idx="265">
                  <c:v>7123.52</c:v>
                </c:pt>
                <c:pt idx="266">
                  <c:v>7125.13</c:v>
                </c:pt>
                <c:pt idx="267">
                  <c:v>7115.1</c:v>
                </c:pt>
                <c:pt idx="268">
                  <c:v>7098.85</c:v>
                </c:pt>
                <c:pt idx="269">
                  <c:v>7042.41</c:v>
                </c:pt>
                <c:pt idx="270">
                  <c:v>7033.7</c:v>
                </c:pt>
                <c:pt idx="271">
                  <c:v>7033.17</c:v>
                </c:pt>
                <c:pt idx="272">
                  <c:v>7042.67</c:v>
                </c:pt>
                <c:pt idx="273">
                  <c:v>7036.76</c:v>
                </c:pt>
                <c:pt idx="274">
                  <c:v>7038.1</c:v>
                </c:pt>
                <c:pt idx="275">
                  <c:v>7063.54</c:v>
                </c:pt>
                <c:pt idx="276">
                  <c:v>7060.52</c:v>
                </c:pt>
                <c:pt idx="277">
                  <c:v>7050.79</c:v>
                </c:pt>
                <c:pt idx="278">
                  <c:v>7023.57</c:v>
                </c:pt>
                <c:pt idx="279">
                  <c:v>7042</c:v>
                </c:pt>
                <c:pt idx="280">
                  <c:v>7031.87</c:v>
                </c:pt>
                <c:pt idx="281">
                  <c:v>7063.13</c:v>
                </c:pt>
                <c:pt idx="282">
                  <c:v>7116.38</c:v>
                </c:pt>
                <c:pt idx="283">
                  <c:v>7116.38</c:v>
                </c:pt>
                <c:pt idx="284">
                  <c:v>7150.95</c:v>
                </c:pt>
                <c:pt idx="285">
                  <c:v>7137.59</c:v>
                </c:pt>
                <c:pt idx="286">
                  <c:v>7200.77</c:v>
                </c:pt>
                <c:pt idx="287">
                  <c:v>7222.14</c:v>
                </c:pt>
                <c:pt idx="288">
                  <c:v>7248.13</c:v>
                </c:pt>
                <c:pt idx="289">
                  <c:v>7251.88</c:v>
                </c:pt>
                <c:pt idx="290">
                  <c:v>7246.8</c:v>
                </c:pt>
                <c:pt idx="291">
                  <c:v>7244.78</c:v>
                </c:pt>
                <c:pt idx="292">
                  <c:v>7244.78</c:v>
                </c:pt>
                <c:pt idx="293">
                  <c:v>7255.85</c:v>
                </c:pt>
                <c:pt idx="294">
                  <c:v>7296.08</c:v>
                </c:pt>
                <c:pt idx="295">
                  <c:v>7289.98</c:v>
                </c:pt>
                <c:pt idx="296">
                  <c:v>7315.33</c:v>
                </c:pt>
                <c:pt idx="297">
                  <c:v>7293.28</c:v>
                </c:pt>
                <c:pt idx="298">
                  <c:v>7267.52</c:v>
                </c:pt>
                <c:pt idx="299">
                  <c:v>7249.42</c:v>
                </c:pt>
                <c:pt idx="300">
                  <c:v>7285.03</c:v>
                </c:pt>
                <c:pt idx="301">
                  <c:v>7279.41</c:v>
                </c:pt>
                <c:pt idx="302">
                  <c:v>7215.12</c:v>
                </c:pt>
                <c:pt idx="303">
                  <c:v>7254.01</c:v>
                </c:pt>
                <c:pt idx="304">
                  <c:v>7322.06</c:v>
                </c:pt>
                <c:pt idx="305">
                  <c:v>7291.31</c:v>
                </c:pt>
                <c:pt idx="306">
                  <c:v>7288.41</c:v>
                </c:pt>
                <c:pt idx="307">
                  <c:v>7278.44</c:v>
                </c:pt>
                <c:pt idx="308">
                  <c:v>7264.11</c:v>
                </c:pt>
                <c:pt idx="309">
                  <c:v>7239.9</c:v>
                </c:pt>
                <c:pt idx="310">
                  <c:v>7261.53</c:v>
                </c:pt>
                <c:pt idx="311">
                  <c:v>7261.53</c:v>
                </c:pt>
                <c:pt idx="312">
                  <c:v>7261.49</c:v>
                </c:pt>
                <c:pt idx="313">
                  <c:v>7207.22</c:v>
                </c:pt>
                <c:pt idx="314">
                  <c:v>7165.52</c:v>
                </c:pt>
                <c:pt idx="315">
                  <c:v>7135.91</c:v>
                </c:pt>
                <c:pt idx="316">
                  <c:v>7157</c:v>
                </c:pt>
                <c:pt idx="317">
                  <c:v>7121.65</c:v>
                </c:pt>
                <c:pt idx="318">
                  <c:v>7100.81</c:v>
                </c:pt>
                <c:pt idx="319">
                  <c:v>7095.26</c:v>
                </c:pt>
                <c:pt idx="320">
                  <c:v>7111.23</c:v>
                </c:pt>
                <c:pt idx="321">
                  <c:v>7121.66</c:v>
                </c:pt>
                <c:pt idx="322">
                  <c:v>7120.24</c:v>
                </c:pt>
                <c:pt idx="323">
                  <c:v>7120.24</c:v>
                </c:pt>
                <c:pt idx="324">
                  <c:v>7155.58</c:v>
                </c:pt>
                <c:pt idx="325">
                  <c:v>7137.12</c:v>
                </c:pt>
                <c:pt idx="326">
                  <c:v>7134.39</c:v>
                </c:pt>
                <c:pt idx="327">
                  <c:v>7094.03</c:v>
                </c:pt>
                <c:pt idx="328">
                  <c:v>7081.19</c:v>
                </c:pt>
                <c:pt idx="329">
                  <c:v>7068.73</c:v>
                </c:pt>
                <c:pt idx="330">
                  <c:v>7059.41</c:v>
                </c:pt>
                <c:pt idx="331">
                  <c:v>7044.87</c:v>
                </c:pt>
                <c:pt idx="332">
                  <c:v>6986.39</c:v>
                </c:pt>
                <c:pt idx="333">
                  <c:v>6956.52</c:v>
                </c:pt>
                <c:pt idx="334">
                  <c:v>6946.51</c:v>
                </c:pt>
                <c:pt idx="335">
                  <c:v>7120.39</c:v>
                </c:pt>
                <c:pt idx="336">
                  <c:v>7176.67</c:v>
                </c:pt>
                <c:pt idx="337">
                  <c:v>7176.67</c:v>
                </c:pt>
                <c:pt idx="338">
                  <c:v>7220.94</c:v>
                </c:pt>
                <c:pt idx="339">
                  <c:v>7293.57</c:v>
                </c:pt>
                <c:pt idx="340">
                  <c:v>7293.57</c:v>
                </c:pt>
                <c:pt idx="341">
                  <c:v>7325.96</c:v>
                </c:pt>
                <c:pt idx="342">
                  <c:v>7307.27</c:v>
                </c:pt>
                <c:pt idx="343">
                  <c:v>7303.04</c:v>
                </c:pt>
                <c:pt idx="344">
                  <c:v>7304.69</c:v>
                </c:pt>
                <c:pt idx="345">
                  <c:v>7334.34</c:v>
                </c:pt>
                <c:pt idx="346">
                  <c:v>7389.99</c:v>
                </c:pt>
                <c:pt idx="347">
                  <c:v>7416.97</c:v>
                </c:pt>
                <c:pt idx="348">
                  <c:v>7421.19</c:v>
                </c:pt>
                <c:pt idx="349">
                  <c:v>7447.74</c:v>
                </c:pt>
                <c:pt idx="350">
                  <c:v>7458.36</c:v>
                </c:pt>
                <c:pt idx="351">
                  <c:v>7508.52</c:v>
                </c:pt>
                <c:pt idx="352">
                  <c:v>7491.82</c:v>
                </c:pt>
                <c:pt idx="353">
                  <c:v>7517.31</c:v>
                </c:pt>
                <c:pt idx="354">
                  <c:v>7536.96</c:v>
                </c:pt>
                <c:pt idx="355">
                  <c:v>7514.88</c:v>
                </c:pt>
                <c:pt idx="356">
                  <c:v>7461.2</c:v>
                </c:pt>
                <c:pt idx="357">
                  <c:v>7418.74</c:v>
                </c:pt>
                <c:pt idx="358">
                  <c:v>7497.36</c:v>
                </c:pt>
                <c:pt idx="359">
                  <c:v>7533.22</c:v>
                </c:pt>
                <c:pt idx="360">
                  <c:v>7523.72</c:v>
                </c:pt>
                <c:pt idx="361">
                  <c:v>7534.41</c:v>
                </c:pt>
                <c:pt idx="362">
                  <c:v>7588.03</c:v>
                </c:pt>
                <c:pt idx="363">
                  <c:v>7623.81</c:v>
                </c:pt>
                <c:pt idx="364">
                  <c:v>7623.81</c:v>
                </c:pt>
                <c:pt idx="365">
                  <c:v>7674.19</c:v>
                </c:pt>
                <c:pt idx="366">
                  <c:v>7575.61</c:v>
                </c:pt>
                <c:pt idx="367">
                  <c:v>7575.61</c:v>
                </c:pt>
                <c:pt idx="368">
                  <c:v>7575.61</c:v>
                </c:pt>
                <c:pt idx="369">
                  <c:v>7465.3</c:v>
                </c:pt>
                <c:pt idx="370">
                  <c:v>7440.52</c:v>
                </c:pt>
                <c:pt idx="371">
                  <c:v>7495.25</c:v>
                </c:pt>
                <c:pt idx="372">
                  <c:v>7551.59</c:v>
                </c:pt>
                <c:pt idx="373">
                  <c:v>7480.24</c:v>
                </c:pt>
                <c:pt idx="374">
                  <c:v>7390.64</c:v>
                </c:pt>
                <c:pt idx="375">
                  <c:v>7467.45</c:v>
                </c:pt>
                <c:pt idx="376">
                  <c:v>7486.84</c:v>
                </c:pt>
                <c:pt idx="377">
                  <c:v>7451.89</c:v>
                </c:pt>
                <c:pt idx="378">
                  <c:v>7264.01</c:v>
                </c:pt>
                <c:pt idx="379">
                  <c:v>7371.27</c:v>
                </c:pt>
                <c:pt idx="380">
                  <c:v>7487.46</c:v>
                </c:pt>
                <c:pt idx="381">
                  <c:v>7487.46</c:v>
                </c:pt>
                <c:pt idx="382">
                  <c:v>7560.77</c:v>
                </c:pt>
                <c:pt idx="383">
                  <c:v>7576.18</c:v>
                </c:pt>
                <c:pt idx="384">
                  <c:v>7529.2</c:v>
                </c:pt>
                <c:pt idx="385">
                  <c:v>7502.03</c:v>
                </c:pt>
                <c:pt idx="386">
                  <c:v>7539.69</c:v>
                </c:pt>
                <c:pt idx="387">
                  <c:v>7589.95</c:v>
                </c:pt>
                <c:pt idx="388">
                  <c:v>7504.49</c:v>
                </c:pt>
                <c:pt idx="389">
                  <c:v>7480.81</c:v>
                </c:pt>
                <c:pt idx="390">
                  <c:v>7413.24</c:v>
                </c:pt>
                <c:pt idx="391">
                  <c:v>7430.37</c:v>
                </c:pt>
                <c:pt idx="392">
                  <c:v>7334.97</c:v>
                </c:pt>
                <c:pt idx="393">
                  <c:v>7375.27</c:v>
                </c:pt>
                <c:pt idx="394">
                  <c:v>7484.52</c:v>
                </c:pt>
                <c:pt idx="395">
                  <c:v>7569.3</c:v>
                </c:pt>
                <c:pt idx="396">
                  <c:v>7634.86</c:v>
                </c:pt>
                <c:pt idx="397">
                  <c:v>7711.73</c:v>
                </c:pt>
                <c:pt idx="398">
                  <c:v>7696.52</c:v>
                </c:pt>
                <c:pt idx="399">
                  <c:v>7705.3</c:v>
                </c:pt>
                <c:pt idx="400">
                  <c:v>7712.01</c:v>
                </c:pt>
                <c:pt idx="401">
                  <c:v>7714.57</c:v>
                </c:pt>
                <c:pt idx="402">
                  <c:v>7668.86</c:v>
                </c:pt>
                <c:pt idx="403">
                  <c:v>7705.41</c:v>
                </c:pt>
                <c:pt idx="404">
                  <c:v>7706.61</c:v>
                </c:pt>
                <c:pt idx="405">
                  <c:v>7692.84</c:v>
                </c:pt>
                <c:pt idx="406">
                  <c:v>7726</c:v>
                </c:pt>
                <c:pt idx="407">
                  <c:v>7851.73</c:v>
                </c:pt>
                <c:pt idx="408">
                  <c:v>7867.42</c:v>
                </c:pt>
                <c:pt idx="409">
                  <c:v>7894.93</c:v>
                </c:pt>
                <c:pt idx="410">
                  <c:v>7904.56</c:v>
                </c:pt>
                <c:pt idx="411">
                  <c:v>7925.35</c:v>
                </c:pt>
                <c:pt idx="412">
                  <c:v>7927.36</c:v>
                </c:pt>
                <c:pt idx="413">
                  <c:v>7826.47</c:v>
                </c:pt>
                <c:pt idx="414">
                  <c:v>7916.38</c:v>
                </c:pt>
                <c:pt idx="415">
                  <c:v>7895.16</c:v>
                </c:pt>
                <c:pt idx="416">
                  <c:v>7912.98</c:v>
                </c:pt>
                <c:pt idx="417">
                  <c:v>7923.86</c:v>
                </c:pt>
                <c:pt idx="418">
                  <c:v>7878.96</c:v>
                </c:pt>
                <c:pt idx="419">
                  <c:v>7853.95</c:v>
                </c:pt>
                <c:pt idx="420">
                  <c:v>7887.38</c:v>
                </c:pt>
                <c:pt idx="421">
                  <c:v>7876.89</c:v>
                </c:pt>
                <c:pt idx="422">
                  <c:v>7840.16</c:v>
                </c:pt>
                <c:pt idx="423">
                  <c:v>7756.76</c:v>
                </c:pt>
                <c:pt idx="424">
                  <c:v>7760.84</c:v>
                </c:pt>
                <c:pt idx="425">
                  <c:v>7717.07</c:v>
                </c:pt>
                <c:pt idx="426">
                  <c:v>7743.08</c:v>
                </c:pt>
                <c:pt idx="427">
                  <c:v>7816.76</c:v>
                </c:pt>
                <c:pt idx="428">
                  <c:v>7787.84</c:v>
                </c:pt>
                <c:pt idx="429">
                  <c:v>7823.56</c:v>
                </c:pt>
                <c:pt idx="430">
                  <c:v>7831.35</c:v>
                </c:pt>
                <c:pt idx="431">
                  <c:v>7828.26</c:v>
                </c:pt>
                <c:pt idx="432">
                  <c:v>7815.97</c:v>
                </c:pt>
                <c:pt idx="433">
                  <c:v>7820.06</c:v>
                </c:pt>
                <c:pt idx="434">
                  <c:v>7888.53</c:v>
                </c:pt>
                <c:pt idx="435">
                  <c:v>7905.1</c:v>
                </c:pt>
                <c:pt idx="436">
                  <c:v>7796.89</c:v>
                </c:pt>
                <c:pt idx="437">
                  <c:v>7978.47</c:v>
                </c:pt>
                <c:pt idx="438">
                  <c:v>7798.65</c:v>
                </c:pt>
                <c:pt idx="439">
                  <c:v>7938.89</c:v>
                </c:pt>
                <c:pt idx="440">
                  <c:v>7953.57</c:v>
                </c:pt>
                <c:pt idx="441">
                  <c:v>7976.4</c:v>
                </c:pt>
                <c:pt idx="442">
                  <c:v>8019.14</c:v>
                </c:pt>
                <c:pt idx="443">
                  <c:v>7949.3</c:v>
                </c:pt>
                <c:pt idx="444">
                  <c:v>7961.52</c:v>
                </c:pt>
                <c:pt idx="445">
                  <c:v>7972.96</c:v>
                </c:pt>
                <c:pt idx="446">
                  <c:v>7995.23</c:v>
                </c:pt>
                <c:pt idx="447">
                  <c:v>7995.23</c:v>
                </c:pt>
                <c:pt idx="448">
                  <c:v>7817.22</c:v>
                </c:pt>
                <c:pt idx="449">
                  <c:v>7852.29</c:v>
                </c:pt>
                <c:pt idx="450">
                  <c:v>7796.39</c:v>
                </c:pt>
                <c:pt idx="451">
                  <c:v>7726.59</c:v>
                </c:pt>
                <c:pt idx="452">
                  <c:v>7815.78</c:v>
                </c:pt>
                <c:pt idx="453">
                  <c:v>7735.71</c:v>
                </c:pt>
                <c:pt idx="454">
                  <c:v>7678.17</c:v>
                </c:pt>
                <c:pt idx="455">
                  <c:v>7678.46</c:v>
                </c:pt>
                <c:pt idx="456">
                  <c:v>7662.59</c:v>
                </c:pt>
                <c:pt idx="457">
                  <c:v>7604.17</c:v>
                </c:pt>
                <c:pt idx="458">
                  <c:v>7594.81</c:v>
                </c:pt>
                <c:pt idx="459">
                  <c:v>7629.17</c:v>
                </c:pt>
                <c:pt idx="460">
                  <c:v>7583.27</c:v>
                </c:pt>
                <c:pt idx="461">
                  <c:v>7754.34</c:v>
                </c:pt>
                <c:pt idx="462">
                  <c:v>7542.82</c:v>
                </c:pt>
                <c:pt idx="463">
                  <c:v>7542.82</c:v>
                </c:pt>
                <c:pt idx="464">
                  <c:v>7506.33</c:v>
                </c:pt>
                <c:pt idx="465">
                  <c:v>7539.27</c:v>
                </c:pt>
                <c:pt idx="466">
                  <c:v>7548.57</c:v>
                </c:pt>
                <c:pt idx="467">
                  <c:v>7522.6</c:v>
                </c:pt>
                <c:pt idx="468">
                  <c:v>7492.96</c:v>
                </c:pt>
                <c:pt idx="469">
                  <c:v>7492.96</c:v>
                </c:pt>
                <c:pt idx="470">
                  <c:v>7364.03</c:v>
                </c:pt>
                <c:pt idx="471">
                  <c:v>7363.06</c:v>
                </c:pt>
                <c:pt idx="472">
                  <c:v>7337.12</c:v>
                </c:pt>
                <c:pt idx="473">
                  <c:v>7357.68</c:v>
                </c:pt>
                <c:pt idx="474">
                  <c:v>7455.5</c:v>
                </c:pt>
                <c:pt idx="475">
                  <c:v>7365.91</c:v>
                </c:pt>
                <c:pt idx="476">
                  <c:v>7377.13</c:v>
                </c:pt>
                <c:pt idx="477">
                  <c:v>7499.75</c:v>
                </c:pt>
                <c:pt idx="478">
                  <c:v>7506.01</c:v>
                </c:pt>
                <c:pt idx="479">
                  <c:v>7545.88</c:v>
                </c:pt>
                <c:pt idx="480">
                  <c:v>7522.51</c:v>
                </c:pt>
                <c:pt idx="481">
                  <c:v>7516.22</c:v>
                </c:pt>
                <c:pt idx="482">
                  <c:v>7587.8</c:v>
                </c:pt>
                <c:pt idx="483">
                  <c:v>7583.17</c:v>
                </c:pt>
                <c:pt idx="484">
                  <c:v>7583.17</c:v>
                </c:pt>
                <c:pt idx="485">
                  <c:v>7352.49</c:v>
                </c:pt>
                <c:pt idx="486">
                  <c:v>7231.42</c:v>
                </c:pt>
                <c:pt idx="487">
                  <c:v>7176.65</c:v>
                </c:pt>
                <c:pt idx="488">
                  <c:v>7109.92</c:v>
                </c:pt>
                <c:pt idx="489">
                  <c:v>7253.99</c:v>
                </c:pt>
                <c:pt idx="490">
                  <c:v>7216.29</c:v>
                </c:pt>
                <c:pt idx="491">
                  <c:v>7262.19</c:v>
                </c:pt>
                <c:pt idx="492">
                  <c:v>7261.8</c:v>
                </c:pt>
                <c:pt idx="493">
                  <c:v>7280.58</c:v>
                </c:pt>
                <c:pt idx="494">
                  <c:v>7321.98</c:v>
                </c:pt>
                <c:pt idx="495">
                  <c:v>7428.25</c:v>
                </c:pt>
                <c:pt idx="496">
                  <c:v>7449.46</c:v>
                </c:pt>
                <c:pt idx="497">
                  <c:v>7539.63</c:v>
                </c:pt>
                <c:pt idx="498">
                  <c:v>7539.63</c:v>
                </c:pt>
                <c:pt idx="499">
                  <c:v>7572.15</c:v>
                </c:pt>
                <c:pt idx="500">
                  <c:v>7546.5</c:v>
                </c:pt>
                <c:pt idx="501">
                  <c:v>7536.53</c:v>
                </c:pt>
                <c:pt idx="502">
                  <c:v>7516.35</c:v>
                </c:pt>
                <c:pt idx="503">
                  <c:v>7528.21</c:v>
                </c:pt>
                <c:pt idx="504">
                  <c:v>7503.49</c:v>
                </c:pt>
                <c:pt idx="505">
                  <c:v>7505.02</c:v>
                </c:pt>
                <c:pt idx="506">
                  <c:v>7569.51</c:v>
                </c:pt>
                <c:pt idx="507">
                  <c:v>7674.92</c:v>
                </c:pt>
                <c:pt idx="508">
                  <c:v>7764.86</c:v>
                </c:pt>
                <c:pt idx="509">
                  <c:v>7667.31</c:v>
                </c:pt>
                <c:pt idx="510">
                  <c:v>7655.26</c:v>
                </c:pt>
                <c:pt idx="511">
                  <c:v>7647.43</c:v>
                </c:pt>
                <c:pt idx="512">
                  <c:v>7647.43</c:v>
                </c:pt>
                <c:pt idx="513">
                  <c:v>7760.27</c:v>
                </c:pt>
                <c:pt idx="514">
                  <c:v>7650.79</c:v>
                </c:pt>
                <c:pt idx="515">
                  <c:v>7664.69</c:v>
                </c:pt>
                <c:pt idx="516">
                  <c:v>7555.23</c:v>
                </c:pt>
                <c:pt idx="517">
                  <c:v>7549.33</c:v>
                </c:pt>
                <c:pt idx="518">
                  <c:v>7521.73</c:v>
                </c:pt>
                <c:pt idx="519">
                  <c:v>7566.17</c:v>
                </c:pt>
                <c:pt idx="520">
                  <c:v>7624.98</c:v>
                </c:pt>
                <c:pt idx="521">
                  <c:v>7716.13</c:v>
                </c:pt>
                <c:pt idx="522">
                  <c:v>7789.16</c:v>
                </c:pt>
                <c:pt idx="523">
                  <c:v>7752.43</c:v>
                </c:pt>
                <c:pt idx="524">
                  <c:v>7743.12</c:v>
                </c:pt>
                <c:pt idx="525">
                  <c:v>7746.91</c:v>
                </c:pt>
                <c:pt idx="526">
                  <c:v>7730.88</c:v>
                </c:pt>
                <c:pt idx="527">
                  <c:v>7654.17</c:v>
                </c:pt>
                <c:pt idx="528">
                  <c:v>7680.89</c:v>
                </c:pt>
                <c:pt idx="529">
                  <c:v>7674.65</c:v>
                </c:pt>
                <c:pt idx="530">
                  <c:v>7682.53</c:v>
                </c:pt>
                <c:pt idx="531">
                  <c:v>7682.53</c:v>
                </c:pt>
                <c:pt idx="532">
                  <c:v>7668.9</c:v>
                </c:pt>
                <c:pt idx="533">
                  <c:v>7644.57</c:v>
                </c:pt>
                <c:pt idx="534">
                  <c:v>7681.99</c:v>
                </c:pt>
                <c:pt idx="535">
                  <c:v>7662.48</c:v>
                </c:pt>
                <c:pt idx="536">
                  <c:v>7681.84</c:v>
                </c:pt>
                <c:pt idx="537">
                  <c:v>7681.84</c:v>
                </c:pt>
                <c:pt idx="538">
                  <c:v>7681.84</c:v>
                </c:pt>
                <c:pt idx="539">
                  <c:v>7681.84</c:v>
                </c:pt>
                <c:pt idx="540">
                  <c:v>7718.84</c:v>
                </c:pt>
                <c:pt idx="541">
                  <c:v>7719.34</c:v>
                </c:pt>
                <c:pt idx="542">
                  <c:v>7697.6</c:v>
                </c:pt>
                <c:pt idx="543">
                  <c:v>7691.22</c:v>
                </c:pt>
                <c:pt idx="544">
                  <c:v>7662.22</c:v>
                </c:pt>
                <c:pt idx="545">
                  <c:v>7675.26</c:v>
                </c:pt>
                <c:pt idx="546">
                  <c:v>7631.77</c:v>
                </c:pt>
                <c:pt idx="547">
                  <c:v>7635.66</c:v>
                </c:pt>
                <c:pt idx="548">
                  <c:v>7667.02</c:v>
                </c:pt>
                <c:pt idx="549">
                  <c:v>7667.02</c:v>
                </c:pt>
                <c:pt idx="550">
                  <c:v>7659.34</c:v>
                </c:pt>
                <c:pt idx="551">
                  <c:v>7677.07</c:v>
                </c:pt>
                <c:pt idx="552">
                  <c:v>7717.23</c:v>
                </c:pt>
                <c:pt idx="553">
                  <c:v>7737.51</c:v>
                </c:pt>
                <c:pt idx="554">
                  <c:v>7823.36</c:v>
                </c:pt>
                <c:pt idx="555">
                  <c:v>7906.26</c:v>
                </c:pt>
                <c:pt idx="556">
                  <c:v>7863.4</c:v>
                </c:pt>
                <c:pt idx="557">
                  <c:v>7926.55</c:v>
                </c:pt>
                <c:pt idx="558">
                  <c:v>7903.85</c:v>
                </c:pt>
                <c:pt idx="559">
                  <c:v>7918.82</c:v>
                </c:pt>
                <c:pt idx="560">
                  <c:v>7907.79</c:v>
                </c:pt>
                <c:pt idx="561">
                  <c:v>7828</c:v>
                </c:pt>
                <c:pt idx="562">
                  <c:v>7860.94</c:v>
                </c:pt>
                <c:pt idx="563">
                  <c:v>7834.7</c:v>
                </c:pt>
                <c:pt idx="564">
                  <c:v>7801.88</c:v>
                </c:pt>
                <c:pt idx="565">
                  <c:v>7784.89</c:v>
                </c:pt>
                <c:pt idx="566">
                  <c:v>7794.19</c:v>
                </c:pt>
                <c:pt idx="567">
                  <c:v>7761.17</c:v>
                </c:pt>
                <c:pt idx="568">
                  <c:v>7761.17</c:v>
                </c:pt>
                <c:pt idx="569">
                  <c:v>7690.29</c:v>
                </c:pt>
                <c:pt idx="570">
                  <c:v>7694.18</c:v>
                </c:pt>
                <c:pt idx="571">
                  <c:v>7693.92</c:v>
                </c:pt>
                <c:pt idx="572">
                  <c:v>7644.39</c:v>
                </c:pt>
                <c:pt idx="573">
                  <c:v>7683.76</c:v>
                </c:pt>
                <c:pt idx="574">
                  <c:v>7713.31</c:v>
                </c:pt>
                <c:pt idx="575">
                  <c:v>7758.36</c:v>
                </c:pt>
                <c:pt idx="576">
                  <c:v>7714.56</c:v>
                </c:pt>
                <c:pt idx="577">
                  <c:v>7664.02</c:v>
                </c:pt>
                <c:pt idx="578">
                  <c:v>7580.45</c:v>
                </c:pt>
                <c:pt idx="579">
                  <c:v>7548.51</c:v>
                </c:pt>
                <c:pt idx="580">
                  <c:v>7327.44</c:v>
                </c:pt>
                <c:pt idx="581">
                  <c:v>7309.41</c:v>
                </c:pt>
                <c:pt idx="582">
                  <c:v>7474.42</c:v>
                </c:pt>
                <c:pt idx="583">
                  <c:v>7354.82</c:v>
                </c:pt>
                <c:pt idx="584">
                  <c:v>7285.54</c:v>
                </c:pt>
                <c:pt idx="585">
                  <c:v>7248.47</c:v>
                </c:pt>
                <c:pt idx="586">
                  <c:v>7195.8</c:v>
                </c:pt>
                <c:pt idx="587">
                  <c:v>7292.91</c:v>
                </c:pt>
                <c:pt idx="588">
                  <c:v>7257.34</c:v>
                </c:pt>
                <c:pt idx="589">
                  <c:v>7102.61</c:v>
                </c:pt>
                <c:pt idx="590">
                  <c:v>7078.68</c:v>
                </c:pt>
                <c:pt idx="591">
                  <c:v>6916.99</c:v>
                </c:pt>
                <c:pt idx="592">
                  <c:v>6889.53</c:v>
                </c:pt>
                <c:pt idx="593">
                  <c:v>7052.8</c:v>
                </c:pt>
                <c:pt idx="594">
                  <c:v>7065.38</c:v>
                </c:pt>
                <c:pt idx="595">
                  <c:v>6865.38</c:v>
                </c:pt>
                <c:pt idx="596">
                  <c:v>7097.8</c:v>
                </c:pt>
                <c:pt idx="597">
                  <c:v>7193.31</c:v>
                </c:pt>
                <c:pt idx="598">
                  <c:v>7175.16</c:v>
                </c:pt>
                <c:pt idx="599">
                  <c:v>7203.82</c:v>
                </c:pt>
                <c:pt idx="600">
                  <c:v>7199.16</c:v>
                </c:pt>
                <c:pt idx="601">
                  <c:v>7193.83</c:v>
                </c:pt>
                <c:pt idx="602">
                  <c:v>7260.48</c:v>
                </c:pt>
                <c:pt idx="603">
                  <c:v>7293.67</c:v>
                </c:pt>
                <c:pt idx="604">
                  <c:v>7332.96</c:v>
                </c:pt>
                <c:pt idx="605">
                  <c:v>7344.35</c:v>
                </c:pt>
                <c:pt idx="606">
                  <c:v>7293.59</c:v>
                </c:pt>
                <c:pt idx="607">
                  <c:v>7230.53</c:v>
                </c:pt>
                <c:pt idx="608">
                  <c:v>7204.65</c:v>
                </c:pt>
                <c:pt idx="609">
                  <c:v>7280.82</c:v>
                </c:pt>
                <c:pt idx="610">
                  <c:v>7252.93</c:v>
                </c:pt>
                <c:pt idx="611">
                  <c:v>7181.53</c:v>
                </c:pt>
                <c:pt idx="612">
                  <c:v>7120.86</c:v>
                </c:pt>
                <c:pt idx="613">
                  <c:v>7129.69</c:v>
                </c:pt>
                <c:pt idx="614">
                  <c:v>7135.21</c:v>
                </c:pt>
                <c:pt idx="615">
                  <c:v>7258.15</c:v>
                </c:pt>
                <c:pt idx="616">
                  <c:v>7260.58</c:v>
                </c:pt>
                <c:pt idx="617">
                  <c:v>7295.87</c:v>
                </c:pt>
                <c:pt idx="618">
                  <c:v>7333.94</c:v>
                </c:pt>
                <c:pt idx="619">
                  <c:v>7404.21</c:v>
                </c:pt>
                <c:pt idx="620">
                  <c:v>7417.16</c:v>
                </c:pt>
                <c:pt idx="621">
                  <c:v>7405.28</c:v>
                </c:pt>
                <c:pt idx="622">
                  <c:v>7405.28</c:v>
                </c:pt>
                <c:pt idx="623">
                  <c:v>7390.8</c:v>
                </c:pt>
                <c:pt idx="624">
                  <c:v>7390.8</c:v>
                </c:pt>
                <c:pt idx="625">
                  <c:v>7457.11</c:v>
                </c:pt>
                <c:pt idx="626">
                  <c:v>7457.11</c:v>
                </c:pt>
                <c:pt idx="627">
                  <c:v>7517.78</c:v>
                </c:pt>
                <c:pt idx="628">
                  <c:v>7517.78</c:v>
                </c:pt>
                <c:pt idx="629">
                  <c:v>7564.59</c:v>
                </c:pt>
                <c:pt idx="630">
                  <c:v>7538.12</c:v>
                </c:pt>
                <c:pt idx="631">
                  <c:v>7539.78</c:v>
                </c:pt>
                <c:pt idx="632">
                  <c:v>7603.21</c:v>
                </c:pt>
                <c:pt idx="633">
                  <c:v>7575.81</c:v>
                </c:pt>
                <c:pt idx="634">
                  <c:v>7619.39</c:v>
                </c:pt>
                <c:pt idx="635">
                  <c:v>7567.06</c:v>
                </c:pt>
                <c:pt idx="636">
                  <c:v>7572.15</c:v>
                </c:pt>
                <c:pt idx="637">
                  <c:v>7531.54</c:v>
                </c:pt>
                <c:pt idx="638">
                  <c:v>7497.05</c:v>
                </c:pt>
                <c:pt idx="639">
                  <c:v>7468.28</c:v>
                </c:pt>
                <c:pt idx="640">
                  <c:v>7428.4</c:v>
                </c:pt>
                <c:pt idx="641">
                  <c:v>7449.92</c:v>
                </c:pt>
                <c:pt idx="642">
                  <c:v>7404.36</c:v>
                </c:pt>
                <c:pt idx="643">
                  <c:v>7325.09</c:v>
                </c:pt>
                <c:pt idx="644">
                  <c:v>7325.65</c:v>
                </c:pt>
                <c:pt idx="645">
                  <c:v>7368.66</c:v>
                </c:pt>
                <c:pt idx="646">
                  <c:v>7344.9</c:v>
                </c:pt>
                <c:pt idx="647">
                  <c:v>7301.94</c:v>
                </c:pt>
                <c:pt idx="648">
                  <c:v>7300.54</c:v>
                </c:pt>
                <c:pt idx="649">
                  <c:v>7242.39</c:v>
                </c:pt>
                <c:pt idx="650">
                  <c:v>7240.03</c:v>
                </c:pt>
                <c:pt idx="651">
                  <c:v>7233.03</c:v>
                </c:pt>
                <c:pt idx="652">
                  <c:v>7152.28</c:v>
                </c:pt>
                <c:pt idx="653">
                  <c:v>7195.46</c:v>
                </c:pt>
                <c:pt idx="654">
                  <c:v>7242.58</c:v>
                </c:pt>
                <c:pt idx="655">
                  <c:v>7191.02</c:v>
                </c:pt>
                <c:pt idx="656">
                  <c:v>7142.39</c:v>
                </c:pt>
                <c:pt idx="657">
                  <c:v>7130.25</c:v>
                </c:pt>
                <c:pt idx="658">
                  <c:v>7127.7</c:v>
                </c:pt>
                <c:pt idx="659">
                  <c:v>7091.11</c:v>
                </c:pt>
                <c:pt idx="660">
                  <c:v>7127.96</c:v>
                </c:pt>
                <c:pt idx="661">
                  <c:v>7154.63</c:v>
                </c:pt>
                <c:pt idx="662">
                  <c:v>7152.58</c:v>
                </c:pt>
                <c:pt idx="663">
                  <c:v>7202.45</c:v>
                </c:pt>
                <c:pt idx="664">
                  <c:v>7204.19</c:v>
                </c:pt>
                <c:pt idx="665">
                  <c:v>7180.7</c:v>
                </c:pt>
                <c:pt idx="666">
                  <c:v>7123.87</c:v>
                </c:pt>
                <c:pt idx="667">
                  <c:v>7179.38</c:v>
                </c:pt>
                <c:pt idx="668">
                  <c:v>7084.87</c:v>
                </c:pt>
                <c:pt idx="669">
                  <c:v>7081.1</c:v>
                </c:pt>
                <c:pt idx="670">
                  <c:v>7019.56</c:v>
                </c:pt>
                <c:pt idx="671">
                  <c:v>7035.11</c:v>
                </c:pt>
                <c:pt idx="672">
                  <c:v>6961.91</c:v>
                </c:pt>
                <c:pt idx="673">
                  <c:v>6991.56</c:v>
                </c:pt>
                <c:pt idx="674">
                  <c:v>7146.69</c:v>
                </c:pt>
                <c:pt idx="675">
                  <c:v>7189.01</c:v>
                </c:pt>
                <c:pt idx="676">
                  <c:v>7155</c:v>
                </c:pt>
                <c:pt idx="677">
                  <c:v>7197.77</c:v>
                </c:pt>
                <c:pt idx="678">
                  <c:v>7175.89</c:v>
                </c:pt>
                <c:pt idx="679">
                  <c:v>7237.8</c:v>
                </c:pt>
                <c:pt idx="680">
                  <c:v>7212.5</c:v>
                </c:pt>
                <c:pt idx="681">
                  <c:v>7210.56</c:v>
                </c:pt>
                <c:pt idx="682">
                  <c:v>7227.37</c:v>
                </c:pt>
                <c:pt idx="683">
                  <c:v>7220.51</c:v>
                </c:pt>
                <c:pt idx="684">
                  <c:v>7203.94</c:v>
                </c:pt>
                <c:pt idx="685">
                  <c:v>7198.04</c:v>
                </c:pt>
                <c:pt idx="686">
                  <c:v>7192.59</c:v>
                </c:pt>
                <c:pt idx="687">
                  <c:v>7145.87</c:v>
                </c:pt>
                <c:pt idx="688">
                  <c:v>7122.08</c:v>
                </c:pt>
                <c:pt idx="689">
                  <c:v>7208.29</c:v>
                </c:pt>
                <c:pt idx="690">
                  <c:v>7213.41</c:v>
                </c:pt>
                <c:pt idx="691">
                  <c:v>7166.28</c:v>
                </c:pt>
                <c:pt idx="692">
                  <c:v>7092.67</c:v>
                </c:pt>
                <c:pt idx="693">
                  <c:v>7068.28</c:v>
                </c:pt>
                <c:pt idx="694">
                  <c:v>6976.17</c:v>
                </c:pt>
                <c:pt idx="695">
                  <c:v>6928.3</c:v>
                </c:pt>
                <c:pt idx="696">
                  <c:v>6885.21</c:v>
                </c:pt>
                <c:pt idx="697">
                  <c:v>6880.23</c:v>
                </c:pt>
                <c:pt idx="698">
                  <c:v>6927.69</c:v>
                </c:pt>
                <c:pt idx="699">
                  <c:v>6939.43</c:v>
                </c:pt>
                <c:pt idx="700">
                  <c:v>6864.56</c:v>
                </c:pt>
                <c:pt idx="701">
                  <c:v>6990.81</c:v>
                </c:pt>
                <c:pt idx="702">
                  <c:v>6967.78</c:v>
                </c:pt>
                <c:pt idx="703">
                  <c:v>6968.46</c:v>
                </c:pt>
                <c:pt idx="704">
                  <c:v>7053.49</c:v>
                </c:pt>
                <c:pt idx="705">
                  <c:v>7088.99</c:v>
                </c:pt>
                <c:pt idx="706">
                  <c:v>7126.6</c:v>
                </c:pt>
                <c:pt idx="707">
                  <c:v>7153.38</c:v>
                </c:pt>
                <c:pt idx="708">
                  <c:v>7185.1</c:v>
                </c:pt>
                <c:pt idx="709">
                  <c:v>7118.85</c:v>
                </c:pt>
                <c:pt idx="710">
                  <c:v>7123.38</c:v>
                </c:pt>
                <c:pt idx="711">
                  <c:v>7152.55</c:v>
                </c:pt>
                <c:pt idx="712">
                  <c:v>7125.91</c:v>
                </c:pt>
                <c:pt idx="713">
                  <c:v>7175.59</c:v>
                </c:pt>
                <c:pt idx="714">
                  <c:v>7219.33</c:v>
                </c:pt>
                <c:pt idx="715">
                  <c:v>7209.45</c:v>
                </c:pt>
                <c:pt idx="716">
                  <c:v>7189.49</c:v>
                </c:pt>
                <c:pt idx="717">
                  <c:v>7124.01</c:v>
                </c:pt>
                <c:pt idx="718">
                  <c:v>7105.03</c:v>
                </c:pt>
                <c:pt idx="719">
                  <c:v>7073.95</c:v>
                </c:pt>
                <c:pt idx="720">
                  <c:v>7096.3</c:v>
                </c:pt>
                <c:pt idx="721">
                  <c:v>7096.3</c:v>
                </c:pt>
                <c:pt idx="722">
                  <c:v>7087.9</c:v>
                </c:pt>
                <c:pt idx="723">
                  <c:v>7062.51</c:v>
                </c:pt>
                <c:pt idx="724">
                  <c:v>7042.63</c:v>
                </c:pt>
                <c:pt idx="725">
                  <c:v>7040.28</c:v>
                </c:pt>
                <c:pt idx="726">
                  <c:v>7071.1</c:v>
                </c:pt>
                <c:pt idx="727">
                  <c:v>7071.1</c:v>
                </c:pt>
                <c:pt idx="728">
                  <c:v>7066.04</c:v>
                </c:pt>
                <c:pt idx="729">
                  <c:v>6975.5</c:v>
                </c:pt>
                <c:pt idx="730">
                  <c:v>6940.51</c:v>
                </c:pt>
                <c:pt idx="731">
                  <c:v>6979.09</c:v>
                </c:pt>
                <c:pt idx="732">
                  <c:v>6910.73</c:v>
                </c:pt>
                <c:pt idx="733">
                  <c:v>6849.78</c:v>
                </c:pt>
                <c:pt idx="734">
                  <c:v>6942.22</c:v>
                </c:pt>
                <c:pt idx="735">
                  <c:v>6932.12</c:v>
                </c:pt>
                <c:pt idx="736">
                  <c:v>6974.35</c:v>
                </c:pt>
                <c:pt idx="737">
                  <c:v>7114.64</c:v>
                </c:pt>
                <c:pt idx="738">
                  <c:v>7361.57</c:v>
                </c:pt>
                <c:pt idx="739">
                  <c:v>7358.1</c:v>
                </c:pt>
                <c:pt idx="740">
                  <c:v>7413.25</c:v>
                </c:pt>
                <c:pt idx="741">
                  <c:v>7411.58</c:v>
                </c:pt>
                <c:pt idx="742">
                  <c:v>7414.8</c:v>
                </c:pt>
                <c:pt idx="743">
                  <c:v>7373.51</c:v>
                </c:pt>
                <c:pt idx="744">
                  <c:v>7370.2</c:v>
                </c:pt>
                <c:pt idx="745">
                  <c:v>7371.65</c:v>
                </c:pt>
                <c:pt idx="746">
                  <c:v>7378.04</c:v>
                </c:pt>
                <c:pt idx="747">
                  <c:v>7319.94</c:v>
                </c:pt>
                <c:pt idx="748">
                  <c:v>7324.04</c:v>
                </c:pt>
                <c:pt idx="749">
                  <c:v>7304.92</c:v>
                </c:pt>
                <c:pt idx="750">
                  <c:v>7199.61</c:v>
                </c:pt>
                <c:pt idx="751">
                  <c:v>7269.96</c:v>
                </c:pt>
                <c:pt idx="752">
                  <c:v>7291.47</c:v>
                </c:pt>
                <c:pt idx="753">
                  <c:v>7259.15</c:v>
                </c:pt>
                <c:pt idx="754">
                  <c:v>7334.64</c:v>
                </c:pt>
                <c:pt idx="755">
                  <c:v>7395.62</c:v>
                </c:pt>
                <c:pt idx="756">
                  <c:v>7395.62</c:v>
                </c:pt>
                <c:pt idx="757">
                  <c:v>7515.9</c:v>
                </c:pt>
                <c:pt idx="758">
                  <c:v>7528.96</c:v>
                </c:pt>
                <c:pt idx="759">
                  <c:v>7551.66</c:v>
                </c:pt>
                <c:pt idx="760">
                  <c:v>7576.4</c:v>
                </c:pt>
                <c:pt idx="761">
                  <c:v>7688.18</c:v>
                </c:pt>
                <c:pt idx="762">
                  <c:v>7708.32</c:v>
                </c:pt>
                <c:pt idx="763">
                  <c:v>7689.41</c:v>
                </c:pt>
                <c:pt idx="764">
                  <c:v>7762.23</c:v>
                </c:pt>
                <c:pt idx="765">
                  <c:v>7689.3</c:v>
                </c:pt>
                <c:pt idx="766">
                  <c:v>7740.1</c:v>
                </c:pt>
                <c:pt idx="767">
                  <c:v>7785.43</c:v>
                </c:pt>
                <c:pt idx="768">
                  <c:v>7854.92</c:v>
                </c:pt>
                <c:pt idx="769">
                  <c:v>7901.56</c:v>
                </c:pt>
                <c:pt idx="770">
                  <c:v>7754.92</c:v>
                </c:pt>
                <c:pt idx="771">
                  <c:v>7846.77</c:v>
                </c:pt>
                <c:pt idx="772">
                  <c:v>7837.26</c:v>
                </c:pt>
                <c:pt idx="773">
                  <c:v>7890.38</c:v>
                </c:pt>
                <c:pt idx="774">
                  <c:v>7936.19</c:v>
                </c:pt>
                <c:pt idx="775">
                  <c:v>7895.62</c:v>
                </c:pt>
                <c:pt idx="776">
                  <c:v>7966.77</c:v>
                </c:pt>
                <c:pt idx="777">
                  <c:v>8001.07</c:v>
                </c:pt>
                <c:pt idx="778">
                  <c:v>7991.65</c:v>
                </c:pt>
                <c:pt idx="779">
                  <c:v>8020.53</c:v>
                </c:pt>
                <c:pt idx="780">
                  <c:v>8026.99</c:v>
                </c:pt>
                <c:pt idx="781">
                  <c:v>8004.11</c:v>
                </c:pt>
                <c:pt idx="782">
                  <c:v>7945.25</c:v>
                </c:pt>
                <c:pt idx="783">
                  <c:v>7870.85</c:v>
                </c:pt>
                <c:pt idx="784">
                  <c:v>7885.57</c:v>
                </c:pt>
                <c:pt idx="785">
                  <c:v>7913.62</c:v>
                </c:pt>
                <c:pt idx="786">
                  <c:v>7882.95</c:v>
                </c:pt>
                <c:pt idx="787">
                  <c:v>7828.92</c:v>
                </c:pt>
                <c:pt idx="788">
                  <c:v>7865.88</c:v>
                </c:pt>
                <c:pt idx="789">
                  <c:v>7858.04</c:v>
                </c:pt>
                <c:pt idx="790">
                  <c:v>7810.15</c:v>
                </c:pt>
                <c:pt idx="791">
                  <c:v>7772.32</c:v>
                </c:pt>
                <c:pt idx="792">
                  <c:v>7830.88</c:v>
                </c:pt>
                <c:pt idx="793">
                  <c:v>7904.98</c:v>
                </c:pt>
                <c:pt idx="794">
                  <c:v>8015.07</c:v>
                </c:pt>
                <c:pt idx="795">
                  <c:v>8016.67</c:v>
                </c:pt>
                <c:pt idx="796">
                  <c:v>8016.67</c:v>
                </c:pt>
                <c:pt idx="797">
                  <c:v>8016.67</c:v>
                </c:pt>
                <c:pt idx="798">
                  <c:v>8016.67</c:v>
                </c:pt>
                <c:pt idx="799">
                  <c:v>8016.67</c:v>
                </c:pt>
                <c:pt idx="800">
                  <c:v>8021.4</c:v>
                </c:pt>
                <c:pt idx="801">
                  <c:v>8066.15</c:v>
                </c:pt>
                <c:pt idx="802">
                  <c:v>8120.5</c:v>
                </c:pt>
                <c:pt idx="803">
                  <c:v>8169.29</c:v>
                </c:pt>
                <c:pt idx="804">
                  <c:v>8172.66</c:v>
                </c:pt>
                <c:pt idx="805">
                  <c:v>8079.63</c:v>
                </c:pt>
                <c:pt idx="806">
                  <c:v>8039.85</c:v>
                </c:pt>
                <c:pt idx="807">
                  <c:v>8099.66</c:v>
                </c:pt>
                <c:pt idx="808">
                  <c:v>8088.53</c:v>
                </c:pt>
                <c:pt idx="809">
                  <c:v>8082.73</c:v>
                </c:pt>
                <c:pt idx="810">
                  <c:v>8028.28</c:v>
                </c:pt>
                <c:pt idx="811">
                  <c:v>7968.68</c:v>
                </c:pt>
                <c:pt idx="812">
                  <c:v>7923.31</c:v>
                </c:pt>
                <c:pt idx="813">
                  <c:v>7989.41</c:v>
                </c:pt>
                <c:pt idx="814">
                  <c:v>7933.99</c:v>
                </c:pt>
                <c:pt idx="815">
                  <c:v>7803.18</c:v>
                </c:pt>
                <c:pt idx="816">
                  <c:v>7962.51</c:v>
                </c:pt>
                <c:pt idx="817">
                  <c:v>7942.32</c:v>
                </c:pt>
                <c:pt idx="818">
                  <c:v>8014.61</c:v>
                </c:pt>
                <c:pt idx="819">
                  <c:v>8103.47</c:v>
                </c:pt>
                <c:pt idx="820">
                  <c:v>8105.52</c:v>
                </c:pt>
                <c:pt idx="821">
                  <c:v>8108.05</c:v>
                </c:pt>
                <c:pt idx="822">
                  <c:v>7991.29</c:v>
                </c:pt>
                <c:pt idx="823">
                  <c:v>8012.64</c:v>
                </c:pt>
                <c:pt idx="824">
                  <c:v>8010.91</c:v>
                </c:pt>
                <c:pt idx="825">
                  <c:v>8027.2</c:v>
                </c:pt>
                <c:pt idx="826">
                  <c:v>7995.93</c:v>
                </c:pt>
                <c:pt idx="827">
                  <c:v>8017.56</c:v>
                </c:pt>
                <c:pt idx="828">
                  <c:v>8017.56</c:v>
                </c:pt>
                <c:pt idx="829">
                  <c:v>8032.02</c:v>
                </c:pt>
                <c:pt idx="830">
                  <c:v>8135.42</c:v>
                </c:pt>
                <c:pt idx="831">
                  <c:v>8017.56</c:v>
                </c:pt>
                <c:pt idx="832">
                  <c:v>8106.27</c:v>
                </c:pt>
                <c:pt idx="833">
                  <c:v>8148.31</c:v>
                </c:pt>
                <c:pt idx="834">
                  <c:v>8187.27</c:v>
                </c:pt>
                <c:pt idx="835">
                  <c:v>8017.56</c:v>
                </c:pt>
                <c:pt idx="836">
                  <c:v>7931.65</c:v>
                </c:pt>
                <c:pt idx="837">
                  <c:v>7984.25</c:v>
                </c:pt>
                <c:pt idx="838">
                  <c:v>8056.4</c:v>
                </c:pt>
                <c:pt idx="839">
                  <c:v>7985.47</c:v>
                </c:pt>
                <c:pt idx="840">
                  <c:v>7988.85</c:v>
                </c:pt>
                <c:pt idx="841">
                  <c:v>8013.3</c:v>
                </c:pt>
                <c:pt idx="842">
                  <c:v>8005.02</c:v>
                </c:pt>
                <c:pt idx="843">
                  <c:v>8014.7</c:v>
                </c:pt>
                <c:pt idx="844">
                  <c:v>8041.16</c:v>
                </c:pt>
                <c:pt idx="845">
                  <c:v>8026.99</c:v>
                </c:pt>
                <c:pt idx="846">
                  <c:v>8008.25</c:v>
                </c:pt>
                <c:pt idx="847">
                  <c:v>8027.64</c:v>
                </c:pt>
                <c:pt idx="848">
                  <c:v>8081.44</c:v>
                </c:pt>
                <c:pt idx="849">
                  <c:v>8089.03</c:v>
                </c:pt>
                <c:pt idx="850">
                  <c:v>8111.83</c:v>
                </c:pt>
                <c:pt idx="851">
                  <c:v>8170.13</c:v>
                </c:pt>
                <c:pt idx="852">
                  <c:v>8195.14</c:v>
                </c:pt>
                <c:pt idx="853">
                  <c:v>8234.9</c:v>
                </c:pt>
                <c:pt idx="854">
                  <c:v>8234.9</c:v>
                </c:pt>
                <c:pt idx="855">
                  <c:v>8281.59</c:v>
                </c:pt>
                <c:pt idx="856">
                  <c:v>8311.1200000000008</c:v>
                </c:pt>
                <c:pt idx="857">
                  <c:v>8340.08</c:v>
                </c:pt>
                <c:pt idx="858">
                  <c:v>8302.77</c:v>
                </c:pt>
                <c:pt idx="859">
                  <c:v>8387.91</c:v>
                </c:pt>
                <c:pt idx="860">
                  <c:v>8424.1299999999992</c:v>
                </c:pt>
                <c:pt idx="861">
                  <c:v>8446.61</c:v>
                </c:pt>
                <c:pt idx="862">
                  <c:v>8478.7000000000007</c:v>
                </c:pt>
                <c:pt idx="863">
                  <c:v>8485.82</c:v>
                </c:pt>
                <c:pt idx="864">
                  <c:v>8420.34</c:v>
                </c:pt>
                <c:pt idx="865">
                  <c:v>8479.4</c:v>
                </c:pt>
                <c:pt idx="866">
                  <c:v>8442.4500000000007</c:v>
                </c:pt>
                <c:pt idx="867">
                  <c:v>8435.3700000000008</c:v>
                </c:pt>
                <c:pt idx="868">
                  <c:v>8475.19</c:v>
                </c:pt>
                <c:pt idx="869">
                  <c:v>8468.6299999999992</c:v>
                </c:pt>
                <c:pt idx="870">
                  <c:v>8480.44</c:v>
                </c:pt>
                <c:pt idx="871">
                  <c:v>8554.2099999999991</c:v>
                </c:pt>
                <c:pt idx="872">
                  <c:v>8552.16</c:v>
                </c:pt>
                <c:pt idx="873">
                  <c:v>8582.5300000000007</c:v>
                </c:pt>
                <c:pt idx="874">
                  <c:v>8541.86</c:v>
                </c:pt>
                <c:pt idx="875">
                  <c:v>8564.48</c:v>
                </c:pt>
                <c:pt idx="876">
                  <c:v>8543.06</c:v>
                </c:pt>
                <c:pt idx="877">
                  <c:v>8563.1200000000008</c:v>
                </c:pt>
                <c:pt idx="878">
                  <c:v>8596.09</c:v>
                </c:pt>
                <c:pt idx="879">
                  <c:v>8607.4699999999993</c:v>
                </c:pt>
                <c:pt idx="880">
                  <c:v>8634.7900000000009</c:v>
                </c:pt>
                <c:pt idx="881">
                  <c:v>8639.56</c:v>
                </c:pt>
                <c:pt idx="882">
                  <c:v>8639.56</c:v>
                </c:pt>
                <c:pt idx="883">
                  <c:v>8704.39</c:v>
                </c:pt>
                <c:pt idx="884">
                  <c:v>8704.39</c:v>
                </c:pt>
                <c:pt idx="885">
                  <c:v>8663.0400000000009</c:v>
                </c:pt>
                <c:pt idx="886">
                  <c:v>8663.0400000000009</c:v>
                </c:pt>
                <c:pt idx="887">
                  <c:v>8670.64</c:v>
                </c:pt>
                <c:pt idx="888">
                  <c:v>8719.8799999999992</c:v>
                </c:pt>
                <c:pt idx="889">
                  <c:v>8667.99</c:v>
                </c:pt>
                <c:pt idx="890">
                  <c:v>8691.5300000000007</c:v>
                </c:pt>
                <c:pt idx="891">
                  <c:v>8653.9</c:v>
                </c:pt>
                <c:pt idx="892">
                  <c:v>8629.51</c:v>
                </c:pt>
                <c:pt idx="893">
                  <c:v>8591.7900000000009</c:v>
                </c:pt>
                <c:pt idx="894">
                  <c:v>8572.23</c:v>
                </c:pt>
                <c:pt idx="895">
                  <c:v>8598.84</c:v>
                </c:pt>
                <c:pt idx="896">
                  <c:v>8584.42</c:v>
                </c:pt>
                <c:pt idx="897">
                  <c:v>8561.4500000000007</c:v>
                </c:pt>
                <c:pt idx="898">
                  <c:v>8528.64</c:v>
                </c:pt>
                <c:pt idx="899">
                  <c:v>8563.51</c:v>
                </c:pt>
                <c:pt idx="900">
                  <c:v>8582.34</c:v>
                </c:pt>
                <c:pt idx="901">
                  <c:v>8626</c:v>
                </c:pt>
                <c:pt idx="902">
                  <c:v>8617.92</c:v>
                </c:pt>
                <c:pt idx="903">
                  <c:v>8622.35</c:v>
                </c:pt>
                <c:pt idx="904">
                  <c:v>8617.57</c:v>
                </c:pt>
                <c:pt idx="905">
                  <c:v>8549.7000000000007</c:v>
                </c:pt>
                <c:pt idx="906">
                  <c:v>8517.8799999999992</c:v>
                </c:pt>
                <c:pt idx="907">
                  <c:v>8510.98</c:v>
                </c:pt>
                <c:pt idx="908">
                  <c:v>8505.92</c:v>
                </c:pt>
                <c:pt idx="909">
                  <c:v>8475.2999999999993</c:v>
                </c:pt>
                <c:pt idx="910">
                  <c:v>8445.4500000000007</c:v>
                </c:pt>
                <c:pt idx="911">
                  <c:v>8468.1200000000008</c:v>
                </c:pt>
                <c:pt idx="912">
                  <c:v>8500.48</c:v>
                </c:pt>
                <c:pt idx="913">
                  <c:v>8598.65</c:v>
                </c:pt>
                <c:pt idx="914">
                  <c:v>8618.3799999999992</c:v>
                </c:pt>
                <c:pt idx="915">
                  <c:v>8608.33</c:v>
                </c:pt>
                <c:pt idx="916">
                  <c:v>8645.33</c:v>
                </c:pt>
                <c:pt idx="917">
                  <c:v>8702.68</c:v>
                </c:pt>
                <c:pt idx="918">
                  <c:v>8711.73</c:v>
                </c:pt>
                <c:pt idx="919">
                  <c:v>8798.6200000000008</c:v>
                </c:pt>
                <c:pt idx="920">
                  <c:v>8826.8799999999992</c:v>
                </c:pt>
                <c:pt idx="921">
                  <c:v>8813.48</c:v>
                </c:pt>
                <c:pt idx="922">
                  <c:v>8845.3799999999992</c:v>
                </c:pt>
                <c:pt idx="923">
                  <c:v>8900.0400000000009</c:v>
                </c:pt>
                <c:pt idx="924">
                  <c:v>8838.24</c:v>
                </c:pt>
                <c:pt idx="925">
                  <c:v>8844.19</c:v>
                </c:pt>
                <c:pt idx="926">
                  <c:v>8870.9500000000007</c:v>
                </c:pt>
                <c:pt idx="927">
                  <c:v>8935.66</c:v>
                </c:pt>
                <c:pt idx="928">
                  <c:v>8971.58</c:v>
                </c:pt>
                <c:pt idx="929">
                  <c:v>8928.1299999999992</c:v>
                </c:pt>
                <c:pt idx="930">
                  <c:v>8984.8799999999992</c:v>
                </c:pt>
                <c:pt idx="931">
                  <c:v>9015.76</c:v>
                </c:pt>
                <c:pt idx="932">
                  <c:v>9012.41</c:v>
                </c:pt>
                <c:pt idx="933">
                  <c:v>8968.77</c:v>
                </c:pt>
                <c:pt idx="934">
                  <c:v>8937.2099999999991</c:v>
                </c:pt>
                <c:pt idx="935">
                  <c:v>8883.6</c:v>
                </c:pt>
                <c:pt idx="936">
                  <c:v>8884.98</c:v>
                </c:pt>
                <c:pt idx="937">
                  <c:v>8900.02</c:v>
                </c:pt>
                <c:pt idx="938">
                  <c:v>8888.07</c:v>
                </c:pt>
                <c:pt idx="939">
                  <c:v>8866.66</c:v>
                </c:pt>
                <c:pt idx="940">
                  <c:v>8927.32</c:v>
                </c:pt>
                <c:pt idx="941">
                  <c:v>9019.69</c:v>
                </c:pt>
                <c:pt idx="942">
                  <c:v>9093.4</c:v>
                </c:pt>
                <c:pt idx="943">
                  <c:v>8991.93</c:v>
                </c:pt>
                <c:pt idx="944">
                  <c:v>9005.48</c:v>
                </c:pt>
                <c:pt idx="945">
                  <c:v>9062.3700000000008</c:v>
                </c:pt>
                <c:pt idx="946">
                  <c:v>9112.07</c:v>
                </c:pt>
                <c:pt idx="947">
                  <c:v>9078.75</c:v>
                </c:pt>
                <c:pt idx="948">
                  <c:v>9015.58</c:v>
                </c:pt>
                <c:pt idx="949">
                  <c:v>9040.43</c:v>
                </c:pt>
                <c:pt idx="950">
                  <c:v>9016.2000000000007</c:v>
                </c:pt>
                <c:pt idx="951">
                  <c:v>9038.61</c:v>
                </c:pt>
                <c:pt idx="952">
                  <c:v>9046.66</c:v>
                </c:pt>
                <c:pt idx="953">
                  <c:v>8960</c:v>
                </c:pt>
                <c:pt idx="954">
                  <c:v>8874.2199999999993</c:v>
                </c:pt>
                <c:pt idx="955">
                  <c:v>8878.48</c:v>
                </c:pt>
                <c:pt idx="956">
                  <c:v>8909.61</c:v>
                </c:pt>
                <c:pt idx="957">
                  <c:v>8920.82</c:v>
                </c:pt>
                <c:pt idx="958">
                  <c:v>9020.2999999999993</c:v>
                </c:pt>
                <c:pt idx="959">
                  <c:v>9019.07</c:v>
                </c:pt>
                <c:pt idx="960">
                  <c:v>9010.08</c:v>
                </c:pt>
                <c:pt idx="961">
                  <c:v>9089.58</c:v>
                </c:pt>
                <c:pt idx="962">
                  <c:v>9193.73</c:v>
                </c:pt>
                <c:pt idx="963">
                  <c:v>9203.75</c:v>
                </c:pt>
                <c:pt idx="964">
                  <c:v>9169.18</c:v>
                </c:pt>
                <c:pt idx="965">
                  <c:v>9147.34</c:v>
                </c:pt>
                <c:pt idx="966">
                  <c:v>9143.07</c:v>
                </c:pt>
                <c:pt idx="967">
                  <c:v>9145.5400000000009</c:v>
                </c:pt>
                <c:pt idx="968">
                  <c:v>9172.5400000000009</c:v>
                </c:pt>
                <c:pt idx="969">
                  <c:v>9195.92</c:v>
                </c:pt>
                <c:pt idx="970">
                  <c:v>9189.43</c:v>
                </c:pt>
                <c:pt idx="971">
                  <c:v>9228.35</c:v>
                </c:pt>
                <c:pt idx="972">
                  <c:v>9183.11</c:v>
                </c:pt>
                <c:pt idx="973">
                  <c:v>9252.2099999999991</c:v>
                </c:pt>
                <c:pt idx="974">
                  <c:v>9255.11</c:v>
                </c:pt>
                <c:pt idx="975">
                  <c:v>9355.66</c:v>
                </c:pt>
                <c:pt idx="976">
                  <c:v>9332.4699999999993</c:v>
                </c:pt>
                <c:pt idx="977">
                  <c:v>9304.01</c:v>
                </c:pt>
                <c:pt idx="978">
                  <c:v>9355.1299999999992</c:v>
                </c:pt>
                <c:pt idx="979">
                  <c:v>9299.33</c:v>
                </c:pt>
                <c:pt idx="980">
                  <c:v>9274.11</c:v>
                </c:pt>
                <c:pt idx="981">
                  <c:v>9274.11</c:v>
                </c:pt>
                <c:pt idx="982">
                  <c:v>9195.66</c:v>
                </c:pt>
                <c:pt idx="983">
                  <c:v>9141.25</c:v>
                </c:pt>
                <c:pt idx="984">
                  <c:v>9254.15</c:v>
                </c:pt>
                <c:pt idx="985">
                  <c:v>9272.56</c:v>
                </c:pt>
                <c:pt idx="986">
                  <c:v>9280.2999999999993</c:v>
                </c:pt>
                <c:pt idx="987">
                  <c:v>9280.2999999999993</c:v>
                </c:pt>
                <c:pt idx="988">
                  <c:v>9314</c:v>
                </c:pt>
                <c:pt idx="989">
                  <c:v>9414.15</c:v>
                </c:pt>
                <c:pt idx="990">
                  <c:v>9445.32</c:v>
                </c:pt>
                <c:pt idx="991">
                  <c:v>9432.61</c:v>
                </c:pt>
                <c:pt idx="992">
                  <c:v>9402.59</c:v>
                </c:pt>
                <c:pt idx="993">
                  <c:v>9450.1</c:v>
                </c:pt>
                <c:pt idx="994">
                  <c:v>9424.34</c:v>
                </c:pt>
                <c:pt idx="995">
                  <c:v>9491.93</c:v>
                </c:pt>
                <c:pt idx="996">
                  <c:v>9529.9699999999993</c:v>
                </c:pt>
                <c:pt idx="997">
                  <c:v>9562.9699999999993</c:v>
                </c:pt>
                <c:pt idx="998">
                  <c:v>9562.48</c:v>
                </c:pt>
                <c:pt idx="999">
                  <c:v>9493.09</c:v>
                </c:pt>
                <c:pt idx="1000">
                  <c:v>9563.25</c:v>
                </c:pt>
                <c:pt idx="1001">
                  <c:v>9472.35</c:v>
                </c:pt>
                <c:pt idx="1002">
                  <c:v>9323.6299999999992</c:v>
                </c:pt>
                <c:pt idx="1003">
                  <c:v>9420.9</c:v>
                </c:pt>
                <c:pt idx="1004">
                  <c:v>9349.06</c:v>
                </c:pt>
                <c:pt idx="1005">
                  <c:v>9280.7999999999993</c:v>
                </c:pt>
                <c:pt idx="1006">
                  <c:v>9319.5499999999993</c:v>
                </c:pt>
                <c:pt idx="1007">
                  <c:v>9370.2099999999991</c:v>
                </c:pt>
                <c:pt idx="1008">
                  <c:v>9260.16</c:v>
                </c:pt>
                <c:pt idx="1009">
                  <c:v>9232.77</c:v>
                </c:pt>
                <c:pt idx="1010">
                  <c:v>9246.5499999999993</c:v>
                </c:pt>
                <c:pt idx="1011">
                  <c:v>9323.09</c:v>
                </c:pt>
                <c:pt idx="1012">
                  <c:v>9321.3700000000008</c:v>
                </c:pt>
                <c:pt idx="1013">
                  <c:v>9356.7900000000009</c:v>
                </c:pt>
                <c:pt idx="1014">
                  <c:v>9350.91</c:v>
                </c:pt>
                <c:pt idx="1015">
                  <c:v>9344.1200000000008</c:v>
                </c:pt>
                <c:pt idx="1016">
                  <c:v>9344.1200000000008</c:v>
                </c:pt>
                <c:pt idx="1017">
                  <c:v>9341.68</c:v>
                </c:pt>
                <c:pt idx="1018">
                  <c:v>9316.2099999999991</c:v>
                </c:pt>
                <c:pt idx="1019">
                  <c:v>9319.26</c:v>
                </c:pt>
                <c:pt idx="1020">
                  <c:v>9297.1</c:v>
                </c:pt>
                <c:pt idx="1021">
                  <c:v>9244.24</c:v>
                </c:pt>
                <c:pt idx="1022">
                  <c:v>9305.6299999999992</c:v>
                </c:pt>
                <c:pt idx="1023">
                  <c:v>9348.52</c:v>
                </c:pt>
                <c:pt idx="1024">
                  <c:v>9379.2900000000009</c:v>
                </c:pt>
                <c:pt idx="1025">
                  <c:v>9340.81</c:v>
                </c:pt>
                <c:pt idx="1026">
                  <c:v>9416.9500000000007</c:v>
                </c:pt>
                <c:pt idx="1027">
                  <c:v>9386.68</c:v>
                </c:pt>
                <c:pt idx="1028">
                  <c:v>9409.7800000000007</c:v>
                </c:pt>
                <c:pt idx="1029">
                  <c:v>9416.56</c:v>
                </c:pt>
                <c:pt idx="1030">
                  <c:v>9416.56</c:v>
                </c:pt>
                <c:pt idx="1031">
                  <c:v>9373.5400000000009</c:v>
                </c:pt>
                <c:pt idx="1032">
                  <c:v>9340.85</c:v>
                </c:pt>
                <c:pt idx="1033">
                  <c:v>9294.7099999999991</c:v>
                </c:pt>
                <c:pt idx="1034">
                  <c:v>9256.35</c:v>
                </c:pt>
                <c:pt idx="1035">
                  <c:v>9320.24</c:v>
                </c:pt>
                <c:pt idx="1036">
                  <c:v>9336.6</c:v>
                </c:pt>
                <c:pt idx="1037">
                  <c:v>9379.85</c:v>
                </c:pt>
                <c:pt idx="1038">
                  <c:v>9445.1299999999992</c:v>
                </c:pt>
                <c:pt idx="1039">
                  <c:v>9438.7900000000009</c:v>
                </c:pt>
                <c:pt idx="1040">
                  <c:v>9404.99</c:v>
                </c:pt>
                <c:pt idx="1041">
                  <c:v>9461.0300000000007</c:v>
                </c:pt>
                <c:pt idx="1042">
                  <c:v>9448.9</c:v>
                </c:pt>
                <c:pt idx="1043">
                  <c:v>9442.3799999999992</c:v>
                </c:pt>
                <c:pt idx="1044">
                  <c:v>9385.56</c:v>
                </c:pt>
                <c:pt idx="1045">
                  <c:v>9401.17</c:v>
                </c:pt>
                <c:pt idx="1046">
                  <c:v>9462.43</c:v>
                </c:pt>
                <c:pt idx="1047">
                  <c:v>9530.61</c:v>
                </c:pt>
                <c:pt idx="1048">
                  <c:v>9484.17</c:v>
                </c:pt>
                <c:pt idx="1049">
                  <c:v>9627.93</c:v>
                </c:pt>
                <c:pt idx="1050">
                  <c:v>9717.65</c:v>
                </c:pt>
                <c:pt idx="1051">
                  <c:v>9709.42</c:v>
                </c:pt>
                <c:pt idx="1052">
                  <c:v>9684.17</c:v>
                </c:pt>
                <c:pt idx="1053">
                  <c:v>9883.94</c:v>
                </c:pt>
                <c:pt idx="1054">
                  <c:v>9893.82</c:v>
                </c:pt>
                <c:pt idx="1055">
                  <c:v>9893.82</c:v>
                </c:pt>
                <c:pt idx="1056">
                  <c:v>9893.82</c:v>
                </c:pt>
                <c:pt idx="1057">
                  <c:v>9893.82</c:v>
                </c:pt>
                <c:pt idx="1058">
                  <c:v>9893.82</c:v>
                </c:pt>
                <c:pt idx="1059">
                  <c:v>9927.11</c:v>
                </c:pt>
                <c:pt idx="1060">
                  <c:v>9946.86</c:v>
                </c:pt>
                <c:pt idx="1061">
                  <c:v>9961.25</c:v>
                </c:pt>
                <c:pt idx="1062">
                  <c:v>10053.17</c:v>
                </c:pt>
                <c:pt idx="1063">
                  <c:v>10016.209999999999</c:v>
                </c:pt>
                <c:pt idx="1064">
                  <c:v>10072.51</c:v>
                </c:pt>
                <c:pt idx="1065">
                  <c:v>10072.51</c:v>
                </c:pt>
                <c:pt idx="1066">
                  <c:v>10150.9</c:v>
                </c:pt>
                <c:pt idx="1067">
                  <c:v>10150.9</c:v>
                </c:pt>
                <c:pt idx="1068">
                  <c:v>10155.57</c:v>
                </c:pt>
                <c:pt idx="1069">
                  <c:v>10100.23</c:v>
                </c:pt>
                <c:pt idx="1070">
                  <c:v>10098.41</c:v>
                </c:pt>
                <c:pt idx="1071">
                  <c:v>10104.07</c:v>
                </c:pt>
                <c:pt idx="1072">
                  <c:v>10104.07</c:v>
                </c:pt>
                <c:pt idx="1073">
                  <c:v>10022.92</c:v>
                </c:pt>
                <c:pt idx="1074">
                  <c:v>10115.1</c:v>
                </c:pt>
                <c:pt idx="1075">
                  <c:v>10115.1</c:v>
                </c:pt>
                <c:pt idx="1076">
                  <c:v>10180.950000000001</c:v>
                </c:pt>
                <c:pt idx="1077">
                  <c:v>10235.73</c:v>
                </c:pt>
                <c:pt idx="1078">
                  <c:v>10196.1</c:v>
                </c:pt>
                <c:pt idx="1079">
                  <c:v>10200.81</c:v>
                </c:pt>
                <c:pt idx="1080">
                  <c:v>10156.19</c:v>
                </c:pt>
                <c:pt idx="1081">
                  <c:v>10134.129999999999</c:v>
                </c:pt>
                <c:pt idx="1082">
                  <c:v>10121.08</c:v>
                </c:pt>
                <c:pt idx="1083">
                  <c:v>10060.92</c:v>
                </c:pt>
                <c:pt idx="1084">
                  <c:v>10060.92</c:v>
                </c:pt>
                <c:pt idx="1085">
                  <c:v>10060.92</c:v>
                </c:pt>
                <c:pt idx="1086">
                  <c:v>9959.9</c:v>
                </c:pt>
                <c:pt idx="1087">
                  <c:v>9963.16</c:v>
                </c:pt>
                <c:pt idx="1088">
                  <c:v>9830.4</c:v>
                </c:pt>
                <c:pt idx="1089">
                  <c:v>9892.16</c:v>
                </c:pt>
                <c:pt idx="1090">
                  <c:v>9897.15</c:v>
                </c:pt>
                <c:pt idx="1091">
                  <c:v>9925.07</c:v>
                </c:pt>
                <c:pt idx="1092">
                  <c:v>9937.83</c:v>
                </c:pt>
                <c:pt idx="1093">
                  <c:v>9970.64</c:v>
                </c:pt>
                <c:pt idx="1094">
                  <c:v>9947.7099999999991</c:v>
                </c:pt>
                <c:pt idx="1095">
                  <c:v>9939.56</c:v>
                </c:pt>
                <c:pt idx="1096">
                  <c:v>9962.8700000000008</c:v>
                </c:pt>
                <c:pt idx="1097">
                  <c:v>10071.48</c:v>
                </c:pt>
                <c:pt idx="1098">
                  <c:v>10071.48</c:v>
                </c:pt>
                <c:pt idx="1099">
                  <c:v>10030.700000000001</c:v>
                </c:pt>
                <c:pt idx="1100">
                  <c:v>10030.700000000001</c:v>
                </c:pt>
                <c:pt idx="1101">
                  <c:v>9948.48</c:v>
                </c:pt>
                <c:pt idx="1102">
                  <c:v>10088.94</c:v>
                </c:pt>
                <c:pt idx="1103">
                  <c:v>10058.719999999999</c:v>
                </c:pt>
                <c:pt idx="1104">
                  <c:v>10058.719999999999</c:v>
                </c:pt>
                <c:pt idx="1105">
                  <c:v>10058.719999999999</c:v>
                </c:pt>
                <c:pt idx="1106">
                  <c:v>9997.2199999999993</c:v>
                </c:pt>
                <c:pt idx="1107">
                  <c:v>10086.540000000001</c:v>
                </c:pt>
                <c:pt idx="1108">
                  <c:v>10086.540000000001</c:v>
                </c:pt>
                <c:pt idx="1109">
                  <c:v>10086.540000000001</c:v>
                </c:pt>
                <c:pt idx="1110">
                  <c:v>10086.540000000001</c:v>
                </c:pt>
                <c:pt idx="1111">
                  <c:v>10086.540000000001</c:v>
                </c:pt>
                <c:pt idx="1112">
                  <c:v>10479.799999999999</c:v>
                </c:pt>
                <c:pt idx="1113">
                  <c:v>10479.799999999999</c:v>
                </c:pt>
                <c:pt idx="1114">
                  <c:v>10479.799999999999</c:v>
                </c:pt>
                <c:pt idx="1115">
                  <c:v>10479.799999999999</c:v>
                </c:pt>
                <c:pt idx="1116">
                  <c:v>10483.73</c:v>
                </c:pt>
                <c:pt idx="1117">
                  <c:v>10528.36</c:v>
                </c:pt>
                <c:pt idx="1118">
                  <c:v>10528.36</c:v>
                </c:pt>
                <c:pt idx="1119">
                  <c:v>10528.36</c:v>
                </c:pt>
                <c:pt idx="1120">
                  <c:v>10921.97</c:v>
                </c:pt>
                <c:pt idx="1121">
                  <c:v>11050.19</c:v>
                </c:pt>
                <c:pt idx="1122">
                  <c:v>11050.19</c:v>
                </c:pt>
                <c:pt idx="1123">
                  <c:v>11050.19</c:v>
                </c:pt>
                <c:pt idx="1124">
                  <c:v>10992.93</c:v>
                </c:pt>
                <c:pt idx="1125">
                  <c:v>10914.73</c:v>
                </c:pt>
                <c:pt idx="1126">
                  <c:v>10890.7</c:v>
                </c:pt>
                <c:pt idx="1127">
                  <c:v>10915.1</c:v>
                </c:pt>
                <c:pt idx="1128">
                  <c:v>10939.44</c:v>
                </c:pt>
                <c:pt idx="1129">
                  <c:v>10967.15</c:v>
                </c:pt>
                <c:pt idx="1130">
                  <c:v>11015.2</c:v>
                </c:pt>
                <c:pt idx="1131">
                  <c:v>11019.67</c:v>
                </c:pt>
                <c:pt idx="1132">
                  <c:v>10906.4</c:v>
                </c:pt>
                <c:pt idx="1133">
                  <c:v>10932.45</c:v>
                </c:pt>
                <c:pt idx="1134">
                  <c:v>10783.14</c:v>
                </c:pt>
                <c:pt idx="1135">
                  <c:v>10783.14</c:v>
                </c:pt>
                <c:pt idx="1136">
                  <c:v>10761.82</c:v>
                </c:pt>
                <c:pt idx="1137">
                  <c:v>10866.34</c:v>
                </c:pt>
                <c:pt idx="1138">
                  <c:v>10901.52</c:v>
                </c:pt>
                <c:pt idx="1139">
                  <c:v>10981.68</c:v>
                </c:pt>
                <c:pt idx="1140">
                  <c:v>10981.68</c:v>
                </c:pt>
                <c:pt idx="1141">
                  <c:v>10981.68</c:v>
                </c:pt>
                <c:pt idx="1142">
                  <c:v>11019.09</c:v>
                </c:pt>
                <c:pt idx="1143">
                  <c:v>11105.46</c:v>
                </c:pt>
                <c:pt idx="1144">
                  <c:v>11190.17</c:v>
                </c:pt>
                <c:pt idx="1145">
                  <c:v>11190.17</c:v>
                </c:pt>
                <c:pt idx="1146">
                  <c:v>11052.44</c:v>
                </c:pt>
                <c:pt idx="1147">
                  <c:v>11060.29</c:v>
                </c:pt>
                <c:pt idx="1148">
                  <c:v>10879.71</c:v>
                </c:pt>
                <c:pt idx="1149">
                  <c:v>10833.87</c:v>
                </c:pt>
                <c:pt idx="1150">
                  <c:v>10563.34</c:v>
                </c:pt>
                <c:pt idx="1151">
                  <c:v>10563.34</c:v>
                </c:pt>
                <c:pt idx="1152">
                  <c:v>10604.54</c:v>
                </c:pt>
                <c:pt idx="1153">
                  <c:v>10619.8</c:v>
                </c:pt>
                <c:pt idx="1154">
                  <c:v>10126.879999999999</c:v>
                </c:pt>
                <c:pt idx="1155">
                  <c:v>10165</c:v>
                </c:pt>
                <c:pt idx="1156">
                  <c:v>10165</c:v>
                </c:pt>
                <c:pt idx="1157">
                  <c:v>10061.9</c:v>
                </c:pt>
                <c:pt idx="1158">
                  <c:v>10023.5</c:v>
                </c:pt>
                <c:pt idx="1159">
                  <c:v>10251.700000000001</c:v>
                </c:pt>
                <c:pt idx="1160">
                  <c:v>10251.700000000001</c:v>
                </c:pt>
                <c:pt idx="1161">
                  <c:v>10163.969999999999</c:v>
                </c:pt>
                <c:pt idx="1162">
                  <c:v>10140.969999999999</c:v>
                </c:pt>
                <c:pt idx="1163">
                  <c:v>10140.969999999999</c:v>
                </c:pt>
                <c:pt idx="1164">
                  <c:v>9913.17</c:v>
                </c:pt>
                <c:pt idx="1165">
                  <c:v>10181.66</c:v>
                </c:pt>
                <c:pt idx="1166">
                  <c:v>10258.76</c:v>
                </c:pt>
                <c:pt idx="1167">
                  <c:v>10258.76</c:v>
                </c:pt>
                <c:pt idx="1168">
                  <c:v>10315.799999999999</c:v>
                </c:pt>
                <c:pt idx="1169">
                  <c:v>10315.799999999999</c:v>
                </c:pt>
                <c:pt idx="1170">
                  <c:v>10376.83</c:v>
                </c:pt>
                <c:pt idx="1171">
                  <c:v>10324.83</c:v>
                </c:pt>
                <c:pt idx="1172">
                  <c:v>10275.93</c:v>
                </c:pt>
                <c:pt idx="1173">
                  <c:v>10275.93</c:v>
                </c:pt>
                <c:pt idx="1174">
                  <c:v>10275.93</c:v>
                </c:pt>
                <c:pt idx="1175">
                  <c:v>10082.469999999999</c:v>
                </c:pt>
                <c:pt idx="1176">
                  <c:v>10082.469999999999</c:v>
                </c:pt>
                <c:pt idx="1177">
                  <c:v>10237.219999999999</c:v>
                </c:pt>
                <c:pt idx="1178">
                  <c:v>10170.76</c:v>
                </c:pt>
                <c:pt idx="1179">
                  <c:v>10170.76</c:v>
                </c:pt>
                <c:pt idx="1180">
                  <c:v>10172.5</c:v>
                </c:pt>
                <c:pt idx="1181">
                  <c:v>10245.08</c:v>
                </c:pt>
                <c:pt idx="1182">
                  <c:v>10311</c:v>
                </c:pt>
                <c:pt idx="1183">
                  <c:v>10372</c:v>
                </c:pt>
                <c:pt idx="1184">
                  <c:v>10377.969999999999</c:v>
                </c:pt>
                <c:pt idx="1185">
                  <c:v>10410.879999999999</c:v>
                </c:pt>
                <c:pt idx="1186">
                  <c:v>10349.25</c:v>
                </c:pt>
                <c:pt idx="1187">
                  <c:v>10375.799999999999</c:v>
                </c:pt>
                <c:pt idx="1188">
                  <c:v>10420.57</c:v>
                </c:pt>
                <c:pt idx="1189">
                  <c:v>10461.91</c:v>
                </c:pt>
                <c:pt idx="1190">
                  <c:v>10373.219999999999</c:v>
                </c:pt>
                <c:pt idx="1191">
                  <c:v>10373.219999999999</c:v>
                </c:pt>
                <c:pt idx="1192">
                  <c:v>10354.879999999999</c:v>
                </c:pt>
                <c:pt idx="1193">
                  <c:v>10270.16</c:v>
                </c:pt>
                <c:pt idx="1194">
                  <c:v>10154.11</c:v>
                </c:pt>
                <c:pt idx="1195">
                  <c:v>10177.61</c:v>
                </c:pt>
                <c:pt idx="1196">
                  <c:v>10242.01</c:v>
                </c:pt>
                <c:pt idx="1197">
                  <c:v>10208.25</c:v>
                </c:pt>
                <c:pt idx="1198">
                  <c:v>10088.790000000001</c:v>
                </c:pt>
                <c:pt idx="1199">
                  <c:v>9945.27</c:v>
                </c:pt>
                <c:pt idx="1200">
                  <c:v>9703.35</c:v>
                </c:pt>
                <c:pt idx="1201">
                  <c:v>9738.9599999999991</c:v>
                </c:pt>
                <c:pt idx="1202">
                  <c:v>9800.11</c:v>
                </c:pt>
                <c:pt idx="1203">
                  <c:v>9932.18</c:v>
                </c:pt>
                <c:pt idx="1204">
                  <c:v>10036.25</c:v>
                </c:pt>
                <c:pt idx="1205">
                  <c:v>9932.18</c:v>
                </c:pt>
                <c:pt idx="1206">
                  <c:v>9998.5</c:v>
                </c:pt>
                <c:pt idx="1207">
                  <c:v>9948.4</c:v>
                </c:pt>
                <c:pt idx="1208">
                  <c:v>10086.9</c:v>
                </c:pt>
                <c:pt idx="1209">
                  <c:v>10233.61</c:v>
                </c:pt>
                <c:pt idx="1210">
                  <c:v>10233.61</c:v>
                </c:pt>
                <c:pt idx="1211">
                  <c:v>10313.6</c:v>
                </c:pt>
                <c:pt idx="1212">
                  <c:v>10233.61</c:v>
                </c:pt>
                <c:pt idx="1213">
                  <c:v>10247.1</c:v>
                </c:pt>
                <c:pt idx="1214">
                  <c:v>10375.93</c:v>
                </c:pt>
                <c:pt idx="1215">
                  <c:v>10389.530000000001</c:v>
                </c:pt>
                <c:pt idx="1216">
                  <c:v>10360.9</c:v>
                </c:pt>
                <c:pt idx="1217">
                  <c:v>10441.5</c:v>
                </c:pt>
                <c:pt idx="1218">
                  <c:v>10418.200000000001</c:v>
                </c:pt>
                <c:pt idx="1219">
                  <c:v>10449.48</c:v>
                </c:pt>
                <c:pt idx="1220">
                  <c:v>10533.3</c:v>
                </c:pt>
                <c:pt idx="1221">
                  <c:v>10441.5</c:v>
                </c:pt>
                <c:pt idx="1222">
                  <c:v>10441.5</c:v>
                </c:pt>
                <c:pt idx="1223">
                  <c:v>10545.5</c:v>
                </c:pt>
                <c:pt idx="1224">
                  <c:v>10554.09</c:v>
                </c:pt>
                <c:pt idx="1225">
                  <c:v>10441.5</c:v>
                </c:pt>
                <c:pt idx="1226">
                  <c:v>10575.19</c:v>
                </c:pt>
                <c:pt idx="1227">
                  <c:v>10579.89</c:v>
                </c:pt>
                <c:pt idx="1228">
                  <c:v>10586.27</c:v>
                </c:pt>
                <c:pt idx="1229">
                  <c:v>10584.21</c:v>
                </c:pt>
                <c:pt idx="1230">
                  <c:v>10630.08</c:v>
                </c:pt>
                <c:pt idx="1231">
                  <c:v>10609.51</c:v>
                </c:pt>
                <c:pt idx="1232">
                  <c:v>10545.55</c:v>
                </c:pt>
                <c:pt idx="1233">
                  <c:v>10458.290000000001</c:v>
                </c:pt>
                <c:pt idx="1234">
                  <c:v>10500.7</c:v>
                </c:pt>
                <c:pt idx="1235">
                  <c:v>10471.530000000001</c:v>
                </c:pt>
                <c:pt idx="1236">
                  <c:v>10443.1</c:v>
                </c:pt>
                <c:pt idx="1237">
                  <c:v>10533.54</c:v>
                </c:pt>
                <c:pt idx="1238">
                  <c:v>10578.8</c:v>
                </c:pt>
                <c:pt idx="1239">
                  <c:v>10621.54</c:v>
                </c:pt>
                <c:pt idx="1240">
                  <c:v>10636.4</c:v>
                </c:pt>
                <c:pt idx="1241">
                  <c:v>10559.15</c:v>
                </c:pt>
                <c:pt idx="1242">
                  <c:v>10552.3</c:v>
                </c:pt>
                <c:pt idx="1243">
                  <c:v>10521.3</c:v>
                </c:pt>
                <c:pt idx="1244">
                  <c:v>10505.11</c:v>
                </c:pt>
                <c:pt idx="1245">
                  <c:v>10505.11</c:v>
                </c:pt>
                <c:pt idx="1246">
                  <c:v>10604.84</c:v>
                </c:pt>
                <c:pt idx="1247">
                  <c:v>10620.06</c:v>
                </c:pt>
                <c:pt idx="1248">
                  <c:v>10649.25</c:v>
                </c:pt>
                <c:pt idx="1249">
                  <c:v>10649.25</c:v>
                </c:pt>
                <c:pt idx="1250">
                  <c:v>10653.79</c:v>
                </c:pt>
                <c:pt idx="1251">
                  <c:v>10540.05</c:v>
                </c:pt>
                <c:pt idx="1252">
                  <c:v>10587.38</c:v>
                </c:pt>
                <c:pt idx="1253">
                  <c:v>10642.07</c:v>
                </c:pt>
                <c:pt idx="1254">
                  <c:v>10737.58</c:v>
                </c:pt>
                <c:pt idx="1255">
                  <c:v>10676.93</c:v>
                </c:pt>
                <c:pt idx="1256">
                  <c:v>10668.7</c:v>
                </c:pt>
                <c:pt idx="1257">
                  <c:v>10668.7</c:v>
                </c:pt>
                <c:pt idx="1258">
                  <c:v>10696.86</c:v>
                </c:pt>
                <c:pt idx="1259">
                  <c:v>10684.5</c:v>
                </c:pt>
                <c:pt idx="1260">
                  <c:v>10780.18</c:v>
                </c:pt>
                <c:pt idx="1261">
                  <c:v>10757.89</c:v>
                </c:pt>
                <c:pt idx="1262">
                  <c:v>10742.87</c:v>
                </c:pt>
                <c:pt idx="1263">
                  <c:v>10759.87</c:v>
                </c:pt>
                <c:pt idx="1264">
                  <c:v>10845.17</c:v>
                </c:pt>
                <c:pt idx="1265">
                  <c:v>11077.84</c:v>
                </c:pt>
                <c:pt idx="1266">
                  <c:v>11029.95</c:v>
                </c:pt>
                <c:pt idx="1267">
                  <c:v>11178.63</c:v>
                </c:pt>
                <c:pt idx="1268">
                  <c:v>11151.52</c:v>
                </c:pt>
                <c:pt idx="1269">
                  <c:v>11155.02</c:v>
                </c:pt>
                <c:pt idx="1270">
                  <c:v>11176.93</c:v>
                </c:pt>
                <c:pt idx="1271">
                  <c:v>11171.55</c:v>
                </c:pt>
                <c:pt idx="1272">
                  <c:v>11252.98</c:v>
                </c:pt>
                <c:pt idx="1273">
                  <c:v>11169.56</c:v>
                </c:pt>
                <c:pt idx="1274">
                  <c:v>11249.95</c:v>
                </c:pt>
                <c:pt idx="1275">
                  <c:v>11374.08</c:v>
                </c:pt>
                <c:pt idx="1276">
                  <c:v>11297.66</c:v>
                </c:pt>
                <c:pt idx="1277">
                  <c:v>11178.54</c:v>
                </c:pt>
                <c:pt idx="1278">
                  <c:v>11163.92</c:v>
                </c:pt>
                <c:pt idx="1279">
                  <c:v>11239.28</c:v>
                </c:pt>
                <c:pt idx="1280">
                  <c:v>11235.12</c:v>
                </c:pt>
                <c:pt idx="1281">
                  <c:v>11265.16</c:v>
                </c:pt>
                <c:pt idx="1282">
                  <c:v>11320.9</c:v>
                </c:pt>
                <c:pt idx="1283">
                  <c:v>11301.62</c:v>
                </c:pt>
                <c:pt idx="1284">
                  <c:v>11271.45</c:v>
                </c:pt>
                <c:pt idx="1285">
                  <c:v>11284.21</c:v>
                </c:pt>
                <c:pt idx="1286">
                  <c:v>11256.98</c:v>
                </c:pt>
                <c:pt idx="1287">
                  <c:v>11249.69</c:v>
                </c:pt>
                <c:pt idx="1288">
                  <c:v>11207.7</c:v>
                </c:pt>
                <c:pt idx="1289">
                  <c:v>11249.69</c:v>
                </c:pt>
                <c:pt idx="1290">
                  <c:v>11162.96</c:v>
                </c:pt>
                <c:pt idx="1291">
                  <c:v>11184.12</c:v>
                </c:pt>
                <c:pt idx="1292">
                  <c:v>11184.12</c:v>
                </c:pt>
                <c:pt idx="1293">
                  <c:v>11366.64</c:v>
                </c:pt>
                <c:pt idx="1294">
                  <c:v>11428.9</c:v>
                </c:pt>
                <c:pt idx="1295">
                  <c:v>11513.58</c:v>
                </c:pt>
                <c:pt idx="1296">
                  <c:v>11577.44</c:v>
                </c:pt>
                <c:pt idx="1297">
                  <c:v>11543.19</c:v>
                </c:pt>
                <c:pt idx="1298">
                  <c:v>11543.19</c:v>
                </c:pt>
                <c:pt idx="1299">
                  <c:v>11559.84</c:v>
                </c:pt>
                <c:pt idx="1300">
                  <c:v>11316.88</c:v>
                </c:pt>
                <c:pt idx="1301">
                  <c:v>11250.83</c:v>
                </c:pt>
                <c:pt idx="1302">
                  <c:v>11250.83</c:v>
                </c:pt>
                <c:pt idx="1303">
                  <c:v>11340.05</c:v>
                </c:pt>
                <c:pt idx="1304">
                  <c:v>11419.15</c:v>
                </c:pt>
                <c:pt idx="1305">
                  <c:v>11455.67</c:v>
                </c:pt>
                <c:pt idx="1306">
                  <c:v>11455.67</c:v>
                </c:pt>
                <c:pt idx="1307">
                  <c:v>11558.43</c:v>
                </c:pt>
                <c:pt idx="1308">
                  <c:v>11514.15</c:v>
                </c:pt>
                <c:pt idx="1309">
                  <c:v>11474.31</c:v>
                </c:pt>
                <c:pt idx="1310">
                  <c:v>11439.87</c:v>
                </c:pt>
                <c:pt idx="1311">
                  <c:v>11439.87</c:v>
                </c:pt>
                <c:pt idx="1312">
                  <c:v>11542.6</c:v>
                </c:pt>
                <c:pt idx="1313">
                  <c:v>11542.6</c:v>
                </c:pt>
                <c:pt idx="1314">
                  <c:v>11542.6</c:v>
                </c:pt>
                <c:pt idx="1315">
                  <c:v>11542.6</c:v>
                </c:pt>
                <c:pt idx="1316">
                  <c:v>11542.6</c:v>
                </c:pt>
                <c:pt idx="1317">
                  <c:v>11575.52</c:v>
                </c:pt>
                <c:pt idx="1318">
                  <c:v>11575.52</c:v>
                </c:pt>
                <c:pt idx="1319">
                  <c:v>11763.57</c:v>
                </c:pt>
                <c:pt idx="1320">
                  <c:v>11824.38</c:v>
                </c:pt>
                <c:pt idx="1321">
                  <c:v>11812.24</c:v>
                </c:pt>
                <c:pt idx="1322">
                  <c:v>11823.91</c:v>
                </c:pt>
                <c:pt idx="1323">
                  <c:v>11823.91</c:v>
                </c:pt>
                <c:pt idx="1324">
                  <c:v>11823.91</c:v>
                </c:pt>
                <c:pt idx="1325">
                  <c:v>11887.19</c:v>
                </c:pt>
                <c:pt idx="1326">
                  <c:v>11910.06</c:v>
                </c:pt>
                <c:pt idx="1327">
                  <c:v>11964.52</c:v>
                </c:pt>
                <c:pt idx="1328">
                  <c:v>11964.52</c:v>
                </c:pt>
                <c:pt idx="1329">
                  <c:v>11859.01</c:v>
                </c:pt>
                <c:pt idx="1330">
                  <c:v>11856.36</c:v>
                </c:pt>
                <c:pt idx="1331">
                  <c:v>11785.1</c:v>
                </c:pt>
                <c:pt idx="1332">
                  <c:v>11798.86</c:v>
                </c:pt>
                <c:pt idx="1333">
                  <c:v>11843.07</c:v>
                </c:pt>
                <c:pt idx="1334">
                  <c:v>11960.63</c:v>
                </c:pt>
                <c:pt idx="1335">
                  <c:v>11992.31</c:v>
                </c:pt>
                <c:pt idx="1336">
                  <c:v>11992.31</c:v>
                </c:pt>
                <c:pt idx="1337">
                  <c:v>11891.08</c:v>
                </c:pt>
                <c:pt idx="1338">
                  <c:v>11891.08</c:v>
                </c:pt>
                <c:pt idx="1339">
                  <c:v>11867.17</c:v>
                </c:pt>
                <c:pt idx="1340">
                  <c:v>11940.8</c:v>
                </c:pt>
                <c:pt idx="1341">
                  <c:v>12009.01</c:v>
                </c:pt>
                <c:pt idx="1342">
                  <c:v>12009.01</c:v>
                </c:pt>
                <c:pt idx="1343">
                  <c:v>12027.89</c:v>
                </c:pt>
                <c:pt idx="1344">
                  <c:v>12025.71</c:v>
                </c:pt>
                <c:pt idx="1345">
                  <c:v>12081.69</c:v>
                </c:pt>
                <c:pt idx="1346">
                  <c:v>12148.29</c:v>
                </c:pt>
                <c:pt idx="1347">
                  <c:v>12149.15</c:v>
                </c:pt>
                <c:pt idx="1348">
                  <c:v>12156.64</c:v>
                </c:pt>
                <c:pt idx="1349">
                  <c:v>12152.37</c:v>
                </c:pt>
                <c:pt idx="1350">
                  <c:v>12128.46</c:v>
                </c:pt>
                <c:pt idx="1351">
                  <c:v>12147.06</c:v>
                </c:pt>
                <c:pt idx="1352">
                  <c:v>12201.04</c:v>
                </c:pt>
                <c:pt idx="1353">
                  <c:v>12194.97</c:v>
                </c:pt>
                <c:pt idx="1354">
                  <c:v>12287.38</c:v>
                </c:pt>
                <c:pt idx="1355">
                  <c:v>12321.92</c:v>
                </c:pt>
                <c:pt idx="1356">
                  <c:v>12412.14</c:v>
                </c:pt>
                <c:pt idx="1357">
                  <c:v>12509.1</c:v>
                </c:pt>
                <c:pt idx="1358">
                  <c:v>12476.38</c:v>
                </c:pt>
                <c:pt idx="1359">
                  <c:v>12498.67</c:v>
                </c:pt>
                <c:pt idx="1360">
                  <c:v>12414.8</c:v>
                </c:pt>
                <c:pt idx="1361">
                  <c:v>12347.53</c:v>
                </c:pt>
                <c:pt idx="1362">
                  <c:v>12347.53</c:v>
                </c:pt>
                <c:pt idx="1363">
                  <c:v>12296.87</c:v>
                </c:pt>
                <c:pt idx="1364">
                  <c:v>12419.26</c:v>
                </c:pt>
                <c:pt idx="1365">
                  <c:v>12419.26</c:v>
                </c:pt>
                <c:pt idx="1366">
                  <c:v>12468.03</c:v>
                </c:pt>
                <c:pt idx="1367">
                  <c:v>12506.64</c:v>
                </c:pt>
                <c:pt idx="1368">
                  <c:v>12506.64</c:v>
                </c:pt>
                <c:pt idx="1369">
                  <c:v>12541.37</c:v>
                </c:pt>
                <c:pt idx="1370">
                  <c:v>12541.37</c:v>
                </c:pt>
                <c:pt idx="1371">
                  <c:v>12542.6</c:v>
                </c:pt>
                <c:pt idx="1372">
                  <c:v>12493.26</c:v>
                </c:pt>
                <c:pt idx="1373">
                  <c:v>12486.15</c:v>
                </c:pt>
                <c:pt idx="1374">
                  <c:v>12486.15</c:v>
                </c:pt>
                <c:pt idx="1375">
                  <c:v>12550.82</c:v>
                </c:pt>
                <c:pt idx="1376">
                  <c:v>12580.76</c:v>
                </c:pt>
                <c:pt idx="1377">
                  <c:v>12677.15</c:v>
                </c:pt>
                <c:pt idx="1378">
                  <c:v>12629.86</c:v>
                </c:pt>
                <c:pt idx="1379">
                  <c:v>12683.26</c:v>
                </c:pt>
                <c:pt idx="1380">
                  <c:v>12627.1</c:v>
                </c:pt>
                <c:pt idx="1381">
                  <c:v>12627.1</c:v>
                </c:pt>
                <c:pt idx="1382">
                  <c:v>12627.1</c:v>
                </c:pt>
                <c:pt idx="1383">
                  <c:v>12601.93</c:v>
                </c:pt>
                <c:pt idx="1384">
                  <c:v>12573.8</c:v>
                </c:pt>
                <c:pt idx="1385">
                  <c:v>12588.01</c:v>
                </c:pt>
                <c:pt idx="1386">
                  <c:v>12552.73</c:v>
                </c:pt>
                <c:pt idx="1387">
                  <c:v>12207.28</c:v>
                </c:pt>
                <c:pt idx="1388">
                  <c:v>12302.06</c:v>
                </c:pt>
                <c:pt idx="1389">
                  <c:v>12052.82</c:v>
                </c:pt>
                <c:pt idx="1390">
                  <c:v>12114.8</c:v>
                </c:pt>
                <c:pt idx="1391">
                  <c:v>12179.92</c:v>
                </c:pt>
                <c:pt idx="1392">
                  <c:v>12124.14</c:v>
                </c:pt>
                <c:pt idx="1393">
                  <c:v>12217.77</c:v>
                </c:pt>
                <c:pt idx="1394">
                  <c:v>12333.87</c:v>
                </c:pt>
                <c:pt idx="1395">
                  <c:v>12405.1</c:v>
                </c:pt>
                <c:pt idx="1396">
                  <c:v>12405.1</c:v>
                </c:pt>
                <c:pt idx="1397">
                  <c:v>12426.29</c:v>
                </c:pt>
                <c:pt idx="1398">
                  <c:v>12426.29</c:v>
                </c:pt>
                <c:pt idx="1399">
                  <c:v>12451.79</c:v>
                </c:pt>
                <c:pt idx="1400">
                  <c:v>12451.79</c:v>
                </c:pt>
                <c:pt idx="1401">
                  <c:v>12451.79</c:v>
                </c:pt>
                <c:pt idx="1402">
                  <c:v>12506.3</c:v>
                </c:pt>
                <c:pt idx="1403">
                  <c:v>12521.2</c:v>
                </c:pt>
                <c:pt idx="1404">
                  <c:v>12474.51</c:v>
                </c:pt>
                <c:pt idx="1405">
                  <c:v>12527.31</c:v>
                </c:pt>
                <c:pt idx="1406">
                  <c:v>12451.53</c:v>
                </c:pt>
                <c:pt idx="1407">
                  <c:v>12504.2</c:v>
                </c:pt>
                <c:pt idx="1408">
                  <c:v>12358.03</c:v>
                </c:pt>
                <c:pt idx="1409">
                  <c:v>12369.3</c:v>
                </c:pt>
                <c:pt idx="1410">
                  <c:v>12419.99</c:v>
                </c:pt>
                <c:pt idx="1411">
                  <c:v>12559.1</c:v>
                </c:pt>
                <c:pt idx="1412">
                  <c:v>12650.37</c:v>
                </c:pt>
                <c:pt idx="1413">
                  <c:v>12650.37</c:v>
                </c:pt>
                <c:pt idx="1414">
                  <c:v>12649.13</c:v>
                </c:pt>
                <c:pt idx="1415">
                  <c:v>12649.13</c:v>
                </c:pt>
                <c:pt idx="1416">
                  <c:v>12649.13</c:v>
                </c:pt>
                <c:pt idx="1417">
                  <c:v>12694.93</c:v>
                </c:pt>
                <c:pt idx="1418">
                  <c:v>12756.17</c:v>
                </c:pt>
                <c:pt idx="1419">
                  <c:v>12790.27</c:v>
                </c:pt>
                <c:pt idx="1420">
                  <c:v>12758.46</c:v>
                </c:pt>
                <c:pt idx="1421">
                  <c:v>12473.41</c:v>
                </c:pt>
                <c:pt idx="1422">
                  <c:v>12583.31</c:v>
                </c:pt>
                <c:pt idx="1423">
                  <c:v>12693.21</c:v>
                </c:pt>
                <c:pt idx="1424">
                  <c:v>12716.11</c:v>
                </c:pt>
                <c:pt idx="1425">
                  <c:v>12716.59</c:v>
                </c:pt>
                <c:pt idx="1426">
                  <c:v>12683.34</c:v>
                </c:pt>
                <c:pt idx="1427">
                  <c:v>12758.93</c:v>
                </c:pt>
                <c:pt idx="1428">
                  <c:v>12748.01</c:v>
                </c:pt>
                <c:pt idx="1429">
                  <c:v>12717.16</c:v>
                </c:pt>
                <c:pt idx="1430">
                  <c:v>12685.25</c:v>
                </c:pt>
                <c:pt idx="1431">
                  <c:v>12769.28</c:v>
                </c:pt>
                <c:pt idx="1432">
                  <c:v>12741.11</c:v>
                </c:pt>
                <c:pt idx="1433">
                  <c:v>12773.59</c:v>
                </c:pt>
                <c:pt idx="1434">
                  <c:v>12677.87</c:v>
                </c:pt>
                <c:pt idx="1435">
                  <c:v>12634.76</c:v>
                </c:pt>
                <c:pt idx="1436">
                  <c:v>12765.93</c:v>
                </c:pt>
                <c:pt idx="1437">
                  <c:v>12837.02</c:v>
                </c:pt>
                <c:pt idx="1438">
                  <c:v>12910.29</c:v>
                </c:pt>
                <c:pt idx="1439">
                  <c:v>12841.6</c:v>
                </c:pt>
                <c:pt idx="1440">
                  <c:v>12882.09</c:v>
                </c:pt>
                <c:pt idx="1441">
                  <c:v>12919.03</c:v>
                </c:pt>
                <c:pt idx="1442">
                  <c:v>12913.75</c:v>
                </c:pt>
                <c:pt idx="1443">
                  <c:v>12924.3</c:v>
                </c:pt>
                <c:pt idx="1444">
                  <c:v>12969.59</c:v>
                </c:pt>
                <c:pt idx="1445">
                  <c:v>12963.35</c:v>
                </c:pt>
                <c:pt idx="1446">
                  <c:v>13029.65</c:v>
                </c:pt>
                <c:pt idx="1447">
                  <c:v>13021.01</c:v>
                </c:pt>
                <c:pt idx="1448">
                  <c:v>13012.09</c:v>
                </c:pt>
                <c:pt idx="1449">
                  <c:v>12858.1</c:v>
                </c:pt>
                <c:pt idx="1450">
                  <c:v>12839.49</c:v>
                </c:pt>
                <c:pt idx="1451">
                  <c:v>12598.77</c:v>
                </c:pt>
                <c:pt idx="1452">
                  <c:v>12698.26</c:v>
                </c:pt>
                <c:pt idx="1453">
                  <c:v>12846.49</c:v>
                </c:pt>
                <c:pt idx="1454">
                  <c:v>12852.54</c:v>
                </c:pt>
                <c:pt idx="1455">
                  <c:v>12788.54</c:v>
                </c:pt>
                <c:pt idx="1456">
                  <c:v>12771.66</c:v>
                </c:pt>
                <c:pt idx="1457">
                  <c:v>12762.83</c:v>
                </c:pt>
                <c:pt idx="1458">
                  <c:v>12777.03</c:v>
                </c:pt>
                <c:pt idx="1459">
                  <c:v>12647.03</c:v>
                </c:pt>
                <c:pt idx="1460">
                  <c:v>12648.09</c:v>
                </c:pt>
                <c:pt idx="1461">
                  <c:v>12591.42</c:v>
                </c:pt>
                <c:pt idx="1462">
                  <c:v>12269.89</c:v>
                </c:pt>
                <c:pt idx="1463">
                  <c:v>12232.27</c:v>
                </c:pt>
                <c:pt idx="1464">
                  <c:v>12538.34</c:v>
                </c:pt>
                <c:pt idx="1465">
                  <c:v>12525.96</c:v>
                </c:pt>
                <c:pt idx="1466">
                  <c:v>12450.62</c:v>
                </c:pt>
                <c:pt idx="1467">
                  <c:v>12437.28</c:v>
                </c:pt>
                <c:pt idx="1468">
                  <c:v>12421.15</c:v>
                </c:pt>
                <c:pt idx="1469">
                  <c:v>12386.03</c:v>
                </c:pt>
                <c:pt idx="1470">
                  <c:v>12401.19</c:v>
                </c:pt>
                <c:pt idx="1471">
                  <c:v>12372.88</c:v>
                </c:pt>
                <c:pt idx="1472">
                  <c:v>12326.71</c:v>
                </c:pt>
                <c:pt idx="1473">
                  <c:v>12419.64</c:v>
                </c:pt>
                <c:pt idx="1474">
                  <c:v>12484.02</c:v>
                </c:pt>
                <c:pt idx="1475">
                  <c:v>12583.08</c:v>
                </c:pt>
                <c:pt idx="1476">
                  <c:v>12640.05</c:v>
                </c:pt>
                <c:pt idx="1477">
                  <c:v>12634.05</c:v>
                </c:pt>
                <c:pt idx="1478">
                  <c:v>12704.81</c:v>
                </c:pt>
                <c:pt idx="1479">
                  <c:v>12734.05</c:v>
                </c:pt>
                <c:pt idx="1480">
                  <c:v>12691.41</c:v>
                </c:pt>
                <c:pt idx="1481">
                  <c:v>12691.41</c:v>
                </c:pt>
                <c:pt idx="1482">
                  <c:v>12691.41</c:v>
                </c:pt>
                <c:pt idx="1483">
                  <c:v>12685.41</c:v>
                </c:pt>
                <c:pt idx="1484">
                  <c:v>12728.8</c:v>
                </c:pt>
                <c:pt idx="1485">
                  <c:v>12713.15</c:v>
                </c:pt>
                <c:pt idx="1486">
                  <c:v>12726.64</c:v>
                </c:pt>
                <c:pt idx="1487">
                  <c:v>12630.96</c:v>
                </c:pt>
                <c:pt idx="1488">
                  <c:v>12529.47</c:v>
                </c:pt>
                <c:pt idx="1489">
                  <c:v>12491.8</c:v>
                </c:pt>
                <c:pt idx="1490">
                  <c:v>12455.72</c:v>
                </c:pt>
                <c:pt idx="1491">
                  <c:v>12519.54</c:v>
                </c:pt>
                <c:pt idx="1492">
                  <c:v>12625.25</c:v>
                </c:pt>
                <c:pt idx="1493">
                  <c:v>12603.04</c:v>
                </c:pt>
                <c:pt idx="1494">
                  <c:v>12585.7</c:v>
                </c:pt>
                <c:pt idx="1495">
                  <c:v>12585.7</c:v>
                </c:pt>
                <c:pt idx="1496">
                  <c:v>12591.51</c:v>
                </c:pt>
                <c:pt idx="1497">
                  <c:v>12591.66</c:v>
                </c:pt>
                <c:pt idx="1498">
                  <c:v>12564.99</c:v>
                </c:pt>
                <c:pt idx="1499">
                  <c:v>12666.95</c:v>
                </c:pt>
                <c:pt idx="1500">
                  <c:v>12733.01</c:v>
                </c:pt>
                <c:pt idx="1501">
                  <c:v>12755.6</c:v>
                </c:pt>
                <c:pt idx="1502">
                  <c:v>12704.81</c:v>
                </c:pt>
                <c:pt idx="1503">
                  <c:v>12689.5</c:v>
                </c:pt>
                <c:pt idx="1504">
                  <c:v>12538.71</c:v>
                </c:pt>
                <c:pt idx="1505">
                  <c:v>12700.11</c:v>
                </c:pt>
                <c:pt idx="1506">
                  <c:v>12685.36</c:v>
                </c:pt>
                <c:pt idx="1507">
                  <c:v>12720.5</c:v>
                </c:pt>
                <c:pt idx="1508">
                  <c:v>12700.86</c:v>
                </c:pt>
                <c:pt idx="1509">
                  <c:v>12713.83</c:v>
                </c:pt>
                <c:pt idx="1510">
                  <c:v>12792</c:v>
                </c:pt>
                <c:pt idx="1511">
                  <c:v>12835.21</c:v>
                </c:pt>
                <c:pt idx="1512">
                  <c:v>12857.2</c:v>
                </c:pt>
                <c:pt idx="1513">
                  <c:v>12857.2</c:v>
                </c:pt>
                <c:pt idx="1514">
                  <c:v>12949.92</c:v>
                </c:pt>
                <c:pt idx="1515">
                  <c:v>13017.29</c:v>
                </c:pt>
                <c:pt idx="1516">
                  <c:v>13055.52</c:v>
                </c:pt>
                <c:pt idx="1517">
                  <c:v>13036.56</c:v>
                </c:pt>
                <c:pt idx="1518">
                  <c:v>13021.14</c:v>
                </c:pt>
                <c:pt idx="1519">
                  <c:v>12973.22</c:v>
                </c:pt>
                <c:pt idx="1520">
                  <c:v>12973.22</c:v>
                </c:pt>
                <c:pt idx="1521">
                  <c:v>13001.69</c:v>
                </c:pt>
                <c:pt idx="1522">
                  <c:v>13046.53</c:v>
                </c:pt>
                <c:pt idx="1523">
                  <c:v>12969.55</c:v>
                </c:pt>
                <c:pt idx="1524">
                  <c:v>12854.99</c:v>
                </c:pt>
                <c:pt idx="1525">
                  <c:v>12937.04</c:v>
                </c:pt>
                <c:pt idx="1526">
                  <c:v>12913.92</c:v>
                </c:pt>
                <c:pt idx="1527">
                  <c:v>12908.66</c:v>
                </c:pt>
                <c:pt idx="1528">
                  <c:v>12936.47</c:v>
                </c:pt>
                <c:pt idx="1529">
                  <c:v>12808.1</c:v>
                </c:pt>
                <c:pt idx="1530">
                  <c:v>12808.1</c:v>
                </c:pt>
                <c:pt idx="1531">
                  <c:v>12820.69</c:v>
                </c:pt>
                <c:pt idx="1532">
                  <c:v>12892.4</c:v>
                </c:pt>
                <c:pt idx="1533">
                  <c:v>12851.24</c:v>
                </c:pt>
                <c:pt idx="1534">
                  <c:v>12851.05</c:v>
                </c:pt>
                <c:pt idx="1535">
                  <c:v>12821.26</c:v>
                </c:pt>
                <c:pt idx="1536">
                  <c:v>12821.26</c:v>
                </c:pt>
                <c:pt idx="1537">
                  <c:v>12716.29</c:v>
                </c:pt>
                <c:pt idx="1538">
                  <c:v>12589.51</c:v>
                </c:pt>
                <c:pt idx="1539">
                  <c:v>12637.44</c:v>
                </c:pt>
                <c:pt idx="1540">
                  <c:v>12700.31</c:v>
                </c:pt>
                <c:pt idx="1541">
                  <c:v>12607.27</c:v>
                </c:pt>
                <c:pt idx="1542">
                  <c:v>12642.89</c:v>
                </c:pt>
                <c:pt idx="1543">
                  <c:v>12697.02</c:v>
                </c:pt>
                <c:pt idx="1544">
                  <c:v>12759.33</c:v>
                </c:pt>
                <c:pt idx="1545">
                  <c:v>12783.39</c:v>
                </c:pt>
                <c:pt idx="1546">
                  <c:v>12783.1</c:v>
                </c:pt>
                <c:pt idx="1547">
                  <c:v>12777.84</c:v>
                </c:pt>
                <c:pt idx="1548">
                  <c:v>12741.19</c:v>
                </c:pt>
                <c:pt idx="1549">
                  <c:v>12763.27</c:v>
                </c:pt>
                <c:pt idx="1550">
                  <c:v>12796.92</c:v>
                </c:pt>
                <c:pt idx="1551">
                  <c:v>12774.55</c:v>
                </c:pt>
                <c:pt idx="1552">
                  <c:v>12811.2</c:v>
                </c:pt>
                <c:pt idx="1553">
                  <c:v>12811.2</c:v>
                </c:pt>
                <c:pt idx="1554">
                  <c:v>12793.53</c:v>
                </c:pt>
                <c:pt idx="1555">
                  <c:v>12798.23</c:v>
                </c:pt>
                <c:pt idx="1556">
                  <c:v>12850.95</c:v>
                </c:pt>
                <c:pt idx="1557">
                  <c:v>12972</c:v>
                </c:pt>
                <c:pt idx="1558">
                  <c:v>13050.28</c:v>
                </c:pt>
                <c:pt idx="1559">
                  <c:v>13107.98</c:v>
                </c:pt>
                <c:pt idx="1560">
                  <c:v>13117.85</c:v>
                </c:pt>
                <c:pt idx="1561">
                  <c:v>13128.94</c:v>
                </c:pt>
                <c:pt idx="1562">
                  <c:v>13102.34</c:v>
                </c:pt>
                <c:pt idx="1563">
                  <c:v>13102.34</c:v>
                </c:pt>
                <c:pt idx="1564">
                  <c:v>13011.09</c:v>
                </c:pt>
                <c:pt idx="1565">
                  <c:v>13043.04</c:v>
                </c:pt>
                <c:pt idx="1566">
                  <c:v>13010.71</c:v>
                </c:pt>
                <c:pt idx="1567">
                  <c:v>13010.71</c:v>
                </c:pt>
                <c:pt idx="1568">
                  <c:v>13083.18</c:v>
                </c:pt>
                <c:pt idx="1569">
                  <c:v>13083.18</c:v>
                </c:pt>
                <c:pt idx="1570">
                  <c:v>13083.18</c:v>
                </c:pt>
                <c:pt idx="1571">
                  <c:v>13083.18</c:v>
                </c:pt>
                <c:pt idx="1572">
                  <c:v>13083.18</c:v>
                </c:pt>
                <c:pt idx="1573">
                  <c:v>13053.79</c:v>
                </c:pt>
                <c:pt idx="1574">
                  <c:v>12991.24</c:v>
                </c:pt>
                <c:pt idx="1575">
                  <c:v>13056.42</c:v>
                </c:pt>
                <c:pt idx="1576">
                  <c:v>13034.19</c:v>
                </c:pt>
                <c:pt idx="1577">
                  <c:v>12998.21</c:v>
                </c:pt>
                <c:pt idx="1578">
                  <c:v>12977.02</c:v>
                </c:pt>
                <c:pt idx="1579">
                  <c:v>12928.6</c:v>
                </c:pt>
                <c:pt idx="1580">
                  <c:v>13027.13</c:v>
                </c:pt>
                <c:pt idx="1581">
                  <c:v>13009.7</c:v>
                </c:pt>
                <c:pt idx="1582">
                  <c:v>12952.05</c:v>
                </c:pt>
                <c:pt idx="1583">
                  <c:v>12881.5</c:v>
                </c:pt>
                <c:pt idx="1584">
                  <c:v>12923.32</c:v>
                </c:pt>
                <c:pt idx="1585">
                  <c:v>12888.94</c:v>
                </c:pt>
                <c:pt idx="1586">
                  <c:v>12904.2</c:v>
                </c:pt>
                <c:pt idx="1587">
                  <c:v>12983.14</c:v>
                </c:pt>
                <c:pt idx="1588">
                  <c:v>12993.69</c:v>
                </c:pt>
                <c:pt idx="1589">
                  <c:v>12957.14</c:v>
                </c:pt>
                <c:pt idx="1590">
                  <c:v>12949.04</c:v>
                </c:pt>
                <c:pt idx="1591">
                  <c:v>13024.3</c:v>
                </c:pt>
                <c:pt idx="1592">
                  <c:v>13086.47</c:v>
                </c:pt>
                <c:pt idx="1593">
                  <c:v>13086.47</c:v>
                </c:pt>
                <c:pt idx="1594">
                  <c:v>13135.66</c:v>
                </c:pt>
                <c:pt idx="1595">
                  <c:v>13186.61</c:v>
                </c:pt>
                <c:pt idx="1596">
                  <c:v>13212.13</c:v>
                </c:pt>
                <c:pt idx="1597">
                  <c:v>13226.07</c:v>
                </c:pt>
                <c:pt idx="1598">
                  <c:v>13300.58</c:v>
                </c:pt>
                <c:pt idx="1599">
                  <c:v>13293.8</c:v>
                </c:pt>
                <c:pt idx="1600">
                  <c:v>13342.78</c:v>
                </c:pt>
                <c:pt idx="1601">
                  <c:v>13447.91</c:v>
                </c:pt>
                <c:pt idx="1602">
                  <c:v>13436.23</c:v>
                </c:pt>
                <c:pt idx="1603">
                  <c:v>13446.65</c:v>
                </c:pt>
                <c:pt idx="1604">
                  <c:v>13355.41</c:v>
                </c:pt>
                <c:pt idx="1605">
                  <c:v>13394.31</c:v>
                </c:pt>
                <c:pt idx="1606">
                  <c:v>13503.49</c:v>
                </c:pt>
                <c:pt idx="1607">
                  <c:v>13576.3</c:v>
                </c:pt>
                <c:pt idx="1608">
                  <c:v>13621.7</c:v>
                </c:pt>
                <c:pt idx="1609">
                  <c:v>13642.14</c:v>
                </c:pt>
                <c:pt idx="1610">
                  <c:v>13640.83</c:v>
                </c:pt>
                <c:pt idx="1611">
                  <c:v>13757.63</c:v>
                </c:pt>
                <c:pt idx="1612">
                  <c:v>13784.29</c:v>
                </c:pt>
                <c:pt idx="1613">
                  <c:v>13807.46</c:v>
                </c:pt>
                <c:pt idx="1614">
                  <c:v>13901.56</c:v>
                </c:pt>
                <c:pt idx="1615">
                  <c:v>13994.63</c:v>
                </c:pt>
                <c:pt idx="1616">
                  <c:v>14056.42</c:v>
                </c:pt>
                <c:pt idx="1617">
                  <c:v>14066.22</c:v>
                </c:pt>
                <c:pt idx="1618">
                  <c:v>14238.13</c:v>
                </c:pt>
                <c:pt idx="1619">
                  <c:v>14414.66</c:v>
                </c:pt>
                <c:pt idx="1620">
                  <c:v>14516.77</c:v>
                </c:pt>
                <c:pt idx="1621">
                  <c:v>14655.52</c:v>
                </c:pt>
                <c:pt idx="1622">
                  <c:v>14639.32</c:v>
                </c:pt>
                <c:pt idx="1623">
                  <c:v>14476.54</c:v>
                </c:pt>
                <c:pt idx="1624">
                  <c:v>14753.3</c:v>
                </c:pt>
                <c:pt idx="1625">
                  <c:v>14975.23</c:v>
                </c:pt>
                <c:pt idx="1626">
                  <c:v>14826.87</c:v>
                </c:pt>
                <c:pt idx="1627">
                  <c:v>15059.72</c:v>
                </c:pt>
                <c:pt idx="1628">
                  <c:v>15337.18</c:v>
                </c:pt>
                <c:pt idx="1629">
                  <c:v>15745.87</c:v>
                </c:pt>
                <c:pt idx="1630">
                  <c:v>15555.51</c:v>
                </c:pt>
                <c:pt idx="1631">
                  <c:v>15272.24</c:v>
                </c:pt>
                <c:pt idx="1632">
                  <c:v>15019.81</c:v>
                </c:pt>
                <c:pt idx="1633">
                  <c:v>15061.98</c:v>
                </c:pt>
                <c:pt idx="1634">
                  <c:v>15014.06</c:v>
                </c:pt>
                <c:pt idx="1635">
                  <c:v>15014.06</c:v>
                </c:pt>
                <c:pt idx="1636">
                  <c:v>15203.57</c:v>
                </c:pt>
                <c:pt idx="1637">
                  <c:v>15326.38</c:v>
                </c:pt>
                <c:pt idx="1638">
                  <c:v>15396.76</c:v>
                </c:pt>
                <c:pt idx="1639">
                  <c:v>15352.33</c:v>
                </c:pt>
                <c:pt idx="1640">
                  <c:v>15358.36</c:v>
                </c:pt>
                <c:pt idx="1641">
                  <c:v>15486.84</c:v>
                </c:pt>
                <c:pt idx="1642">
                  <c:v>15758.61</c:v>
                </c:pt>
                <c:pt idx="1643">
                  <c:v>15827.28</c:v>
                </c:pt>
                <c:pt idx="1644">
                  <c:v>15712.91</c:v>
                </c:pt>
                <c:pt idx="1645">
                  <c:v>15748.02</c:v>
                </c:pt>
                <c:pt idx="1646">
                  <c:v>15682.05</c:v>
                </c:pt>
                <c:pt idx="1647">
                  <c:v>15689.88</c:v>
                </c:pt>
                <c:pt idx="1648">
                  <c:v>15757.93</c:v>
                </c:pt>
                <c:pt idx="1649">
                  <c:v>15825.5</c:v>
                </c:pt>
                <c:pt idx="1650">
                  <c:v>15782.65</c:v>
                </c:pt>
                <c:pt idx="1651">
                  <c:v>15868.44</c:v>
                </c:pt>
                <c:pt idx="1652">
                  <c:v>15868.44</c:v>
                </c:pt>
                <c:pt idx="1653">
                  <c:v>15900.15</c:v>
                </c:pt>
                <c:pt idx="1654">
                  <c:v>15953.85</c:v>
                </c:pt>
                <c:pt idx="1655">
                  <c:v>16078.24</c:v>
                </c:pt>
                <c:pt idx="1656">
                  <c:v>16194.98</c:v>
                </c:pt>
                <c:pt idx="1657">
                  <c:v>16105.23</c:v>
                </c:pt>
                <c:pt idx="1658">
                  <c:v>15982.26</c:v>
                </c:pt>
                <c:pt idx="1659">
                  <c:v>15943.75</c:v>
                </c:pt>
                <c:pt idx="1660">
                  <c:v>15924.69</c:v>
                </c:pt>
                <c:pt idx="1661">
                  <c:v>15739.05</c:v>
                </c:pt>
                <c:pt idx="1662">
                  <c:v>15697.53</c:v>
                </c:pt>
                <c:pt idx="1663">
                  <c:v>15689.98</c:v>
                </c:pt>
                <c:pt idx="1664">
                  <c:v>15808.14</c:v>
                </c:pt>
                <c:pt idx="1665">
                  <c:v>15917.33</c:v>
                </c:pt>
                <c:pt idx="1666">
                  <c:v>16204.98</c:v>
                </c:pt>
                <c:pt idx="1667">
                  <c:v>16409.490000000002</c:v>
                </c:pt>
                <c:pt idx="1668">
                  <c:v>16467.330000000002</c:v>
                </c:pt>
                <c:pt idx="1669">
                  <c:v>16553.39</c:v>
                </c:pt>
                <c:pt idx="1670">
                  <c:v>16610.61</c:v>
                </c:pt>
                <c:pt idx="1671">
                  <c:v>16670.77</c:v>
                </c:pt>
                <c:pt idx="1672">
                  <c:v>16739.27</c:v>
                </c:pt>
                <c:pt idx="1673">
                  <c:v>16669.54</c:v>
                </c:pt>
                <c:pt idx="1674">
                  <c:v>16802.75</c:v>
                </c:pt>
                <c:pt idx="1675">
                  <c:v>16810.990000000002</c:v>
                </c:pt>
                <c:pt idx="1676">
                  <c:v>16817.91</c:v>
                </c:pt>
                <c:pt idx="1677">
                  <c:v>17008.34</c:v>
                </c:pt>
                <c:pt idx="1678">
                  <c:v>16967.689999999999</c:v>
                </c:pt>
                <c:pt idx="1679">
                  <c:v>17096.45</c:v>
                </c:pt>
                <c:pt idx="1680">
                  <c:v>17131.22</c:v>
                </c:pt>
                <c:pt idx="1681">
                  <c:v>17205.97</c:v>
                </c:pt>
                <c:pt idx="1682">
                  <c:v>17185.599999999999</c:v>
                </c:pt>
                <c:pt idx="1683">
                  <c:v>17075.89</c:v>
                </c:pt>
                <c:pt idx="1684">
                  <c:v>17177.07</c:v>
                </c:pt>
                <c:pt idx="1685">
                  <c:v>17277.59</c:v>
                </c:pt>
                <c:pt idx="1686">
                  <c:v>17403.13</c:v>
                </c:pt>
                <c:pt idx="1687">
                  <c:v>17457.89</c:v>
                </c:pt>
                <c:pt idx="1688">
                  <c:v>17457.89</c:v>
                </c:pt>
                <c:pt idx="1689">
                  <c:v>17516.63</c:v>
                </c:pt>
                <c:pt idx="1690">
                  <c:v>17600.95</c:v>
                </c:pt>
                <c:pt idx="1691">
                  <c:v>17500.43</c:v>
                </c:pt>
                <c:pt idx="1692">
                  <c:v>17654.189999999999</c:v>
                </c:pt>
                <c:pt idx="1693">
                  <c:v>17622.740000000002</c:v>
                </c:pt>
                <c:pt idx="1694">
                  <c:v>17669.919999999998</c:v>
                </c:pt>
                <c:pt idx="1695">
                  <c:v>17691.8</c:v>
                </c:pt>
                <c:pt idx="1696">
                  <c:v>17597.73</c:v>
                </c:pt>
                <c:pt idx="1697">
                  <c:v>17714.07</c:v>
                </c:pt>
                <c:pt idx="1698">
                  <c:v>17734.150000000001</c:v>
                </c:pt>
                <c:pt idx="1699">
                  <c:v>17506.11</c:v>
                </c:pt>
                <c:pt idx="1700">
                  <c:v>17469.82</c:v>
                </c:pt>
                <c:pt idx="1701">
                  <c:v>17670.77</c:v>
                </c:pt>
                <c:pt idx="1702">
                  <c:v>17820.560000000001</c:v>
                </c:pt>
                <c:pt idx="1703">
                  <c:v>17882.8</c:v>
                </c:pt>
                <c:pt idx="1704">
                  <c:v>17700.900000000001</c:v>
                </c:pt>
                <c:pt idx="1705">
                  <c:v>17725.63</c:v>
                </c:pt>
                <c:pt idx="1706">
                  <c:v>17838.84</c:v>
                </c:pt>
                <c:pt idx="1707">
                  <c:v>17522.22</c:v>
                </c:pt>
                <c:pt idx="1708">
                  <c:v>17639.32</c:v>
                </c:pt>
                <c:pt idx="1709">
                  <c:v>17860.07</c:v>
                </c:pt>
                <c:pt idx="1710">
                  <c:v>18026.240000000002</c:v>
                </c:pt>
                <c:pt idx="1711">
                  <c:v>18050.59</c:v>
                </c:pt>
                <c:pt idx="1712">
                  <c:v>18038.939999999999</c:v>
                </c:pt>
                <c:pt idx="1713">
                  <c:v>17728.939999999999</c:v>
                </c:pt>
                <c:pt idx="1714">
                  <c:v>17799.05</c:v>
                </c:pt>
                <c:pt idx="1715">
                  <c:v>17509.71</c:v>
                </c:pt>
                <c:pt idx="1716">
                  <c:v>17321.93</c:v>
                </c:pt>
                <c:pt idx="1717">
                  <c:v>17263.099999999999</c:v>
                </c:pt>
                <c:pt idx="1718">
                  <c:v>17414.78</c:v>
                </c:pt>
                <c:pt idx="1719">
                  <c:v>17353.48</c:v>
                </c:pt>
                <c:pt idx="1720">
                  <c:v>17422.36</c:v>
                </c:pt>
                <c:pt idx="1721">
                  <c:v>17435.53</c:v>
                </c:pt>
                <c:pt idx="1722">
                  <c:v>17479.11</c:v>
                </c:pt>
                <c:pt idx="1723">
                  <c:v>17794.689999999999</c:v>
                </c:pt>
                <c:pt idx="1724">
                  <c:v>18000.759999999998</c:v>
                </c:pt>
                <c:pt idx="1725">
                  <c:v>18264.71</c:v>
                </c:pt>
                <c:pt idx="1726">
                  <c:v>18376.41</c:v>
                </c:pt>
                <c:pt idx="1727">
                  <c:v>18597.439999999999</c:v>
                </c:pt>
                <c:pt idx="1728">
                  <c:v>18792.61</c:v>
                </c:pt>
                <c:pt idx="1729">
                  <c:v>18936.240000000002</c:v>
                </c:pt>
                <c:pt idx="1730">
                  <c:v>18675.599999999999</c:v>
                </c:pt>
                <c:pt idx="1731">
                  <c:v>18441.310000000001</c:v>
                </c:pt>
                <c:pt idx="1732">
                  <c:v>18640.830000000002</c:v>
                </c:pt>
                <c:pt idx="1733">
                  <c:v>18503.27</c:v>
                </c:pt>
                <c:pt idx="1734">
                  <c:v>18367.98</c:v>
                </c:pt>
                <c:pt idx="1735">
                  <c:v>18533.68</c:v>
                </c:pt>
                <c:pt idx="1736">
                  <c:v>18820.75</c:v>
                </c:pt>
                <c:pt idx="1737">
                  <c:v>18694.93</c:v>
                </c:pt>
                <c:pt idx="1738">
                  <c:v>18505.45</c:v>
                </c:pt>
                <c:pt idx="1739">
                  <c:v>18559.64</c:v>
                </c:pt>
                <c:pt idx="1740">
                  <c:v>18775.080000000002</c:v>
                </c:pt>
                <c:pt idx="1741">
                  <c:v>18552.25</c:v>
                </c:pt>
                <c:pt idx="1742">
                  <c:v>18474.18</c:v>
                </c:pt>
                <c:pt idx="1743">
                  <c:v>18619.330000000002</c:v>
                </c:pt>
                <c:pt idx="1744">
                  <c:v>18561.25</c:v>
                </c:pt>
                <c:pt idx="1745">
                  <c:v>18100.52</c:v>
                </c:pt>
                <c:pt idx="1746">
                  <c:v>17463.189999999999</c:v>
                </c:pt>
                <c:pt idx="1747">
                  <c:v>17336.62</c:v>
                </c:pt>
                <c:pt idx="1748">
                  <c:v>17478.349999999999</c:v>
                </c:pt>
                <c:pt idx="1749">
                  <c:v>17523.45</c:v>
                </c:pt>
                <c:pt idx="1750">
                  <c:v>17706.3</c:v>
                </c:pt>
                <c:pt idx="1751">
                  <c:v>17955.759999999998</c:v>
                </c:pt>
                <c:pt idx="1752">
                  <c:v>17988.349999999999</c:v>
                </c:pt>
                <c:pt idx="1753">
                  <c:v>17960.98</c:v>
                </c:pt>
                <c:pt idx="1754">
                  <c:v>18106.310000000001</c:v>
                </c:pt>
                <c:pt idx="1755">
                  <c:v>17852.86</c:v>
                </c:pt>
                <c:pt idx="1756">
                  <c:v>17564.39</c:v>
                </c:pt>
                <c:pt idx="1757">
                  <c:v>17019.13</c:v>
                </c:pt>
                <c:pt idx="1758">
                  <c:v>17240.22</c:v>
                </c:pt>
                <c:pt idx="1759">
                  <c:v>17456.330000000002</c:v>
                </c:pt>
                <c:pt idx="1760">
                  <c:v>17604.36</c:v>
                </c:pt>
                <c:pt idx="1761">
                  <c:v>17514.8</c:v>
                </c:pt>
                <c:pt idx="1762">
                  <c:v>17650.23</c:v>
                </c:pt>
                <c:pt idx="1763">
                  <c:v>17338.73</c:v>
                </c:pt>
                <c:pt idx="1764">
                  <c:v>17318.07</c:v>
                </c:pt>
                <c:pt idx="1765">
                  <c:v>16970.12</c:v>
                </c:pt>
                <c:pt idx="1766">
                  <c:v>16871.89</c:v>
                </c:pt>
                <c:pt idx="1767">
                  <c:v>16700.34</c:v>
                </c:pt>
                <c:pt idx="1768">
                  <c:v>16523.37</c:v>
                </c:pt>
                <c:pt idx="1769">
                  <c:v>16205.77</c:v>
                </c:pt>
                <c:pt idx="1770">
                  <c:v>15819.55</c:v>
                </c:pt>
                <c:pt idx="1771">
                  <c:v>16308.27</c:v>
                </c:pt>
                <c:pt idx="1772">
                  <c:v>16284</c:v>
                </c:pt>
                <c:pt idx="1773">
                  <c:v>16157.8</c:v>
                </c:pt>
                <c:pt idx="1774">
                  <c:v>16397.830000000002</c:v>
                </c:pt>
                <c:pt idx="1775">
                  <c:v>16505.38</c:v>
                </c:pt>
                <c:pt idx="1776">
                  <c:v>17010.95</c:v>
                </c:pt>
                <c:pt idx="1777">
                  <c:v>16910.63</c:v>
                </c:pt>
                <c:pt idx="1778">
                  <c:v>16786.900000000001</c:v>
                </c:pt>
                <c:pt idx="1779">
                  <c:v>16713.71</c:v>
                </c:pt>
                <c:pt idx="1780">
                  <c:v>16758.349999999999</c:v>
                </c:pt>
                <c:pt idx="1781">
                  <c:v>16973.64</c:v>
                </c:pt>
                <c:pt idx="1782">
                  <c:v>17053.2</c:v>
                </c:pt>
                <c:pt idx="1783">
                  <c:v>17300.560000000001</c:v>
                </c:pt>
                <c:pt idx="1784">
                  <c:v>17447.89</c:v>
                </c:pt>
                <c:pt idx="1785">
                  <c:v>17438.47</c:v>
                </c:pt>
                <c:pt idx="1786">
                  <c:v>17390.5</c:v>
                </c:pt>
                <c:pt idx="1787">
                  <c:v>17208.150000000001</c:v>
                </c:pt>
                <c:pt idx="1788">
                  <c:v>17273.53</c:v>
                </c:pt>
                <c:pt idx="1789">
                  <c:v>17283.810000000001</c:v>
                </c:pt>
                <c:pt idx="1790">
                  <c:v>17304.560000000001</c:v>
                </c:pt>
                <c:pt idx="1791">
                  <c:v>17489.580000000002</c:v>
                </c:pt>
                <c:pt idx="1792">
                  <c:v>17747.5</c:v>
                </c:pt>
                <c:pt idx="1793">
                  <c:v>17727.91</c:v>
                </c:pt>
                <c:pt idx="1794">
                  <c:v>17883.66</c:v>
                </c:pt>
                <c:pt idx="1795">
                  <c:v>18083.02</c:v>
                </c:pt>
                <c:pt idx="1796">
                  <c:v>18307.98</c:v>
                </c:pt>
                <c:pt idx="1797">
                  <c:v>18190.97</c:v>
                </c:pt>
                <c:pt idx="1798">
                  <c:v>18455.060000000001</c:v>
                </c:pt>
                <c:pt idx="1799">
                  <c:v>18623.95</c:v>
                </c:pt>
                <c:pt idx="1800">
                  <c:v>18637.47</c:v>
                </c:pt>
                <c:pt idx="1801">
                  <c:v>18710.68</c:v>
                </c:pt>
                <c:pt idx="1802">
                  <c:v>18602.72</c:v>
                </c:pt>
                <c:pt idx="1803">
                  <c:v>18776.18</c:v>
                </c:pt>
                <c:pt idx="1804">
                  <c:v>18731.25</c:v>
                </c:pt>
                <c:pt idx="1805">
                  <c:v>18830.64</c:v>
                </c:pt>
                <c:pt idx="1806">
                  <c:v>18788.939999999999</c:v>
                </c:pt>
                <c:pt idx="1807">
                  <c:v>18933.07</c:v>
                </c:pt>
                <c:pt idx="1808">
                  <c:v>18847.77</c:v>
                </c:pt>
                <c:pt idx="1809">
                  <c:v>18723.72</c:v>
                </c:pt>
                <c:pt idx="1810">
                  <c:v>18930.03</c:v>
                </c:pt>
                <c:pt idx="1811">
                  <c:v>18825.400000000001</c:v>
                </c:pt>
                <c:pt idx="1812">
                  <c:v>18808.55</c:v>
                </c:pt>
                <c:pt idx="1813">
                  <c:v>18902.849999999999</c:v>
                </c:pt>
                <c:pt idx="1814">
                  <c:v>18820.55</c:v>
                </c:pt>
                <c:pt idx="1815">
                  <c:v>18820.55</c:v>
                </c:pt>
                <c:pt idx="1816">
                  <c:v>18842.37</c:v>
                </c:pt>
                <c:pt idx="1817">
                  <c:v>18778.740000000002</c:v>
                </c:pt>
                <c:pt idx="1818">
                  <c:v>18810.36</c:v>
                </c:pt>
                <c:pt idx="1819">
                  <c:v>18669.02</c:v>
                </c:pt>
                <c:pt idx="1820">
                  <c:v>18544.05</c:v>
                </c:pt>
                <c:pt idx="1821">
                  <c:v>18784.27</c:v>
                </c:pt>
                <c:pt idx="1822">
                  <c:v>19149.63</c:v>
                </c:pt>
                <c:pt idx="1823">
                  <c:v>19149.63</c:v>
                </c:pt>
                <c:pt idx="1824">
                  <c:v>19216.12</c:v>
                </c:pt>
                <c:pt idx="1825">
                  <c:v>19429.18</c:v>
                </c:pt>
                <c:pt idx="1826">
                  <c:v>19380.509999999998</c:v>
                </c:pt>
                <c:pt idx="1827">
                  <c:v>19456.61</c:v>
                </c:pt>
                <c:pt idx="1828">
                  <c:v>19554.72</c:v>
                </c:pt>
                <c:pt idx="1829">
                  <c:v>19686.830000000002</c:v>
                </c:pt>
                <c:pt idx="1830">
                  <c:v>19789.93</c:v>
                </c:pt>
                <c:pt idx="1831">
                  <c:v>19921.05</c:v>
                </c:pt>
                <c:pt idx="1832">
                  <c:v>20072.09</c:v>
                </c:pt>
                <c:pt idx="1833">
                  <c:v>19956.330000000002</c:v>
                </c:pt>
                <c:pt idx="1834">
                  <c:v>19973.87</c:v>
                </c:pt>
                <c:pt idx="1835">
                  <c:v>19795.080000000002</c:v>
                </c:pt>
                <c:pt idx="1836">
                  <c:v>19668.830000000002</c:v>
                </c:pt>
                <c:pt idx="1837">
                  <c:v>19679.32</c:v>
                </c:pt>
                <c:pt idx="1838">
                  <c:v>19813.96</c:v>
                </c:pt>
                <c:pt idx="1839">
                  <c:v>19874.990000000002</c:v>
                </c:pt>
                <c:pt idx="1840">
                  <c:v>19628.87</c:v>
                </c:pt>
                <c:pt idx="1841">
                  <c:v>19531.52</c:v>
                </c:pt>
                <c:pt idx="1842">
                  <c:v>19637.93</c:v>
                </c:pt>
                <c:pt idx="1843">
                  <c:v>19881.759999999998</c:v>
                </c:pt>
                <c:pt idx="1844">
                  <c:v>20228.09</c:v>
                </c:pt>
                <c:pt idx="1845">
                  <c:v>20080.39</c:v>
                </c:pt>
                <c:pt idx="1846">
                  <c:v>19940.5</c:v>
                </c:pt>
                <c:pt idx="1847">
                  <c:v>20076.48</c:v>
                </c:pt>
                <c:pt idx="1848">
                  <c:v>20186.330000000002</c:v>
                </c:pt>
                <c:pt idx="1849">
                  <c:v>20453.900000000001</c:v>
                </c:pt>
                <c:pt idx="1850">
                  <c:v>20421.66</c:v>
                </c:pt>
                <c:pt idx="1851">
                  <c:v>20933.82</c:v>
                </c:pt>
                <c:pt idx="1852">
                  <c:v>20971.39</c:v>
                </c:pt>
                <c:pt idx="1853">
                  <c:v>21031.66</c:v>
                </c:pt>
                <c:pt idx="1854">
                  <c:v>21176.03</c:v>
                </c:pt>
                <c:pt idx="1855">
                  <c:v>21105.85</c:v>
                </c:pt>
                <c:pt idx="1856">
                  <c:v>21166.400000000001</c:v>
                </c:pt>
                <c:pt idx="1857">
                  <c:v>21214.46</c:v>
                </c:pt>
                <c:pt idx="1858">
                  <c:v>21312.959999999999</c:v>
                </c:pt>
                <c:pt idx="1859">
                  <c:v>21470.2</c:v>
                </c:pt>
                <c:pt idx="1860">
                  <c:v>21497.95</c:v>
                </c:pt>
                <c:pt idx="1861">
                  <c:v>21415.37</c:v>
                </c:pt>
                <c:pt idx="1862">
                  <c:v>21514.73</c:v>
                </c:pt>
                <c:pt idx="1863">
                  <c:v>21705.06</c:v>
                </c:pt>
                <c:pt idx="1864">
                  <c:v>21644.32</c:v>
                </c:pt>
                <c:pt idx="1865">
                  <c:v>21657.67</c:v>
                </c:pt>
                <c:pt idx="1866">
                  <c:v>21588.25</c:v>
                </c:pt>
                <c:pt idx="1867">
                  <c:v>21435.3</c:v>
                </c:pt>
                <c:pt idx="1868">
                  <c:v>21472.97</c:v>
                </c:pt>
                <c:pt idx="1869">
                  <c:v>21558.79</c:v>
                </c:pt>
                <c:pt idx="1870">
                  <c:v>22026.66</c:v>
                </c:pt>
                <c:pt idx="1871">
                  <c:v>21627.57</c:v>
                </c:pt>
                <c:pt idx="1872">
                  <c:v>21566.66</c:v>
                </c:pt>
                <c:pt idx="1873">
                  <c:v>22040.18</c:v>
                </c:pt>
                <c:pt idx="1874">
                  <c:v>22367.72</c:v>
                </c:pt>
                <c:pt idx="1875">
                  <c:v>22410.85</c:v>
                </c:pt>
                <c:pt idx="1876">
                  <c:v>22586.11</c:v>
                </c:pt>
                <c:pt idx="1877">
                  <c:v>22784.65</c:v>
                </c:pt>
                <c:pt idx="1878">
                  <c:v>22912.99</c:v>
                </c:pt>
                <c:pt idx="1879">
                  <c:v>22922.2</c:v>
                </c:pt>
                <c:pt idx="1880">
                  <c:v>23216.59</c:v>
                </c:pt>
                <c:pt idx="1881">
                  <c:v>22919.54</c:v>
                </c:pt>
                <c:pt idx="1882">
                  <c:v>23524.080000000002</c:v>
                </c:pt>
                <c:pt idx="1883">
                  <c:v>23510.69</c:v>
                </c:pt>
                <c:pt idx="1884">
                  <c:v>23868.43</c:v>
                </c:pt>
                <c:pt idx="1885">
                  <c:v>23938.35</c:v>
                </c:pt>
                <c:pt idx="1886">
                  <c:v>23895.22</c:v>
                </c:pt>
                <c:pt idx="1887">
                  <c:v>23886.1</c:v>
                </c:pt>
                <c:pt idx="1888">
                  <c:v>24097.79</c:v>
                </c:pt>
                <c:pt idx="1889">
                  <c:v>24024.61</c:v>
                </c:pt>
                <c:pt idx="1890">
                  <c:v>24006.37</c:v>
                </c:pt>
                <c:pt idx="1891">
                  <c:v>23072.41</c:v>
                </c:pt>
                <c:pt idx="1892">
                  <c:v>22889.86</c:v>
                </c:pt>
                <c:pt idx="1893">
                  <c:v>23274.83</c:v>
                </c:pt>
                <c:pt idx="1894">
                  <c:v>23680.89</c:v>
                </c:pt>
                <c:pt idx="1895">
                  <c:v>23918.560000000001</c:v>
                </c:pt>
                <c:pt idx="1896">
                  <c:v>24207.55</c:v>
                </c:pt>
                <c:pt idx="1897">
                  <c:v>24589.23</c:v>
                </c:pt>
                <c:pt idx="1898">
                  <c:v>24608.22</c:v>
                </c:pt>
                <c:pt idx="1899">
                  <c:v>24535.85</c:v>
                </c:pt>
                <c:pt idx="1900">
                  <c:v>24363.19</c:v>
                </c:pt>
                <c:pt idx="1901">
                  <c:v>24651.439999999999</c:v>
                </c:pt>
                <c:pt idx="1902">
                  <c:v>24729.03</c:v>
                </c:pt>
                <c:pt idx="1903">
                  <c:v>24298.98</c:v>
                </c:pt>
                <c:pt idx="1904">
                  <c:v>24077.88</c:v>
                </c:pt>
                <c:pt idx="1905">
                  <c:v>23419.599999999999</c:v>
                </c:pt>
                <c:pt idx="1906">
                  <c:v>23754.01</c:v>
                </c:pt>
                <c:pt idx="1907">
                  <c:v>24156.71</c:v>
                </c:pt>
                <c:pt idx="1908">
                  <c:v>24582.77</c:v>
                </c:pt>
                <c:pt idx="1909">
                  <c:v>24580.87</c:v>
                </c:pt>
                <c:pt idx="1910">
                  <c:v>24539.75</c:v>
                </c:pt>
                <c:pt idx="1911">
                  <c:v>24433.65</c:v>
                </c:pt>
                <c:pt idx="1912">
                  <c:v>24772.39</c:v>
                </c:pt>
                <c:pt idx="1913">
                  <c:v>24992.78</c:v>
                </c:pt>
                <c:pt idx="1914">
                  <c:v>24902.63</c:v>
                </c:pt>
                <c:pt idx="1915">
                  <c:v>25049.4</c:v>
                </c:pt>
                <c:pt idx="1916">
                  <c:v>25366.11</c:v>
                </c:pt>
                <c:pt idx="1917">
                  <c:v>25271.3</c:v>
                </c:pt>
                <c:pt idx="1918">
                  <c:v>25523.89</c:v>
                </c:pt>
                <c:pt idx="1919">
                  <c:v>25379.88</c:v>
                </c:pt>
                <c:pt idx="1920">
                  <c:v>25738.959999999999</c:v>
                </c:pt>
                <c:pt idx="1921">
                  <c:v>25890.95</c:v>
                </c:pt>
                <c:pt idx="1922">
                  <c:v>25894.27</c:v>
                </c:pt>
                <c:pt idx="1923">
                  <c:v>25756.44</c:v>
                </c:pt>
                <c:pt idx="1924">
                  <c:v>25738.86</c:v>
                </c:pt>
                <c:pt idx="1925">
                  <c:v>25929.42</c:v>
                </c:pt>
                <c:pt idx="1926">
                  <c:v>25750.55</c:v>
                </c:pt>
                <c:pt idx="1927">
                  <c:v>25288.12</c:v>
                </c:pt>
                <c:pt idx="1928">
                  <c:v>24640.35</c:v>
                </c:pt>
                <c:pt idx="1929">
                  <c:v>24794.91</c:v>
                </c:pt>
                <c:pt idx="1930">
                  <c:v>24892.75</c:v>
                </c:pt>
                <c:pt idx="1931">
                  <c:v>25031.35</c:v>
                </c:pt>
                <c:pt idx="1932">
                  <c:v>25049.83</c:v>
                </c:pt>
                <c:pt idx="1933">
                  <c:v>24509.41</c:v>
                </c:pt>
                <c:pt idx="1934">
                  <c:v>24176.400000000001</c:v>
                </c:pt>
                <c:pt idx="1935">
                  <c:v>24252.38</c:v>
                </c:pt>
                <c:pt idx="1936">
                  <c:v>24636.46</c:v>
                </c:pt>
                <c:pt idx="1937">
                  <c:v>24465.48</c:v>
                </c:pt>
                <c:pt idx="1938">
                  <c:v>23870.86</c:v>
                </c:pt>
                <c:pt idx="1939">
                  <c:v>23816.09</c:v>
                </c:pt>
                <c:pt idx="1940">
                  <c:v>23472.42</c:v>
                </c:pt>
                <c:pt idx="1941">
                  <c:v>23755.9</c:v>
                </c:pt>
                <c:pt idx="1942">
                  <c:v>24102.99</c:v>
                </c:pt>
                <c:pt idx="1943">
                  <c:v>24118.01</c:v>
                </c:pt>
                <c:pt idx="1944">
                  <c:v>23931.53</c:v>
                </c:pt>
                <c:pt idx="1945">
                  <c:v>23969.759999999998</c:v>
                </c:pt>
                <c:pt idx="1946">
                  <c:v>24003.61</c:v>
                </c:pt>
                <c:pt idx="1947">
                  <c:v>23983.45</c:v>
                </c:pt>
                <c:pt idx="1948">
                  <c:v>23328.639999999999</c:v>
                </c:pt>
                <c:pt idx="1949">
                  <c:v>23078.36</c:v>
                </c:pt>
                <c:pt idx="1950">
                  <c:v>22702.74</c:v>
                </c:pt>
                <c:pt idx="1951">
                  <c:v>23036.52</c:v>
                </c:pt>
                <c:pt idx="1952">
                  <c:v>23942.94</c:v>
                </c:pt>
                <c:pt idx="1953">
                  <c:v>24104.98</c:v>
                </c:pt>
                <c:pt idx="1954">
                  <c:v>24385.82</c:v>
                </c:pt>
                <c:pt idx="1955">
                  <c:v>24427.119999999999</c:v>
                </c:pt>
                <c:pt idx="1956">
                  <c:v>24510.37</c:v>
                </c:pt>
                <c:pt idx="1957">
                  <c:v>24488.11</c:v>
                </c:pt>
                <c:pt idx="1958">
                  <c:v>24483.82</c:v>
                </c:pt>
                <c:pt idx="1959">
                  <c:v>24172.6</c:v>
                </c:pt>
                <c:pt idx="1960">
                  <c:v>24297.15</c:v>
                </c:pt>
                <c:pt idx="1961">
                  <c:v>24658.23</c:v>
                </c:pt>
                <c:pt idx="1962">
                  <c:v>24800.95</c:v>
                </c:pt>
                <c:pt idx="1963">
                  <c:v>25119.7</c:v>
                </c:pt>
                <c:pt idx="1964">
                  <c:v>25282.97</c:v>
                </c:pt>
                <c:pt idx="1965">
                  <c:v>25560.23</c:v>
                </c:pt>
                <c:pt idx="1966">
                  <c:v>25575.74</c:v>
                </c:pt>
                <c:pt idx="1967">
                  <c:v>25494.01</c:v>
                </c:pt>
                <c:pt idx="1968">
                  <c:v>25378.880000000001</c:v>
                </c:pt>
                <c:pt idx="1969">
                  <c:v>25344.34</c:v>
                </c:pt>
                <c:pt idx="1970">
                  <c:v>25231.59</c:v>
                </c:pt>
                <c:pt idx="1971">
                  <c:v>25396.57</c:v>
                </c:pt>
                <c:pt idx="1972">
                  <c:v>25559.18</c:v>
                </c:pt>
                <c:pt idx="1973">
                  <c:v>25754.33</c:v>
                </c:pt>
                <c:pt idx="1974">
                  <c:v>25643.39</c:v>
                </c:pt>
                <c:pt idx="1975">
                  <c:v>25875.74</c:v>
                </c:pt>
                <c:pt idx="1976">
                  <c:v>25968.78</c:v>
                </c:pt>
                <c:pt idx="1977">
                  <c:v>25974.959999999999</c:v>
                </c:pt>
                <c:pt idx="1978">
                  <c:v>26029.22</c:v>
                </c:pt>
                <c:pt idx="1979">
                  <c:v>26118.42</c:v>
                </c:pt>
                <c:pt idx="1980">
                  <c:v>25946.6</c:v>
                </c:pt>
                <c:pt idx="1981">
                  <c:v>25649.88</c:v>
                </c:pt>
                <c:pt idx="1982">
                  <c:v>25744.03</c:v>
                </c:pt>
                <c:pt idx="1983">
                  <c:v>25004.09</c:v>
                </c:pt>
                <c:pt idx="1984">
                  <c:v>25204.09</c:v>
                </c:pt>
                <c:pt idx="1985">
                  <c:v>24937.93</c:v>
                </c:pt>
                <c:pt idx="1986">
                  <c:v>24795.24</c:v>
                </c:pt>
                <c:pt idx="1987">
                  <c:v>24828.27</c:v>
                </c:pt>
                <c:pt idx="1988">
                  <c:v>24954.02</c:v>
                </c:pt>
                <c:pt idx="1989">
                  <c:v>24967.73</c:v>
                </c:pt>
                <c:pt idx="1990">
                  <c:v>24855.31</c:v>
                </c:pt>
                <c:pt idx="1991">
                  <c:v>24844.84</c:v>
                </c:pt>
                <c:pt idx="1992">
                  <c:v>24912.42</c:v>
                </c:pt>
                <c:pt idx="1993">
                  <c:v>24866.06</c:v>
                </c:pt>
                <c:pt idx="1994">
                  <c:v>24944.880000000001</c:v>
                </c:pt>
                <c:pt idx="1995">
                  <c:v>25095.8</c:v>
                </c:pt>
                <c:pt idx="1996">
                  <c:v>25837</c:v>
                </c:pt>
                <c:pt idx="1997">
                  <c:v>25998</c:v>
                </c:pt>
                <c:pt idx="1998">
                  <c:v>26010.880000000001</c:v>
                </c:pt>
                <c:pt idx="1999">
                  <c:v>25721.74</c:v>
                </c:pt>
                <c:pt idx="2000">
                  <c:v>25862.45</c:v>
                </c:pt>
                <c:pt idx="2001">
                  <c:v>26018.33</c:v>
                </c:pt>
                <c:pt idx="2002">
                  <c:v>26088.97</c:v>
                </c:pt>
                <c:pt idx="2003">
                  <c:v>25952.27</c:v>
                </c:pt>
                <c:pt idx="2004">
                  <c:v>26286.75</c:v>
                </c:pt>
                <c:pt idx="2005">
                  <c:v>26338.77</c:v>
                </c:pt>
                <c:pt idx="2006">
                  <c:v>26284.65</c:v>
                </c:pt>
                <c:pt idx="2007">
                  <c:v>26400.63</c:v>
                </c:pt>
                <c:pt idx="2008">
                  <c:v>26646.43</c:v>
                </c:pt>
                <c:pt idx="2009">
                  <c:v>26428.22</c:v>
                </c:pt>
                <c:pt idx="2010">
                  <c:v>26366.74</c:v>
                </c:pt>
                <c:pt idx="2011">
                  <c:v>25746.560000000001</c:v>
                </c:pt>
                <c:pt idx="2012">
                  <c:v>21910.080000000002</c:v>
                </c:pt>
                <c:pt idx="2013">
                  <c:v>23947.4</c:v>
                </c:pt>
                <c:pt idx="2014">
                  <c:v>24404.45</c:v>
                </c:pt>
                <c:pt idx="2015">
                  <c:v>23201.22</c:v>
                </c:pt>
                <c:pt idx="2016">
                  <c:v>22202.560000000001</c:v>
                </c:pt>
                <c:pt idx="2017">
                  <c:v>22834.959999999999</c:v>
                </c:pt>
                <c:pt idx="2018">
                  <c:v>22577.53</c:v>
                </c:pt>
                <c:pt idx="2019">
                  <c:v>22033.89</c:v>
                </c:pt>
                <c:pt idx="2020">
                  <c:v>22765.040000000001</c:v>
                </c:pt>
                <c:pt idx="2021">
                  <c:v>23358.6</c:v>
                </c:pt>
                <c:pt idx="2022">
                  <c:v>23060.53</c:v>
                </c:pt>
                <c:pt idx="2023">
                  <c:v>22629.65</c:v>
                </c:pt>
                <c:pt idx="2024">
                  <c:v>22795.02</c:v>
                </c:pt>
                <c:pt idx="2025">
                  <c:v>22418.37</c:v>
                </c:pt>
                <c:pt idx="2026">
                  <c:v>21686.46</c:v>
                </c:pt>
                <c:pt idx="2027">
                  <c:v>21036.76</c:v>
                </c:pt>
                <c:pt idx="2028">
                  <c:v>21546.5</c:v>
                </c:pt>
                <c:pt idx="2029">
                  <c:v>22448.25</c:v>
                </c:pt>
                <c:pt idx="2030">
                  <c:v>22615.43</c:v>
                </c:pt>
                <c:pt idx="2031">
                  <c:v>22344.28</c:v>
                </c:pt>
                <c:pt idx="2032">
                  <c:v>22734.49</c:v>
                </c:pt>
                <c:pt idx="2033">
                  <c:v>22668.799999999999</c:v>
                </c:pt>
                <c:pt idx="2034">
                  <c:v>22705.56</c:v>
                </c:pt>
                <c:pt idx="2035">
                  <c:v>22856</c:v>
                </c:pt>
                <c:pt idx="2036">
                  <c:v>23219.69</c:v>
                </c:pt>
                <c:pt idx="2037">
                  <c:v>23282.18</c:v>
                </c:pt>
                <c:pt idx="2038">
                  <c:v>23268.62</c:v>
                </c:pt>
                <c:pt idx="2039">
                  <c:v>22686.78</c:v>
                </c:pt>
                <c:pt idx="2040">
                  <c:v>22832.89</c:v>
                </c:pt>
                <c:pt idx="2041">
                  <c:v>22915.49</c:v>
                </c:pt>
                <c:pt idx="2042">
                  <c:v>22808.16</c:v>
                </c:pt>
                <c:pt idx="2043">
                  <c:v>22602.75</c:v>
                </c:pt>
                <c:pt idx="2044">
                  <c:v>22586.52</c:v>
                </c:pt>
                <c:pt idx="2045">
                  <c:v>22948.34</c:v>
                </c:pt>
                <c:pt idx="2046">
                  <c:v>22885.7</c:v>
                </c:pt>
                <c:pt idx="2047">
                  <c:v>23280.84</c:v>
                </c:pt>
                <c:pt idx="2048">
                  <c:v>23035.81</c:v>
                </c:pt>
                <c:pt idx="2049">
                  <c:v>22926.28</c:v>
                </c:pt>
                <c:pt idx="2050">
                  <c:v>22846.73</c:v>
                </c:pt>
                <c:pt idx="2051">
                  <c:v>22819.42</c:v>
                </c:pt>
                <c:pt idx="2052">
                  <c:v>22899.83</c:v>
                </c:pt>
                <c:pt idx="2053">
                  <c:v>22826.97</c:v>
                </c:pt>
                <c:pt idx="2054">
                  <c:v>22956.84</c:v>
                </c:pt>
                <c:pt idx="2055">
                  <c:v>22741.02</c:v>
                </c:pt>
                <c:pt idx="2056">
                  <c:v>22693.85</c:v>
                </c:pt>
                <c:pt idx="2057">
                  <c:v>22543.37</c:v>
                </c:pt>
                <c:pt idx="2058">
                  <c:v>21533.439999999999</c:v>
                </c:pt>
                <c:pt idx="2059">
                  <c:v>21564</c:v>
                </c:pt>
                <c:pt idx="2060">
                  <c:v>21217.040000000001</c:v>
                </c:pt>
                <c:pt idx="2061">
                  <c:v>21575.279999999999</c:v>
                </c:pt>
                <c:pt idx="2062">
                  <c:v>22790.5</c:v>
                </c:pt>
                <c:pt idx="2063">
                  <c:v>22792.13</c:v>
                </c:pt>
                <c:pt idx="2064">
                  <c:v>22872.560000000001</c:v>
                </c:pt>
                <c:pt idx="2065">
                  <c:v>22578.43</c:v>
                </c:pt>
                <c:pt idx="2066">
                  <c:v>22625.05</c:v>
                </c:pt>
                <c:pt idx="2067">
                  <c:v>22324.99</c:v>
                </c:pt>
                <c:pt idx="2068">
                  <c:v>22603.65</c:v>
                </c:pt>
                <c:pt idx="2069">
                  <c:v>22910.2</c:v>
                </c:pt>
                <c:pt idx="2070">
                  <c:v>22898.17</c:v>
                </c:pt>
                <c:pt idx="2071">
                  <c:v>22843.14</c:v>
                </c:pt>
                <c:pt idx="2072">
                  <c:v>22710.26</c:v>
                </c:pt>
                <c:pt idx="2073">
                  <c:v>22876.58</c:v>
                </c:pt>
                <c:pt idx="2074">
                  <c:v>23318.400000000001</c:v>
                </c:pt>
                <c:pt idx="2075">
                  <c:v>23498.76</c:v>
                </c:pt>
                <c:pt idx="2076">
                  <c:v>23335.91</c:v>
                </c:pt>
                <c:pt idx="2077">
                  <c:v>23587.25</c:v>
                </c:pt>
                <c:pt idx="2078">
                  <c:v>23622.32</c:v>
                </c:pt>
                <c:pt idx="2079">
                  <c:v>23732.32</c:v>
                </c:pt>
                <c:pt idx="2080">
                  <c:v>23672.21</c:v>
                </c:pt>
                <c:pt idx="2081">
                  <c:v>23595.37</c:v>
                </c:pt>
                <c:pt idx="2082">
                  <c:v>23709.1</c:v>
                </c:pt>
                <c:pt idx="2083">
                  <c:v>23650.799999999999</c:v>
                </c:pt>
                <c:pt idx="2084">
                  <c:v>23771.599999999999</c:v>
                </c:pt>
                <c:pt idx="2085">
                  <c:v>23662.27</c:v>
                </c:pt>
                <c:pt idx="2086">
                  <c:v>23771.88</c:v>
                </c:pt>
                <c:pt idx="2087">
                  <c:v>23981.94</c:v>
                </c:pt>
                <c:pt idx="2088">
                  <c:v>24207.47</c:v>
                </c:pt>
                <c:pt idx="2089">
                  <c:v>24345.66</c:v>
                </c:pt>
                <c:pt idx="2090">
                  <c:v>24429.95</c:v>
                </c:pt>
                <c:pt idx="2091">
                  <c:v>24675.360000000001</c:v>
                </c:pt>
                <c:pt idx="2092">
                  <c:v>24773.41</c:v>
                </c:pt>
                <c:pt idx="2093">
                  <c:v>24846.71</c:v>
                </c:pt>
                <c:pt idx="2094">
                  <c:v>24949.45</c:v>
                </c:pt>
                <c:pt idx="2095">
                  <c:v>24968.65</c:v>
                </c:pt>
                <c:pt idx="2096">
                  <c:v>25100.66</c:v>
                </c:pt>
                <c:pt idx="2097">
                  <c:v>25165.18</c:v>
                </c:pt>
                <c:pt idx="2098">
                  <c:v>25242.81</c:v>
                </c:pt>
                <c:pt idx="2099">
                  <c:v>25435.9</c:v>
                </c:pt>
                <c:pt idx="2100">
                  <c:v>25682.82</c:v>
                </c:pt>
                <c:pt idx="2101">
                  <c:v>25596.31</c:v>
                </c:pt>
                <c:pt idx="2102">
                  <c:v>25615.62</c:v>
                </c:pt>
                <c:pt idx="2103">
                  <c:v>25616.58</c:v>
                </c:pt>
                <c:pt idx="2104">
                  <c:v>25465.73</c:v>
                </c:pt>
                <c:pt idx="2105">
                  <c:v>25605.39</c:v>
                </c:pt>
                <c:pt idx="2106">
                  <c:v>25617.82</c:v>
                </c:pt>
                <c:pt idx="2107">
                  <c:v>25543.73</c:v>
                </c:pt>
                <c:pt idx="2108">
                  <c:v>25433.51</c:v>
                </c:pt>
                <c:pt idx="2109">
                  <c:v>25475.67</c:v>
                </c:pt>
                <c:pt idx="2110">
                  <c:v>25704.43</c:v>
                </c:pt>
                <c:pt idx="2111">
                  <c:v>25872.29</c:v>
                </c:pt>
                <c:pt idx="2112">
                  <c:v>25966.26</c:v>
                </c:pt>
                <c:pt idx="2113">
                  <c:v>25842.75</c:v>
                </c:pt>
                <c:pt idx="2114">
                  <c:v>25895.23</c:v>
                </c:pt>
                <c:pt idx="2115">
                  <c:v>25781.279999999999</c:v>
                </c:pt>
                <c:pt idx="2116">
                  <c:v>25626.71</c:v>
                </c:pt>
                <c:pt idx="2117">
                  <c:v>25622.71</c:v>
                </c:pt>
                <c:pt idx="2118">
                  <c:v>25953.09</c:v>
                </c:pt>
                <c:pt idx="2119">
                  <c:v>26320.07</c:v>
                </c:pt>
                <c:pt idx="2120">
                  <c:v>26260.26</c:v>
                </c:pt>
                <c:pt idx="2121">
                  <c:v>26104.22</c:v>
                </c:pt>
                <c:pt idx="2122">
                  <c:v>26335.29</c:v>
                </c:pt>
                <c:pt idx="2123">
                  <c:v>26315.35</c:v>
                </c:pt>
                <c:pt idx="2124">
                  <c:v>26511.17</c:v>
                </c:pt>
                <c:pt idx="2125">
                  <c:v>26769.22</c:v>
                </c:pt>
                <c:pt idx="2126">
                  <c:v>26748.89</c:v>
                </c:pt>
                <c:pt idx="2127">
                  <c:v>26924.87</c:v>
                </c:pt>
                <c:pt idx="2128">
                  <c:v>26930.84</c:v>
                </c:pt>
                <c:pt idx="2129">
                  <c:v>26985.55</c:v>
                </c:pt>
                <c:pt idx="2130">
                  <c:v>27111.35</c:v>
                </c:pt>
                <c:pt idx="2131">
                  <c:v>26893.57</c:v>
                </c:pt>
                <c:pt idx="2132">
                  <c:v>26671.45</c:v>
                </c:pt>
                <c:pt idx="2133">
                  <c:v>26657</c:v>
                </c:pt>
                <c:pt idx="2134">
                  <c:v>26864.09</c:v>
                </c:pt>
                <c:pt idx="2135">
                  <c:v>26828.16</c:v>
                </c:pt>
                <c:pt idx="2136">
                  <c:v>26837.119999999999</c:v>
                </c:pt>
                <c:pt idx="2137">
                  <c:v>27213.45</c:v>
                </c:pt>
                <c:pt idx="2138">
                  <c:v>27246.77</c:v>
                </c:pt>
                <c:pt idx="2139">
                  <c:v>27191.97</c:v>
                </c:pt>
                <c:pt idx="2140">
                  <c:v>27434.12</c:v>
                </c:pt>
                <c:pt idx="2141">
                  <c:v>27669.72</c:v>
                </c:pt>
                <c:pt idx="2142">
                  <c:v>27534.39</c:v>
                </c:pt>
                <c:pt idx="2143">
                  <c:v>27264.3</c:v>
                </c:pt>
                <c:pt idx="2144">
                  <c:v>27412.25</c:v>
                </c:pt>
                <c:pt idx="2145">
                  <c:v>27161.05</c:v>
                </c:pt>
                <c:pt idx="2146">
                  <c:v>27212.58</c:v>
                </c:pt>
                <c:pt idx="2147">
                  <c:v>27468.31</c:v>
                </c:pt>
                <c:pt idx="2148">
                  <c:v>27759.87</c:v>
                </c:pt>
                <c:pt idx="2149">
                  <c:v>27819.98</c:v>
                </c:pt>
                <c:pt idx="2150">
                  <c:v>27767.58</c:v>
                </c:pt>
                <c:pt idx="2151">
                  <c:v>27373.24</c:v>
                </c:pt>
                <c:pt idx="2152">
                  <c:v>27393.85</c:v>
                </c:pt>
                <c:pt idx="2153">
                  <c:v>27249.759999999998</c:v>
                </c:pt>
                <c:pt idx="2154">
                  <c:v>27312.66</c:v>
                </c:pt>
                <c:pt idx="2155">
                  <c:v>27443.65</c:v>
                </c:pt>
                <c:pt idx="2156">
                  <c:v>27428.240000000002</c:v>
                </c:pt>
                <c:pt idx="2157">
                  <c:v>27290.49</c:v>
                </c:pt>
                <c:pt idx="2158">
                  <c:v>27223.1</c:v>
                </c:pt>
                <c:pt idx="2159">
                  <c:v>27416.7</c:v>
                </c:pt>
                <c:pt idx="2160">
                  <c:v>27703.91</c:v>
                </c:pt>
                <c:pt idx="2161">
                  <c:v>27869.360000000001</c:v>
                </c:pt>
                <c:pt idx="2162">
                  <c:v>27821.54</c:v>
                </c:pt>
                <c:pt idx="2163">
                  <c:v>27996.240000000002</c:v>
                </c:pt>
                <c:pt idx="2164">
                  <c:v>27967.32</c:v>
                </c:pt>
                <c:pt idx="2165">
                  <c:v>27912.65</c:v>
                </c:pt>
                <c:pt idx="2166">
                  <c:v>28072.02</c:v>
                </c:pt>
                <c:pt idx="2167">
                  <c:v>27920.36</c:v>
                </c:pt>
                <c:pt idx="2168">
                  <c:v>28036.54</c:v>
                </c:pt>
                <c:pt idx="2169">
                  <c:v>28061.8</c:v>
                </c:pt>
                <c:pt idx="2170">
                  <c:v>28093.52</c:v>
                </c:pt>
                <c:pt idx="2171">
                  <c:v>28147.32</c:v>
                </c:pt>
                <c:pt idx="2172">
                  <c:v>28342.46</c:v>
                </c:pt>
                <c:pt idx="2173">
                  <c:v>28139.03</c:v>
                </c:pt>
                <c:pt idx="2174">
                  <c:v>27925.57</c:v>
                </c:pt>
                <c:pt idx="2175">
                  <c:v>27860.78</c:v>
                </c:pt>
                <c:pt idx="2176">
                  <c:v>27732.93</c:v>
                </c:pt>
                <c:pt idx="2177">
                  <c:v>27750.39</c:v>
                </c:pt>
                <c:pt idx="2178">
                  <c:v>27435.01</c:v>
                </c:pt>
                <c:pt idx="2179">
                  <c:v>27398.09</c:v>
                </c:pt>
                <c:pt idx="2180">
                  <c:v>27607.33</c:v>
                </c:pt>
                <c:pt idx="2181">
                  <c:v>27769.4</c:v>
                </c:pt>
                <c:pt idx="2182">
                  <c:v>27503.53</c:v>
                </c:pt>
                <c:pt idx="2183">
                  <c:v>27360.39</c:v>
                </c:pt>
                <c:pt idx="2184">
                  <c:v>27577.17</c:v>
                </c:pt>
                <c:pt idx="2185">
                  <c:v>27766.6</c:v>
                </c:pt>
                <c:pt idx="2186">
                  <c:v>27728.13</c:v>
                </c:pt>
                <c:pt idx="2187">
                  <c:v>27917.08</c:v>
                </c:pt>
                <c:pt idx="2188">
                  <c:v>27985.99</c:v>
                </c:pt>
                <c:pt idx="2189">
                  <c:v>28099.84</c:v>
                </c:pt>
                <c:pt idx="2190">
                  <c:v>28020.1</c:v>
                </c:pt>
                <c:pt idx="2191">
                  <c:v>28084.080000000002</c:v>
                </c:pt>
                <c:pt idx="2192">
                  <c:v>27913.79</c:v>
                </c:pt>
                <c:pt idx="2193">
                  <c:v>27662.12</c:v>
                </c:pt>
                <c:pt idx="2194">
                  <c:v>27149.03</c:v>
                </c:pt>
                <c:pt idx="2195">
                  <c:v>27553.98</c:v>
                </c:pt>
                <c:pt idx="2196">
                  <c:v>27676.14</c:v>
                </c:pt>
                <c:pt idx="2197">
                  <c:v>27285.01</c:v>
                </c:pt>
                <c:pt idx="2198">
                  <c:v>27183.53</c:v>
                </c:pt>
                <c:pt idx="2199">
                  <c:v>27303.759999999998</c:v>
                </c:pt>
                <c:pt idx="2200">
                  <c:v>27738.57</c:v>
                </c:pt>
                <c:pt idx="2201">
                  <c:v>27796.09</c:v>
                </c:pt>
                <c:pt idx="2202">
                  <c:v>27911.63</c:v>
                </c:pt>
                <c:pt idx="2203">
                  <c:v>28326.31</c:v>
                </c:pt>
                <c:pt idx="2204">
                  <c:v>28366.33</c:v>
                </c:pt>
                <c:pt idx="2205">
                  <c:v>28348.45</c:v>
                </c:pt>
                <c:pt idx="2206">
                  <c:v>28292.66</c:v>
                </c:pt>
                <c:pt idx="2207">
                  <c:v>28423.38</c:v>
                </c:pt>
                <c:pt idx="2208">
                  <c:v>28253.119999999999</c:v>
                </c:pt>
                <c:pt idx="2209">
                  <c:v>28170.36</c:v>
                </c:pt>
                <c:pt idx="2210">
                  <c:v>27554.87</c:v>
                </c:pt>
                <c:pt idx="2211">
                  <c:v>27784.98</c:v>
                </c:pt>
                <c:pt idx="2212">
                  <c:v>27833.51</c:v>
                </c:pt>
                <c:pt idx="2213">
                  <c:v>27901.29</c:v>
                </c:pt>
                <c:pt idx="2214">
                  <c:v>27896.55</c:v>
                </c:pt>
                <c:pt idx="2215">
                  <c:v>28178.86</c:v>
                </c:pt>
                <c:pt idx="2216">
                  <c:v>28129.360000000001</c:v>
                </c:pt>
                <c:pt idx="2217">
                  <c:v>28209.42</c:v>
                </c:pt>
                <c:pt idx="2218">
                  <c:v>28079.18</c:v>
                </c:pt>
                <c:pt idx="2219">
                  <c:v>27919.95</c:v>
                </c:pt>
                <c:pt idx="2220">
                  <c:v>27799.67</c:v>
                </c:pt>
                <c:pt idx="2221">
                  <c:v>27870.44</c:v>
                </c:pt>
                <c:pt idx="2222">
                  <c:v>27565.41</c:v>
                </c:pt>
                <c:pt idx="2223">
                  <c:v>27379.1</c:v>
                </c:pt>
                <c:pt idx="2224">
                  <c:v>27511.65</c:v>
                </c:pt>
                <c:pt idx="2225">
                  <c:v>27365.95</c:v>
                </c:pt>
                <c:pt idx="2226">
                  <c:v>26934.26</c:v>
                </c:pt>
                <c:pt idx="2227">
                  <c:v>27116.5</c:v>
                </c:pt>
                <c:pt idx="2228">
                  <c:v>27341.58</c:v>
                </c:pt>
                <c:pt idx="2229">
                  <c:v>27320.51</c:v>
                </c:pt>
                <c:pt idx="2230">
                  <c:v>27504.01</c:v>
                </c:pt>
                <c:pt idx="2231">
                  <c:v>27740.11</c:v>
                </c:pt>
                <c:pt idx="2232">
                  <c:v>27647.1</c:v>
                </c:pt>
                <c:pt idx="2233">
                  <c:v>27756.74</c:v>
                </c:pt>
                <c:pt idx="2234">
                  <c:v>27794.16</c:v>
                </c:pt>
                <c:pt idx="2235">
                  <c:v>27805.67</c:v>
                </c:pt>
                <c:pt idx="2236">
                  <c:v>27866.38</c:v>
                </c:pt>
                <c:pt idx="2237">
                  <c:v>27901</c:v>
                </c:pt>
                <c:pt idx="2238">
                  <c:v>27548.58</c:v>
                </c:pt>
                <c:pt idx="2239">
                  <c:v>27712.66</c:v>
                </c:pt>
                <c:pt idx="2240">
                  <c:v>27428.31</c:v>
                </c:pt>
                <c:pt idx="2241">
                  <c:v>27333.75</c:v>
                </c:pt>
                <c:pt idx="2242">
                  <c:v>27499.56</c:v>
                </c:pt>
                <c:pt idx="2243">
                  <c:v>27752.01</c:v>
                </c:pt>
                <c:pt idx="2244">
                  <c:v>27700.13</c:v>
                </c:pt>
                <c:pt idx="2245">
                  <c:v>27923.67</c:v>
                </c:pt>
                <c:pt idx="2246">
                  <c:v>27545.53</c:v>
                </c:pt>
                <c:pt idx="2247">
                  <c:v>27501.02</c:v>
                </c:pt>
                <c:pt idx="2248">
                  <c:v>27405.49</c:v>
                </c:pt>
                <c:pt idx="2249">
                  <c:v>27172.34</c:v>
                </c:pt>
                <c:pt idx="2250">
                  <c:v>27258.27</c:v>
                </c:pt>
                <c:pt idx="2251">
                  <c:v>27469.599999999999</c:v>
                </c:pt>
                <c:pt idx="2252">
                  <c:v>27409.37</c:v>
                </c:pt>
                <c:pt idx="2253">
                  <c:v>27273.3</c:v>
                </c:pt>
                <c:pt idx="2254">
                  <c:v>27306.57</c:v>
                </c:pt>
                <c:pt idx="2255">
                  <c:v>27268.74</c:v>
                </c:pt>
                <c:pt idx="2256">
                  <c:v>27141.98</c:v>
                </c:pt>
                <c:pt idx="2257">
                  <c:v>27293.67</c:v>
                </c:pt>
                <c:pt idx="2258">
                  <c:v>27390.55</c:v>
                </c:pt>
                <c:pt idx="2259">
                  <c:v>27401.42</c:v>
                </c:pt>
                <c:pt idx="2260">
                  <c:v>27281.54</c:v>
                </c:pt>
                <c:pt idx="2261">
                  <c:v>27421.49</c:v>
                </c:pt>
                <c:pt idx="2262">
                  <c:v>27620.6</c:v>
                </c:pt>
                <c:pt idx="2263">
                  <c:v>27722.92</c:v>
                </c:pt>
                <c:pt idx="2264">
                  <c:v>27741.34</c:v>
                </c:pt>
                <c:pt idx="2265">
                  <c:v>27982.54</c:v>
                </c:pt>
                <c:pt idx="2266">
                  <c:v>28013.67</c:v>
                </c:pt>
                <c:pt idx="2267">
                  <c:v>27985.26</c:v>
                </c:pt>
                <c:pt idx="2268">
                  <c:v>27953.25</c:v>
                </c:pt>
                <c:pt idx="2269">
                  <c:v>27866.36</c:v>
                </c:pt>
                <c:pt idx="2270">
                  <c:v>28007.27</c:v>
                </c:pt>
                <c:pt idx="2271">
                  <c:v>28212.78</c:v>
                </c:pt>
                <c:pt idx="2272">
                  <c:v>28166.42</c:v>
                </c:pt>
                <c:pt idx="2273">
                  <c:v>28489.57</c:v>
                </c:pt>
                <c:pt idx="2274">
                  <c:v>28520.9</c:v>
                </c:pt>
                <c:pt idx="2275">
                  <c:v>28829.41</c:v>
                </c:pt>
                <c:pt idx="2276">
                  <c:v>28996.12</c:v>
                </c:pt>
                <c:pt idx="2277">
                  <c:v>29076.81</c:v>
                </c:pt>
                <c:pt idx="2278">
                  <c:v>29180.2</c:v>
                </c:pt>
                <c:pt idx="2279">
                  <c:v>29284.26</c:v>
                </c:pt>
                <c:pt idx="2280">
                  <c:v>29430.12</c:v>
                </c:pt>
                <c:pt idx="2281">
                  <c:v>29340.03</c:v>
                </c:pt>
                <c:pt idx="2282">
                  <c:v>29406.65</c:v>
                </c:pt>
                <c:pt idx="2283">
                  <c:v>28983.32</c:v>
                </c:pt>
                <c:pt idx="2284">
                  <c:v>29318.3</c:v>
                </c:pt>
                <c:pt idx="2285">
                  <c:v>29578.9</c:v>
                </c:pt>
                <c:pt idx="2286">
                  <c:v>29541.46</c:v>
                </c:pt>
                <c:pt idx="2287">
                  <c:v>29532.25</c:v>
                </c:pt>
                <c:pt idx="2288">
                  <c:v>29614.68</c:v>
                </c:pt>
                <c:pt idx="2289">
                  <c:v>29669.38</c:v>
                </c:pt>
                <c:pt idx="2290">
                  <c:v>30050.82</c:v>
                </c:pt>
                <c:pt idx="2291">
                  <c:v>29758.9</c:v>
                </c:pt>
                <c:pt idx="2292">
                  <c:v>29793.42</c:v>
                </c:pt>
                <c:pt idx="2293">
                  <c:v>29672.29</c:v>
                </c:pt>
                <c:pt idx="2294">
                  <c:v>29597.81</c:v>
                </c:pt>
                <c:pt idx="2295">
                  <c:v>29754.73</c:v>
                </c:pt>
                <c:pt idx="2296">
                  <c:v>29705.75</c:v>
                </c:pt>
                <c:pt idx="2297">
                  <c:v>29536.71</c:v>
                </c:pt>
                <c:pt idx="2298">
                  <c:v>29470.080000000002</c:v>
                </c:pt>
                <c:pt idx="2299">
                  <c:v>29567.94</c:v>
                </c:pt>
                <c:pt idx="2300">
                  <c:v>29698.19</c:v>
                </c:pt>
                <c:pt idx="2301">
                  <c:v>29774.61</c:v>
                </c:pt>
                <c:pt idx="2302">
                  <c:v>29686.26</c:v>
                </c:pt>
                <c:pt idx="2303">
                  <c:v>29868.01</c:v>
                </c:pt>
                <c:pt idx="2304">
                  <c:v>30050.93</c:v>
                </c:pt>
                <c:pt idx="2305">
                  <c:v>30159</c:v>
                </c:pt>
                <c:pt idx="2306">
                  <c:v>30243.66</c:v>
                </c:pt>
                <c:pt idx="2307">
                  <c:v>30183.79</c:v>
                </c:pt>
                <c:pt idx="2308">
                  <c:v>30209.54</c:v>
                </c:pt>
                <c:pt idx="2309">
                  <c:v>30678.39</c:v>
                </c:pt>
                <c:pt idx="2310">
                  <c:v>31006.51</c:v>
                </c:pt>
                <c:pt idx="2311">
                  <c:v>31143.45</c:v>
                </c:pt>
                <c:pt idx="2312">
                  <c:v>31143.45</c:v>
                </c:pt>
                <c:pt idx="2313">
                  <c:v>31298.38</c:v>
                </c:pt>
                <c:pt idx="2314">
                  <c:v>31227.52</c:v>
                </c:pt>
                <c:pt idx="2315">
                  <c:v>31354.55</c:v>
                </c:pt>
                <c:pt idx="2316">
                  <c:v>31311.4</c:v>
                </c:pt>
                <c:pt idx="2317">
                  <c:v>31170.38</c:v>
                </c:pt>
                <c:pt idx="2318">
                  <c:v>31332.880000000001</c:v>
                </c:pt>
                <c:pt idx="2319">
                  <c:v>31557.68</c:v>
                </c:pt>
                <c:pt idx="2320">
                  <c:v>31567.79</c:v>
                </c:pt>
                <c:pt idx="2321">
                  <c:v>31511.81</c:v>
                </c:pt>
                <c:pt idx="2322">
                  <c:v>31646.13</c:v>
                </c:pt>
                <c:pt idx="2323">
                  <c:v>31567.5</c:v>
                </c:pt>
                <c:pt idx="2324">
                  <c:v>31581.3</c:v>
                </c:pt>
                <c:pt idx="2325">
                  <c:v>31360.68</c:v>
                </c:pt>
                <c:pt idx="2326">
                  <c:v>31498.3</c:v>
                </c:pt>
                <c:pt idx="2327">
                  <c:v>31685.78</c:v>
                </c:pt>
                <c:pt idx="2328">
                  <c:v>31828.75</c:v>
                </c:pt>
                <c:pt idx="2329">
                  <c:v>31880.65</c:v>
                </c:pt>
                <c:pt idx="2330">
                  <c:v>32065.119999999999</c:v>
                </c:pt>
                <c:pt idx="2331">
                  <c:v>32078.43</c:v>
                </c:pt>
                <c:pt idx="2332">
                  <c:v>32131.99</c:v>
                </c:pt>
                <c:pt idx="2333">
                  <c:v>31985.32</c:v>
                </c:pt>
                <c:pt idx="2334">
                  <c:v>31982.89</c:v>
                </c:pt>
                <c:pt idx="2335">
                  <c:v>32149.48</c:v>
                </c:pt>
                <c:pt idx="2336">
                  <c:v>32083.58</c:v>
                </c:pt>
                <c:pt idx="2337">
                  <c:v>32173.39</c:v>
                </c:pt>
                <c:pt idx="2338">
                  <c:v>32177.08</c:v>
                </c:pt>
                <c:pt idx="2339">
                  <c:v>31980.080000000002</c:v>
                </c:pt>
                <c:pt idx="2340">
                  <c:v>32311.93</c:v>
                </c:pt>
                <c:pt idx="2341">
                  <c:v>32452.49</c:v>
                </c:pt>
                <c:pt idx="2342">
                  <c:v>32285.77</c:v>
                </c:pt>
                <c:pt idx="2343">
                  <c:v>31985.599999999999</c:v>
                </c:pt>
                <c:pt idx="2344">
                  <c:v>31964.3</c:v>
                </c:pt>
                <c:pt idx="2345">
                  <c:v>32073.73</c:v>
                </c:pt>
                <c:pt idx="2346">
                  <c:v>32000.1</c:v>
                </c:pt>
                <c:pt idx="2347">
                  <c:v>31876.86</c:v>
                </c:pt>
                <c:pt idx="2348">
                  <c:v>31937.94</c:v>
                </c:pt>
                <c:pt idx="2349">
                  <c:v>31837.66</c:v>
                </c:pt>
                <c:pt idx="2350">
                  <c:v>31656.45</c:v>
                </c:pt>
                <c:pt idx="2351">
                  <c:v>31701.78</c:v>
                </c:pt>
                <c:pt idx="2352">
                  <c:v>31552.959999999999</c:v>
                </c:pt>
                <c:pt idx="2353">
                  <c:v>31724.35</c:v>
                </c:pt>
                <c:pt idx="2354">
                  <c:v>32100.48</c:v>
                </c:pt>
                <c:pt idx="2355">
                  <c:v>32098.240000000002</c:v>
                </c:pt>
                <c:pt idx="2356">
                  <c:v>32021.01</c:v>
                </c:pt>
                <c:pt idx="2357">
                  <c:v>31654.799999999999</c:v>
                </c:pt>
                <c:pt idx="2358">
                  <c:v>31443.24</c:v>
                </c:pt>
                <c:pt idx="2359">
                  <c:v>31588.6</c:v>
                </c:pt>
                <c:pt idx="2360">
                  <c:v>31568.52</c:v>
                </c:pt>
                <c:pt idx="2361">
                  <c:v>31512.400000000001</c:v>
                </c:pt>
                <c:pt idx="2362">
                  <c:v>32306.36</c:v>
                </c:pt>
                <c:pt idx="2363">
                  <c:v>32737.279999999999</c:v>
                </c:pt>
                <c:pt idx="2364">
                  <c:v>32826.129999999997</c:v>
                </c:pt>
                <c:pt idx="2365">
                  <c:v>32838.68</c:v>
                </c:pt>
                <c:pt idx="2366">
                  <c:v>33042.07</c:v>
                </c:pt>
                <c:pt idx="2367">
                  <c:v>33312.25</c:v>
                </c:pt>
                <c:pt idx="2368">
                  <c:v>33360.79</c:v>
                </c:pt>
                <c:pt idx="2369">
                  <c:v>32995.78</c:v>
                </c:pt>
                <c:pt idx="2370">
                  <c:v>33185.050000000003</c:v>
                </c:pt>
                <c:pt idx="2371">
                  <c:v>32999.019999999997</c:v>
                </c:pt>
                <c:pt idx="2372">
                  <c:v>33249.58</c:v>
                </c:pt>
                <c:pt idx="2373">
                  <c:v>33256.449999999997</c:v>
                </c:pt>
                <c:pt idx="2374">
                  <c:v>33063.94</c:v>
                </c:pt>
                <c:pt idx="2375">
                  <c:v>33150.44</c:v>
                </c:pt>
                <c:pt idx="2376">
                  <c:v>33308.33</c:v>
                </c:pt>
                <c:pt idx="2377">
                  <c:v>33321.660000000003</c:v>
                </c:pt>
                <c:pt idx="2378">
                  <c:v>33363.83</c:v>
                </c:pt>
                <c:pt idx="2379">
                  <c:v>33185.15</c:v>
                </c:pt>
                <c:pt idx="2380">
                  <c:v>33029.81</c:v>
                </c:pt>
                <c:pt idx="2381">
                  <c:v>32805.919999999998</c:v>
                </c:pt>
                <c:pt idx="2382">
                  <c:v>33244.78</c:v>
                </c:pt>
                <c:pt idx="2383">
                  <c:v>33434.93</c:v>
                </c:pt>
                <c:pt idx="2384">
                  <c:v>33500.83</c:v>
                </c:pt>
                <c:pt idx="2385">
                  <c:v>33713.35</c:v>
                </c:pt>
                <c:pt idx="2386">
                  <c:v>33793.17</c:v>
                </c:pt>
                <c:pt idx="2387">
                  <c:v>33954.99</c:v>
                </c:pt>
                <c:pt idx="2388">
                  <c:v>34135.24</c:v>
                </c:pt>
                <c:pt idx="2389">
                  <c:v>34031.870000000003</c:v>
                </c:pt>
                <c:pt idx="2390">
                  <c:v>33993.33</c:v>
                </c:pt>
                <c:pt idx="2391">
                  <c:v>34081.49</c:v>
                </c:pt>
                <c:pt idx="2392">
                  <c:v>33866.33</c:v>
                </c:pt>
                <c:pt idx="2393">
                  <c:v>33716.29</c:v>
                </c:pt>
                <c:pt idx="2394">
                  <c:v>33926.449999999997</c:v>
                </c:pt>
                <c:pt idx="2395">
                  <c:v>33992.449999999997</c:v>
                </c:pt>
                <c:pt idx="2396">
                  <c:v>33856.33</c:v>
                </c:pt>
                <c:pt idx="2397">
                  <c:v>34001.96</c:v>
                </c:pt>
                <c:pt idx="2398">
                  <c:v>34067.86</c:v>
                </c:pt>
                <c:pt idx="2399">
                  <c:v>33816.61</c:v>
                </c:pt>
                <c:pt idx="2400">
                  <c:v>33851.82</c:v>
                </c:pt>
                <c:pt idx="2401">
                  <c:v>34005.39</c:v>
                </c:pt>
                <c:pt idx="2402">
                  <c:v>34191.620000000003</c:v>
                </c:pt>
                <c:pt idx="2403">
                  <c:v>34160.83</c:v>
                </c:pt>
                <c:pt idx="2404">
                  <c:v>34076.89</c:v>
                </c:pt>
                <c:pt idx="2405">
                  <c:v>34266.75</c:v>
                </c:pt>
                <c:pt idx="2406">
                  <c:v>33981.35</c:v>
                </c:pt>
                <c:pt idx="2407">
                  <c:v>33667.42</c:v>
                </c:pt>
                <c:pt idx="2408">
                  <c:v>33457.08</c:v>
                </c:pt>
                <c:pt idx="2409">
                  <c:v>33452.11</c:v>
                </c:pt>
                <c:pt idx="2410">
                  <c:v>33626.89</c:v>
                </c:pt>
                <c:pt idx="2411">
                  <c:v>33718.29</c:v>
                </c:pt>
                <c:pt idx="2412">
                  <c:v>33639.980000000003</c:v>
                </c:pt>
                <c:pt idx="2413">
                  <c:v>33398.01</c:v>
                </c:pt>
                <c:pt idx="2414">
                  <c:v>33213.550000000003</c:v>
                </c:pt>
                <c:pt idx="2415">
                  <c:v>33402.99</c:v>
                </c:pt>
                <c:pt idx="2416">
                  <c:v>32913.089999999997</c:v>
                </c:pt>
                <c:pt idx="2417">
                  <c:v>33055.17</c:v>
                </c:pt>
                <c:pt idx="2418">
                  <c:v>33013.18</c:v>
                </c:pt>
                <c:pt idx="2419">
                  <c:v>33233.47</c:v>
                </c:pt>
                <c:pt idx="2420">
                  <c:v>33345.279999999999</c:v>
                </c:pt>
                <c:pt idx="2421">
                  <c:v>33324.97</c:v>
                </c:pt>
                <c:pt idx="2422">
                  <c:v>33530.71</c:v>
                </c:pt>
                <c:pt idx="2423">
                  <c:v>33625.82</c:v>
                </c:pt>
                <c:pt idx="2424">
                  <c:v>33469.21</c:v>
                </c:pt>
                <c:pt idx="2425">
                  <c:v>33245.599999999999</c:v>
                </c:pt>
                <c:pt idx="2426">
                  <c:v>32956.31</c:v>
                </c:pt>
                <c:pt idx="2427">
                  <c:v>32948.69</c:v>
                </c:pt>
                <c:pt idx="2428">
                  <c:v>33236.42</c:v>
                </c:pt>
                <c:pt idx="2429">
                  <c:v>33190.379999999997</c:v>
                </c:pt>
                <c:pt idx="2430">
                  <c:v>33309.71</c:v>
                </c:pt>
                <c:pt idx="2431">
                  <c:v>33423.480000000003</c:v>
                </c:pt>
                <c:pt idx="2432">
                  <c:v>33703.97</c:v>
                </c:pt>
                <c:pt idx="2433">
                  <c:v>33676.019999999997</c:v>
                </c:pt>
                <c:pt idx="2434">
                  <c:v>33746.769999999997</c:v>
                </c:pt>
                <c:pt idx="2435">
                  <c:v>33701.519999999997</c:v>
                </c:pt>
                <c:pt idx="2436">
                  <c:v>33631.160000000003</c:v>
                </c:pt>
                <c:pt idx="2437">
                  <c:v>33574.769999999997</c:v>
                </c:pt>
                <c:pt idx="2438">
                  <c:v>33456.22</c:v>
                </c:pt>
                <c:pt idx="2439">
                  <c:v>33343.730000000003</c:v>
                </c:pt>
                <c:pt idx="2440">
                  <c:v>33557.17</c:v>
                </c:pt>
                <c:pt idx="2441">
                  <c:v>33664.870000000003</c:v>
                </c:pt>
                <c:pt idx="2442">
                  <c:v>33899.43</c:v>
                </c:pt>
                <c:pt idx="2443">
                  <c:v>34093.33</c:v>
                </c:pt>
                <c:pt idx="2444">
                  <c:v>34538.9</c:v>
                </c:pt>
                <c:pt idx="2445">
                  <c:v>34515.83</c:v>
                </c:pt>
                <c:pt idx="2446">
                  <c:v>34785.279999999999</c:v>
                </c:pt>
                <c:pt idx="2447">
                  <c:v>34705.629999999997</c:v>
                </c:pt>
                <c:pt idx="2448">
                  <c:v>34953.870000000003</c:v>
                </c:pt>
                <c:pt idx="2449">
                  <c:v>34898.46</c:v>
                </c:pt>
                <c:pt idx="2450">
                  <c:v>34899.339999999997</c:v>
                </c:pt>
                <c:pt idx="2451">
                  <c:v>34779.81</c:v>
                </c:pt>
                <c:pt idx="2452">
                  <c:v>34741.99</c:v>
                </c:pt>
                <c:pt idx="2453">
                  <c:v>34630.379999999997</c:v>
                </c:pt>
                <c:pt idx="2454">
                  <c:v>34759.980000000003</c:v>
                </c:pt>
                <c:pt idx="2455">
                  <c:v>34859.269999999997</c:v>
                </c:pt>
                <c:pt idx="2456">
                  <c:v>34719.800000000003</c:v>
                </c:pt>
                <c:pt idx="2457">
                  <c:v>34712.959999999999</c:v>
                </c:pt>
                <c:pt idx="2458">
                  <c:v>34671.620000000003</c:v>
                </c:pt>
                <c:pt idx="2459">
                  <c:v>34810.69</c:v>
                </c:pt>
                <c:pt idx="2460">
                  <c:v>35084.15</c:v>
                </c:pt>
                <c:pt idx="2461">
                  <c:v>35090.11</c:v>
                </c:pt>
                <c:pt idx="2462">
                  <c:v>35063.14</c:v>
                </c:pt>
                <c:pt idx="2463">
                  <c:v>35140.83</c:v>
                </c:pt>
                <c:pt idx="2464">
                  <c:v>35114.35</c:v>
                </c:pt>
                <c:pt idx="2465">
                  <c:v>34893.279999999999</c:v>
                </c:pt>
                <c:pt idx="2466">
                  <c:v>34786.550000000003</c:v>
                </c:pt>
                <c:pt idx="2467">
                  <c:v>34739.93</c:v>
                </c:pt>
                <c:pt idx="2468">
                  <c:v>34607.410000000003</c:v>
                </c:pt>
                <c:pt idx="2469">
                  <c:v>34687.65</c:v>
                </c:pt>
                <c:pt idx="2470">
                  <c:v>34471.660000000003</c:v>
                </c:pt>
                <c:pt idx="2471">
                  <c:v>34431.199999999997</c:v>
                </c:pt>
                <c:pt idx="2472">
                  <c:v>34348.22</c:v>
                </c:pt>
                <c:pt idx="2473">
                  <c:v>34483.78</c:v>
                </c:pt>
                <c:pt idx="2474">
                  <c:v>34441.949999999997</c:v>
                </c:pt>
                <c:pt idx="2475">
                  <c:v>34271.31</c:v>
                </c:pt>
                <c:pt idx="2476">
                  <c:v>34152.559999999998</c:v>
                </c:pt>
                <c:pt idx="2477">
                  <c:v>34115.81</c:v>
                </c:pt>
                <c:pt idx="2478">
                  <c:v>34113.660000000003</c:v>
                </c:pt>
                <c:pt idx="2479">
                  <c:v>34332.879999999997</c:v>
                </c:pt>
                <c:pt idx="2480">
                  <c:v>34286.94</c:v>
                </c:pt>
                <c:pt idx="2481">
                  <c:v>34401.879999999997</c:v>
                </c:pt>
                <c:pt idx="2482">
                  <c:v>34472.54</c:v>
                </c:pt>
                <c:pt idx="2483">
                  <c:v>34471.07</c:v>
                </c:pt>
                <c:pt idx="2484">
                  <c:v>34470.58</c:v>
                </c:pt>
                <c:pt idx="2485">
                  <c:v>34745.019999999997</c:v>
                </c:pt>
                <c:pt idx="2486">
                  <c:v>34771.79</c:v>
                </c:pt>
                <c:pt idx="2487">
                  <c:v>34960.71</c:v>
                </c:pt>
                <c:pt idx="2488">
                  <c:v>35444.82</c:v>
                </c:pt>
                <c:pt idx="2489">
                  <c:v>35370.57</c:v>
                </c:pt>
                <c:pt idx="2490">
                  <c:v>35689.980000000003</c:v>
                </c:pt>
                <c:pt idx="2491">
                  <c:v>35636.76</c:v>
                </c:pt>
                <c:pt idx="2492">
                  <c:v>35622.97</c:v>
                </c:pt>
                <c:pt idx="2493">
                  <c:v>35366.370000000003</c:v>
                </c:pt>
                <c:pt idx="2494">
                  <c:v>35382.6</c:v>
                </c:pt>
                <c:pt idx="2495">
                  <c:v>35522.99</c:v>
                </c:pt>
                <c:pt idx="2496">
                  <c:v>35209.35</c:v>
                </c:pt>
                <c:pt idx="2497">
                  <c:v>35376.35</c:v>
                </c:pt>
                <c:pt idx="2498">
                  <c:v>35240.07</c:v>
                </c:pt>
                <c:pt idx="2499">
                  <c:v>34795.050000000003</c:v>
                </c:pt>
                <c:pt idx="2500">
                  <c:v>35116.019999999997</c:v>
                </c:pt>
                <c:pt idx="2501">
                  <c:v>34468.69</c:v>
                </c:pt>
                <c:pt idx="2502">
                  <c:v>34996.080000000002</c:v>
                </c:pt>
                <c:pt idx="2503">
                  <c:v>35107.56</c:v>
                </c:pt>
                <c:pt idx="2504">
                  <c:v>35374.22</c:v>
                </c:pt>
                <c:pt idx="2505">
                  <c:v>35486.379999999997</c:v>
                </c:pt>
                <c:pt idx="2506">
                  <c:v>35585.519999999997</c:v>
                </c:pt>
                <c:pt idx="2507">
                  <c:v>35526.550000000003</c:v>
                </c:pt>
                <c:pt idx="2508">
                  <c:v>35442.400000000001</c:v>
                </c:pt>
                <c:pt idx="2509">
                  <c:v>35678.49</c:v>
                </c:pt>
                <c:pt idx="2510">
                  <c:v>35527.29</c:v>
                </c:pt>
                <c:pt idx="2511">
                  <c:v>35417.440000000002</c:v>
                </c:pt>
                <c:pt idx="2512">
                  <c:v>35549.440000000002</c:v>
                </c:pt>
                <c:pt idx="2513">
                  <c:v>35564.43</c:v>
                </c:pt>
                <c:pt idx="2514">
                  <c:v>35494.86</c:v>
                </c:pt>
                <c:pt idx="2515">
                  <c:v>35434</c:v>
                </c:pt>
                <c:pt idx="2516">
                  <c:v>35270.46</c:v>
                </c:pt>
                <c:pt idx="2517">
                  <c:v>35595.589999999997</c:v>
                </c:pt>
                <c:pt idx="2518">
                  <c:v>35657.42</c:v>
                </c:pt>
                <c:pt idx="2519">
                  <c:v>35663.199999999997</c:v>
                </c:pt>
                <c:pt idx="2520">
                  <c:v>35750.120000000003</c:v>
                </c:pt>
                <c:pt idx="2521">
                  <c:v>35768.639999999999</c:v>
                </c:pt>
                <c:pt idx="2522">
                  <c:v>35852.230000000003</c:v>
                </c:pt>
                <c:pt idx="2523">
                  <c:v>35876.339999999997</c:v>
                </c:pt>
                <c:pt idx="2524">
                  <c:v>35963.74</c:v>
                </c:pt>
                <c:pt idx="2525">
                  <c:v>35893.58</c:v>
                </c:pt>
                <c:pt idx="2526">
                  <c:v>36059.870000000003</c:v>
                </c:pt>
                <c:pt idx="2527">
                  <c:v>36286.92</c:v>
                </c:pt>
                <c:pt idx="2528">
                  <c:v>36484.47</c:v>
                </c:pt>
                <c:pt idx="2529">
                  <c:v>36881.53</c:v>
                </c:pt>
                <c:pt idx="2530">
                  <c:v>36985.300000000003</c:v>
                </c:pt>
                <c:pt idx="2531">
                  <c:v>37021.46</c:v>
                </c:pt>
                <c:pt idx="2532">
                  <c:v>37268.79</c:v>
                </c:pt>
                <c:pt idx="2533">
                  <c:v>37132.68</c:v>
                </c:pt>
                <c:pt idx="2534">
                  <c:v>37303.870000000003</c:v>
                </c:pt>
                <c:pt idx="2535">
                  <c:v>37494.17</c:v>
                </c:pt>
                <c:pt idx="2536">
                  <c:v>37654.29</c:v>
                </c:pt>
                <c:pt idx="2537">
                  <c:v>37858.11</c:v>
                </c:pt>
                <c:pt idx="2538">
                  <c:v>37724.06</c:v>
                </c:pt>
                <c:pt idx="2539">
                  <c:v>37752.67</c:v>
                </c:pt>
                <c:pt idx="2540">
                  <c:v>37803.53</c:v>
                </c:pt>
                <c:pt idx="2541">
                  <c:v>38062.42</c:v>
                </c:pt>
                <c:pt idx="2542">
                  <c:v>38180.699999999997</c:v>
                </c:pt>
                <c:pt idx="2543">
                  <c:v>38271.040000000001</c:v>
                </c:pt>
                <c:pt idx="2544">
                  <c:v>38586.1</c:v>
                </c:pt>
                <c:pt idx="2545">
                  <c:v>38439.1</c:v>
                </c:pt>
                <c:pt idx="2546">
                  <c:v>38512</c:v>
                </c:pt>
                <c:pt idx="2547">
                  <c:v>38512</c:v>
                </c:pt>
                <c:pt idx="2548">
                  <c:v>38215.480000000003</c:v>
                </c:pt>
                <c:pt idx="2549">
                  <c:v>38681.31</c:v>
                </c:pt>
                <c:pt idx="2550">
                  <c:v>38801.629999999997</c:v>
                </c:pt>
                <c:pt idx="2551">
                  <c:v>38876.94</c:v>
                </c:pt>
                <c:pt idx="2552">
                  <c:v>38915.870000000003</c:v>
                </c:pt>
                <c:pt idx="2553">
                  <c:v>38712.879999999997</c:v>
                </c:pt>
                <c:pt idx="2554">
                  <c:v>38274.76</c:v>
                </c:pt>
                <c:pt idx="2555">
                  <c:v>38294.959999999999</c:v>
                </c:pt>
                <c:pt idx="2556">
                  <c:v>37951.46</c:v>
                </c:pt>
                <c:pt idx="2557">
                  <c:v>37696.51</c:v>
                </c:pt>
                <c:pt idx="2558">
                  <c:v>38170.129999999997</c:v>
                </c:pt>
                <c:pt idx="2559">
                  <c:v>37516.769999999997</c:v>
                </c:pt>
                <c:pt idx="2560">
                  <c:v>36850.36</c:v>
                </c:pt>
                <c:pt idx="2561">
                  <c:v>36821.14</c:v>
                </c:pt>
                <c:pt idx="2562">
                  <c:v>36729.46</c:v>
                </c:pt>
                <c:pt idx="2563">
                  <c:v>36836.54</c:v>
                </c:pt>
                <c:pt idx="2564">
                  <c:v>37257.01</c:v>
                </c:pt>
                <c:pt idx="2565">
                  <c:v>37378.82</c:v>
                </c:pt>
                <c:pt idx="2566">
                  <c:v>36778.980000000003</c:v>
                </c:pt>
                <c:pt idx="2567">
                  <c:v>36969.11</c:v>
                </c:pt>
                <c:pt idx="2568">
                  <c:v>36874.07</c:v>
                </c:pt>
                <c:pt idx="2569">
                  <c:v>37173.699999999997</c:v>
                </c:pt>
                <c:pt idx="2570">
                  <c:v>37215.67</c:v>
                </c:pt>
                <c:pt idx="2571">
                  <c:v>37188.949999999997</c:v>
                </c:pt>
                <c:pt idx="2572">
                  <c:v>37206.42</c:v>
                </c:pt>
                <c:pt idx="2573">
                  <c:v>37650.15</c:v>
                </c:pt>
                <c:pt idx="2574">
                  <c:v>37666.83</c:v>
                </c:pt>
                <c:pt idx="2575">
                  <c:v>37301.870000000003</c:v>
                </c:pt>
                <c:pt idx="2576">
                  <c:v>37516.239999999998</c:v>
                </c:pt>
                <c:pt idx="2577">
                  <c:v>37288.14</c:v>
                </c:pt>
                <c:pt idx="2578">
                  <c:v>37107.03</c:v>
                </c:pt>
                <c:pt idx="2579">
                  <c:v>37155.89</c:v>
                </c:pt>
                <c:pt idx="2580">
                  <c:v>37471.99</c:v>
                </c:pt>
                <c:pt idx="2581">
                  <c:v>37460.32</c:v>
                </c:pt>
                <c:pt idx="2582">
                  <c:v>37222.6</c:v>
                </c:pt>
                <c:pt idx="2583">
                  <c:v>36895.519999999997</c:v>
                </c:pt>
                <c:pt idx="2584">
                  <c:v>35734.33</c:v>
                </c:pt>
                <c:pt idx="2585">
                  <c:v>35826.839999999997</c:v>
                </c:pt>
                <c:pt idx="2586">
                  <c:v>34890.97</c:v>
                </c:pt>
                <c:pt idx="2587">
                  <c:v>33321.870000000003</c:v>
                </c:pt>
                <c:pt idx="2588">
                  <c:v>33897.949999999997</c:v>
                </c:pt>
                <c:pt idx="2589">
                  <c:v>34591.99</c:v>
                </c:pt>
                <c:pt idx="2590">
                  <c:v>33829.58</c:v>
                </c:pt>
                <c:pt idx="2591">
                  <c:v>34057.56</c:v>
                </c:pt>
                <c:pt idx="2592">
                  <c:v>33845.199999999997</c:v>
                </c:pt>
                <c:pt idx="2593">
                  <c:v>33791.08</c:v>
                </c:pt>
                <c:pt idx="2594">
                  <c:v>33362.339999999997</c:v>
                </c:pt>
                <c:pt idx="2595">
                  <c:v>33690.89</c:v>
                </c:pt>
                <c:pt idx="2596">
                  <c:v>33993.120000000003</c:v>
                </c:pt>
                <c:pt idx="2597">
                  <c:v>33368.230000000003</c:v>
                </c:pt>
                <c:pt idx="2598">
                  <c:v>32620.57</c:v>
                </c:pt>
                <c:pt idx="2599">
                  <c:v>32352.13</c:v>
                </c:pt>
                <c:pt idx="2600">
                  <c:v>32671.64</c:v>
                </c:pt>
                <c:pt idx="2601">
                  <c:v>32616.44</c:v>
                </c:pt>
                <c:pt idx="2602">
                  <c:v>31263.24</c:v>
                </c:pt>
                <c:pt idx="2603">
                  <c:v>30807.19</c:v>
                </c:pt>
                <c:pt idx="2604">
                  <c:v>29843.34</c:v>
                </c:pt>
                <c:pt idx="2605">
                  <c:v>30372.16</c:v>
                </c:pt>
                <c:pt idx="2606">
                  <c:v>31840.49</c:v>
                </c:pt>
                <c:pt idx="2607">
                  <c:v>31825.96</c:v>
                </c:pt>
                <c:pt idx="2608">
                  <c:v>31263.57</c:v>
                </c:pt>
                <c:pt idx="2609">
                  <c:v>31026.16</c:v>
                </c:pt>
                <c:pt idx="2610">
                  <c:v>29980.45</c:v>
                </c:pt>
                <c:pt idx="2611">
                  <c:v>28002.07</c:v>
                </c:pt>
                <c:pt idx="2612">
                  <c:v>28759.72</c:v>
                </c:pt>
                <c:pt idx="2613">
                  <c:v>28442.94</c:v>
                </c:pt>
                <c:pt idx="2614">
                  <c:v>28249.06</c:v>
                </c:pt>
                <c:pt idx="2615">
                  <c:v>29278.78</c:v>
                </c:pt>
                <c:pt idx="2616">
                  <c:v>30397.93</c:v>
                </c:pt>
                <c:pt idx="2617">
                  <c:v>29624.68</c:v>
                </c:pt>
                <c:pt idx="2618">
                  <c:v>29440.28</c:v>
                </c:pt>
                <c:pt idx="2619">
                  <c:v>29623.200000000001</c:v>
                </c:pt>
                <c:pt idx="2620">
                  <c:v>28463.18</c:v>
                </c:pt>
                <c:pt idx="2621">
                  <c:v>28461.599999999999</c:v>
                </c:pt>
                <c:pt idx="2622">
                  <c:v>29249.06</c:v>
                </c:pt>
                <c:pt idx="2623">
                  <c:v>29945.41</c:v>
                </c:pt>
                <c:pt idx="2624">
                  <c:v>29835.439999999999</c:v>
                </c:pt>
                <c:pt idx="2625">
                  <c:v>29679.07</c:v>
                </c:pt>
                <c:pt idx="2626">
                  <c:v>29564.36</c:v>
                </c:pt>
                <c:pt idx="2627">
                  <c:v>29424.58</c:v>
                </c:pt>
                <c:pt idx="2628">
                  <c:v>29584.799999999999</c:v>
                </c:pt>
                <c:pt idx="2629">
                  <c:v>29689.83</c:v>
                </c:pt>
                <c:pt idx="2630">
                  <c:v>30173.64</c:v>
                </c:pt>
                <c:pt idx="2631">
                  <c:v>30970.58</c:v>
                </c:pt>
                <c:pt idx="2632">
                  <c:v>30945.91</c:v>
                </c:pt>
                <c:pt idx="2633">
                  <c:v>30980.26</c:v>
                </c:pt>
                <c:pt idx="2634">
                  <c:v>31512.14</c:v>
                </c:pt>
                <c:pt idx="2635">
                  <c:v>31997.040000000001</c:v>
                </c:pt>
                <c:pt idx="2636">
                  <c:v>31967.62</c:v>
                </c:pt>
                <c:pt idx="2637">
                  <c:v>32061.599999999999</c:v>
                </c:pt>
                <c:pt idx="2638">
                  <c:v>32013.72</c:v>
                </c:pt>
                <c:pt idx="2639">
                  <c:v>31765.05</c:v>
                </c:pt>
                <c:pt idx="2640">
                  <c:v>31938.3</c:v>
                </c:pt>
                <c:pt idx="2641">
                  <c:v>32176.51</c:v>
                </c:pt>
                <c:pt idx="2642">
                  <c:v>32311.75</c:v>
                </c:pt>
                <c:pt idx="2643">
                  <c:v>32793.800000000003</c:v>
                </c:pt>
                <c:pt idx="2644">
                  <c:v>33191.61</c:v>
                </c:pt>
                <c:pt idx="2645">
                  <c:v>32817.67</c:v>
                </c:pt>
                <c:pt idx="2646">
                  <c:v>32926.26</c:v>
                </c:pt>
                <c:pt idx="2647">
                  <c:v>33130.800000000003</c:v>
                </c:pt>
                <c:pt idx="2648">
                  <c:v>32891.120000000003</c:v>
                </c:pt>
                <c:pt idx="2649">
                  <c:v>32925.370000000003</c:v>
                </c:pt>
                <c:pt idx="2650">
                  <c:v>32921.620000000003</c:v>
                </c:pt>
                <c:pt idx="2651">
                  <c:v>32953.5</c:v>
                </c:pt>
                <c:pt idx="2652">
                  <c:v>33192.5</c:v>
                </c:pt>
                <c:pt idx="2653">
                  <c:v>32993.29</c:v>
                </c:pt>
                <c:pt idx="2654">
                  <c:v>32540.18</c:v>
                </c:pt>
                <c:pt idx="2655">
                  <c:v>32322.31</c:v>
                </c:pt>
                <c:pt idx="2656">
                  <c:v>32371.77</c:v>
                </c:pt>
                <c:pt idx="2657">
                  <c:v>32668.11</c:v>
                </c:pt>
                <c:pt idx="2658">
                  <c:v>32538.400000000001</c:v>
                </c:pt>
                <c:pt idx="2659">
                  <c:v>32376.799999999999</c:v>
                </c:pt>
                <c:pt idx="2660">
                  <c:v>32040.38</c:v>
                </c:pt>
                <c:pt idx="2661">
                  <c:v>32087.759999999998</c:v>
                </c:pt>
                <c:pt idx="2662">
                  <c:v>32087.27</c:v>
                </c:pt>
                <c:pt idx="2663">
                  <c:v>31694.57</c:v>
                </c:pt>
                <c:pt idx="2664">
                  <c:v>31124.19</c:v>
                </c:pt>
                <c:pt idx="2665">
                  <c:v>31571.77</c:v>
                </c:pt>
                <c:pt idx="2666">
                  <c:v>32312.75</c:v>
                </c:pt>
                <c:pt idx="2667">
                  <c:v>32106.19</c:v>
                </c:pt>
                <c:pt idx="2668">
                  <c:v>31940.240000000002</c:v>
                </c:pt>
                <c:pt idx="2669">
                  <c:v>32160.23</c:v>
                </c:pt>
                <c:pt idx="2670">
                  <c:v>32414.6</c:v>
                </c:pt>
                <c:pt idx="2671">
                  <c:v>32445.919999999998</c:v>
                </c:pt>
                <c:pt idx="2672">
                  <c:v>32445.19</c:v>
                </c:pt>
                <c:pt idx="2673">
                  <c:v>32445.119999999999</c:v>
                </c:pt>
                <c:pt idx="2674">
                  <c:v>32538.28</c:v>
                </c:pt>
                <c:pt idx="2675">
                  <c:v>32152.43</c:v>
                </c:pt>
                <c:pt idx="2676">
                  <c:v>32294.18</c:v>
                </c:pt>
                <c:pt idx="2677">
                  <c:v>32575.32</c:v>
                </c:pt>
                <c:pt idx="2678">
                  <c:v>32644.37</c:v>
                </c:pt>
                <c:pt idx="2679">
                  <c:v>33021.730000000003</c:v>
                </c:pt>
                <c:pt idx="2680">
                  <c:v>33172.28</c:v>
                </c:pt>
                <c:pt idx="2681">
                  <c:v>33048.11</c:v>
                </c:pt>
                <c:pt idx="2682">
                  <c:v>33055.620000000003</c:v>
                </c:pt>
                <c:pt idx="2683">
                  <c:v>32421.52</c:v>
                </c:pt>
                <c:pt idx="2684">
                  <c:v>31894.79</c:v>
                </c:pt>
                <c:pt idx="2685">
                  <c:v>31702.46</c:v>
                </c:pt>
                <c:pt idx="2686">
                  <c:v>31701.27</c:v>
                </c:pt>
                <c:pt idx="2687">
                  <c:v>31369.75</c:v>
                </c:pt>
                <c:pt idx="2688">
                  <c:v>30863.48</c:v>
                </c:pt>
                <c:pt idx="2689">
                  <c:v>30442.95</c:v>
                </c:pt>
                <c:pt idx="2690">
                  <c:v>31035.66</c:v>
                </c:pt>
                <c:pt idx="2691">
                  <c:v>30837.99</c:v>
                </c:pt>
                <c:pt idx="2692">
                  <c:v>30245.18</c:v>
                </c:pt>
                <c:pt idx="2693">
                  <c:v>29515.759999999998</c:v>
                </c:pt>
                <c:pt idx="2694">
                  <c:v>28599.53</c:v>
                </c:pt>
                <c:pt idx="2695">
                  <c:v>27653.07</c:v>
                </c:pt>
                <c:pt idx="2696">
                  <c:v>28509.14</c:v>
                </c:pt>
                <c:pt idx="2697">
                  <c:v>27615.73</c:v>
                </c:pt>
                <c:pt idx="2698">
                  <c:v>27329.55</c:v>
                </c:pt>
                <c:pt idx="2699">
                  <c:v>26672.53</c:v>
                </c:pt>
                <c:pt idx="2700">
                  <c:v>28112.12</c:v>
                </c:pt>
                <c:pt idx="2701">
                  <c:v>27549.439999999999</c:v>
                </c:pt>
                <c:pt idx="2702">
                  <c:v>26786.720000000001</c:v>
                </c:pt>
                <c:pt idx="2703">
                  <c:v>26490.47</c:v>
                </c:pt>
                <c:pt idx="2704">
                  <c:v>26297.84</c:v>
                </c:pt>
                <c:pt idx="2705">
                  <c:v>25210.91</c:v>
                </c:pt>
                <c:pt idx="2706">
                  <c:v>23737.63</c:v>
                </c:pt>
                <c:pt idx="2707">
                  <c:v>24165.759999999998</c:v>
                </c:pt>
                <c:pt idx="2708">
                  <c:v>25141.759999999998</c:v>
                </c:pt>
                <c:pt idx="2709">
                  <c:v>25710.76</c:v>
                </c:pt>
                <c:pt idx="2710">
                  <c:v>24894.79</c:v>
                </c:pt>
                <c:pt idx="2711">
                  <c:v>25669.96</c:v>
                </c:pt>
                <c:pt idx="2712">
                  <c:v>25978.37</c:v>
                </c:pt>
                <c:pt idx="2713">
                  <c:v>25420.43</c:v>
                </c:pt>
                <c:pt idx="2714">
                  <c:v>24907.64</c:v>
                </c:pt>
                <c:pt idx="2715">
                  <c:v>24078.34</c:v>
                </c:pt>
                <c:pt idx="2716">
                  <c:v>23811.91</c:v>
                </c:pt>
                <c:pt idx="2717">
                  <c:v>23962.07</c:v>
                </c:pt>
                <c:pt idx="2718">
                  <c:v>25080.9</c:v>
                </c:pt>
                <c:pt idx="2719">
                  <c:v>24604.66</c:v>
                </c:pt>
                <c:pt idx="2720">
                  <c:v>25216.14</c:v>
                </c:pt>
                <c:pt idx="2721">
                  <c:v>25075.08</c:v>
                </c:pt>
                <c:pt idx="2722">
                  <c:v>24897.46</c:v>
                </c:pt>
                <c:pt idx="2723">
                  <c:v>24365.599999999999</c:v>
                </c:pt>
                <c:pt idx="2724">
                  <c:v>23884.82</c:v>
                </c:pt>
                <c:pt idx="2725">
                  <c:v>23726.17</c:v>
                </c:pt>
                <c:pt idx="2726">
                  <c:v>23602.98</c:v>
                </c:pt>
                <c:pt idx="2727">
                  <c:v>23777.83</c:v>
                </c:pt>
                <c:pt idx="2728">
                  <c:v>23359.32</c:v>
                </c:pt>
                <c:pt idx="2729">
                  <c:v>22250.62</c:v>
                </c:pt>
                <c:pt idx="2730">
                  <c:v>21771.91</c:v>
                </c:pt>
                <c:pt idx="2731">
                  <c:v>20983.5</c:v>
                </c:pt>
                <c:pt idx="2732">
                  <c:v>20221.86</c:v>
                </c:pt>
                <c:pt idx="2733">
                  <c:v>22898.41</c:v>
                </c:pt>
                <c:pt idx="2734">
                  <c:v>22849.39</c:v>
                </c:pt>
                <c:pt idx="2735">
                  <c:v>22278.19</c:v>
                </c:pt>
                <c:pt idx="2736">
                  <c:v>22827.65</c:v>
                </c:pt>
                <c:pt idx="2737">
                  <c:v>23630</c:v>
                </c:pt>
                <c:pt idx="2738">
                  <c:v>23495.11</c:v>
                </c:pt>
                <c:pt idx="2739">
                  <c:v>22585.63</c:v>
                </c:pt>
                <c:pt idx="2740">
                  <c:v>22390.16</c:v>
                </c:pt>
                <c:pt idx="2741">
                  <c:v>23109.200000000001</c:v>
                </c:pt>
                <c:pt idx="2742">
                  <c:v>23606.1</c:v>
                </c:pt>
                <c:pt idx="2743">
                  <c:v>24481.49</c:v>
                </c:pt>
                <c:pt idx="2744">
                  <c:v>25070.86</c:v>
                </c:pt>
                <c:pt idx="2745">
                  <c:v>25298.3</c:v>
                </c:pt>
                <c:pt idx="2746">
                  <c:v>24876.880000000001</c:v>
                </c:pt>
                <c:pt idx="2747">
                  <c:v>25352.63</c:v>
                </c:pt>
                <c:pt idx="2748">
                  <c:v>25005.64</c:v>
                </c:pt>
                <c:pt idx="2749">
                  <c:v>25329.31</c:v>
                </c:pt>
                <c:pt idx="2750">
                  <c:v>25242.400000000001</c:v>
                </c:pt>
                <c:pt idx="2751">
                  <c:v>25194.1</c:v>
                </c:pt>
                <c:pt idx="2752">
                  <c:v>24295.16</c:v>
                </c:pt>
                <c:pt idx="2753">
                  <c:v>24194.99</c:v>
                </c:pt>
                <c:pt idx="2754">
                  <c:v>24385.33</c:v>
                </c:pt>
                <c:pt idx="2755">
                  <c:v>23965.75</c:v>
                </c:pt>
                <c:pt idx="2756">
                  <c:v>23500.25</c:v>
                </c:pt>
                <c:pt idx="2757">
                  <c:v>22969.81</c:v>
                </c:pt>
                <c:pt idx="2758">
                  <c:v>22931.8</c:v>
                </c:pt>
                <c:pt idx="2759">
                  <c:v>23973.67</c:v>
                </c:pt>
                <c:pt idx="2760">
                  <c:v>23937.439999999999</c:v>
                </c:pt>
                <c:pt idx="2761">
                  <c:v>23487.48</c:v>
                </c:pt>
                <c:pt idx="2762">
                  <c:v>23171.63</c:v>
                </c:pt>
                <c:pt idx="2763">
                  <c:v>23518.18</c:v>
                </c:pt>
                <c:pt idx="2764">
                  <c:v>23205.48</c:v>
                </c:pt>
                <c:pt idx="2765">
                  <c:v>22816.49</c:v>
                </c:pt>
                <c:pt idx="2766">
                  <c:v>23390.28</c:v>
                </c:pt>
                <c:pt idx="2767">
                  <c:v>23762.86</c:v>
                </c:pt>
                <c:pt idx="2768">
                  <c:v>23623.51</c:v>
                </c:pt>
                <c:pt idx="2769">
                  <c:v>23053.88</c:v>
                </c:pt>
                <c:pt idx="2770">
                  <c:v>22712.6</c:v>
                </c:pt>
                <c:pt idx="2771">
                  <c:v>22454.63</c:v>
                </c:pt>
                <c:pt idx="2772">
                  <c:v>22725.99</c:v>
                </c:pt>
                <c:pt idx="2773">
                  <c:v>21862.61</c:v>
                </c:pt>
                <c:pt idx="2774">
                  <c:v>22193.72</c:v>
                </c:pt>
                <c:pt idx="2775">
                  <c:v>22553.1</c:v>
                </c:pt>
                <c:pt idx="2776">
                  <c:v>23522.49</c:v>
                </c:pt>
                <c:pt idx="2777">
                  <c:v>23784.67</c:v>
                </c:pt>
                <c:pt idx="2778">
                  <c:v>23956.97</c:v>
                </c:pt>
                <c:pt idx="2779">
                  <c:v>23999.41</c:v>
                </c:pt>
                <c:pt idx="2780">
                  <c:v>24642.97</c:v>
                </c:pt>
                <c:pt idx="2781">
                  <c:v>24349.5</c:v>
                </c:pt>
                <c:pt idx="2782">
                  <c:v>24087.91</c:v>
                </c:pt>
                <c:pt idx="2783">
                  <c:v>24424.02</c:v>
                </c:pt>
                <c:pt idx="2784">
                  <c:v>24876.78</c:v>
                </c:pt>
                <c:pt idx="2785">
                  <c:v>24524.94</c:v>
                </c:pt>
                <c:pt idx="2786">
                  <c:v>24119.599999999999</c:v>
                </c:pt>
                <c:pt idx="2787">
                  <c:v>23887.56</c:v>
                </c:pt>
                <c:pt idx="2788">
                  <c:v>23940.7</c:v>
                </c:pt>
                <c:pt idx="2789">
                  <c:v>23848.71</c:v>
                </c:pt>
                <c:pt idx="2790">
                  <c:v>24069.18</c:v>
                </c:pt>
                <c:pt idx="2791">
                  <c:v>23736.57</c:v>
                </c:pt>
                <c:pt idx="2792">
                  <c:v>22897.84</c:v>
                </c:pt>
                <c:pt idx="2793">
                  <c:v>22969.27</c:v>
                </c:pt>
                <c:pt idx="2794">
                  <c:v>23047.360000000001</c:v>
                </c:pt>
                <c:pt idx="2795">
                  <c:v>23241.02</c:v>
                </c:pt>
                <c:pt idx="2796">
                  <c:v>23213.23</c:v>
                </c:pt>
                <c:pt idx="2797">
                  <c:v>22442.7</c:v>
                </c:pt>
                <c:pt idx="2798">
                  <c:v>23446.81</c:v>
                </c:pt>
                <c:pt idx="2799">
                  <c:v>23808.3</c:v>
                </c:pt>
                <c:pt idx="2800">
                  <c:v>23352.19</c:v>
                </c:pt>
                <c:pt idx="2801">
                  <c:v>23253.65</c:v>
                </c:pt>
                <c:pt idx="2802">
                  <c:v>23050.1</c:v>
                </c:pt>
                <c:pt idx="2803">
                  <c:v>23269.01</c:v>
                </c:pt>
                <c:pt idx="2804">
                  <c:v>23573.25</c:v>
                </c:pt>
                <c:pt idx="2805">
                  <c:v>23569.439999999999</c:v>
                </c:pt>
                <c:pt idx="2806">
                  <c:v>23460.12</c:v>
                </c:pt>
                <c:pt idx="2807">
                  <c:v>23409.61</c:v>
                </c:pt>
                <c:pt idx="2808">
                  <c:v>23293.14</c:v>
                </c:pt>
                <c:pt idx="2809">
                  <c:v>23156.7</c:v>
                </c:pt>
                <c:pt idx="2810">
                  <c:v>23287.360000000001</c:v>
                </c:pt>
                <c:pt idx="2811">
                  <c:v>23821.57</c:v>
                </c:pt>
                <c:pt idx="2812">
                  <c:v>23952.04</c:v>
                </c:pt>
                <c:pt idx="2813">
                  <c:v>24104.43</c:v>
                </c:pt>
                <c:pt idx="2814">
                  <c:v>24296.080000000002</c:v>
                </c:pt>
                <c:pt idx="2815">
                  <c:v>24935.01</c:v>
                </c:pt>
                <c:pt idx="2816">
                  <c:v>25139.47</c:v>
                </c:pt>
                <c:pt idx="2817">
                  <c:v>25356.37</c:v>
                </c:pt>
                <c:pt idx="2818">
                  <c:v>25343.74</c:v>
                </c:pt>
                <c:pt idx="2819">
                  <c:v>26230.01</c:v>
                </c:pt>
                <c:pt idx="2820">
                  <c:v>26166.9</c:v>
                </c:pt>
                <c:pt idx="2821">
                  <c:v>26198.79</c:v>
                </c:pt>
                <c:pt idx="2822">
                  <c:v>26024.37</c:v>
                </c:pt>
                <c:pt idx="2823">
                  <c:v>25902.81</c:v>
                </c:pt>
                <c:pt idx="2824">
                  <c:v>26462.76</c:v>
                </c:pt>
                <c:pt idx="2825">
                  <c:v>26282.959999999999</c:v>
                </c:pt>
                <c:pt idx="2826">
                  <c:v>26094.25</c:v>
                </c:pt>
                <c:pt idx="2827">
                  <c:v>26409.22</c:v>
                </c:pt>
                <c:pt idx="2828">
                  <c:v>25881.57</c:v>
                </c:pt>
                <c:pt idx="2829">
                  <c:v>25976.02</c:v>
                </c:pt>
                <c:pt idx="2830">
                  <c:v>25913.48</c:v>
                </c:pt>
                <c:pt idx="2831">
                  <c:v>26382.99</c:v>
                </c:pt>
                <c:pt idx="2832">
                  <c:v>26397.96</c:v>
                </c:pt>
                <c:pt idx="2833">
                  <c:v>26607.52</c:v>
                </c:pt>
                <c:pt idx="2834">
                  <c:v>26669.37</c:v>
                </c:pt>
                <c:pt idx="2835">
                  <c:v>26727.42</c:v>
                </c:pt>
                <c:pt idx="2836">
                  <c:v>26418.32</c:v>
                </c:pt>
                <c:pt idx="2837">
                  <c:v>26542.33</c:v>
                </c:pt>
                <c:pt idx="2838">
                  <c:v>26843.1</c:v>
                </c:pt>
                <c:pt idx="2839">
                  <c:v>27146.91</c:v>
                </c:pt>
                <c:pt idx="2840">
                  <c:v>27006.66</c:v>
                </c:pt>
                <c:pt idx="2841">
                  <c:v>26449.35</c:v>
                </c:pt>
                <c:pt idx="2842">
                  <c:v>26613.19</c:v>
                </c:pt>
                <c:pt idx="2843">
                  <c:v>26645.79</c:v>
                </c:pt>
                <c:pt idx="2844">
                  <c:v>26339.38</c:v>
                </c:pt>
                <c:pt idx="2845">
                  <c:v>26104.65</c:v>
                </c:pt>
                <c:pt idx="2846">
                  <c:v>26206.92</c:v>
                </c:pt>
                <c:pt idx="2847">
                  <c:v>26007.4</c:v>
                </c:pt>
                <c:pt idx="2848">
                  <c:v>26252</c:v>
                </c:pt>
                <c:pt idx="2849">
                  <c:v>26780.06</c:v>
                </c:pt>
                <c:pt idx="2850">
                  <c:v>26689.81</c:v>
                </c:pt>
                <c:pt idx="2851">
                  <c:v>26767.33</c:v>
                </c:pt>
                <c:pt idx="2852">
                  <c:v>26607.65</c:v>
                </c:pt>
                <c:pt idx="2853">
                  <c:v>26317.39</c:v>
                </c:pt>
                <c:pt idx="2854">
                  <c:v>26268.86</c:v>
                </c:pt>
                <c:pt idx="2855">
                  <c:v>26425.19</c:v>
                </c:pt>
                <c:pt idx="2856">
                  <c:v>26582.5</c:v>
                </c:pt>
                <c:pt idx="2857">
                  <c:v>26695.53</c:v>
                </c:pt>
                <c:pt idx="2858">
                  <c:v>26813.3</c:v>
                </c:pt>
                <c:pt idx="2859">
                  <c:v>26980.37</c:v>
                </c:pt>
                <c:pt idx="2860">
                  <c:v>26798.9</c:v>
                </c:pt>
                <c:pt idx="2861">
                  <c:v>26541.97</c:v>
                </c:pt>
                <c:pt idx="2862">
                  <c:v>26237.01</c:v>
                </c:pt>
                <c:pt idx="2863">
                  <c:v>26491.57</c:v>
                </c:pt>
                <c:pt idx="2864">
                  <c:v>26330.21</c:v>
                </c:pt>
                <c:pt idx="2865">
                  <c:v>26038.86</c:v>
                </c:pt>
                <c:pt idx="2866">
                  <c:v>26123.68</c:v>
                </c:pt>
                <c:pt idx="2867">
                  <c:v>26111.25</c:v>
                </c:pt>
                <c:pt idx="2868">
                  <c:v>26477.86</c:v>
                </c:pt>
                <c:pt idx="2869">
                  <c:v>26342.14</c:v>
                </c:pt>
                <c:pt idx="2870">
                  <c:v>26309.79</c:v>
                </c:pt>
                <c:pt idx="2871">
                  <c:v>26438.5</c:v>
                </c:pt>
                <c:pt idx="2872">
                  <c:v>26274.29</c:v>
                </c:pt>
                <c:pt idx="2873">
                  <c:v>26093.200000000001</c:v>
                </c:pt>
                <c:pt idx="2874">
                  <c:v>26030.080000000002</c:v>
                </c:pt>
                <c:pt idx="2875">
                  <c:v>25822.47</c:v>
                </c:pt>
                <c:pt idx="2876">
                  <c:v>25520.27</c:v>
                </c:pt>
                <c:pt idx="2877">
                  <c:v>25701.9</c:v>
                </c:pt>
                <c:pt idx="2878">
                  <c:v>25523.03</c:v>
                </c:pt>
                <c:pt idx="2879">
                  <c:v>25481.21</c:v>
                </c:pt>
                <c:pt idx="2880">
                  <c:v>25398.66</c:v>
                </c:pt>
                <c:pt idx="2881">
                  <c:v>25643.65</c:v>
                </c:pt>
                <c:pt idx="2882">
                  <c:v>25529.14</c:v>
                </c:pt>
                <c:pt idx="2883">
                  <c:v>25425.88</c:v>
                </c:pt>
                <c:pt idx="2884">
                  <c:v>25390.67</c:v>
                </c:pt>
                <c:pt idx="2885">
                  <c:v>25495.41</c:v>
                </c:pt>
                <c:pt idx="2886">
                  <c:v>25647.4</c:v>
                </c:pt>
                <c:pt idx="2887">
                  <c:v>25789.62</c:v>
                </c:pt>
                <c:pt idx="2888">
                  <c:v>25912.61</c:v>
                </c:pt>
                <c:pt idx="2889">
                  <c:v>25556.86</c:v>
                </c:pt>
                <c:pt idx="2890">
                  <c:v>25289.57</c:v>
                </c:pt>
                <c:pt idx="2891">
                  <c:v>24984.12</c:v>
                </c:pt>
                <c:pt idx="2892">
                  <c:v>25035.11</c:v>
                </c:pt>
                <c:pt idx="2893">
                  <c:v>24598.38</c:v>
                </c:pt>
                <c:pt idx="2894">
                  <c:v>24662.59</c:v>
                </c:pt>
                <c:pt idx="2895">
                  <c:v>24482.69</c:v>
                </c:pt>
                <c:pt idx="2896">
                  <c:v>25093.89</c:v>
                </c:pt>
                <c:pt idx="2897">
                  <c:v>24943.09</c:v>
                </c:pt>
                <c:pt idx="2898">
                  <c:v>24685.47</c:v>
                </c:pt>
                <c:pt idx="2899">
                  <c:v>23996.75</c:v>
                </c:pt>
                <c:pt idx="2900">
                  <c:v>24082.86</c:v>
                </c:pt>
                <c:pt idx="2901">
                  <c:v>24275.08</c:v>
                </c:pt>
                <c:pt idx="2902">
                  <c:v>23765.46</c:v>
                </c:pt>
                <c:pt idx="2903">
                  <c:v>23907.42</c:v>
                </c:pt>
                <c:pt idx="2904">
                  <c:v>23766.38</c:v>
                </c:pt>
                <c:pt idx="2905">
                  <c:v>23543.03</c:v>
                </c:pt>
                <c:pt idx="2906">
                  <c:v>23290.959999999999</c:v>
                </c:pt>
                <c:pt idx="2907">
                  <c:v>24108.76</c:v>
                </c:pt>
                <c:pt idx="2908">
                  <c:v>23995.759999999998</c:v>
                </c:pt>
                <c:pt idx="2909">
                  <c:v>23373.47</c:v>
                </c:pt>
                <c:pt idx="2910">
                  <c:v>23135.61</c:v>
                </c:pt>
                <c:pt idx="2911">
                  <c:v>22898.34</c:v>
                </c:pt>
                <c:pt idx="2912">
                  <c:v>22176.17</c:v>
                </c:pt>
                <c:pt idx="2913">
                  <c:v>22608.959999999999</c:v>
                </c:pt>
                <c:pt idx="2914">
                  <c:v>23121.3</c:v>
                </c:pt>
                <c:pt idx="2915">
                  <c:v>22937.919999999998</c:v>
                </c:pt>
                <c:pt idx="2916">
                  <c:v>23137.78</c:v>
                </c:pt>
                <c:pt idx="2917">
                  <c:v>23459.040000000001</c:v>
                </c:pt>
                <c:pt idx="2918">
                  <c:v>23375.15</c:v>
                </c:pt>
                <c:pt idx="2919">
                  <c:v>23060.7</c:v>
                </c:pt>
                <c:pt idx="2920">
                  <c:v>22908.71</c:v>
                </c:pt>
                <c:pt idx="2921">
                  <c:v>22866.36</c:v>
                </c:pt>
                <c:pt idx="2922">
                  <c:v>22705.29</c:v>
                </c:pt>
                <c:pt idx="2923">
                  <c:v>22758.98</c:v>
                </c:pt>
                <c:pt idx="2924">
                  <c:v>23297.47</c:v>
                </c:pt>
                <c:pt idx="2925">
                  <c:v>23332.71</c:v>
                </c:pt>
                <c:pt idx="2926">
                  <c:v>23519.07</c:v>
                </c:pt>
                <c:pt idx="2927">
                  <c:v>23443.58</c:v>
                </c:pt>
                <c:pt idx="2928">
                  <c:v>23872.63</c:v>
                </c:pt>
                <c:pt idx="2929">
                  <c:v>24120.75</c:v>
                </c:pt>
                <c:pt idx="2930">
                  <c:v>24072.73</c:v>
                </c:pt>
                <c:pt idx="2931">
                  <c:v>24027.97</c:v>
                </c:pt>
                <c:pt idx="2932">
                  <c:v>23833.25</c:v>
                </c:pt>
                <c:pt idx="2933">
                  <c:v>23464.959999999999</c:v>
                </c:pt>
                <c:pt idx="2934">
                  <c:v>23691.02</c:v>
                </c:pt>
                <c:pt idx="2935">
                  <c:v>23482.46</c:v>
                </c:pt>
                <c:pt idx="2936">
                  <c:v>23434.62</c:v>
                </c:pt>
                <c:pt idx="2937">
                  <c:v>22985.67</c:v>
                </c:pt>
                <c:pt idx="2938">
                  <c:v>22872</c:v>
                </c:pt>
                <c:pt idx="2939">
                  <c:v>23393.31</c:v>
                </c:pt>
                <c:pt idx="2940">
                  <c:v>23018.68</c:v>
                </c:pt>
                <c:pt idx="2941">
                  <c:v>22814.37</c:v>
                </c:pt>
                <c:pt idx="2942">
                  <c:v>21456.76</c:v>
                </c:pt>
                <c:pt idx="2943">
                  <c:v>21687.06</c:v>
                </c:pt>
                <c:pt idx="2944">
                  <c:v>22051.599999999999</c:v>
                </c:pt>
                <c:pt idx="2945">
                  <c:v>22515.77</c:v>
                </c:pt>
                <c:pt idx="2946">
                  <c:v>22065.34</c:v>
                </c:pt>
                <c:pt idx="2947">
                  <c:v>21592.27</c:v>
                </c:pt>
                <c:pt idx="2948">
                  <c:v>21641.3</c:v>
                </c:pt>
                <c:pt idx="2949">
                  <c:v>21621.63</c:v>
                </c:pt>
                <c:pt idx="2950">
                  <c:v>22002.17</c:v>
                </c:pt>
                <c:pt idx="2951">
                  <c:v>22335.87</c:v>
                </c:pt>
                <c:pt idx="2952">
                  <c:v>22469.01</c:v>
                </c:pt>
                <c:pt idx="2953">
                  <c:v>22469.8</c:v>
                </c:pt>
                <c:pt idx="2954">
                  <c:v>22402.69</c:v>
                </c:pt>
                <c:pt idx="2955">
                  <c:v>22499.65</c:v>
                </c:pt>
                <c:pt idx="2956">
                  <c:v>22692.6</c:v>
                </c:pt>
                <c:pt idx="2957">
                  <c:v>22573.98</c:v>
                </c:pt>
                <c:pt idx="2958">
                  <c:v>22411.58</c:v>
                </c:pt>
                <c:pt idx="2959">
                  <c:v>22504.79</c:v>
                </c:pt>
                <c:pt idx="2960">
                  <c:v>22530.2</c:v>
                </c:pt>
                <c:pt idx="2961">
                  <c:v>23134.43</c:v>
                </c:pt>
                <c:pt idx="2962">
                  <c:v>23443.61</c:v>
                </c:pt>
                <c:pt idx="2963">
                  <c:v>23317.78</c:v>
                </c:pt>
                <c:pt idx="2964">
                  <c:v>23332.31</c:v>
                </c:pt>
                <c:pt idx="2965">
                  <c:v>23192.74</c:v>
                </c:pt>
                <c:pt idx="2966">
                  <c:v>23333.7</c:v>
                </c:pt>
                <c:pt idx="2967">
                  <c:v>23577.42</c:v>
                </c:pt>
                <c:pt idx="2968">
                  <c:v>23968.080000000002</c:v>
                </c:pt>
                <c:pt idx="2969">
                  <c:v>23969.47</c:v>
                </c:pt>
                <c:pt idx="2970">
                  <c:v>23916.44</c:v>
                </c:pt>
                <c:pt idx="2971">
                  <c:v>24377.01</c:v>
                </c:pt>
                <c:pt idx="2972">
                  <c:v>24375.11</c:v>
                </c:pt>
                <c:pt idx="2973">
                  <c:v>24711.439999999999</c:v>
                </c:pt>
                <c:pt idx="2974">
                  <c:v>24596.9</c:v>
                </c:pt>
                <c:pt idx="2975">
                  <c:v>24330.83</c:v>
                </c:pt>
                <c:pt idx="2976">
                  <c:v>24155.62</c:v>
                </c:pt>
                <c:pt idx="2977">
                  <c:v>24485.26</c:v>
                </c:pt>
                <c:pt idx="2978">
                  <c:v>23860.67</c:v>
                </c:pt>
                <c:pt idx="2979">
                  <c:v>24157.72</c:v>
                </c:pt>
                <c:pt idx="2980">
                  <c:v>23860.67</c:v>
                </c:pt>
                <c:pt idx="2981">
                  <c:v>24307.65</c:v>
                </c:pt>
                <c:pt idx="2982">
                  <c:v>24334.67</c:v>
                </c:pt>
                <c:pt idx="2983">
                  <c:v>24439.85</c:v>
                </c:pt>
                <c:pt idx="2984">
                  <c:v>24894.82</c:v>
                </c:pt>
                <c:pt idx="2985">
                  <c:v>25016.81</c:v>
                </c:pt>
                <c:pt idx="2986">
                  <c:v>24954.66</c:v>
                </c:pt>
                <c:pt idx="2987">
                  <c:v>24799.94</c:v>
                </c:pt>
                <c:pt idx="2988">
                  <c:v>24949.26</c:v>
                </c:pt>
                <c:pt idx="2989">
                  <c:v>24906.43</c:v>
                </c:pt>
                <c:pt idx="2990">
                  <c:v>24901.72</c:v>
                </c:pt>
                <c:pt idx="2991">
                  <c:v>25140.61</c:v>
                </c:pt>
                <c:pt idx="2992">
                  <c:v>24981.18</c:v>
                </c:pt>
                <c:pt idx="2993">
                  <c:v>25222.48</c:v>
                </c:pt>
                <c:pt idx="2994">
                  <c:v>25044.240000000002</c:v>
                </c:pt>
                <c:pt idx="2995">
                  <c:v>24950.86</c:v>
                </c:pt>
                <c:pt idx="2996">
                  <c:v>24750.2</c:v>
                </c:pt>
                <c:pt idx="2997">
                  <c:v>24446.76</c:v>
                </c:pt>
                <c:pt idx="2998">
                  <c:v>24486.49</c:v>
                </c:pt>
                <c:pt idx="2999">
                  <c:v>24232.99</c:v>
                </c:pt>
                <c:pt idx="3000">
                  <c:v>24667.73</c:v>
                </c:pt>
                <c:pt idx="3001">
                  <c:v>24416.23</c:v>
                </c:pt>
                <c:pt idx="3002">
                  <c:v>24176.54</c:v>
                </c:pt>
                <c:pt idx="3003">
                  <c:v>24099.18</c:v>
                </c:pt>
                <c:pt idx="3004">
                  <c:v>23400.12</c:v>
                </c:pt>
                <c:pt idx="3005">
                  <c:v>23326.86</c:v>
                </c:pt>
                <c:pt idx="3006">
                  <c:v>23199.86</c:v>
                </c:pt>
                <c:pt idx="3007">
                  <c:v>23177.84</c:v>
                </c:pt>
                <c:pt idx="3008">
                  <c:v>23117.39</c:v>
                </c:pt>
                <c:pt idx="3009">
                  <c:v>22868.69</c:v>
                </c:pt>
                <c:pt idx="3010">
                  <c:v>23112.09</c:v>
                </c:pt>
                <c:pt idx="3011">
                  <c:v>22973.279999999999</c:v>
                </c:pt>
                <c:pt idx="3012">
                  <c:v>22780.42</c:v>
                </c:pt>
                <c:pt idx="3013">
                  <c:v>22687.35</c:v>
                </c:pt>
                <c:pt idx="3014">
                  <c:v>21992.29</c:v>
                </c:pt>
                <c:pt idx="3015">
                  <c:v>22166.83</c:v>
                </c:pt>
                <c:pt idx="3016">
                  <c:v>22669.49</c:v>
                </c:pt>
                <c:pt idx="3017">
                  <c:v>22459.17</c:v>
                </c:pt>
                <c:pt idx="3018">
                  <c:v>22445.06</c:v>
                </c:pt>
                <c:pt idx="3019">
                  <c:v>22352.880000000001</c:v>
                </c:pt>
                <c:pt idx="3020">
                  <c:v>21953.06</c:v>
                </c:pt>
                <c:pt idx="3021">
                  <c:v>21502.9</c:v>
                </c:pt>
                <c:pt idx="3022">
                  <c:v>21712.57</c:v>
                </c:pt>
                <c:pt idx="3023">
                  <c:v>22754.9</c:v>
                </c:pt>
                <c:pt idx="3024">
                  <c:v>22836.67</c:v>
                </c:pt>
                <c:pt idx="3025">
                  <c:v>22736.29</c:v>
                </c:pt>
                <c:pt idx="3026">
                  <c:v>22629.9</c:v>
                </c:pt>
                <c:pt idx="3027">
                  <c:v>21991.19</c:v>
                </c:pt>
                <c:pt idx="3028">
                  <c:v>21777.119999999999</c:v>
                </c:pt>
                <c:pt idx="3029">
                  <c:v>21664.53</c:v>
                </c:pt>
                <c:pt idx="3030">
                  <c:v>22461.17</c:v>
                </c:pt>
                <c:pt idx="3031">
                  <c:v>22555.07</c:v>
                </c:pt>
                <c:pt idx="3032">
                  <c:v>22437.32</c:v>
                </c:pt>
                <c:pt idx="3033">
                  <c:v>22983.77</c:v>
                </c:pt>
                <c:pt idx="3034">
                  <c:v>22983.77</c:v>
                </c:pt>
                <c:pt idx="3035">
                  <c:v>23801.18</c:v>
                </c:pt>
                <c:pt idx="3036">
                  <c:v>23566.39</c:v>
                </c:pt>
                <c:pt idx="3037">
                  <c:v>22715</c:v>
                </c:pt>
                <c:pt idx="3038">
                  <c:v>23113.64</c:v>
                </c:pt>
                <c:pt idx="3039">
                  <c:v>22381.9</c:v>
                </c:pt>
                <c:pt idx="3040">
                  <c:v>21696.86</c:v>
                </c:pt>
                <c:pt idx="3041">
                  <c:v>21775.13</c:v>
                </c:pt>
                <c:pt idx="3042">
                  <c:v>21612.19</c:v>
                </c:pt>
                <c:pt idx="3043">
                  <c:v>21321.37</c:v>
                </c:pt>
                <c:pt idx="3044">
                  <c:v>20913.82</c:v>
                </c:pt>
                <c:pt idx="3045">
                  <c:v>20858.3</c:v>
                </c:pt>
                <c:pt idx="3046">
                  <c:v>21534.12</c:v>
                </c:pt>
                <c:pt idx="3047">
                  <c:v>21580.720000000001</c:v>
                </c:pt>
                <c:pt idx="3048">
                  <c:v>21072.15</c:v>
                </c:pt>
                <c:pt idx="3049">
                  <c:v>21007.11</c:v>
                </c:pt>
                <c:pt idx="3050">
                  <c:v>21390.52</c:v>
                </c:pt>
                <c:pt idx="3051">
                  <c:v>21362.26</c:v>
                </c:pt>
                <c:pt idx="3052">
                  <c:v>21557.67</c:v>
                </c:pt>
                <c:pt idx="3053">
                  <c:v>22023.05</c:v>
                </c:pt>
                <c:pt idx="3054">
                  <c:v>22139.59</c:v>
                </c:pt>
                <c:pt idx="3055">
                  <c:v>22139.59</c:v>
                </c:pt>
                <c:pt idx="3056">
                  <c:v>21936.37</c:v>
                </c:pt>
                <c:pt idx="3057">
                  <c:v>22104.92</c:v>
                </c:pt>
                <c:pt idx="3058">
                  <c:v>22107.119999999999</c:v>
                </c:pt>
                <c:pt idx="3059">
                  <c:v>21819.52</c:v>
                </c:pt>
                <c:pt idx="3060">
                  <c:v>21541.64</c:v>
                </c:pt>
                <c:pt idx="3061">
                  <c:v>21391.02</c:v>
                </c:pt>
                <c:pt idx="3062">
                  <c:v>20883.86</c:v>
                </c:pt>
                <c:pt idx="3063">
                  <c:v>21324.98</c:v>
                </c:pt>
                <c:pt idx="3064">
                  <c:v>20872.03</c:v>
                </c:pt>
                <c:pt idx="3065">
                  <c:v>20618.3</c:v>
                </c:pt>
                <c:pt idx="3066">
                  <c:v>20771.919999999998</c:v>
                </c:pt>
                <c:pt idx="3067">
                  <c:v>21291.81</c:v>
                </c:pt>
                <c:pt idx="3068">
                  <c:v>20973.24</c:v>
                </c:pt>
                <c:pt idx="3069">
                  <c:v>21025.55</c:v>
                </c:pt>
                <c:pt idx="3070">
                  <c:v>21364.77</c:v>
                </c:pt>
                <c:pt idx="3071">
                  <c:v>21333.7</c:v>
                </c:pt>
                <c:pt idx="3072">
                  <c:v>21338.81</c:v>
                </c:pt>
                <c:pt idx="3073">
                  <c:v>21487.82</c:v>
                </c:pt>
                <c:pt idx="3074">
                  <c:v>21051.71</c:v>
                </c:pt>
                <c:pt idx="3075">
                  <c:v>21105.42</c:v>
                </c:pt>
                <c:pt idx="3076">
                  <c:v>20864.419999999998</c:v>
                </c:pt>
                <c:pt idx="3077">
                  <c:v>20992.99</c:v>
                </c:pt>
                <c:pt idx="3078">
                  <c:v>20797.68</c:v>
                </c:pt>
                <c:pt idx="3079">
                  <c:v>20854.59</c:v>
                </c:pt>
                <c:pt idx="3080">
                  <c:v>20592.14</c:v>
                </c:pt>
                <c:pt idx="3081">
                  <c:v>20561.88</c:v>
                </c:pt>
                <c:pt idx="3082">
                  <c:v>20456.060000000001</c:v>
                </c:pt>
                <c:pt idx="3083">
                  <c:v>19837.16</c:v>
                </c:pt>
                <c:pt idx="3084">
                  <c:v>19917.63</c:v>
                </c:pt>
                <c:pt idx="3085">
                  <c:v>19764.310000000001</c:v>
                </c:pt>
                <c:pt idx="3086">
                  <c:v>20185.09</c:v>
                </c:pt>
                <c:pt idx="3087">
                  <c:v>20239.599999999999</c:v>
                </c:pt>
                <c:pt idx="3088">
                  <c:v>19891.57</c:v>
                </c:pt>
                <c:pt idx="3089">
                  <c:v>20226.78</c:v>
                </c:pt>
                <c:pt idx="3090">
                  <c:v>19885.490000000002</c:v>
                </c:pt>
                <c:pt idx="3091">
                  <c:v>19636.990000000002</c:v>
                </c:pt>
                <c:pt idx="3092">
                  <c:v>19669.310000000001</c:v>
                </c:pt>
                <c:pt idx="3093">
                  <c:v>19345.95</c:v>
                </c:pt>
                <c:pt idx="3094">
                  <c:v>18581.79</c:v>
                </c:pt>
                <c:pt idx="3095">
                  <c:v>18286.03</c:v>
                </c:pt>
                <c:pt idx="3096">
                  <c:v>18559.71</c:v>
                </c:pt>
                <c:pt idx="3097">
                  <c:v>17791.55</c:v>
                </c:pt>
                <c:pt idx="3098">
                  <c:v>17175.53</c:v>
                </c:pt>
                <c:pt idx="3099">
                  <c:v>16598.150000000001</c:v>
                </c:pt>
                <c:pt idx="3100">
                  <c:v>17850.66</c:v>
                </c:pt>
                <c:pt idx="3101">
                  <c:v>17236.650000000001</c:v>
                </c:pt>
                <c:pt idx="3102">
                  <c:v>17439.580000000002</c:v>
                </c:pt>
                <c:pt idx="3103">
                  <c:v>17948.009999999998</c:v>
                </c:pt>
                <c:pt idx="3104">
                  <c:v>17959.759999999998</c:v>
                </c:pt>
                <c:pt idx="3105">
                  <c:v>17071.36</c:v>
                </c:pt>
                <c:pt idx="3106">
                  <c:v>16787.330000000002</c:v>
                </c:pt>
                <c:pt idx="3107">
                  <c:v>16839.12</c:v>
                </c:pt>
                <c:pt idx="3108">
                  <c:v>17402.05</c:v>
                </c:pt>
                <c:pt idx="3109">
                  <c:v>17542.45</c:v>
                </c:pt>
                <c:pt idx="3110">
                  <c:v>17450.52</c:v>
                </c:pt>
                <c:pt idx="3111">
                  <c:v>17527.400000000001</c:v>
                </c:pt>
                <c:pt idx="3112">
                  <c:v>17390.71</c:v>
                </c:pt>
                <c:pt idx="3113">
                  <c:v>17303.39</c:v>
                </c:pt>
                <c:pt idx="3114">
                  <c:v>17878.66</c:v>
                </c:pt>
                <c:pt idx="3115">
                  <c:v>18410.88</c:v>
                </c:pt>
                <c:pt idx="3116">
                  <c:v>18375.95</c:v>
                </c:pt>
                <c:pt idx="3117">
                  <c:v>18608.09</c:v>
                </c:pt>
                <c:pt idx="3118">
                  <c:v>18508.830000000002</c:v>
                </c:pt>
                <c:pt idx="3119">
                  <c:v>18768.57</c:v>
                </c:pt>
                <c:pt idx="3120">
                  <c:v>18804.599999999999</c:v>
                </c:pt>
                <c:pt idx="3121">
                  <c:v>18074.27</c:v>
                </c:pt>
                <c:pt idx="3122">
                  <c:v>18443.099999999999</c:v>
                </c:pt>
                <c:pt idx="3123">
                  <c:v>18754.11</c:v>
                </c:pt>
                <c:pt idx="3124">
                  <c:v>18674.93</c:v>
                </c:pt>
                <c:pt idx="3125">
                  <c:v>18691.29</c:v>
                </c:pt>
                <c:pt idx="3126">
                  <c:v>18221</c:v>
                </c:pt>
                <c:pt idx="3127">
                  <c:v>18221</c:v>
                </c:pt>
                <c:pt idx="3128">
                  <c:v>18204.64</c:v>
                </c:pt>
                <c:pt idx="3129">
                  <c:v>17822.560000000001</c:v>
                </c:pt>
                <c:pt idx="3130">
                  <c:v>17931.25</c:v>
                </c:pt>
                <c:pt idx="3131">
                  <c:v>18347.75</c:v>
                </c:pt>
                <c:pt idx="3132">
                  <c:v>18004.11</c:v>
                </c:pt>
                <c:pt idx="3133">
                  <c:v>18125.55</c:v>
                </c:pt>
                <c:pt idx="3134">
                  <c:v>18188.68</c:v>
                </c:pt>
                <c:pt idx="3135">
                  <c:v>17964.07</c:v>
                </c:pt>
                <c:pt idx="3136">
                  <c:v>17790.04</c:v>
                </c:pt>
                <c:pt idx="3137">
                  <c:v>17655.060000000001</c:v>
                </c:pt>
                <c:pt idx="3138">
                  <c:v>17845.04</c:v>
                </c:pt>
                <c:pt idx="3139">
                  <c:v>17742.87</c:v>
                </c:pt>
                <c:pt idx="3140">
                  <c:v>17709.05</c:v>
                </c:pt>
                <c:pt idx="3141">
                  <c:v>17383.66</c:v>
                </c:pt>
                <c:pt idx="3142">
                  <c:v>16953.23</c:v>
                </c:pt>
                <c:pt idx="3143">
                  <c:v>16953.23</c:v>
                </c:pt>
                <c:pt idx="3144">
                  <c:v>16445.8</c:v>
                </c:pt>
                <c:pt idx="3145">
                  <c:v>16045.56</c:v>
                </c:pt>
                <c:pt idx="3146">
                  <c:v>16519.87</c:v>
                </c:pt>
                <c:pt idx="3147">
                  <c:v>15921.22</c:v>
                </c:pt>
                <c:pt idx="3148">
                  <c:v>16106.99</c:v>
                </c:pt>
                <c:pt idx="3149">
                  <c:v>15853.67</c:v>
                </c:pt>
                <c:pt idx="3150">
                  <c:v>16143.72</c:v>
                </c:pt>
                <c:pt idx="3151">
                  <c:v>15812.73</c:v>
                </c:pt>
                <c:pt idx="3152">
                  <c:v>15741.27</c:v>
                </c:pt>
                <c:pt idx="3153">
                  <c:v>15951.73</c:v>
                </c:pt>
                <c:pt idx="3154">
                  <c:v>16325.07</c:v>
                </c:pt>
                <c:pt idx="3155">
                  <c:v>16757.64</c:v>
                </c:pt>
                <c:pt idx="3156">
                  <c:v>16717.78</c:v>
                </c:pt>
                <c:pt idx="3157">
                  <c:v>16657.07</c:v>
                </c:pt>
                <c:pt idx="3158">
                  <c:v>16459.55</c:v>
                </c:pt>
                <c:pt idx="3159">
                  <c:v>16600.259999999998</c:v>
                </c:pt>
                <c:pt idx="3160">
                  <c:v>16848.66</c:v>
                </c:pt>
                <c:pt idx="3161">
                  <c:v>16783.62</c:v>
                </c:pt>
                <c:pt idx="3162">
                  <c:v>17201.73</c:v>
                </c:pt>
                <c:pt idx="3163">
                  <c:v>17064.63</c:v>
                </c:pt>
                <c:pt idx="3164">
                  <c:v>17116.919999999998</c:v>
                </c:pt>
                <c:pt idx="3165">
                  <c:v>16987.66</c:v>
                </c:pt>
                <c:pt idx="3166">
                  <c:v>16548.07</c:v>
                </c:pt>
                <c:pt idx="3167">
                  <c:v>15884.48</c:v>
                </c:pt>
                <c:pt idx="3168">
                  <c:v>16002.41</c:v>
                </c:pt>
                <c:pt idx="3169">
                  <c:v>15541.95</c:v>
                </c:pt>
                <c:pt idx="3170">
                  <c:v>16039.94</c:v>
                </c:pt>
                <c:pt idx="3171">
                  <c:v>15497.79</c:v>
                </c:pt>
                <c:pt idx="3172">
                  <c:v>15373.34</c:v>
                </c:pt>
                <c:pt idx="3173">
                  <c:v>15426.64</c:v>
                </c:pt>
                <c:pt idx="3174">
                  <c:v>15905.95</c:v>
                </c:pt>
                <c:pt idx="3175">
                  <c:v>15555.6</c:v>
                </c:pt>
                <c:pt idx="3176">
                  <c:v>15910.28</c:v>
                </c:pt>
                <c:pt idx="3177">
                  <c:v>15709.45</c:v>
                </c:pt>
                <c:pt idx="3178">
                  <c:v>15692.59</c:v>
                </c:pt>
                <c:pt idx="3179">
                  <c:v>15983.64</c:v>
                </c:pt>
                <c:pt idx="3180">
                  <c:v>15926.44</c:v>
                </c:pt>
                <c:pt idx="3181">
                  <c:v>15518.27</c:v>
                </c:pt>
                <c:pt idx="3182">
                  <c:v>15066.34</c:v>
                </c:pt>
                <c:pt idx="3183">
                  <c:v>14822.56</c:v>
                </c:pt>
                <c:pt idx="3184">
                  <c:v>14773.79</c:v>
                </c:pt>
                <c:pt idx="3185">
                  <c:v>14768.17</c:v>
                </c:pt>
                <c:pt idx="3186">
                  <c:v>14820.25</c:v>
                </c:pt>
                <c:pt idx="3187">
                  <c:v>14929.55</c:v>
                </c:pt>
                <c:pt idx="3188">
                  <c:v>14309.41</c:v>
                </c:pt>
                <c:pt idx="3189">
                  <c:v>14650.74</c:v>
                </c:pt>
                <c:pt idx="3190">
                  <c:v>15267.76</c:v>
                </c:pt>
                <c:pt idx="3191">
                  <c:v>16216.88</c:v>
                </c:pt>
                <c:pt idx="3192">
                  <c:v>16627.96</c:v>
                </c:pt>
                <c:pt idx="3193">
                  <c:v>16380.77</c:v>
                </c:pt>
                <c:pt idx="3194">
                  <c:v>16541.650000000001</c:v>
                </c:pt>
                <c:pt idx="3195">
                  <c:v>17555</c:v>
                </c:pt>
                <c:pt idx="3196">
                  <c:v>17970.79</c:v>
                </c:pt>
                <c:pt idx="3197">
                  <c:v>18061.12</c:v>
                </c:pt>
                <c:pt idx="3198">
                  <c:v>17741.060000000001</c:v>
                </c:pt>
                <c:pt idx="3199">
                  <c:v>17587.72</c:v>
                </c:pt>
                <c:pt idx="3200">
                  <c:v>18386.490000000002</c:v>
                </c:pt>
                <c:pt idx="3201">
                  <c:v>18555.3</c:v>
                </c:pt>
                <c:pt idx="3202">
                  <c:v>18440.18</c:v>
                </c:pt>
                <c:pt idx="3203">
                  <c:v>18282.419999999998</c:v>
                </c:pt>
                <c:pt idx="3204">
                  <c:v>18875.55</c:v>
                </c:pt>
                <c:pt idx="3205">
                  <c:v>18908.47</c:v>
                </c:pt>
                <c:pt idx="3206">
                  <c:v>18107.689999999999</c:v>
                </c:pt>
                <c:pt idx="3207">
                  <c:v>18471.400000000001</c:v>
                </c:pt>
                <c:pt idx="3208">
                  <c:v>17944.7</c:v>
                </c:pt>
                <c:pt idx="3209">
                  <c:v>18116.52</c:v>
                </c:pt>
                <c:pt idx="3210">
                  <c:v>18166.8</c:v>
                </c:pt>
                <c:pt idx="3211">
                  <c:v>18066.240000000002</c:v>
                </c:pt>
                <c:pt idx="3212">
                  <c:v>18282.72</c:v>
                </c:pt>
                <c:pt idx="3213">
                  <c:v>18282.72</c:v>
                </c:pt>
                <c:pt idx="3214">
                  <c:v>18282.72</c:v>
                </c:pt>
                <c:pt idx="3215">
                  <c:v>18394.759999999998</c:v>
                </c:pt>
                <c:pt idx="3216">
                  <c:v>17972.61</c:v>
                </c:pt>
                <c:pt idx="3217">
                  <c:v>17748.09</c:v>
                </c:pt>
                <c:pt idx="3218">
                  <c:v>17399.080000000002</c:v>
                </c:pt>
                <c:pt idx="3219">
                  <c:v>17369.91</c:v>
                </c:pt>
                <c:pt idx="3220">
                  <c:v>17324.07</c:v>
                </c:pt>
                <c:pt idx="3221">
                  <c:v>17101.5</c:v>
                </c:pt>
                <c:pt idx="3222">
                  <c:v>17268.099999999999</c:v>
                </c:pt>
                <c:pt idx="3223">
                  <c:v>17111.740000000002</c:v>
                </c:pt>
                <c:pt idx="3224">
                  <c:v>17335.509999999998</c:v>
                </c:pt>
                <c:pt idx="3225">
                  <c:v>17059.78</c:v>
                </c:pt>
                <c:pt idx="3226">
                  <c:v>17302.009999999998</c:v>
                </c:pt>
                <c:pt idx="3227">
                  <c:v>17490.669999999998</c:v>
                </c:pt>
                <c:pt idx="3228">
                  <c:v>17344.03</c:v>
                </c:pt>
                <c:pt idx="3229">
                  <c:v>17628.490000000002</c:v>
                </c:pt>
                <c:pt idx="3230">
                  <c:v>17369.810000000001</c:v>
                </c:pt>
                <c:pt idx="3231">
                  <c:v>16903.810000000001</c:v>
                </c:pt>
                <c:pt idx="3232">
                  <c:v>16987.66</c:v>
                </c:pt>
                <c:pt idx="3233">
                  <c:v>17141.52</c:v>
                </c:pt>
                <c:pt idx="3234">
                  <c:v>17013.04</c:v>
                </c:pt>
                <c:pt idx="3235">
                  <c:v>17117.650000000001</c:v>
                </c:pt>
                <c:pt idx="3236">
                  <c:v>17011.330000000002</c:v>
                </c:pt>
                <c:pt idx="3237">
                  <c:v>17185.259999999998</c:v>
                </c:pt>
                <c:pt idx="3238">
                  <c:v>17068.41</c:v>
                </c:pt>
                <c:pt idx="3239">
                  <c:v>16937.71</c:v>
                </c:pt>
                <c:pt idx="3240">
                  <c:v>16767.400000000001</c:v>
                </c:pt>
                <c:pt idx="3241">
                  <c:v>16853.36</c:v>
                </c:pt>
                <c:pt idx="3242">
                  <c:v>17065.2</c:v>
                </c:pt>
                <c:pt idx="3243">
                  <c:v>17031.59</c:v>
                </c:pt>
                <c:pt idx="3244">
                  <c:v>16869.810000000001</c:v>
                </c:pt>
                <c:pt idx="3245">
                  <c:v>16417.05</c:v>
                </c:pt>
                <c:pt idx="3246">
                  <c:v>16437.11</c:v>
                </c:pt>
                <c:pt idx="3247">
                  <c:v>16318.15</c:v>
                </c:pt>
                <c:pt idx="3248">
                  <c:v>16376.93</c:v>
                </c:pt>
                <c:pt idx="3249">
                  <c:v>16330.79</c:v>
                </c:pt>
                <c:pt idx="3250">
                  <c:v>16162.99</c:v>
                </c:pt>
                <c:pt idx="3251">
                  <c:v>15993.48</c:v>
                </c:pt>
                <c:pt idx="3252">
                  <c:v>16778.84</c:v>
                </c:pt>
                <c:pt idx="3253">
                  <c:v>16871.3</c:v>
                </c:pt>
                <c:pt idx="3254">
                  <c:v>17033.599999999999</c:v>
                </c:pt>
                <c:pt idx="3255">
                  <c:v>17096.09</c:v>
                </c:pt>
                <c:pt idx="3256">
                  <c:v>17302.009999999998</c:v>
                </c:pt>
                <c:pt idx="3257">
                  <c:v>17479.04</c:v>
                </c:pt>
                <c:pt idx="3258">
                  <c:v>17470.61</c:v>
                </c:pt>
                <c:pt idx="3259">
                  <c:v>17683.650000000001</c:v>
                </c:pt>
                <c:pt idx="3260">
                  <c:v>17313.04</c:v>
                </c:pt>
                <c:pt idx="3261">
                  <c:v>17393.68</c:v>
                </c:pt>
                <c:pt idx="3262">
                  <c:v>17260.080000000002</c:v>
                </c:pt>
                <c:pt idx="3263">
                  <c:v>17295.689999999999</c:v>
                </c:pt>
                <c:pt idx="3264">
                  <c:v>17207.12</c:v>
                </c:pt>
                <c:pt idx="3265">
                  <c:v>17281.849999999999</c:v>
                </c:pt>
                <c:pt idx="3266">
                  <c:v>17406.22</c:v>
                </c:pt>
                <c:pt idx="3267">
                  <c:v>17501.3</c:v>
                </c:pt>
                <c:pt idx="3268">
                  <c:v>17441.02</c:v>
                </c:pt>
                <c:pt idx="3269">
                  <c:v>17289.97</c:v>
                </c:pt>
                <c:pt idx="3270">
                  <c:v>17480.740000000002</c:v>
                </c:pt>
                <c:pt idx="3271">
                  <c:v>17268.71</c:v>
                </c:pt>
                <c:pt idx="3272">
                  <c:v>17437.91</c:v>
                </c:pt>
                <c:pt idx="3273">
                  <c:v>17680.740000000002</c:v>
                </c:pt>
                <c:pt idx="3274">
                  <c:v>17645.439999999999</c:v>
                </c:pt>
                <c:pt idx="3275">
                  <c:v>17690.669999999998</c:v>
                </c:pt>
                <c:pt idx="3276">
                  <c:v>17648.849999999999</c:v>
                </c:pt>
                <c:pt idx="3277">
                  <c:v>17557.04</c:v>
                </c:pt>
                <c:pt idx="3278">
                  <c:v>17188.62</c:v>
                </c:pt>
                <c:pt idx="3279">
                  <c:v>17285.64</c:v>
                </c:pt>
                <c:pt idx="3280">
                  <c:v>16924.95</c:v>
                </c:pt>
                <c:pt idx="3281">
                  <c:v>16994.080000000002</c:v>
                </c:pt>
                <c:pt idx="3282">
                  <c:v>16842.580000000002</c:v>
                </c:pt>
                <c:pt idx="3283">
                  <c:v>16782.88</c:v>
                </c:pt>
                <c:pt idx="3284">
                  <c:v>16780.98</c:v>
                </c:pt>
                <c:pt idx="3285">
                  <c:v>16634.689999999999</c:v>
                </c:pt>
                <c:pt idx="3286">
                  <c:v>16589.55</c:v>
                </c:pt>
                <c:pt idx="3287">
                  <c:v>16681.05</c:v>
                </c:pt>
                <c:pt idx="3288">
                  <c:v>16517.91</c:v>
                </c:pt>
                <c:pt idx="3289">
                  <c:v>16515.599999999999</c:v>
                </c:pt>
                <c:pt idx="3290">
                  <c:v>16617.240000000002</c:v>
                </c:pt>
                <c:pt idx="3291">
                  <c:v>16798.64</c:v>
                </c:pt>
                <c:pt idx="3292">
                  <c:v>16510.18</c:v>
                </c:pt>
                <c:pt idx="3293">
                  <c:v>16538.68</c:v>
                </c:pt>
                <c:pt idx="3294">
                  <c:v>16336.81</c:v>
                </c:pt>
                <c:pt idx="3295">
                  <c:v>16287.45</c:v>
                </c:pt>
                <c:pt idx="3296">
                  <c:v>16492.63</c:v>
                </c:pt>
                <c:pt idx="3297">
                  <c:v>16509.68</c:v>
                </c:pt>
                <c:pt idx="3298">
                  <c:v>17063.41</c:v>
                </c:pt>
                <c:pt idx="3299">
                  <c:v>17023.78</c:v>
                </c:pt>
                <c:pt idx="3300">
                  <c:v>17133.64</c:v>
                </c:pt>
                <c:pt idx="3301">
                  <c:v>17186.310000000001</c:v>
                </c:pt>
                <c:pt idx="3302">
                  <c:v>17222.03</c:v>
                </c:pt>
                <c:pt idx="3303">
                  <c:v>17190.63</c:v>
                </c:pt>
                <c:pt idx="3304">
                  <c:v>17332.900000000001</c:v>
                </c:pt>
                <c:pt idx="3305">
                  <c:v>17281.73</c:v>
                </c:pt>
                <c:pt idx="3306">
                  <c:v>17022.27</c:v>
                </c:pt>
                <c:pt idx="3307">
                  <c:v>17089.900000000001</c:v>
                </c:pt>
                <c:pt idx="3308">
                  <c:v>16851.509999999998</c:v>
                </c:pt>
                <c:pt idx="3309">
                  <c:v>17117.990000000002</c:v>
                </c:pt>
                <c:pt idx="3310">
                  <c:v>16916.32</c:v>
                </c:pt>
                <c:pt idx="3311">
                  <c:v>17009.63</c:v>
                </c:pt>
                <c:pt idx="3312">
                  <c:v>16982.14</c:v>
                </c:pt>
                <c:pt idx="3313">
                  <c:v>17010.03</c:v>
                </c:pt>
                <c:pt idx="3314">
                  <c:v>16820.61</c:v>
                </c:pt>
                <c:pt idx="3315">
                  <c:v>16863.150000000001</c:v>
                </c:pt>
                <c:pt idx="3316">
                  <c:v>16798.939999999999</c:v>
                </c:pt>
                <c:pt idx="3317">
                  <c:v>16907.39</c:v>
                </c:pt>
                <c:pt idx="3318">
                  <c:v>16953.349999999999</c:v>
                </c:pt>
                <c:pt idx="3319">
                  <c:v>16879.599999999999</c:v>
                </c:pt>
                <c:pt idx="3320">
                  <c:v>16864.25</c:v>
                </c:pt>
                <c:pt idx="3321">
                  <c:v>16853.919999999998</c:v>
                </c:pt>
                <c:pt idx="3322">
                  <c:v>16759.61</c:v>
                </c:pt>
                <c:pt idx="3323">
                  <c:v>16817.7</c:v>
                </c:pt>
                <c:pt idx="3324">
                  <c:v>17686.47</c:v>
                </c:pt>
                <c:pt idx="3325">
                  <c:v>17848.3</c:v>
                </c:pt>
                <c:pt idx="3326">
                  <c:v>17858.63</c:v>
                </c:pt>
                <c:pt idx="3327">
                  <c:v>17904.79</c:v>
                </c:pt>
                <c:pt idx="3328">
                  <c:v>18037.52</c:v>
                </c:pt>
                <c:pt idx="3329">
                  <c:v>18086.48</c:v>
                </c:pt>
                <c:pt idx="3330">
                  <c:v>17968.3</c:v>
                </c:pt>
                <c:pt idx="3331">
                  <c:v>18173.37</c:v>
                </c:pt>
                <c:pt idx="3332">
                  <c:v>18727.900000000001</c:v>
                </c:pt>
                <c:pt idx="3333">
                  <c:v>18537.169999999998</c:v>
                </c:pt>
                <c:pt idx="3334">
                  <c:v>18784.39</c:v>
                </c:pt>
                <c:pt idx="3335">
                  <c:v>18491.62</c:v>
                </c:pt>
                <c:pt idx="3336">
                  <c:v>18450.689999999999</c:v>
                </c:pt>
                <c:pt idx="3337">
                  <c:v>18764.919999999998</c:v>
                </c:pt>
                <c:pt idx="3338">
                  <c:v>18788.7</c:v>
                </c:pt>
                <c:pt idx="3339">
                  <c:v>19048.38</c:v>
                </c:pt>
                <c:pt idx="3340">
                  <c:v>18963.16</c:v>
                </c:pt>
                <c:pt idx="3341">
                  <c:v>18591.45</c:v>
                </c:pt>
                <c:pt idx="3342">
                  <c:v>19099.09</c:v>
                </c:pt>
                <c:pt idx="3343">
                  <c:v>19446.939999999999</c:v>
                </c:pt>
                <c:pt idx="3344">
                  <c:v>19759.46</c:v>
                </c:pt>
                <c:pt idx="3345">
                  <c:v>19486.8</c:v>
                </c:pt>
                <c:pt idx="3346">
                  <c:v>19829.23</c:v>
                </c:pt>
                <c:pt idx="3347">
                  <c:v>19967.27</c:v>
                </c:pt>
                <c:pt idx="3348">
                  <c:v>19892.18</c:v>
                </c:pt>
                <c:pt idx="3349">
                  <c:v>19882.14</c:v>
                </c:pt>
                <c:pt idx="3350">
                  <c:v>20740.29</c:v>
                </c:pt>
                <c:pt idx="3351">
                  <c:v>20533.38</c:v>
                </c:pt>
                <c:pt idx="3352">
                  <c:v>20675.84</c:v>
                </c:pt>
                <c:pt idx="3353">
                  <c:v>20297.86</c:v>
                </c:pt>
                <c:pt idx="3354">
                  <c:v>20112.34</c:v>
                </c:pt>
                <c:pt idx="3355">
                  <c:v>19828.43</c:v>
                </c:pt>
                <c:pt idx="3356">
                  <c:v>19773.009999999998</c:v>
                </c:pt>
                <c:pt idx="3357">
                  <c:v>19591.310000000001</c:v>
                </c:pt>
                <c:pt idx="3358">
                  <c:v>19704.150000000001</c:v>
                </c:pt>
                <c:pt idx="3359">
                  <c:v>19623.63</c:v>
                </c:pt>
                <c:pt idx="3360">
                  <c:v>20206.71</c:v>
                </c:pt>
                <c:pt idx="3361">
                  <c:v>20454.57</c:v>
                </c:pt>
                <c:pt idx="3362">
                  <c:v>20454.57</c:v>
                </c:pt>
                <c:pt idx="3363">
                  <c:v>20919.18</c:v>
                </c:pt>
                <c:pt idx="3364">
                  <c:v>20622.03</c:v>
                </c:pt>
                <c:pt idx="3365">
                  <c:v>20811.36</c:v>
                </c:pt>
                <c:pt idx="3366">
                  <c:v>21054.71</c:v>
                </c:pt>
                <c:pt idx="3367">
                  <c:v>20940.37</c:v>
                </c:pt>
                <c:pt idx="3368">
                  <c:v>20615.2</c:v>
                </c:pt>
                <c:pt idx="3369">
                  <c:v>20532.78</c:v>
                </c:pt>
                <c:pt idx="3370">
                  <c:v>20474.150000000001</c:v>
                </c:pt>
                <c:pt idx="3371">
                  <c:v>20565.509999999998</c:v>
                </c:pt>
                <c:pt idx="3372">
                  <c:v>20229.39</c:v>
                </c:pt>
                <c:pt idx="3373">
                  <c:v>20380.79</c:v>
                </c:pt>
                <c:pt idx="3374">
                  <c:v>20330.39</c:v>
                </c:pt>
                <c:pt idx="3375">
                  <c:v>20557.47</c:v>
                </c:pt>
                <c:pt idx="3376">
                  <c:v>20476.16</c:v>
                </c:pt>
                <c:pt idx="3377">
                  <c:v>20631.759999999998</c:v>
                </c:pt>
                <c:pt idx="3378">
                  <c:v>20895.990000000002</c:v>
                </c:pt>
                <c:pt idx="3379">
                  <c:v>20852.63</c:v>
                </c:pt>
                <c:pt idx="3380">
                  <c:v>20843.689999999999</c:v>
                </c:pt>
                <c:pt idx="3381">
                  <c:v>20552.349999999999</c:v>
                </c:pt>
                <c:pt idx="3382">
                  <c:v>20591.41</c:v>
                </c:pt>
                <c:pt idx="3383">
                  <c:v>20691.7</c:v>
                </c:pt>
                <c:pt idx="3384">
                  <c:v>21076</c:v>
                </c:pt>
                <c:pt idx="3385">
                  <c:v>20882.240000000002</c:v>
                </c:pt>
                <c:pt idx="3386">
                  <c:v>20844.189999999999</c:v>
                </c:pt>
                <c:pt idx="3387">
                  <c:v>20575.240000000002</c:v>
                </c:pt>
                <c:pt idx="3388">
                  <c:v>20493.32</c:v>
                </c:pt>
                <c:pt idx="3389">
                  <c:v>20500.95</c:v>
                </c:pt>
                <c:pt idx="3390">
                  <c:v>20397.349999999999</c:v>
                </c:pt>
                <c:pt idx="3391">
                  <c:v>20045.88</c:v>
                </c:pt>
                <c:pt idx="3392">
                  <c:v>19902.419999999998</c:v>
                </c:pt>
                <c:pt idx="3393">
                  <c:v>19925.509999999998</c:v>
                </c:pt>
                <c:pt idx="3394">
                  <c:v>19804.54</c:v>
                </c:pt>
                <c:pt idx="3395">
                  <c:v>19212.43</c:v>
                </c:pt>
                <c:pt idx="3396">
                  <c:v>19538.3</c:v>
                </c:pt>
                <c:pt idx="3397">
                  <c:v>19492.52</c:v>
                </c:pt>
                <c:pt idx="3398">
                  <c:v>19685.07</c:v>
                </c:pt>
                <c:pt idx="3399">
                  <c:v>19659.57</c:v>
                </c:pt>
                <c:pt idx="3400">
                  <c:v>19886.759999999998</c:v>
                </c:pt>
                <c:pt idx="3401">
                  <c:v>19543.419999999998</c:v>
                </c:pt>
                <c:pt idx="3402">
                  <c:v>19590</c:v>
                </c:pt>
                <c:pt idx="3403">
                  <c:v>19924.61</c:v>
                </c:pt>
                <c:pt idx="3404">
                  <c:v>19621.46</c:v>
                </c:pt>
                <c:pt idx="3405">
                  <c:v>19623.060000000001</c:v>
                </c:pt>
                <c:pt idx="3406">
                  <c:v>19829.78</c:v>
                </c:pt>
                <c:pt idx="3407">
                  <c:v>19720.669999999998</c:v>
                </c:pt>
                <c:pt idx="3408">
                  <c:v>19688.669999999998</c:v>
                </c:pt>
                <c:pt idx="3409">
                  <c:v>19877.39</c:v>
                </c:pt>
                <c:pt idx="3410">
                  <c:v>19980</c:v>
                </c:pt>
                <c:pt idx="3411">
                  <c:v>20180.419999999998</c:v>
                </c:pt>
                <c:pt idx="3412">
                  <c:v>20139.11</c:v>
                </c:pt>
                <c:pt idx="3413">
                  <c:v>20158.02</c:v>
                </c:pt>
                <c:pt idx="3414">
                  <c:v>20331.53</c:v>
                </c:pt>
                <c:pt idx="3415">
                  <c:v>20150.919999999998</c:v>
                </c:pt>
                <c:pt idx="3416">
                  <c:v>20038</c:v>
                </c:pt>
                <c:pt idx="3417">
                  <c:v>20080.91</c:v>
                </c:pt>
                <c:pt idx="3418">
                  <c:v>20115.810000000001</c:v>
                </c:pt>
                <c:pt idx="3419">
                  <c:v>19734.57</c:v>
                </c:pt>
                <c:pt idx="3420">
                  <c:v>19822.080000000002</c:v>
                </c:pt>
                <c:pt idx="3421">
                  <c:v>19891.39</c:v>
                </c:pt>
                <c:pt idx="3422">
                  <c:v>19829.580000000002</c:v>
                </c:pt>
                <c:pt idx="3423">
                  <c:v>20456.849999999999</c:v>
                </c:pt>
                <c:pt idx="3424">
                  <c:v>20380.14</c:v>
                </c:pt>
                <c:pt idx="3425">
                  <c:v>20343.53</c:v>
                </c:pt>
                <c:pt idx="3426">
                  <c:v>20497.55</c:v>
                </c:pt>
                <c:pt idx="3427">
                  <c:v>20425.64</c:v>
                </c:pt>
                <c:pt idx="3428">
                  <c:v>20357.939999999999</c:v>
                </c:pt>
                <c:pt idx="3429">
                  <c:v>20493.05</c:v>
                </c:pt>
                <c:pt idx="3430">
                  <c:v>20493.75</c:v>
                </c:pt>
                <c:pt idx="3431">
                  <c:v>20732.57</c:v>
                </c:pt>
                <c:pt idx="3432">
                  <c:v>20765.28</c:v>
                </c:pt>
                <c:pt idx="3433">
                  <c:v>20745.169999999998</c:v>
                </c:pt>
                <c:pt idx="3434">
                  <c:v>20901.490000000002</c:v>
                </c:pt>
                <c:pt idx="3435">
                  <c:v>20841.98</c:v>
                </c:pt>
                <c:pt idx="3436">
                  <c:v>20773.18</c:v>
                </c:pt>
                <c:pt idx="3437">
                  <c:v>20687.47</c:v>
                </c:pt>
                <c:pt idx="3438">
                  <c:v>20607.259999999998</c:v>
                </c:pt>
                <c:pt idx="3439">
                  <c:v>20414.14</c:v>
                </c:pt>
                <c:pt idx="3440">
                  <c:v>20431.84</c:v>
                </c:pt>
                <c:pt idx="3441">
                  <c:v>20521.45</c:v>
                </c:pt>
                <c:pt idx="3442">
                  <c:v>20591.759999999998</c:v>
                </c:pt>
                <c:pt idx="3443">
                  <c:v>20791.68</c:v>
                </c:pt>
                <c:pt idx="3444">
                  <c:v>20912.689999999999</c:v>
                </c:pt>
                <c:pt idx="3445">
                  <c:v>21026.6</c:v>
                </c:pt>
                <c:pt idx="3446">
                  <c:v>20953.3</c:v>
                </c:pt>
                <c:pt idx="3447">
                  <c:v>20983.200000000001</c:v>
                </c:pt>
                <c:pt idx="3448">
                  <c:v>21116.21</c:v>
                </c:pt>
                <c:pt idx="3449">
                  <c:v>21060.81</c:v>
                </c:pt>
                <c:pt idx="3450">
                  <c:v>20962.099999999999</c:v>
                </c:pt>
                <c:pt idx="3451">
                  <c:v>20918.189999999999</c:v>
                </c:pt>
                <c:pt idx="3452">
                  <c:v>20817.98</c:v>
                </c:pt>
                <c:pt idx="3453">
                  <c:v>21148.11</c:v>
                </c:pt>
                <c:pt idx="3454">
                  <c:v>20947.79</c:v>
                </c:pt>
                <c:pt idx="3455">
                  <c:v>20502.150000000001</c:v>
                </c:pt>
                <c:pt idx="3456">
                  <c:v>20391.04</c:v>
                </c:pt>
                <c:pt idx="3457">
                  <c:v>20266.03</c:v>
                </c:pt>
                <c:pt idx="3458">
                  <c:v>20466.650000000001</c:v>
                </c:pt>
                <c:pt idx="3459">
                  <c:v>20174.62</c:v>
                </c:pt>
                <c:pt idx="3460">
                  <c:v>20307.53</c:v>
                </c:pt>
                <c:pt idx="3461">
                  <c:v>20094.11</c:v>
                </c:pt>
                <c:pt idx="3462">
                  <c:v>20172.72</c:v>
                </c:pt>
                <c:pt idx="3463">
                  <c:v>20077.41</c:v>
                </c:pt>
                <c:pt idx="3464">
                  <c:v>20105.71</c:v>
                </c:pt>
                <c:pt idx="3465">
                  <c:v>20283.13</c:v>
                </c:pt>
                <c:pt idx="3466">
                  <c:v>20264.43</c:v>
                </c:pt>
                <c:pt idx="3467">
                  <c:v>20321.93</c:v>
                </c:pt>
                <c:pt idx="3468">
                  <c:v>20500.25</c:v>
                </c:pt>
                <c:pt idx="3469">
                  <c:v>20265.63</c:v>
                </c:pt>
                <c:pt idx="3470">
                  <c:v>20378.64</c:v>
                </c:pt>
                <c:pt idx="3471">
                  <c:v>20137.310000000001</c:v>
                </c:pt>
                <c:pt idx="3472">
                  <c:v>20038.400000000001</c:v>
                </c:pt>
                <c:pt idx="3473">
                  <c:v>20082.810000000001</c:v>
                </c:pt>
                <c:pt idx="3474">
                  <c:v>20174.419999999998</c:v>
                </c:pt>
                <c:pt idx="3475">
                  <c:v>20072.21</c:v>
                </c:pt>
                <c:pt idx="3476">
                  <c:v>20069.91</c:v>
                </c:pt>
                <c:pt idx="3477">
                  <c:v>20173.419999999998</c:v>
                </c:pt>
                <c:pt idx="3478">
                  <c:v>20179.419999999998</c:v>
                </c:pt>
                <c:pt idx="3479">
                  <c:v>20264.830000000002</c:v>
                </c:pt>
                <c:pt idx="3480">
                  <c:v>20309.330000000002</c:v>
                </c:pt>
                <c:pt idx="3481">
                  <c:v>20023.599999999999</c:v>
                </c:pt>
                <c:pt idx="3482">
                  <c:v>19838.78</c:v>
                </c:pt>
                <c:pt idx="3483">
                  <c:v>19479.45</c:v>
                </c:pt>
                <c:pt idx="3484">
                  <c:v>19702.97</c:v>
                </c:pt>
                <c:pt idx="3485">
                  <c:v>19438.240000000002</c:v>
                </c:pt>
                <c:pt idx="3486">
                  <c:v>19381.240000000002</c:v>
                </c:pt>
                <c:pt idx="3487">
                  <c:v>18949.79</c:v>
                </c:pt>
                <c:pt idx="3488">
                  <c:v>18590.46</c:v>
                </c:pt>
                <c:pt idx="3489">
                  <c:v>18625.16</c:v>
                </c:pt>
                <c:pt idx="3490">
                  <c:v>18125.71</c:v>
                </c:pt>
                <c:pt idx="3491">
                  <c:v>18121.71</c:v>
                </c:pt>
                <c:pt idx="3492">
                  <c:v>18158.52</c:v>
                </c:pt>
                <c:pt idx="3493">
                  <c:v>18493.55</c:v>
                </c:pt>
                <c:pt idx="3494">
                  <c:v>18074.61</c:v>
                </c:pt>
                <c:pt idx="3495">
                  <c:v>18246.12</c:v>
                </c:pt>
                <c:pt idx="3496">
                  <c:v>18108.71</c:v>
                </c:pt>
                <c:pt idx="3497">
                  <c:v>18166.32</c:v>
                </c:pt>
                <c:pt idx="3498">
                  <c:v>17941.189999999999</c:v>
                </c:pt>
                <c:pt idx="3499">
                  <c:v>17384.84</c:v>
                </c:pt>
                <c:pt idx="3500">
                  <c:v>17067.11</c:v>
                </c:pt>
                <c:pt idx="3501">
                  <c:v>17222.919999999998</c:v>
                </c:pt>
                <c:pt idx="3502">
                  <c:v>16726.37</c:v>
                </c:pt>
                <c:pt idx="3503">
                  <c:v>16078.71</c:v>
                </c:pt>
                <c:pt idx="3504">
                  <c:v>16406.54</c:v>
                </c:pt>
                <c:pt idx="3505">
                  <c:v>17125.310000000001</c:v>
                </c:pt>
                <c:pt idx="3506">
                  <c:v>17458.75</c:v>
                </c:pt>
                <c:pt idx="3507">
                  <c:v>17459.349999999999</c:v>
                </c:pt>
                <c:pt idx="3508">
                  <c:v>16840.38</c:v>
                </c:pt>
                <c:pt idx="3509">
                  <c:v>16903.490000000002</c:v>
                </c:pt>
                <c:pt idx="3510">
                  <c:v>16507.95</c:v>
                </c:pt>
                <c:pt idx="3511">
                  <c:v>17061.91</c:v>
                </c:pt>
                <c:pt idx="3512">
                  <c:v>17257.43</c:v>
                </c:pt>
                <c:pt idx="3513">
                  <c:v>17327.330000000002</c:v>
                </c:pt>
                <c:pt idx="3514">
                  <c:v>17308.73</c:v>
                </c:pt>
                <c:pt idx="3515">
                  <c:v>17489.150000000001</c:v>
                </c:pt>
                <c:pt idx="3516">
                  <c:v>17789.28</c:v>
                </c:pt>
                <c:pt idx="3517">
                  <c:v>18051.91</c:v>
                </c:pt>
                <c:pt idx="3518">
                  <c:v>17404.240000000002</c:v>
                </c:pt>
                <c:pt idx="3519">
                  <c:v>17315.43</c:v>
                </c:pt>
                <c:pt idx="3520">
                  <c:v>17445.740000000002</c:v>
                </c:pt>
                <c:pt idx="3521">
                  <c:v>17141.11</c:v>
                </c:pt>
                <c:pt idx="3522">
                  <c:v>16819.88</c:v>
                </c:pt>
                <c:pt idx="3523">
                  <c:v>17131.21</c:v>
                </c:pt>
                <c:pt idx="3524">
                  <c:v>17272.03</c:v>
                </c:pt>
                <c:pt idx="3525">
                  <c:v>17417.240000000002</c:v>
                </c:pt>
                <c:pt idx="3526">
                  <c:v>17369.740000000002</c:v>
                </c:pt>
                <c:pt idx="3527">
                  <c:v>17783.48</c:v>
                </c:pt>
                <c:pt idx="3528">
                  <c:v>17881.990000000002</c:v>
                </c:pt>
                <c:pt idx="3529">
                  <c:v>18124.009999999998</c:v>
                </c:pt>
                <c:pt idx="3530">
                  <c:v>18443.439999999999</c:v>
                </c:pt>
                <c:pt idx="3531">
                  <c:v>18485.25</c:v>
                </c:pt>
                <c:pt idx="3532">
                  <c:v>18793.88</c:v>
                </c:pt>
                <c:pt idx="3533">
                  <c:v>18577.259999999998</c:v>
                </c:pt>
                <c:pt idx="3534">
                  <c:v>18973.7</c:v>
                </c:pt>
                <c:pt idx="3535">
                  <c:v>18725.37</c:v>
                </c:pt>
                <c:pt idx="3536">
                  <c:v>18514.55</c:v>
                </c:pt>
                <c:pt idx="3537">
                  <c:v>19039.400000000001</c:v>
                </c:pt>
                <c:pt idx="3538">
                  <c:v>19183.919999999998</c:v>
                </c:pt>
                <c:pt idx="3539">
                  <c:v>19307.43</c:v>
                </c:pt>
                <c:pt idx="3540">
                  <c:v>18353.240000000002</c:v>
                </c:pt>
                <c:pt idx="3541">
                  <c:v>18648.36</c:v>
                </c:pt>
                <c:pt idx="3542">
                  <c:v>19138.21</c:v>
                </c:pt>
                <c:pt idx="3543">
                  <c:v>18891.79</c:v>
                </c:pt>
                <c:pt idx="3544">
                  <c:v>18757.88</c:v>
                </c:pt>
                <c:pt idx="3545">
                  <c:v>20229.12</c:v>
                </c:pt>
                <c:pt idx="3546">
                  <c:v>20416.34</c:v>
                </c:pt>
                <c:pt idx="3547">
                  <c:v>20250.03</c:v>
                </c:pt>
                <c:pt idx="3548">
                  <c:v>20174.82</c:v>
                </c:pt>
                <c:pt idx="3549">
                  <c:v>20301.43</c:v>
                </c:pt>
                <c:pt idx="3550">
                  <c:v>20014.400000000001</c:v>
                </c:pt>
                <c:pt idx="3551">
                  <c:v>20251.23</c:v>
                </c:pt>
                <c:pt idx="3552">
                  <c:v>19841.38</c:v>
                </c:pt>
                <c:pt idx="3553">
                  <c:v>19990.7</c:v>
                </c:pt>
                <c:pt idx="3554">
                  <c:v>19459.25</c:v>
                </c:pt>
                <c:pt idx="3555">
                  <c:v>18974.599999999999</c:v>
                </c:pt>
                <c:pt idx="3556">
                  <c:v>19052.11</c:v>
                </c:pt>
                <c:pt idx="3557">
                  <c:v>18931.39</c:v>
                </c:pt>
                <c:pt idx="3558">
                  <c:v>18959.599999999999</c:v>
                </c:pt>
                <c:pt idx="3559">
                  <c:v>19393.939999999999</c:v>
                </c:pt>
                <c:pt idx="3560">
                  <c:v>19342.63</c:v>
                </c:pt>
                <c:pt idx="3561">
                  <c:v>19341.830000000002</c:v>
                </c:pt>
                <c:pt idx="3562">
                  <c:v>19765.48</c:v>
                </c:pt>
                <c:pt idx="3563">
                  <c:v>19803.38</c:v>
                </c:pt>
                <c:pt idx="3564">
                  <c:v>19997.2</c:v>
                </c:pt>
                <c:pt idx="3565">
                  <c:v>20216.62</c:v>
                </c:pt>
                <c:pt idx="3566">
                  <c:v>19744.77</c:v>
                </c:pt>
                <c:pt idx="3567">
                  <c:v>19605.86</c:v>
                </c:pt>
                <c:pt idx="3568">
                  <c:v>19966</c:v>
                </c:pt>
                <c:pt idx="3569">
                  <c:v>19811.88</c:v>
                </c:pt>
                <c:pt idx="3570">
                  <c:v>19898.39</c:v>
                </c:pt>
                <c:pt idx="3571">
                  <c:v>19839.18</c:v>
                </c:pt>
                <c:pt idx="3572">
                  <c:v>20090.71</c:v>
                </c:pt>
                <c:pt idx="3573">
                  <c:v>20115.310000000001</c:v>
                </c:pt>
                <c:pt idx="3574">
                  <c:v>20526.150000000001</c:v>
                </c:pt>
                <c:pt idx="3575">
                  <c:v>20508.849999999999</c:v>
                </c:pt>
                <c:pt idx="3576">
                  <c:v>20677.77</c:v>
                </c:pt>
                <c:pt idx="3577">
                  <c:v>20592.16</c:v>
                </c:pt>
                <c:pt idx="3578">
                  <c:v>20469.45</c:v>
                </c:pt>
                <c:pt idx="3579">
                  <c:v>20253.53</c:v>
                </c:pt>
                <c:pt idx="3580">
                  <c:v>19962.099999999999</c:v>
                </c:pt>
                <c:pt idx="3581">
                  <c:v>20037.900000000001</c:v>
                </c:pt>
                <c:pt idx="3582">
                  <c:v>19836.48</c:v>
                </c:pt>
                <c:pt idx="3583">
                  <c:v>19941.79</c:v>
                </c:pt>
                <c:pt idx="3584">
                  <c:v>19709.740000000002</c:v>
                </c:pt>
                <c:pt idx="3585">
                  <c:v>19559.91</c:v>
                </c:pt>
                <c:pt idx="3586">
                  <c:v>19111.919999999998</c:v>
                </c:pt>
                <c:pt idx="3587">
                  <c:v>19277.16</c:v>
                </c:pt>
                <c:pt idx="3588">
                  <c:v>19122.22</c:v>
                </c:pt>
                <c:pt idx="3589">
                  <c:v>19563.21</c:v>
                </c:pt>
                <c:pt idx="3590">
                  <c:v>19696.740000000002</c:v>
                </c:pt>
                <c:pt idx="3591">
                  <c:v>19890.98</c:v>
                </c:pt>
                <c:pt idx="3592">
                  <c:v>19934.990000000002</c:v>
                </c:pt>
                <c:pt idx="3593">
                  <c:v>19898.080000000002</c:v>
                </c:pt>
                <c:pt idx="3594">
                  <c:v>19648.330000000002</c:v>
                </c:pt>
                <c:pt idx="3595">
                  <c:v>20060.41</c:v>
                </c:pt>
                <c:pt idx="3596">
                  <c:v>19987.2</c:v>
                </c:pt>
                <c:pt idx="3597">
                  <c:v>20164.63</c:v>
                </c:pt>
                <c:pt idx="3598">
                  <c:v>20277.36</c:v>
                </c:pt>
                <c:pt idx="3599">
                  <c:v>20192.34</c:v>
                </c:pt>
                <c:pt idx="3600">
                  <c:v>19882.18</c:v>
                </c:pt>
                <c:pt idx="3601">
                  <c:v>19799.36</c:v>
                </c:pt>
                <c:pt idx="3602">
                  <c:v>19964.39</c:v>
                </c:pt>
                <c:pt idx="3603">
                  <c:v>19709.14</c:v>
                </c:pt>
                <c:pt idx="3604">
                  <c:v>19628.93</c:v>
                </c:pt>
                <c:pt idx="3605">
                  <c:v>19729.150000000001</c:v>
                </c:pt>
                <c:pt idx="3606">
                  <c:v>19725.25</c:v>
                </c:pt>
                <c:pt idx="3607">
                  <c:v>19725.25</c:v>
                </c:pt>
                <c:pt idx="3608">
                  <c:v>19570.21</c:v>
                </c:pt>
                <c:pt idx="3609">
                  <c:v>19862.47</c:v>
                </c:pt>
                <c:pt idx="3610">
                  <c:v>19786.96</c:v>
                </c:pt>
                <c:pt idx="3611">
                  <c:v>19917.78</c:v>
                </c:pt>
                <c:pt idx="3612">
                  <c:v>20150.13</c:v>
                </c:pt>
                <c:pt idx="3613">
                  <c:v>20224.240000000002</c:v>
                </c:pt>
                <c:pt idx="3614">
                  <c:v>20270.75</c:v>
                </c:pt>
                <c:pt idx="3615">
                  <c:v>20188.439999999999</c:v>
                </c:pt>
                <c:pt idx="3616">
                  <c:v>20133.53</c:v>
                </c:pt>
                <c:pt idx="3617">
                  <c:v>20152.73</c:v>
                </c:pt>
                <c:pt idx="3618">
                  <c:v>20221.34</c:v>
                </c:pt>
                <c:pt idx="3619">
                  <c:v>20342.169999999998</c:v>
                </c:pt>
                <c:pt idx="3620">
                  <c:v>20568.71</c:v>
                </c:pt>
                <c:pt idx="3621">
                  <c:v>20622.12</c:v>
                </c:pt>
                <c:pt idx="3622">
                  <c:v>20663.63</c:v>
                </c:pt>
                <c:pt idx="3623">
                  <c:v>20495.8</c:v>
                </c:pt>
                <c:pt idx="3624">
                  <c:v>20777.16</c:v>
                </c:pt>
                <c:pt idx="3625">
                  <c:v>20838.97</c:v>
                </c:pt>
                <c:pt idx="3626">
                  <c:v>20973.59</c:v>
                </c:pt>
                <c:pt idx="3627">
                  <c:v>21053.11</c:v>
                </c:pt>
                <c:pt idx="3628">
                  <c:v>21009</c:v>
                </c:pt>
                <c:pt idx="3629">
                  <c:v>20954.189999999999</c:v>
                </c:pt>
                <c:pt idx="3630">
                  <c:v>20726.650000000001</c:v>
                </c:pt>
                <c:pt idx="3631">
                  <c:v>21042.71</c:v>
                </c:pt>
                <c:pt idx="3632">
                  <c:v>21261.95</c:v>
                </c:pt>
                <c:pt idx="3633">
                  <c:v>21402.78</c:v>
                </c:pt>
                <c:pt idx="3634">
                  <c:v>21395.18</c:v>
                </c:pt>
                <c:pt idx="3635">
                  <c:v>21552.81</c:v>
                </c:pt>
                <c:pt idx="3636">
                  <c:v>21353.97</c:v>
                </c:pt>
                <c:pt idx="3637">
                  <c:v>21282.959999999999</c:v>
                </c:pt>
                <c:pt idx="3638">
                  <c:v>21367.47</c:v>
                </c:pt>
                <c:pt idx="3639">
                  <c:v>21503.3</c:v>
                </c:pt>
                <c:pt idx="3640">
                  <c:v>21152.03</c:v>
                </c:pt>
                <c:pt idx="3641">
                  <c:v>20813.16</c:v>
                </c:pt>
                <c:pt idx="3642">
                  <c:v>20581.32</c:v>
                </c:pt>
                <c:pt idx="3643">
                  <c:v>21040.21</c:v>
                </c:pt>
                <c:pt idx="3644">
                  <c:v>20766.75</c:v>
                </c:pt>
                <c:pt idx="3645">
                  <c:v>20300.96</c:v>
                </c:pt>
                <c:pt idx="3646">
                  <c:v>20639.23</c:v>
                </c:pt>
                <c:pt idx="3647">
                  <c:v>20481</c:v>
                </c:pt>
                <c:pt idx="3648">
                  <c:v>20643.93</c:v>
                </c:pt>
                <c:pt idx="3649">
                  <c:v>20543.41</c:v>
                </c:pt>
                <c:pt idx="3650">
                  <c:v>20631.93</c:v>
                </c:pt>
                <c:pt idx="3651">
                  <c:v>20834.37</c:v>
                </c:pt>
                <c:pt idx="3652">
                  <c:v>20629.03</c:v>
                </c:pt>
                <c:pt idx="3653">
                  <c:v>20620.02</c:v>
                </c:pt>
                <c:pt idx="3654">
                  <c:v>20526.509999999998</c:v>
                </c:pt>
                <c:pt idx="3655">
                  <c:v>20473.09</c:v>
                </c:pt>
                <c:pt idx="3656">
                  <c:v>20400.48</c:v>
                </c:pt>
                <c:pt idx="3657">
                  <c:v>20540.41</c:v>
                </c:pt>
                <c:pt idx="3658">
                  <c:v>20718.04</c:v>
                </c:pt>
                <c:pt idx="3659">
                  <c:v>20770.150000000001</c:v>
                </c:pt>
                <c:pt idx="3660">
                  <c:v>20717.64</c:v>
                </c:pt>
                <c:pt idx="3661">
                  <c:v>20775.16</c:v>
                </c:pt>
                <c:pt idx="3662">
                  <c:v>20780.759999999998</c:v>
                </c:pt>
                <c:pt idx="3663">
                  <c:v>20622.919999999998</c:v>
                </c:pt>
                <c:pt idx="3664">
                  <c:v>20462.89</c:v>
                </c:pt>
                <c:pt idx="3665">
                  <c:v>20297.66</c:v>
                </c:pt>
                <c:pt idx="3666">
                  <c:v>20345.37</c:v>
                </c:pt>
                <c:pt idx="3667">
                  <c:v>20137.23</c:v>
                </c:pt>
                <c:pt idx="3668">
                  <c:v>20247.849999999999</c:v>
                </c:pt>
                <c:pt idx="3669">
                  <c:v>20449.39</c:v>
                </c:pt>
                <c:pt idx="3670">
                  <c:v>20271.349999999999</c:v>
                </c:pt>
                <c:pt idx="3671">
                  <c:v>20660.13</c:v>
                </c:pt>
                <c:pt idx="3672">
                  <c:v>20632.73</c:v>
                </c:pt>
                <c:pt idx="3673">
                  <c:v>20676.84</c:v>
                </c:pt>
                <c:pt idx="3674">
                  <c:v>20521.7</c:v>
                </c:pt>
                <c:pt idx="3675">
                  <c:v>20635.830000000002</c:v>
                </c:pt>
                <c:pt idx="3676">
                  <c:v>20590.22</c:v>
                </c:pt>
                <c:pt idx="3677">
                  <c:v>20770.25</c:v>
                </c:pt>
                <c:pt idx="3678">
                  <c:v>20821.36</c:v>
                </c:pt>
                <c:pt idx="3679">
                  <c:v>20663.830000000002</c:v>
                </c:pt>
                <c:pt idx="3680">
                  <c:v>20626.330000000002</c:v>
                </c:pt>
                <c:pt idx="3681">
                  <c:v>20786.36</c:v>
                </c:pt>
                <c:pt idx="3682">
                  <c:v>20824.560000000001</c:v>
                </c:pt>
                <c:pt idx="3683">
                  <c:v>20862.77</c:v>
                </c:pt>
                <c:pt idx="3684">
                  <c:v>20512.7</c:v>
                </c:pt>
                <c:pt idx="3685">
                  <c:v>20394.580000000002</c:v>
                </c:pt>
                <c:pt idx="3686">
                  <c:v>20380.78</c:v>
                </c:pt>
                <c:pt idx="3687">
                  <c:v>20511.599999999999</c:v>
                </c:pt>
                <c:pt idx="3688">
                  <c:v>20443.29</c:v>
                </c:pt>
                <c:pt idx="3689">
                  <c:v>20471.490000000002</c:v>
                </c:pt>
                <c:pt idx="3690">
                  <c:v>20600.419999999998</c:v>
                </c:pt>
                <c:pt idx="3691">
                  <c:v>20592.12</c:v>
                </c:pt>
                <c:pt idx="3692">
                  <c:v>20628.53</c:v>
                </c:pt>
                <c:pt idx="3693">
                  <c:v>20642.93</c:v>
                </c:pt>
                <c:pt idx="3694">
                  <c:v>20653.830000000002</c:v>
                </c:pt>
                <c:pt idx="3695">
                  <c:v>20409.18</c:v>
                </c:pt>
                <c:pt idx="3696">
                  <c:v>20393.98</c:v>
                </c:pt>
                <c:pt idx="3697">
                  <c:v>20023.8</c:v>
                </c:pt>
                <c:pt idx="3698">
                  <c:v>19917.78</c:v>
                </c:pt>
                <c:pt idx="3699">
                  <c:v>19897.88</c:v>
                </c:pt>
                <c:pt idx="3700">
                  <c:v>19917.28</c:v>
                </c:pt>
                <c:pt idx="3701">
                  <c:v>20046.11</c:v>
                </c:pt>
                <c:pt idx="3702">
                  <c:v>19919.38</c:v>
                </c:pt>
                <c:pt idx="3703">
                  <c:v>19796.259999999998</c:v>
                </c:pt>
                <c:pt idx="3704">
                  <c:v>19554.11</c:v>
                </c:pt>
                <c:pt idx="3705">
                  <c:v>19837.27</c:v>
                </c:pt>
                <c:pt idx="3706">
                  <c:v>19885.38</c:v>
                </c:pt>
                <c:pt idx="3707">
                  <c:v>19833.669999999998</c:v>
                </c:pt>
                <c:pt idx="3708">
                  <c:v>19833.669999999998</c:v>
                </c:pt>
                <c:pt idx="3709">
                  <c:v>19814.36</c:v>
                </c:pt>
                <c:pt idx="3710">
                  <c:v>19468.89</c:v>
                </c:pt>
                <c:pt idx="3711">
                  <c:v>19507.599999999999</c:v>
                </c:pt>
                <c:pt idx="3712">
                  <c:v>19615.12</c:v>
                </c:pt>
                <c:pt idx="3713">
                  <c:v>19563.810000000001</c:v>
                </c:pt>
                <c:pt idx="3714">
                  <c:v>19650.03</c:v>
                </c:pt>
                <c:pt idx="3715">
                  <c:v>19568.61</c:v>
                </c:pt>
                <c:pt idx="3716">
                  <c:v>19751.55</c:v>
                </c:pt>
                <c:pt idx="3717">
                  <c:v>19655.23</c:v>
                </c:pt>
                <c:pt idx="3718">
                  <c:v>19744.75</c:v>
                </c:pt>
                <c:pt idx="3719">
                  <c:v>19821.46</c:v>
                </c:pt>
                <c:pt idx="3720">
                  <c:v>20089.72</c:v>
                </c:pt>
                <c:pt idx="3721">
                  <c:v>20148.830000000002</c:v>
                </c:pt>
                <c:pt idx="3722">
                  <c:v>19969.29</c:v>
                </c:pt>
                <c:pt idx="3723">
                  <c:v>19958.29</c:v>
                </c:pt>
                <c:pt idx="3724">
                  <c:v>19992.400000000001</c:v>
                </c:pt>
                <c:pt idx="3725">
                  <c:v>19868.87</c:v>
                </c:pt>
                <c:pt idx="3726">
                  <c:v>19991.900000000001</c:v>
                </c:pt>
                <c:pt idx="3727">
                  <c:v>19899.080000000002</c:v>
                </c:pt>
                <c:pt idx="3728">
                  <c:v>19852.37</c:v>
                </c:pt>
                <c:pt idx="3729">
                  <c:v>19732.150000000001</c:v>
                </c:pt>
                <c:pt idx="3730">
                  <c:v>19746.349999999999</c:v>
                </c:pt>
                <c:pt idx="3731">
                  <c:v>19796.36</c:v>
                </c:pt>
                <c:pt idx="3732">
                  <c:v>19805.16</c:v>
                </c:pt>
                <c:pt idx="3733">
                  <c:v>19989.599999999999</c:v>
                </c:pt>
                <c:pt idx="3734">
                  <c:v>19916.48</c:v>
                </c:pt>
                <c:pt idx="3735">
                  <c:v>19750.650000000001</c:v>
                </c:pt>
                <c:pt idx="3736">
                  <c:v>19811.560000000001</c:v>
                </c:pt>
                <c:pt idx="3737">
                  <c:v>19619.22</c:v>
                </c:pt>
                <c:pt idx="3738">
                  <c:v>19609.02</c:v>
                </c:pt>
                <c:pt idx="3739">
                  <c:v>19423.88</c:v>
                </c:pt>
                <c:pt idx="3740">
                  <c:v>19264.849999999999</c:v>
                </c:pt>
                <c:pt idx="3741">
                  <c:v>19284.36</c:v>
                </c:pt>
                <c:pt idx="3742">
                  <c:v>19261.45</c:v>
                </c:pt>
                <c:pt idx="3743">
                  <c:v>19391.68</c:v>
                </c:pt>
                <c:pt idx="3744">
                  <c:v>19306.66</c:v>
                </c:pt>
                <c:pt idx="3745">
                  <c:v>19336.57</c:v>
                </c:pt>
                <c:pt idx="3746">
                  <c:v>19302.560000000001</c:v>
                </c:pt>
                <c:pt idx="3747">
                  <c:v>19121.72</c:v>
                </c:pt>
                <c:pt idx="3748">
                  <c:v>18962.990000000002</c:v>
                </c:pt>
                <c:pt idx="3749">
                  <c:v>18701.240000000002</c:v>
                </c:pt>
                <c:pt idx="3750">
                  <c:v>18666.93</c:v>
                </c:pt>
                <c:pt idx="3751">
                  <c:v>18811.36</c:v>
                </c:pt>
                <c:pt idx="3752">
                  <c:v>18926.490000000002</c:v>
                </c:pt>
                <c:pt idx="3753">
                  <c:v>19075.62</c:v>
                </c:pt>
                <c:pt idx="3754">
                  <c:v>19013.599999999999</c:v>
                </c:pt>
                <c:pt idx="3755">
                  <c:v>18998.3</c:v>
                </c:pt>
                <c:pt idx="3756">
                  <c:v>19305.66</c:v>
                </c:pt>
                <c:pt idx="3757">
                  <c:v>19340.47</c:v>
                </c:pt>
                <c:pt idx="3758">
                  <c:v>19174.23</c:v>
                </c:pt>
                <c:pt idx="3759">
                  <c:v>19180.04</c:v>
                </c:pt>
                <c:pt idx="3760">
                  <c:v>18978.3</c:v>
                </c:pt>
                <c:pt idx="3761">
                  <c:v>18975.099999999999</c:v>
                </c:pt>
                <c:pt idx="3762">
                  <c:v>18875.48</c:v>
                </c:pt>
                <c:pt idx="3763">
                  <c:v>18931.490000000002</c:v>
                </c:pt>
                <c:pt idx="3764">
                  <c:v>19121.12</c:v>
                </c:pt>
                <c:pt idx="3765">
                  <c:v>19163.43</c:v>
                </c:pt>
                <c:pt idx="3766">
                  <c:v>19270.849999999999</c:v>
                </c:pt>
                <c:pt idx="3767">
                  <c:v>19406.98</c:v>
                </c:pt>
                <c:pt idx="3768">
                  <c:v>19340.669999999998</c:v>
                </c:pt>
                <c:pt idx="3769">
                  <c:v>19633.53</c:v>
                </c:pt>
                <c:pt idx="3770">
                  <c:v>19726.75</c:v>
                </c:pt>
                <c:pt idx="3771">
                  <c:v>19711.36</c:v>
                </c:pt>
                <c:pt idx="3772">
                  <c:v>19665.53</c:v>
                </c:pt>
                <c:pt idx="3773">
                  <c:v>19752.98</c:v>
                </c:pt>
                <c:pt idx="3774">
                  <c:v>19723.060000000001</c:v>
                </c:pt>
                <c:pt idx="3775">
                  <c:v>19684.04</c:v>
                </c:pt>
                <c:pt idx="3776">
                  <c:v>19616.11</c:v>
                </c:pt>
                <c:pt idx="3777">
                  <c:v>19519.46</c:v>
                </c:pt>
                <c:pt idx="3778">
                  <c:v>19444.919999999998</c:v>
                </c:pt>
                <c:pt idx="3779">
                  <c:v>19501.45</c:v>
                </c:pt>
                <c:pt idx="3780">
                  <c:v>19548.47</c:v>
                </c:pt>
                <c:pt idx="3781">
                  <c:v>19410.009999999998</c:v>
                </c:pt>
                <c:pt idx="3782">
                  <c:v>19331.169999999998</c:v>
                </c:pt>
                <c:pt idx="3783">
                  <c:v>19241.32</c:v>
                </c:pt>
                <c:pt idx="3784">
                  <c:v>19223.310000000001</c:v>
                </c:pt>
                <c:pt idx="3785">
                  <c:v>19075.740000000002</c:v>
                </c:pt>
                <c:pt idx="3786">
                  <c:v>18840.22</c:v>
                </c:pt>
                <c:pt idx="3787">
                  <c:v>17785.490000000002</c:v>
                </c:pt>
                <c:pt idx="3788">
                  <c:v>18060.73</c:v>
                </c:pt>
                <c:pt idx="3789">
                  <c:v>18159.48</c:v>
                </c:pt>
                <c:pt idx="3790">
                  <c:v>18070.84</c:v>
                </c:pt>
                <c:pt idx="3791">
                  <c:v>18104.349999999999</c:v>
                </c:pt>
                <c:pt idx="3792">
                  <c:v>18752.88</c:v>
                </c:pt>
                <c:pt idx="3793">
                  <c:v>18649.82</c:v>
                </c:pt>
                <c:pt idx="3794">
                  <c:v>18739.47</c:v>
                </c:pt>
                <c:pt idx="3795">
                  <c:v>18604.3</c:v>
                </c:pt>
                <c:pt idx="3796">
                  <c:v>18538.97</c:v>
                </c:pt>
                <c:pt idx="3797">
                  <c:v>18667.23</c:v>
                </c:pt>
                <c:pt idx="3798">
                  <c:v>18500.55</c:v>
                </c:pt>
                <c:pt idx="3799">
                  <c:v>18290.25</c:v>
                </c:pt>
                <c:pt idx="3800">
                  <c:v>18099.55</c:v>
                </c:pt>
                <c:pt idx="3801">
                  <c:v>18291.349999999999</c:v>
                </c:pt>
                <c:pt idx="3802">
                  <c:v>18313.86</c:v>
                </c:pt>
                <c:pt idx="3803">
                  <c:v>18138.47</c:v>
                </c:pt>
                <c:pt idx="3804">
                  <c:v>17991</c:v>
                </c:pt>
                <c:pt idx="3805">
                  <c:v>17780.59</c:v>
                </c:pt>
                <c:pt idx="3806">
                  <c:v>18020.509999999998</c:v>
                </c:pt>
                <c:pt idx="3807">
                  <c:v>17956.48</c:v>
                </c:pt>
                <c:pt idx="3808">
                  <c:v>18096.25</c:v>
                </c:pt>
                <c:pt idx="3809">
                  <c:v>18106.650000000001</c:v>
                </c:pt>
                <c:pt idx="3810">
                  <c:v>17830.02</c:v>
                </c:pt>
                <c:pt idx="3811">
                  <c:v>17472.939999999999</c:v>
                </c:pt>
                <c:pt idx="3812">
                  <c:v>16808.7</c:v>
                </c:pt>
                <c:pt idx="3813">
                  <c:v>17053.43</c:v>
                </c:pt>
                <c:pt idx="3814">
                  <c:v>16618.71</c:v>
                </c:pt>
                <c:pt idx="3815">
                  <c:v>16963.18</c:v>
                </c:pt>
                <c:pt idx="3816">
                  <c:v>17039.62</c:v>
                </c:pt>
                <c:pt idx="3817">
                  <c:v>17040.72</c:v>
                </c:pt>
                <c:pt idx="3818">
                  <c:v>16955.28</c:v>
                </c:pt>
                <c:pt idx="3819">
                  <c:v>16621.310000000001</c:v>
                </c:pt>
                <c:pt idx="3820">
                  <c:v>16763.080000000002</c:v>
                </c:pt>
                <c:pt idx="3821">
                  <c:v>16358.38</c:v>
                </c:pt>
                <c:pt idx="3822">
                  <c:v>16477.64</c:v>
                </c:pt>
                <c:pt idx="3823">
                  <c:v>16245.82</c:v>
                </c:pt>
                <c:pt idx="3824">
                  <c:v>16666.830000000002</c:v>
                </c:pt>
                <c:pt idx="3825">
                  <c:v>16355.68</c:v>
                </c:pt>
                <c:pt idx="3826">
                  <c:v>16251.23</c:v>
                </c:pt>
                <c:pt idx="3827">
                  <c:v>16129.96</c:v>
                </c:pt>
                <c:pt idx="3828">
                  <c:v>15904.85</c:v>
                </c:pt>
                <c:pt idx="3829">
                  <c:v>15813.41</c:v>
                </c:pt>
                <c:pt idx="3830">
                  <c:v>15749.77</c:v>
                </c:pt>
                <c:pt idx="3831">
                  <c:v>16096.25</c:v>
                </c:pt>
                <c:pt idx="3832">
                  <c:v>16681.73</c:v>
                </c:pt>
                <c:pt idx="3833">
                  <c:v>16460.73</c:v>
                </c:pt>
                <c:pt idx="3834">
                  <c:v>16512.22</c:v>
                </c:pt>
                <c:pt idx="3835">
                  <c:v>16139.95</c:v>
                </c:pt>
                <c:pt idx="3836">
                  <c:v>15381.29</c:v>
                </c:pt>
                <c:pt idx="3837">
                  <c:v>15630.53</c:v>
                </c:pt>
                <c:pt idx="3838">
                  <c:v>15882.49</c:v>
                </c:pt>
                <c:pt idx="3839">
                  <c:v>15815.87</c:v>
                </c:pt>
                <c:pt idx="3840">
                  <c:v>15719.5</c:v>
                </c:pt>
                <c:pt idx="3841">
                  <c:v>16163.09</c:v>
                </c:pt>
                <c:pt idx="3842">
                  <c:v>16268.88</c:v>
                </c:pt>
                <c:pt idx="3843">
                  <c:v>16344.92</c:v>
                </c:pt>
                <c:pt idx="3844">
                  <c:v>16438.79</c:v>
                </c:pt>
                <c:pt idx="3845">
                  <c:v>16047.89</c:v>
                </c:pt>
                <c:pt idx="3846">
                  <c:v>16304.15</c:v>
                </c:pt>
                <c:pt idx="3847">
                  <c:v>16225.11</c:v>
                </c:pt>
                <c:pt idx="3848">
                  <c:v>16376.08</c:v>
                </c:pt>
                <c:pt idx="3849">
                  <c:v>16643.060000000001</c:v>
                </c:pt>
                <c:pt idx="3850">
                  <c:v>16968.240000000002</c:v>
                </c:pt>
                <c:pt idx="3851">
                  <c:v>16804.05</c:v>
                </c:pt>
                <c:pt idx="3852">
                  <c:v>16910.54</c:v>
                </c:pt>
                <c:pt idx="3853">
                  <c:v>16826.490000000002</c:v>
                </c:pt>
                <c:pt idx="3854">
                  <c:v>16883.990000000002</c:v>
                </c:pt>
                <c:pt idx="3855">
                  <c:v>16806.75</c:v>
                </c:pt>
                <c:pt idx="3856">
                  <c:v>16811.46</c:v>
                </c:pt>
                <c:pt idx="3857">
                  <c:v>17088.66</c:v>
                </c:pt>
                <c:pt idx="3858">
                  <c:v>17103.689999999999</c:v>
                </c:pt>
                <c:pt idx="3859">
                  <c:v>16958.22</c:v>
                </c:pt>
                <c:pt idx="3860">
                  <c:v>16826.490000000002</c:v>
                </c:pt>
                <c:pt idx="3861">
                  <c:v>16461.73</c:v>
                </c:pt>
                <c:pt idx="3862">
                  <c:v>16420.759999999998</c:v>
                </c:pt>
                <c:pt idx="3863">
                  <c:v>16609.7</c:v>
                </c:pt>
                <c:pt idx="3864">
                  <c:v>16388.900000000001</c:v>
                </c:pt>
                <c:pt idx="3865">
                  <c:v>16471.349999999999</c:v>
                </c:pt>
                <c:pt idx="3866">
                  <c:v>16312.56</c:v>
                </c:pt>
                <c:pt idx="3867">
                  <c:v>16140.85</c:v>
                </c:pt>
                <c:pt idx="3868">
                  <c:v>15789.12</c:v>
                </c:pt>
                <c:pt idx="3869">
                  <c:v>15916.15</c:v>
                </c:pt>
                <c:pt idx="3870">
                  <c:v>15970.75</c:v>
                </c:pt>
                <c:pt idx="3871">
                  <c:v>15579.44</c:v>
                </c:pt>
                <c:pt idx="3872">
                  <c:v>15694.25</c:v>
                </c:pt>
                <c:pt idx="3873">
                  <c:v>15574.03</c:v>
                </c:pt>
                <c:pt idx="3874">
                  <c:v>15762.97</c:v>
                </c:pt>
                <c:pt idx="3875">
                  <c:v>15436.79</c:v>
                </c:pt>
                <c:pt idx="3876">
                  <c:v>15594.57</c:v>
                </c:pt>
                <c:pt idx="3877">
                  <c:v>15849.13</c:v>
                </c:pt>
                <c:pt idx="3878">
                  <c:v>15897.32</c:v>
                </c:pt>
                <c:pt idx="3879">
                  <c:v>15660.99</c:v>
                </c:pt>
                <c:pt idx="3880">
                  <c:v>15679.62</c:v>
                </c:pt>
                <c:pt idx="3881">
                  <c:v>15442.3</c:v>
                </c:pt>
                <c:pt idx="3882">
                  <c:v>15044.18</c:v>
                </c:pt>
                <c:pt idx="3883">
                  <c:v>14813.46</c:v>
                </c:pt>
                <c:pt idx="3884">
                  <c:v>14599.68</c:v>
                </c:pt>
                <c:pt idx="3885">
                  <c:v>14660.49</c:v>
                </c:pt>
                <c:pt idx="3886">
                  <c:v>14867.26</c:v>
                </c:pt>
                <c:pt idx="3887">
                  <c:v>14703.17</c:v>
                </c:pt>
                <c:pt idx="3888">
                  <c:v>14700.06</c:v>
                </c:pt>
                <c:pt idx="3889">
                  <c:v>14665.7</c:v>
                </c:pt>
                <c:pt idx="3890">
                  <c:v>14951.21</c:v>
                </c:pt>
                <c:pt idx="3891">
                  <c:v>14926.37</c:v>
                </c:pt>
                <c:pt idx="3892">
                  <c:v>15265.18</c:v>
                </c:pt>
                <c:pt idx="3893">
                  <c:v>15145.36</c:v>
                </c:pt>
                <c:pt idx="3894">
                  <c:v>14759.05</c:v>
                </c:pt>
                <c:pt idx="3895">
                  <c:v>14618.07</c:v>
                </c:pt>
                <c:pt idx="3896">
                  <c:v>14507.17</c:v>
                </c:pt>
                <c:pt idx="3897">
                  <c:v>14517.4</c:v>
                </c:pt>
                <c:pt idx="3898">
                  <c:v>14485.41</c:v>
                </c:pt>
                <c:pt idx="3899">
                  <c:v>14755.74</c:v>
                </c:pt>
                <c:pt idx="3900">
                  <c:v>14830.44</c:v>
                </c:pt>
                <c:pt idx="3901">
                  <c:v>15256.89</c:v>
                </c:pt>
                <c:pt idx="3902">
                  <c:v>16213.08</c:v>
                </c:pt>
                <c:pt idx="3903">
                  <c:v>16242.66</c:v>
                </c:pt>
                <c:pt idx="3904">
                  <c:v>16588.189999999999</c:v>
                </c:pt>
                <c:pt idx="3905">
                  <c:v>16605.740000000002</c:v>
                </c:pt>
                <c:pt idx="3906">
                  <c:v>16505.669999999998</c:v>
                </c:pt>
                <c:pt idx="3907">
                  <c:v>16517.7</c:v>
                </c:pt>
                <c:pt idx="3908">
                  <c:v>16842.47</c:v>
                </c:pt>
                <c:pt idx="3909">
                  <c:v>16574.349999999999</c:v>
                </c:pt>
                <c:pt idx="3910">
                  <c:v>16422.439999999999</c:v>
                </c:pt>
                <c:pt idx="3911">
                  <c:v>16453.419999999998</c:v>
                </c:pt>
                <c:pt idx="3912">
                  <c:v>16589.09</c:v>
                </c:pt>
                <c:pt idx="3913">
                  <c:v>16591.5</c:v>
                </c:pt>
                <c:pt idx="3914">
                  <c:v>16148.4</c:v>
                </c:pt>
                <c:pt idx="3915">
                  <c:v>16387.25</c:v>
                </c:pt>
                <c:pt idx="3916">
                  <c:v>16625.189999999999</c:v>
                </c:pt>
                <c:pt idx="3917">
                  <c:v>16649.45</c:v>
                </c:pt>
                <c:pt idx="3918">
                  <c:v>16677.53</c:v>
                </c:pt>
                <c:pt idx="3919">
                  <c:v>16358.57</c:v>
                </c:pt>
                <c:pt idx="3920">
                  <c:v>16720.75</c:v>
                </c:pt>
                <c:pt idx="3921">
                  <c:v>16893.71</c:v>
                </c:pt>
                <c:pt idx="3922">
                  <c:v>16741.2</c:v>
                </c:pt>
                <c:pt idx="3923">
                  <c:v>16615.46</c:v>
                </c:pt>
                <c:pt idx="3924">
                  <c:v>16838.97</c:v>
                </c:pt>
                <c:pt idx="3925">
                  <c:v>16789.330000000002</c:v>
                </c:pt>
                <c:pt idx="3926">
                  <c:v>16728.97</c:v>
                </c:pt>
                <c:pt idx="3927">
                  <c:v>16792.34</c:v>
                </c:pt>
                <c:pt idx="3928">
                  <c:v>16916.57</c:v>
                </c:pt>
                <c:pt idx="3929">
                  <c:v>17452.72</c:v>
                </c:pt>
                <c:pt idx="3930">
                  <c:v>18158.73</c:v>
                </c:pt>
                <c:pt idx="3931">
                  <c:v>18149.7</c:v>
                </c:pt>
                <c:pt idx="3932">
                  <c:v>18032.490000000002</c:v>
                </c:pt>
                <c:pt idx="3933">
                  <c:v>17871.05</c:v>
                </c:pt>
                <c:pt idx="3934">
                  <c:v>17877.77</c:v>
                </c:pt>
                <c:pt idx="3935">
                  <c:v>17731.98</c:v>
                </c:pt>
                <c:pt idx="3936">
                  <c:v>17921.990000000002</c:v>
                </c:pt>
                <c:pt idx="3937">
                  <c:v>17770.68</c:v>
                </c:pt>
                <c:pt idx="3938">
                  <c:v>17847.29</c:v>
                </c:pt>
                <c:pt idx="3939">
                  <c:v>18135.16</c:v>
                </c:pt>
                <c:pt idx="3940">
                  <c:v>17983.86</c:v>
                </c:pt>
                <c:pt idx="3941">
                  <c:v>18117.22</c:v>
                </c:pt>
                <c:pt idx="3942">
                  <c:v>18120.73</c:v>
                </c:pt>
                <c:pt idx="3943">
                  <c:v>17748.52</c:v>
                </c:pt>
                <c:pt idx="3944">
                  <c:v>17794.04</c:v>
                </c:pt>
                <c:pt idx="3945">
                  <c:v>17620.38</c:v>
                </c:pt>
                <c:pt idx="3946">
                  <c:v>17621.18</c:v>
                </c:pt>
                <c:pt idx="3947">
                  <c:v>18279.55</c:v>
                </c:pt>
                <c:pt idx="3948">
                  <c:v>18486.11</c:v>
                </c:pt>
                <c:pt idx="3949">
                  <c:v>18472.169999999998</c:v>
                </c:pt>
                <c:pt idx="3950">
                  <c:v>18614.259999999998</c:v>
                </c:pt>
                <c:pt idx="3951">
                  <c:v>18758.55</c:v>
                </c:pt>
                <c:pt idx="3952">
                  <c:v>18319.16</c:v>
                </c:pt>
                <c:pt idx="3953">
                  <c:v>18474.38</c:v>
                </c:pt>
                <c:pt idx="3954">
                  <c:v>18198.64</c:v>
                </c:pt>
                <c:pt idx="3955">
                  <c:v>18034.79</c:v>
                </c:pt>
                <c:pt idx="3956">
                  <c:v>17713.93</c:v>
                </c:pt>
                <c:pt idx="3957">
                  <c:v>17566.43</c:v>
                </c:pt>
                <c:pt idx="3958">
                  <c:v>17921.98</c:v>
                </c:pt>
                <c:pt idx="3959">
                  <c:v>18262.43</c:v>
                </c:pt>
                <c:pt idx="3960">
                  <c:v>18022.86</c:v>
                </c:pt>
                <c:pt idx="3961">
                  <c:v>17913.060000000001</c:v>
                </c:pt>
                <c:pt idx="3962">
                  <c:v>17739.84</c:v>
                </c:pt>
                <c:pt idx="3963">
                  <c:v>18142.990000000002</c:v>
                </c:pt>
                <c:pt idx="3964">
                  <c:v>18145.080000000002</c:v>
                </c:pt>
                <c:pt idx="3965">
                  <c:v>18220.41</c:v>
                </c:pt>
                <c:pt idx="3966">
                  <c:v>18506.28</c:v>
                </c:pt>
                <c:pt idx="3967">
                  <c:v>18176.27</c:v>
                </c:pt>
                <c:pt idx="3968">
                  <c:v>17891.189999999999</c:v>
                </c:pt>
                <c:pt idx="3969">
                  <c:v>17971.400000000001</c:v>
                </c:pt>
                <c:pt idx="3970">
                  <c:v>17880.830000000002</c:v>
                </c:pt>
                <c:pt idx="3971">
                  <c:v>18016.439999999999</c:v>
                </c:pt>
                <c:pt idx="3972">
                  <c:v>17916.599999999999</c:v>
                </c:pt>
                <c:pt idx="3973">
                  <c:v>17895.97</c:v>
                </c:pt>
                <c:pt idx="3974">
                  <c:v>17955.36</c:v>
                </c:pt>
                <c:pt idx="3975">
                  <c:v>18157.330000000002</c:v>
                </c:pt>
                <c:pt idx="3976">
                  <c:v>18156.240000000002</c:v>
                </c:pt>
                <c:pt idx="3977">
                  <c:v>18014.25</c:v>
                </c:pt>
                <c:pt idx="3978">
                  <c:v>17970.810000000001</c:v>
                </c:pt>
                <c:pt idx="3979">
                  <c:v>17726.68</c:v>
                </c:pt>
                <c:pt idx="3980">
                  <c:v>17337.189999999999</c:v>
                </c:pt>
                <c:pt idx="3981">
                  <c:v>17509.169999999998</c:v>
                </c:pt>
                <c:pt idx="3982">
                  <c:v>17654.64</c:v>
                </c:pt>
                <c:pt idx="3983">
                  <c:v>17474.490000000002</c:v>
                </c:pt>
                <c:pt idx="3984">
                  <c:v>18028.8</c:v>
                </c:pt>
                <c:pt idx="3985">
                  <c:v>18036.97</c:v>
                </c:pt>
                <c:pt idx="3986">
                  <c:v>18021.22</c:v>
                </c:pt>
                <c:pt idx="3987">
                  <c:v>17863.29</c:v>
                </c:pt>
                <c:pt idx="3988">
                  <c:v>17821.04</c:v>
                </c:pt>
                <c:pt idx="3989">
                  <c:v>17843.560000000001</c:v>
                </c:pt>
                <c:pt idx="3990">
                  <c:v>17789.46</c:v>
                </c:pt>
                <c:pt idx="3991">
                  <c:v>17802.509999999998</c:v>
                </c:pt>
                <c:pt idx="3992">
                  <c:v>17682.740000000002</c:v>
                </c:pt>
                <c:pt idx="3993">
                  <c:v>17939.52</c:v>
                </c:pt>
                <c:pt idx="3994">
                  <c:v>18151.16</c:v>
                </c:pt>
                <c:pt idx="3995">
                  <c:v>18383.82</c:v>
                </c:pt>
                <c:pt idx="3996">
                  <c:v>18384.32</c:v>
                </c:pt>
                <c:pt idx="3997">
                  <c:v>18239.84</c:v>
                </c:pt>
                <c:pt idx="3998">
                  <c:v>18215.23</c:v>
                </c:pt>
                <c:pt idx="3999">
                  <c:v>18543.14</c:v>
                </c:pt>
                <c:pt idx="4000">
                  <c:v>18688.419999999998</c:v>
                </c:pt>
                <c:pt idx="4001">
                  <c:v>18533.98</c:v>
                </c:pt>
                <c:pt idx="4002">
                  <c:v>18744.419999999998</c:v>
                </c:pt>
                <c:pt idx="4003">
                  <c:v>18833.099999999999</c:v>
                </c:pt>
                <c:pt idx="4004">
                  <c:v>18897.37</c:v>
                </c:pt>
                <c:pt idx="4005">
                  <c:v>18879.53</c:v>
                </c:pt>
                <c:pt idx="4006">
                  <c:v>19067.86</c:v>
                </c:pt>
                <c:pt idx="4007">
                  <c:v>19412.32</c:v>
                </c:pt>
                <c:pt idx="4008">
                  <c:v>19286.97</c:v>
                </c:pt>
                <c:pt idx="4009">
                  <c:v>19226.78</c:v>
                </c:pt>
                <c:pt idx="4010">
                  <c:v>19312.77</c:v>
                </c:pt>
                <c:pt idx="4011">
                  <c:v>19283.48</c:v>
                </c:pt>
                <c:pt idx="4012">
                  <c:v>19499.3</c:v>
                </c:pt>
                <c:pt idx="4013">
                  <c:v>19346.55</c:v>
                </c:pt>
                <c:pt idx="4014">
                  <c:v>19311.080000000002</c:v>
                </c:pt>
                <c:pt idx="4015">
                  <c:v>19140.490000000002</c:v>
                </c:pt>
                <c:pt idx="4016">
                  <c:v>19448.59</c:v>
                </c:pt>
                <c:pt idx="4017">
                  <c:v>19653.25</c:v>
                </c:pt>
                <c:pt idx="4018">
                  <c:v>19744.419999999998</c:v>
                </c:pt>
                <c:pt idx="4019">
                  <c:v>19140.490000000002</c:v>
                </c:pt>
                <c:pt idx="4020">
                  <c:v>19904.72</c:v>
                </c:pt>
                <c:pt idx="4021">
                  <c:v>20011.759999999998</c:v>
                </c:pt>
                <c:pt idx="4022">
                  <c:v>19873.13</c:v>
                </c:pt>
                <c:pt idx="4023">
                  <c:v>19868.150000000001</c:v>
                </c:pt>
                <c:pt idx="4024">
                  <c:v>20618</c:v>
                </c:pt>
                <c:pt idx="4025">
                  <c:v>20669.03</c:v>
                </c:pt>
                <c:pt idx="4026">
                  <c:v>20563.580000000002</c:v>
                </c:pt>
                <c:pt idx="4027">
                  <c:v>20652.080000000002</c:v>
                </c:pt>
                <c:pt idx="4028">
                  <c:v>20612.32</c:v>
                </c:pt>
                <c:pt idx="4029">
                  <c:v>20377.919999999998</c:v>
                </c:pt>
                <c:pt idx="4030">
                  <c:v>20287.419999999998</c:v>
                </c:pt>
                <c:pt idx="4031">
                  <c:v>20567.07</c:v>
                </c:pt>
                <c:pt idx="4032">
                  <c:v>20570.259999999998</c:v>
                </c:pt>
                <c:pt idx="4033">
                  <c:v>20370.04</c:v>
                </c:pt>
                <c:pt idx="4034">
                  <c:v>20365.759999999998</c:v>
                </c:pt>
                <c:pt idx="4035">
                  <c:v>20196.53</c:v>
                </c:pt>
                <c:pt idx="4036">
                  <c:v>20080.919999999998</c:v>
                </c:pt>
                <c:pt idx="4037">
                  <c:v>20312.740000000002</c:v>
                </c:pt>
                <c:pt idx="4038">
                  <c:v>20414.689999999999</c:v>
                </c:pt>
                <c:pt idx="4039">
                  <c:v>20663.84</c:v>
                </c:pt>
                <c:pt idx="4040">
                  <c:v>20589.2</c:v>
                </c:pt>
                <c:pt idx="4041">
                  <c:v>20722.439999999999</c:v>
                </c:pt>
                <c:pt idx="4042">
                  <c:v>20812.740000000002</c:v>
                </c:pt>
                <c:pt idx="4043">
                  <c:v>20935.12</c:v>
                </c:pt>
                <c:pt idx="4044">
                  <c:v>20904.03</c:v>
                </c:pt>
                <c:pt idx="4045">
                  <c:v>20653.38</c:v>
                </c:pt>
                <c:pt idx="4046">
                  <c:v>20751.150000000001</c:v>
                </c:pt>
                <c:pt idx="4047">
                  <c:v>20943.490000000002</c:v>
                </c:pt>
                <c:pt idx="4048">
                  <c:v>21118.3</c:v>
                </c:pt>
                <c:pt idx="4049">
                  <c:v>20934.82</c:v>
                </c:pt>
                <c:pt idx="4050">
                  <c:v>20784.23</c:v>
                </c:pt>
                <c:pt idx="4051">
                  <c:v>20943.59</c:v>
                </c:pt>
                <c:pt idx="4052">
                  <c:v>20886.189999999999</c:v>
                </c:pt>
                <c:pt idx="4053">
                  <c:v>20802.77</c:v>
                </c:pt>
                <c:pt idx="4054">
                  <c:v>20721.25</c:v>
                </c:pt>
                <c:pt idx="4055">
                  <c:v>20655.669999999998</c:v>
                </c:pt>
                <c:pt idx="4056">
                  <c:v>20372.23</c:v>
                </c:pt>
                <c:pt idx="4057">
                  <c:v>20340.939999999999</c:v>
                </c:pt>
                <c:pt idx="4058">
                  <c:v>20300.38</c:v>
                </c:pt>
                <c:pt idx="4059">
                  <c:v>20480.27</c:v>
                </c:pt>
                <c:pt idx="4060">
                  <c:v>20000.400000000001</c:v>
                </c:pt>
                <c:pt idx="4061">
                  <c:v>19919.97</c:v>
                </c:pt>
                <c:pt idx="4062">
                  <c:v>20125.37</c:v>
                </c:pt>
                <c:pt idx="4063">
                  <c:v>20168.63</c:v>
                </c:pt>
                <c:pt idx="4064">
                  <c:v>20063.88</c:v>
                </c:pt>
                <c:pt idx="4065">
                  <c:v>20183.87</c:v>
                </c:pt>
                <c:pt idx="4066">
                  <c:v>20241.18</c:v>
                </c:pt>
                <c:pt idx="4067">
                  <c:v>19957.150000000001</c:v>
                </c:pt>
                <c:pt idx="4068">
                  <c:v>20155.87</c:v>
                </c:pt>
                <c:pt idx="4069">
                  <c:v>19796.29</c:v>
                </c:pt>
                <c:pt idx="4070">
                  <c:v>19950.27</c:v>
                </c:pt>
                <c:pt idx="4071">
                  <c:v>19734.7</c:v>
                </c:pt>
                <c:pt idx="4072">
                  <c:v>19923.66</c:v>
                </c:pt>
                <c:pt idx="4073">
                  <c:v>20190.849999999999</c:v>
                </c:pt>
                <c:pt idx="4074">
                  <c:v>20285.13</c:v>
                </c:pt>
                <c:pt idx="4075">
                  <c:v>20442.599999999999</c:v>
                </c:pt>
                <c:pt idx="4076">
                  <c:v>20727.53</c:v>
                </c:pt>
                <c:pt idx="4077">
                  <c:v>20700.919999999998</c:v>
                </c:pt>
                <c:pt idx="4078">
                  <c:v>20915.439999999999</c:v>
                </c:pt>
                <c:pt idx="4079">
                  <c:v>21014.77</c:v>
                </c:pt>
                <c:pt idx="4080">
                  <c:v>21329.98</c:v>
                </c:pt>
                <c:pt idx="4081">
                  <c:v>21295.82</c:v>
                </c:pt>
                <c:pt idx="4082">
                  <c:v>21406.85</c:v>
                </c:pt>
                <c:pt idx="4083">
                  <c:v>21560.39</c:v>
                </c:pt>
                <c:pt idx="4084">
                  <c:v>21600.080000000002</c:v>
                </c:pt>
                <c:pt idx="4085">
                  <c:v>21464.73</c:v>
                </c:pt>
                <c:pt idx="4086">
                  <c:v>21471.16</c:v>
                </c:pt>
                <c:pt idx="4087">
                  <c:v>21695.84</c:v>
                </c:pt>
                <c:pt idx="4088">
                  <c:v>21424.240000000002</c:v>
                </c:pt>
                <c:pt idx="4089">
                  <c:v>21744.17</c:v>
                </c:pt>
                <c:pt idx="4090">
                  <c:v>21791.7</c:v>
                </c:pt>
                <c:pt idx="4091">
                  <c:v>21694.43</c:v>
                </c:pt>
                <c:pt idx="4092">
                  <c:v>21660.47</c:v>
                </c:pt>
                <c:pt idx="4093">
                  <c:v>21883.040000000001</c:v>
                </c:pt>
                <c:pt idx="4094">
                  <c:v>21868.17</c:v>
                </c:pt>
                <c:pt idx="4095">
                  <c:v>21816.22</c:v>
                </c:pt>
                <c:pt idx="4096">
                  <c:v>21812.5</c:v>
                </c:pt>
                <c:pt idx="4097">
                  <c:v>21883.84</c:v>
                </c:pt>
                <c:pt idx="4098">
                  <c:v>22123.89</c:v>
                </c:pt>
                <c:pt idx="4099">
                  <c:v>22119.88</c:v>
                </c:pt>
                <c:pt idx="4100">
                  <c:v>22282.05</c:v>
                </c:pt>
                <c:pt idx="4101">
                  <c:v>22230.1</c:v>
                </c:pt>
                <c:pt idx="4102">
                  <c:v>22235.03</c:v>
                </c:pt>
                <c:pt idx="4103">
                  <c:v>22041.3</c:v>
                </c:pt>
                <c:pt idx="4104">
                  <c:v>21815.01</c:v>
                </c:pt>
                <c:pt idx="4105">
                  <c:v>21662.38</c:v>
                </c:pt>
                <c:pt idx="4106">
                  <c:v>21495.279999999999</c:v>
                </c:pt>
                <c:pt idx="4107">
                  <c:v>21728.6</c:v>
                </c:pt>
                <c:pt idx="4108">
                  <c:v>21411.88</c:v>
                </c:pt>
                <c:pt idx="4109">
                  <c:v>21420.12</c:v>
                </c:pt>
                <c:pt idx="4110">
                  <c:v>21171.82</c:v>
                </c:pt>
                <c:pt idx="4111">
                  <c:v>21301.05</c:v>
                </c:pt>
                <c:pt idx="4112">
                  <c:v>22055.97</c:v>
                </c:pt>
                <c:pt idx="4113">
                  <c:v>22147.21</c:v>
                </c:pt>
                <c:pt idx="4114">
                  <c:v>21916.6</c:v>
                </c:pt>
                <c:pt idx="4115">
                  <c:v>21979</c:v>
                </c:pt>
                <c:pt idx="4116">
                  <c:v>22091.74</c:v>
                </c:pt>
                <c:pt idx="4117">
                  <c:v>21958</c:v>
                </c:pt>
                <c:pt idx="4118">
                  <c:v>21724.080000000002</c:v>
                </c:pt>
                <c:pt idx="4119">
                  <c:v>21798.43</c:v>
                </c:pt>
                <c:pt idx="4120">
                  <c:v>21699.759999999998</c:v>
                </c:pt>
                <c:pt idx="4121">
                  <c:v>21944.53</c:v>
                </c:pt>
                <c:pt idx="4122">
                  <c:v>22021.5</c:v>
                </c:pt>
                <c:pt idx="4123">
                  <c:v>21886.35</c:v>
                </c:pt>
                <c:pt idx="4124">
                  <c:v>21956.19</c:v>
                </c:pt>
                <c:pt idx="4125">
                  <c:v>21588.52</c:v>
                </c:pt>
                <c:pt idx="4126">
                  <c:v>21858.12</c:v>
                </c:pt>
                <c:pt idx="4127">
                  <c:v>21881.43</c:v>
                </c:pt>
                <c:pt idx="4128">
                  <c:v>21804.46</c:v>
                </c:pt>
                <c:pt idx="4129">
                  <c:v>21751.81</c:v>
                </c:pt>
                <c:pt idx="4130">
                  <c:v>21719.15</c:v>
                </c:pt>
                <c:pt idx="4131">
                  <c:v>21817.62</c:v>
                </c:pt>
                <c:pt idx="4132">
                  <c:v>22104.799999999999</c:v>
                </c:pt>
                <c:pt idx="4133">
                  <c:v>22082.400000000001</c:v>
                </c:pt>
                <c:pt idx="4134">
                  <c:v>22289.39</c:v>
                </c:pt>
                <c:pt idx="4135">
                  <c:v>22245.38</c:v>
                </c:pt>
                <c:pt idx="4136">
                  <c:v>22332.400000000001</c:v>
                </c:pt>
                <c:pt idx="4137">
                  <c:v>22367.360000000001</c:v>
                </c:pt>
                <c:pt idx="4138">
                  <c:v>22437.3</c:v>
                </c:pt>
                <c:pt idx="4139">
                  <c:v>22530.65</c:v>
                </c:pt>
                <c:pt idx="4140">
                  <c:v>22603.200000000001</c:v>
                </c:pt>
                <c:pt idx="4141">
                  <c:v>22597.17</c:v>
                </c:pt>
                <c:pt idx="4142">
                  <c:v>22666.799999999999</c:v>
                </c:pt>
                <c:pt idx="4143">
                  <c:v>22501.61</c:v>
                </c:pt>
                <c:pt idx="4144">
                  <c:v>22530.75</c:v>
                </c:pt>
                <c:pt idx="4145">
                  <c:v>22455.49</c:v>
                </c:pt>
                <c:pt idx="4146">
                  <c:v>22347.97</c:v>
                </c:pt>
                <c:pt idx="4147">
                  <c:v>22379.02</c:v>
                </c:pt>
                <c:pt idx="4148">
                  <c:v>22292.91</c:v>
                </c:pt>
                <c:pt idx="4149">
                  <c:v>22232.42</c:v>
                </c:pt>
                <c:pt idx="4150">
                  <c:v>21924.94</c:v>
                </c:pt>
                <c:pt idx="4151">
                  <c:v>21919.82</c:v>
                </c:pt>
                <c:pt idx="4152">
                  <c:v>21778.94</c:v>
                </c:pt>
                <c:pt idx="4153">
                  <c:v>21892.58</c:v>
                </c:pt>
                <c:pt idx="4154">
                  <c:v>21656.45</c:v>
                </c:pt>
                <c:pt idx="4155">
                  <c:v>21753.42</c:v>
                </c:pt>
                <c:pt idx="4156">
                  <c:v>21406.35</c:v>
                </c:pt>
                <c:pt idx="4157">
                  <c:v>21412.880000000001</c:v>
                </c:pt>
                <c:pt idx="4158">
                  <c:v>21566.42</c:v>
                </c:pt>
                <c:pt idx="4159">
                  <c:v>21476.29</c:v>
                </c:pt>
                <c:pt idx="4160">
                  <c:v>21005.63</c:v>
                </c:pt>
                <c:pt idx="4161">
                  <c:v>21163.69</c:v>
                </c:pt>
                <c:pt idx="4162">
                  <c:v>20631.03</c:v>
                </c:pt>
                <c:pt idx="4163">
                  <c:v>20883.84</c:v>
                </c:pt>
                <c:pt idx="4164">
                  <c:v>21124.9</c:v>
                </c:pt>
                <c:pt idx="4165">
                  <c:v>20967.54</c:v>
                </c:pt>
                <c:pt idx="4166">
                  <c:v>20880.330000000002</c:v>
                </c:pt>
                <c:pt idx="4167">
                  <c:v>20692.830000000002</c:v>
                </c:pt>
                <c:pt idx="4168">
                  <c:v>20984.83</c:v>
                </c:pt>
                <c:pt idx="4169">
                  <c:v>20940.41</c:v>
                </c:pt>
                <c:pt idx="4170">
                  <c:v>21077.47</c:v>
                </c:pt>
                <c:pt idx="4171">
                  <c:v>20744.88</c:v>
                </c:pt>
                <c:pt idx="4172">
                  <c:v>20477.59</c:v>
                </c:pt>
                <c:pt idx="4173">
                  <c:v>20731.310000000001</c:v>
                </c:pt>
                <c:pt idx="4174">
                  <c:v>20551.05</c:v>
                </c:pt>
                <c:pt idx="4175">
                  <c:v>20666.599999999999</c:v>
                </c:pt>
                <c:pt idx="4176">
                  <c:v>20864.95</c:v>
                </c:pt>
                <c:pt idx="4177">
                  <c:v>20981.11</c:v>
                </c:pt>
                <c:pt idx="4178">
                  <c:v>20968.25</c:v>
                </c:pt>
                <c:pt idx="4179">
                  <c:v>20834</c:v>
                </c:pt>
                <c:pt idx="4180">
                  <c:v>21106.41</c:v>
                </c:pt>
                <c:pt idx="4181">
                  <c:v>21127.01</c:v>
                </c:pt>
                <c:pt idx="4182">
                  <c:v>21275.02</c:v>
                </c:pt>
                <c:pt idx="4183">
                  <c:v>21363.24</c:v>
                </c:pt>
                <c:pt idx="4184">
                  <c:v>21228.799999999999</c:v>
                </c:pt>
                <c:pt idx="4185">
                  <c:v>20883.740000000002</c:v>
                </c:pt>
                <c:pt idx="4186">
                  <c:v>20910.27</c:v>
                </c:pt>
                <c:pt idx="4187">
                  <c:v>20709.810000000001</c:v>
                </c:pt>
                <c:pt idx="4188">
                  <c:v>20553.16</c:v>
                </c:pt>
                <c:pt idx="4189">
                  <c:v>20166.900000000001</c:v>
                </c:pt>
                <c:pt idx="4190">
                  <c:v>20107.11</c:v>
                </c:pt>
                <c:pt idx="4191">
                  <c:v>20198.150000000001</c:v>
                </c:pt>
                <c:pt idx="4192">
                  <c:v>20201.87</c:v>
                </c:pt>
                <c:pt idx="4193">
                  <c:v>20379.82</c:v>
                </c:pt>
                <c:pt idx="4194">
                  <c:v>20152.53</c:v>
                </c:pt>
                <c:pt idx="4195">
                  <c:v>20202.27</c:v>
                </c:pt>
                <c:pt idx="4196">
                  <c:v>20559.59</c:v>
                </c:pt>
                <c:pt idx="4197">
                  <c:v>20571.04</c:v>
                </c:pt>
                <c:pt idx="4198">
                  <c:v>20443.93</c:v>
                </c:pt>
                <c:pt idx="4199">
                  <c:v>20842.64</c:v>
                </c:pt>
                <c:pt idx="4200">
                  <c:v>21310.59</c:v>
                </c:pt>
                <c:pt idx="4201">
                  <c:v>21156.75</c:v>
                </c:pt>
                <c:pt idx="4202">
                  <c:v>21322.85</c:v>
                </c:pt>
                <c:pt idx="4203">
                  <c:v>21112.240000000002</c:v>
                </c:pt>
                <c:pt idx="4204">
                  <c:v>21171.99</c:v>
                </c:pt>
                <c:pt idx="4205">
                  <c:v>21350.67</c:v>
                </c:pt>
                <c:pt idx="4206">
                  <c:v>21461.37</c:v>
                </c:pt>
                <c:pt idx="4207">
                  <c:v>21547.02</c:v>
                </c:pt>
                <c:pt idx="4208">
                  <c:v>21556.400000000001</c:v>
                </c:pt>
                <c:pt idx="4209">
                  <c:v>21462.97</c:v>
                </c:pt>
                <c:pt idx="4210">
                  <c:v>21498.6</c:v>
                </c:pt>
                <c:pt idx="4211">
                  <c:v>21331.5</c:v>
                </c:pt>
                <c:pt idx="4212">
                  <c:v>21148.03</c:v>
                </c:pt>
                <c:pt idx="4213">
                  <c:v>21161.01</c:v>
                </c:pt>
                <c:pt idx="4214">
                  <c:v>21038.53</c:v>
                </c:pt>
                <c:pt idx="4215">
                  <c:v>20870.830000000002</c:v>
                </c:pt>
                <c:pt idx="4216">
                  <c:v>20968.16</c:v>
                </c:pt>
                <c:pt idx="4217">
                  <c:v>21029.25</c:v>
                </c:pt>
                <c:pt idx="4218">
                  <c:v>21429.93</c:v>
                </c:pt>
                <c:pt idx="4219">
                  <c:v>21397.19</c:v>
                </c:pt>
                <c:pt idx="4220">
                  <c:v>21423.74</c:v>
                </c:pt>
                <c:pt idx="4221">
                  <c:v>21612.3</c:v>
                </c:pt>
                <c:pt idx="4222">
                  <c:v>21302.95</c:v>
                </c:pt>
                <c:pt idx="4223">
                  <c:v>21123.68</c:v>
                </c:pt>
                <c:pt idx="4224">
                  <c:v>21082.15</c:v>
                </c:pt>
                <c:pt idx="4225">
                  <c:v>21003.49</c:v>
                </c:pt>
                <c:pt idx="4226">
                  <c:v>20739.97</c:v>
                </c:pt>
                <c:pt idx="4227">
                  <c:v>20885.41</c:v>
                </c:pt>
                <c:pt idx="4228">
                  <c:v>20958.080000000002</c:v>
                </c:pt>
                <c:pt idx="4229">
                  <c:v>20681.669999999998</c:v>
                </c:pt>
                <c:pt idx="4230">
                  <c:v>20466.86</c:v>
                </c:pt>
                <c:pt idx="4231">
                  <c:v>20633.060000000001</c:v>
                </c:pt>
                <c:pt idx="4232">
                  <c:v>20592.330000000002</c:v>
                </c:pt>
                <c:pt idx="4233">
                  <c:v>20991.52</c:v>
                </c:pt>
                <c:pt idx="4234">
                  <c:v>20771.11</c:v>
                </c:pt>
                <c:pt idx="4235">
                  <c:v>21201.040000000001</c:v>
                </c:pt>
                <c:pt idx="4236">
                  <c:v>21065.08</c:v>
                </c:pt>
                <c:pt idx="4237">
                  <c:v>21206.43</c:v>
                </c:pt>
                <c:pt idx="4238">
                  <c:v>20979.439999999999</c:v>
                </c:pt>
                <c:pt idx="4239">
                  <c:v>21031.040000000001</c:v>
                </c:pt>
                <c:pt idx="4240">
                  <c:v>20929.73</c:v>
                </c:pt>
                <c:pt idx="4241">
                  <c:v>20796.37</c:v>
                </c:pt>
                <c:pt idx="4242">
                  <c:v>20956.18</c:v>
                </c:pt>
                <c:pt idx="4243">
                  <c:v>21189.96</c:v>
                </c:pt>
                <c:pt idx="4244">
                  <c:v>21143.34</c:v>
                </c:pt>
                <c:pt idx="4245">
                  <c:v>21216.11</c:v>
                </c:pt>
                <c:pt idx="4246">
                  <c:v>21293.57</c:v>
                </c:pt>
                <c:pt idx="4247">
                  <c:v>21418.25</c:v>
                </c:pt>
                <c:pt idx="4248">
                  <c:v>21345.279999999999</c:v>
                </c:pt>
                <c:pt idx="4249">
                  <c:v>21035.54</c:v>
                </c:pt>
                <c:pt idx="4250">
                  <c:v>21020.36</c:v>
                </c:pt>
                <c:pt idx="4251">
                  <c:v>20674.689999999999</c:v>
                </c:pt>
                <c:pt idx="4252">
                  <c:v>20630.560000000001</c:v>
                </c:pt>
                <c:pt idx="4253">
                  <c:v>20659.91</c:v>
                </c:pt>
                <c:pt idx="4254">
                  <c:v>20943.900000000001</c:v>
                </c:pt>
                <c:pt idx="4255">
                  <c:v>20276.7</c:v>
                </c:pt>
                <c:pt idx="4256">
                  <c:v>20603.71</c:v>
                </c:pt>
                <c:pt idx="4257">
                  <c:v>20822.12</c:v>
                </c:pt>
                <c:pt idx="4258">
                  <c:v>20568.38</c:v>
                </c:pt>
                <c:pt idx="4259">
                  <c:v>20501.2</c:v>
                </c:pt>
                <c:pt idx="4260">
                  <c:v>20341.39</c:v>
                </c:pt>
                <c:pt idx="4261">
                  <c:v>20422.04</c:v>
                </c:pt>
                <c:pt idx="4262">
                  <c:v>20413.46</c:v>
                </c:pt>
                <c:pt idx="4263">
                  <c:v>20093.03</c:v>
                </c:pt>
                <c:pt idx="4264">
                  <c:v>19570.669999999998</c:v>
                </c:pt>
                <c:pt idx="4265">
                  <c:v>19690.46</c:v>
                </c:pt>
                <c:pt idx="4266">
                  <c:v>19161.71</c:v>
                </c:pt>
                <c:pt idx="4267">
                  <c:v>19549.41</c:v>
                </c:pt>
                <c:pt idx="4268">
                  <c:v>19291.580000000002</c:v>
                </c:pt>
                <c:pt idx="4269">
                  <c:v>19369.04</c:v>
                </c:pt>
                <c:pt idx="4270">
                  <c:v>19361.349999999999</c:v>
                </c:pt>
                <c:pt idx="4271">
                  <c:v>19446</c:v>
                </c:pt>
                <c:pt idx="4272">
                  <c:v>18896.189999999999</c:v>
                </c:pt>
                <c:pt idx="4273">
                  <c:v>18680.38</c:v>
                </c:pt>
                <c:pt idx="4274">
                  <c:v>18073.87</c:v>
                </c:pt>
                <c:pt idx="4275">
                  <c:v>17303.650000000001</c:v>
                </c:pt>
                <c:pt idx="4276">
                  <c:v>18118.79</c:v>
                </c:pt>
                <c:pt idx="4277">
                  <c:v>18093.13</c:v>
                </c:pt>
                <c:pt idx="4278">
                  <c:v>18144.34</c:v>
                </c:pt>
                <c:pt idx="4279">
                  <c:v>18090.04</c:v>
                </c:pt>
                <c:pt idx="4280">
                  <c:v>17480.34</c:v>
                </c:pt>
                <c:pt idx="4281">
                  <c:v>17358.16</c:v>
                </c:pt>
                <c:pt idx="4282">
                  <c:v>18013.88</c:v>
                </c:pt>
                <c:pt idx="4283">
                  <c:v>17909.46</c:v>
                </c:pt>
                <c:pt idx="4284">
                  <c:v>17689.36</c:v>
                </c:pt>
                <c:pt idx="4285">
                  <c:v>17334.900000000001</c:v>
                </c:pt>
                <c:pt idx="4286">
                  <c:v>17796.57</c:v>
                </c:pt>
                <c:pt idx="4287">
                  <c:v>18335.3</c:v>
                </c:pt>
                <c:pt idx="4288">
                  <c:v>17864.04</c:v>
                </c:pt>
                <c:pt idx="4289">
                  <c:v>18330.009999999998</c:v>
                </c:pt>
                <c:pt idx="4290">
                  <c:v>18085.95</c:v>
                </c:pt>
                <c:pt idx="4291">
                  <c:v>18314.330000000002</c:v>
                </c:pt>
                <c:pt idx="4292">
                  <c:v>18185.97</c:v>
                </c:pt>
                <c:pt idx="4293">
                  <c:v>18038.43</c:v>
                </c:pt>
                <c:pt idx="4294">
                  <c:v>17867.04</c:v>
                </c:pt>
                <c:pt idx="4295">
                  <c:v>18181.169999999998</c:v>
                </c:pt>
                <c:pt idx="4296">
                  <c:v>18409.96</c:v>
                </c:pt>
                <c:pt idx="4297">
                  <c:v>18688.060000000001</c:v>
                </c:pt>
                <c:pt idx="4298">
                  <c:v>18722</c:v>
                </c:pt>
                <c:pt idx="4299">
                  <c:v>18750.650000000001</c:v>
                </c:pt>
                <c:pt idx="4300">
                  <c:v>18470.75</c:v>
                </c:pt>
                <c:pt idx="4301">
                  <c:v>18599.12</c:v>
                </c:pt>
                <c:pt idx="4302">
                  <c:v>19051.71</c:v>
                </c:pt>
                <c:pt idx="4303">
                  <c:v>19034.54</c:v>
                </c:pt>
                <c:pt idx="4304">
                  <c:v>18896.990000000002</c:v>
                </c:pt>
                <c:pt idx="4305">
                  <c:v>19070.07</c:v>
                </c:pt>
                <c:pt idx="4306">
                  <c:v>18990.919999999998</c:v>
                </c:pt>
                <c:pt idx="4307">
                  <c:v>19021.560000000001</c:v>
                </c:pt>
                <c:pt idx="4308">
                  <c:v>18557</c:v>
                </c:pt>
                <c:pt idx="4309">
                  <c:v>18429.13</c:v>
                </c:pt>
                <c:pt idx="4310">
                  <c:v>18564.78</c:v>
                </c:pt>
                <c:pt idx="4311">
                  <c:v>18273.509999999998</c:v>
                </c:pt>
                <c:pt idx="4312">
                  <c:v>18041.330000000002</c:v>
                </c:pt>
                <c:pt idx="4313">
                  <c:v>18198.740000000002</c:v>
                </c:pt>
                <c:pt idx="4314">
                  <c:v>18113.89</c:v>
                </c:pt>
                <c:pt idx="4315">
                  <c:v>18267.72</c:v>
                </c:pt>
                <c:pt idx="4316">
                  <c:v>18183.27</c:v>
                </c:pt>
                <c:pt idx="4317">
                  <c:v>17900.48</c:v>
                </c:pt>
                <c:pt idx="4318">
                  <c:v>17923.64</c:v>
                </c:pt>
                <c:pt idx="4319">
                  <c:v>18053.5</c:v>
                </c:pt>
                <c:pt idx="4320">
                  <c:v>18445.2</c:v>
                </c:pt>
                <c:pt idx="4321">
                  <c:v>18493.71</c:v>
                </c:pt>
                <c:pt idx="4322">
                  <c:v>18633.16</c:v>
                </c:pt>
                <c:pt idx="4323">
                  <c:v>18043.82</c:v>
                </c:pt>
                <c:pt idx="4324">
                  <c:v>18439.61</c:v>
                </c:pt>
                <c:pt idx="4325">
                  <c:v>18472.45</c:v>
                </c:pt>
                <c:pt idx="4326">
                  <c:v>18210.419999999998</c:v>
                </c:pt>
                <c:pt idx="4327">
                  <c:v>18189.72</c:v>
                </c:pt>
                <c:pt idx="4328">
                  <c:v>18003.400000000001</c:v>
                </c:pt>
                <c:pt idx="4329">
                  <c:v>17869.59</c:v>
                </c:pt>
                <c:pt idx="4330">
                  <c:v>18037.3</c:v>
                </c:pt>
                <c:pt idx="4331">
                  <c:v>18129.310000000001</c:v>
                </c:pt>
                <c:pt idx="4332">
                  <c:v>17860.59</c:v>
                </c:pt>
                <c:pt idx="4333">
                  <c:v>17715.669999999998</c:v>
                </c:pt>
                <c:pt idx="4334">
                  <c:v>18021.7</c:v>
                </c:pt>
                <c:pt idx="4335">
                  <c:v>17703.37</c:v>
                </c:pt>
                <c:pt idx="4336">
                  <c:v>17485.75</c:v>
                </c:pt>
                <c:pt idx="4337">
                  <c:v>17846.98</c:v>
                </c:pt>
                <c:pt idx="4338">
                  <c:v>17692.47</c:v>
                </c:pt>
                <c:pt idx="4339">
                  <c:v>17933.59</c:v>
                </c:pt>
                <c:pt idx="4340">
                  <c:v>18031.2</c:v>
                </c:pt>
                <c:pt idx="4341">
                  <c:v>18093.41</c:v>
                </c:pt>
                <c:pt idx="4342">
                  <c:v>18352.14</c:v>
                </c:pt>
                <c:pt idx="4343">
                  <c:v>18551.66</c:v>
                </c:pt>
                <c:pt idx="4344">
                  <c:v>18544.45</c:v>
                </c:pt>
                <c:pt idx="4345">
                  <c:v>18735.47</c:v>
                </c:pt>
                <c:pt idx="4346">
                  <c:v>18698.07</c:v>
                </c:pt>
                <c:pt idx="4347">
                  <c:v>18612.86</c:v>
                </c:pt>
                <c:pt idx="4348">
                  <c:v>18670.37</c:v>
                </c:pt>
                <c:pt idx="4349">
                  <c:v>19151.12</c:v>
                </c:pt>
                <c:pt idx="4350">
                  <c:v>19275.330000000002</c:v>
                </c:pt>
                <c:pt idx="4351">
                  <c:v>19514.75</c:v>
                </c:pt>
                <c:pt idx="4352">
                  <c:v>20180.919999999998</c:v>
                </c:pt>
                <c:pt idx="4353">
                  <c:v>20048.900000000001</c:v>
                </c:pt>
                <c:pt idx="4354">
                  <c:v>20061.810000000001</c:v>
                </c:pt>
                <c:pt idx="4355">
                  <c:v>19802.78</c:v>
                </c:pt>
                <c:pt idx="4356">
                  <c:v>20143.509999999998</c:v>
                </c:pt>
                <c:pt idx="4357">
                  <c:v>20129.11</c:v>
                </c:pt>
                <c:pt idx="4358">
                  <c:v>20209.72</c:v>
                </c:pt>
                <c:pt idx="4359">
                  <c:v>20056.310000000001</c:v>
                </c:pt>
                <c:pt idx="4360">
                  <c:v>20324.73</c:v>
                </c:pt>
                <c:pt idx="4361">
                  <c:v>20489.75</c:v>
                </c:pt>
                <c:pt idx="4362">
                  <c:v>20332.830000000002</c:v>
                </c:pt>
                <c:pt idx="4363">
                  <c:v>19841.98</c:v>
                </c:pt>
                <c:pt idx="4364">
                  <c:v>19877.39</c:v>
                </c:pt>
                <c:pt idx="4365">
                  <c:v>20009</c:v>
                </c:pt>
                <c:pt idx="4366">
                  <c:v>20043.5</c:v>
                </c:pt>
                <c:pt idx="4367">
                  <c:v>19889.891</c:v>
                </c:pt>
                <c:pt idx="4368">
                  <c:v>20351.34</c:v>
                </c:pt>
                <c:pt idx="4369">
                  <c:v>20312.23</c:v>
                </c:pt>
                <c:pt idx="4370">
                  <c:v>20068.811000000002</c:v>
                </c:pt>
                <c:pt idx="4371">
                  <c:v>20451.849999999999</c:v>
                </c:pt>
                <c:pt idx="4372">
                  <c:v>20563.16</c:v>
                </c:pt>
                <c:pt idx="4373">
                  <c:v>20611.561000000002</c:v>
                </c:pt>
                <c:pt idx="4374">
                  <c:v>20488.150000000001</c:v>
                </c:pt>
                <c:pt idx="4375">
                  <c:v>20485.8</c:v>
                </c:pt>
                <c:pt idx="4376">
                  <c:v>20223.82</c:v>
                </c:pt>
                <c:pt idx="4377">
                  <c:v>20532.550999999999</c:v>
                </c:pt>
                <c:pt idx="4378">
                  <c:v>20289.93</c:v>
                </c:pt>
                <c:pt idx="4379">
                  <c:v>20564.460999999999</c:v>
                </c:pt>
                <c:pt idx="4380">
                  <c:v>20528.349999999999</c:v>
                </c:pt>
                <c:pt idx="4381">
                  <c:v>20681.07</c:v>
                </c:pt>
                <c:pt idx="4382">
                  <c:v>20593.66</c:v>
                </c:pt>
                <c:pt idx="4383">
                  <c:v>20497.849999999999</c:v>
                </c:pt>
                <c:pt idx="4384">
                  <c:v>20507.849999999999</c:v>
                </c:pt>
                <c:pt idx="4385">
                  <c:v>20385.539000000001</c:v>
                </c:pt>
                <c:pt idx="4386">
                  <c:v>20436.141</c:v>
                </c:pt>
                <c:pt idx="4387">
                  <c:v>20341.93</c:v>
                </c:pt>
                <c:pt idx="4388">
                  <c:v>20679.27</c:v>
                </c:pt>
                <c:pt idx="4389">
                  <c:v>20624.759999999998</c:v>
                </c:pt>
                <c:pt idx="4390">
                  <c:v>20523.75</c:v>
                </c:pt>
                <c:pt idx="4391">
                  <c:v>20604.960999999999</c:v>
                </c:pt>
                <c:pt idx="4392">
                  <c:v>20175.52</c:v>
                </c:pt>
                <c:pt idx="4393">
                  <c:v>20196.419999999998</c:v>
                </c:pt>
                <c:pt idx="4394">
                  <c:v>20121.41</c:v>
                </c:pt>
                <c:pt idx="4395">
                  <c:v>19968</c:v>
                </c:pt>
                <c:pt idx="4396">
                  <c:v>19705.169999999998</c:v>
                </c:pt>
                <c:pt idx="4397">
                  <c:v>19853.891</c:v>
                </c:pt>
                <c:pt idx="4398">
                  <c:v>19697.169999999998</c:v>
                </c:pt>
                <c:pt idx="4399">
                  <c:v>19754.778999999999</c:v>
                </c:pt>
                <c:pt idx="4400">
                  <c:v>19875.490000000002</c:v>
                </c:pt>
                <c:pt idx="4401">
                  <c:v>20228.721000000001</c:v>
                </c:pt>
                <c:pt idx="4402">
                  <c:v>20069.41</c:v>
                </c:pt>
                <c:pt idx="4403">
                  <c:v>20358.740000000002</c:v>
                </c:pt>
                <c:pt idx="4404">
                  <c:v>20519.25</c:v>
                </c:pt>
                <c:pt idx="4405">
                  <c:v>20249.32</c:v>
                </c:pt>
                <c:pt idx="4406">
                  <c:v>20157.02</c:v>
                </c:pt>
                <c:pt idx="4407">
                  <c:v>20130.509999999998</c:v>
                </c:pt>
                <c:pt idx="4408">
                  <c:v>20286.23</c:v>
                </c:pt>
                <c:pt idx="4409">
                  <c:v>20389.539000000001</c:v>
                </c:pt>
                <c:pt idx="4410">
                  <c:v>20575.259999999998</c:v>
                </c:pt>
                <c:pt idx="4411">
                  <c:v>20402.740000000002</c:v>
                </c:pt>
                <c:pt idx="4412">
                  <c:v>20212.82</c:v>
                </c:pt>
                <c:pt idx="4413">
                  <c:v>20331.43</c:v>
                </c:pt>
                <c:pt idx="4414">
                  <c:v>19804.381000000001</c:v>
                </c:pt>
                <c:pt idx="4415">
                  <c:v>19668.07</c:v>
                </c:pt>
                <c:pt idx="4416">
                  <c:v>19514.449000000001</c:v>
                </c:pt>
                <c:pt idx="4417">
                  <c:v>19702.07</c:v>
                </c:pt>
                <c:pt idx="4418">
                  <c:v>19475.849999999999</c:v>
                </c:pt>
                <c:pt idx="4419">
                  <c:v>19604.460999999999</c:v>
                </c:pt>
                <c:pt idx="4420">
                  <c:v>18824.18</c:v>
                </c:pt>
                <c:pt idx="4421">
                  <c:v>19099.109</c:v>
                </c:pt>
                <c:pt idx="4422">
                  <c:v>19008.599999999999</c:v>
                </c:pt>
                <c:pt idx="4423">
                  <c:v>19222.618999999999</c:v>
                </c:pt>
                <c:pt idx="4424">
                  <c:v>19326.028999999999</c:v>
                </c:pt>
                <c:pt idx="4425">
                  <c:v>19041.099999999999</c:v>
                </c:pt>
                <c:pt idx="4426">
                  <c:v>18961</c:v>
                </c:pt>
                <c:pt idx="4427">
                  <c:v>19252.23</c:v>
                </c:pt>
                <c:pt idx="4428">
                  <c:v>19157.118999999999</c:v>
                </c:pt>
                <c:pt idx="4429">
                  <c:v>18650.169999999998</c:v>
                </c:pt>
                <c:pt idx="4430">
                  <c:v>18656.169999999998</c:v>
                </c:pt>
                <c:pt idx="4431">
                  <c:v>18814.98</c:v>
                </c:pt>
                <c:pt idx="4432">
                  <c:v>18441.938999999998</c:v>
                </c:pt>
                <c:pt idx="4433">
                  <c:v>18451.449000000001</c:v>
                </c:pt>
                <c:pt idx="4434">
                  <c:v>18229.419999999998</c:v>
                </c:pt>
                <c:pt idx="4435">
                  <c:v>17974.300999999999</c:v>
                </c:pt>
                <c:pt idx="4436">
                  <c:v>18232.52</c:v>
                </c:pt>
                <c:pt idx="4437">
                  <c:v>18735.169999999998</c:v>
                </c:pt>
                <c:pt idx="4438">
                  <c:v>18615.061000000002</c:v>
                </c:pt>
                <c:pt idx="4439">
                  <c:v>18650.169999999998</c:v>
                </c:pt>
                <c:pt idx="4440">
                  <c:v>18633.859</c:v>
                </c:pt>
                <c:pt idx="4441">
                  <c:v>18695.971000000001</c:v>
                </c:pt>
                <c:pt idx="4442">
                  <c:v>18704.77</c:v>
                </c:pt>
                <c:pt idx="4443">
                  <c:v>18282.23</c:v>
                </c:pt>
                <c:pt idx="4444">
                  <c:v>17965.800999999999</c:v>
                </c:pt>
                <c:pt idx="4445">
                  <c:v>17974.5</c:v>
                </c:pt>
                <c:pt idx="4446">
                  <c:v>17683.27</c:v>
                </c:pt>
                <c:pt idx="4447">
                  <c:v>17930.09</c:v>
                </c:pt>
                <c:pt idx="4448">
                  <c:v>18058.210999999999</c:v>
                </c:pt>
                <c:pt idx="4449">
                  <c:v>18201.32</c:v>
                </c:pt>
                <c:pt idx="4450">
                  <c:v>18420.080000000002</c:v>
                </c:pt>
                <c:pt idx="4451">
                  <c:v>18322.778999999999</c:v>
                </c:pt>
                <c:pt idx="4452">
                  <c:v>17994.710999999999</c:v>
                </c:pt>
                <c:pt idx="4453">
                  <c:v>17987.210999999999</c:v>
                </c:pt>
                <c:pt idx="4454">
                  <c:v>17887.710999999999</c:v>
                </c:pt>
                <c:pt idx="4455">
                  <c:v>17842.16</c:v>
                </c:pt>
                <c:pt idx="4456">
                  <c:v>17455.039000000001</c:v>
                </c:pt>
                <c:pt idx="4457">
                  <c:v>17647.449000000001</c:v>
                </c:pt>
                <c:pt idx="4458">
                  <c:v>17824.778999999999</c:v>
                </c:pt>
                <c:pt idx="4459">
                  <c:v>17511.188999999998</c:v>
                </c:pt>
                <c:pt idx="4460">
                  <c:v>17619.18</c:v>
                </c:pt>
                <c:pt idx="4461">
                  <c:v>17376.919999999998</c:v>
                </c:pt>
                <c:pt idx="4462">
                  <c:v>17204.699000000001</c:v>
                </c:pt>
                <c:pt idx="4463">
                  <c:v>17306.391</c:v>
                </c:pt>
                <c:pt idx="4464">
                  <c:v>17331.368999999999</c:v>
                </c:pt>
                <c:pt idx="4465">
                  <c:v>17707.490000000002</c:v>
                </c:pt>
                <c:pt idx="4466">
                  <c:v>17478.419999999998</c:v>
                </c:pt>
                <c:pt idx="4467">
                  <c:v>17294.509999999998</c:v>
                </c:pt>
                <c:pt idx="4468">
                  <c:v>17210.09</c:v>
                </c:pt>
                <c:pt idx="4469">
                  <c:v>17687.609</c:v>
                </c:pt>
                <c:pt idx="4470">
                  <c:v>17151.550999999999</c:v>
                </c:pt>
                <c:pt idx="4471">
                  <c:v>17363.740000000002</c:v>
                </c:pt>
                <c:pt idx="4472">
                  <c:v>17038.359</c:v>
                </c:pt>
                <c:pt idx="4473">
                  <c:v>16312.69</c:v>
                </c:pt>
                <c:pt idx="4474">
                  <c:v>16857.039000000001</c:v>
                </c:pt>
                <c:pt idx="4475">
                  <c:v>16364.94</c:v>
                </c:pt>
                <c:pt idx="4476">
                  <c:v>16458.938999999998</c:v>
                </c:pt>
                <c:pt idx="4477">
                  <c:v>16500.099999999999</c:v>
                </c:pt>
                <c:pt idx="4478">
                  <c:v>16448.050999999999</c:v>
                </c:pt>
                <c:pt idx="4479">
                  <c:v>16533.868999999999</c:v>
                </c:pt>
                <c:pt idx="4480">
                  <c:v>15836.36</c:v>
                </c:pt>
                <c:pt idx="4481">
                  <c:v>15697.2</c:v>
                </c:pt>
                <c:pt idx="4482">
                  <c:v>15867.23</c:v>
                </c:pt>
                <c:pt idx="4483">
                  <c:v>15434.17</c:v>
                </c:pt>
                <c:pt idx="4484">
                  <c:v>15427.27</c:v>
                </c:pt>
                <c:pt idx="4485">
                  <c:v>15082.52</c:v>
                </c:pt>
                <c:pt idx="4486">
                  <c:v>16283.32</c:v>
                </c:pt>
                <c:pt idx="4487">
                  <c:v>16726.57</c:v>
                </c:pt>
                <c:pt idx="4488">
                  <c:v>15842.46</c:v>
                </c:pt>
                <c:pt idx="4489">
                  <c:v>16308.49</c:v>
                </c:pt>
                <c:pt idx="4490">
                  <c:v>16721.580000000002</c:v>
                </c:pt>
                <c:pt idx="4491">
                  <c:v>15867.53</c:v>
                </c:pt>
                <c:pt idx="4492">
                  <c:v>16045.55</c:v>
                </c:pt>
                <c:pt idx="4493">
                  <c:v>16603.199000000001</c:v>
                </c:pt>
                <c:pt idx="4494">
                  <c:v>16636.259999999998</c:v>
                </c:pt>
                <c:pt idx="4495">
                  <c:v>17007.59</c:v>
                </c:pt>
                <c:pt idx="4496">
                  <c:v>16910.289000000001</c:v>
                </c:pt>
                <c:pt idx="4497">
                  <c:v>16585.509999999998</c:v>
                </c:pt>
                <c:pt idx="4498">
                  <c:v>16306.79</c:v>
                </c:pt>
                <c:pt idx="4499">
                  <c:v>16424.48</c:v>
                </c:pt>
                <c:pt idx="4500">
                  <c:v>16131.57</c:v>
                </c:pt>
                <c:pt idx="4501">
                  <c:v>16686.509999999998</c:v>
                </c:pt>
                <c:pt idx="4502">
                  <c:v>16478.118999999999</c:v>
                </c:pt>
                <c:pt idx="4503">
                  <c:v>16050.15</c:v>
                </c:pt>
                <c:pt idx="4504">
                  <c:v>15904.3</c:v>
                </c:pt>
                <c:pt idx="4505">
                  <c:v>15909.39</c:v>
                </c:pt>
                <c:pt idx="4506">
                  <c:v>15985.21</c:v>
                </c:pt>
                <c:pt idx="4507">
                  <c:v>16541.061000000002</c:v>
                </c:pt>
                <c:pt idx="4508">
                  <c:v>16161.64</c:v>
                </c:pt>
                <c:pt idx="4509">
                  <c:v>15314.89</c:v>
                </c:pt>
                <c:pt idx="4510">
                  <c:v>14799.4</c:v>
                </c:pt>
                <c:pt idx="4511">
                  <c:v>14924.98</c:v>
                </c:pt>
                <c:pt idx="4512">
                  <c:v>15300.1</c:v>
                </c:pt>
                <c:pt idx="4513">
                  <c:v>14802.6</c:v>
                </c:pt>
                <c:pt idx="4514">
                  <c:v>14775.22</c:v>
                </c:pt>
                <c:pt idx="4515">
                  <c:v>15258.74</c:v>
                </c:pt>
                <c:pt idx="4516">
                  <c:v>14956.84</c:v>
                </c:pt>
                <c:pt idx="4517">
                  <c:v>14896.4</c:v>
                </c:pt>
                <c:pt idx="4518">
                  <c:v>15028.17</c:v>
                </c:pt>
                <c:pt idx="4519">
                  <c:v>15019.18</c:v>
                </c:pt>
                <c:pt idx="4520">
                  <c:v>14995.1</c:v>
                </c:pt>
                <c:pt idx="4521">
                  <c:v>14664.44</c:v>
                </c:pt>
                <c:pt idx="4522">
                  <c:v>14755.94</c:v>
                </c:pt>
                <c:pt idx="4523">
                  <c:v>15121.98</c:v>
                </c:pt>
                <c:pt idx="4524">
                  <c:v>16046.45</c:v>
                </c:pt>
                <c:pt idx="4525">
                  <c:v>16262.04</c:v>
                </c:pt>
                <c:pt idx="4526">
                  <c:v>16366.53</c:v>
                </c:pt>
                <c:pt idx="4527">
                  <c:v>16684.419999999998</c:v>
                </c:pt>
                <c:pt idx="4528">
                  <c:v>16405.688999999998</c:v>
                </c:pt>
                <c:pt idx="4529">
                  <c:v>16789.109</c:v>
                </c:pt>
                <c:pt idx="4530">
                  <c:v>17073.330000000002</c:v>
                </c:pt>
                <c:pt idx="4531">
                  <c:v>16981.618999999999</c:v>
                </c:pt>
                <c:pt idx="4532">
                  <c:v>16973.830000000002</c:v>
                </c:pt>
                <c:pt idx="4533">
                  <c:v>17014.59</c:v>
                </c:pt>
                <c:pt idx="4534">
                  <c:v>16628.471000000001</c:v>
                </c:pt>
                <c:pt idx="4535">
                  <c:v>16776.82</c:v>
                </c:pt>
                <c:pt idx="4536">
                  <c:v>17022.98</c:v>
                </c:pt>
                <c:pt idx="4537">
                  <c:v>16882.618999999999</c:v>
                </c:pt>
                <c:pt idx="4538">
                  <c:v>17003.300999999999</c:v>
                </c:pt>
                <c:pt idx="4539">
                  <c:v>17040.061000000002</c:v>
                </c:pt>
                <c:pt idx="4540">
                  <c:v>17205</c:v>
                </c:pt>
                <c:pt idx="4541">
                  <c:v>17205.09</c:v>
                </c:pt>
                <c:pt idx="4542">
                  <c:v>17174.93</c:v>
                </c:pt>
                <c:pt idx="4543">
                  <c:v>16791.009999999998</c:v>
                </c:pt>
                <c:pt idx="4544">
                  <c:v>16775.52</c:v>
                </c:pt>
                <c:pt idx="4545">
                  <c:v>16790.710999999999</c:v>
                </c:pt>
                <c:pt idx="4546">
                  <c:v>16613.891</c:v>
                </c:pt>
                <c:pt idx="4547">
                  <c:v>16616.48</c:v>
                </c:pt>
                <c:pt idx="4548">
                  <c:v>16756.240000000002</c:v>
                </c:pt>
                <c:pt idx="4549">
                  <c:v>16609.490000000002</c:v>
                </c:pt>
                <c:pt idx="4550">
                  <c:v>16198</c:v>
                </c:pt>
                <c:pt idx="4551">
                  <c:v>16360.64</c:v>
                </c:pt>
                <c:pt idx="4552">
                  <c:v>16501.699000000001</c:v>
                </c:pt>
                <c:pt idx="4553">
                  <c:v>16831.669999999998</c:v>
                </c:pt>
                <c:pt idx="4554">
                  <c:v>17264.34</c:v>
                </c:pt>
                <c:pt idx="4555">
                  <c:v>17168.330000000002</c:v>
                </c:pt>
                <c:pt idx="4556">
                  <c:v>17095.599999999999</c:v>
                </c:pt>
                <c:pt idx="4557">
                  <c:v>16848.550999999999</c:v>
                </c:pt>
                <c:pt idx="4558">
                  <c:v>17131.971000000001</c:v>
                </c:pt>
                <c:pt idx="4559">
                  <c:v>16972.528999999999</c:v>
                </c:pt>
                <c:pt idx="4560">
                  <c:v>16982.82</c:v>
                </c:pt>
                <c:pt idx="4561">
                  <c:v>16756.141</c:v>
                </c:pt>
                <c:pt idx="4562">
                  <c:v>16575.221000000001</c:v>
                </c:pt>
                <c:pt idx="4563">
                  <c:v>17060.141</c:v>
                </c:pt>
                <c:pt idx="4564">
                  <c:v>16861.141</c:v>
                </c:pt>
                <c:pt idx="4565">
                  <c:v>16997.199000000001</c:v>
                </c:pt>
                <c:pt idx="4566">
                  <c:v>16619.68</c:v>
                </c:pt>
                <c:pt idx="4567">
                  <c:v>16679.02</c:v>
                </c:pt>
                <c:pt idx="4568">
                  <c:v>16830.471000000001</c:v>
                </c:pt>
                <c:pt idx="4569">
                  <c:v>16868.830000000002</c:v>
                </c:pt>
                <c:pt idx="4570">
                  <c:v>16606.391</c:v>
                </c:pt>
                <c:pt idx="4571">
                  <c:v>16658.34</c:v>
                </c:pt>
                <c:pt idx="4572">
                  <c:v>16980.618999999999</c:v>
                </c:pt>
                <c:pt idx="4573">
                  <c:v>16739.259999999998</c:v>
                </c:pt>
                <c:pt idx="4574">
                  <c:v>16263.04</c:v>
                </c:pt>
                <c:pt idx="4575">
                  <c:v>16527.169999999998</c:v>
                </c:pt>
                <c:pt idx="4576">
                  <c:v>16241.66</c:v>
                </c:pt>
                <c:pt idx="4577">
                  <c:v>15702.9</c:v>
                </c:pt>
                <c:pt idx="4578">
                  <c:v>15517.78</c:v>
                </c:pt>
                <c:pt idx="4579">
                  <c:v>15705.99</c:v>
                </c:pt>
                <c:pt idx="4580">
                  <c:v>15978.72</c:v>
                </c:pt>
                <c:pt idx="4581">
                  <c:v>16376.62</c:v>
                </c:pt>
                <c:pt idx="4582">
                  <c:v>16536.66</c:v>
                </c:pt>
                <c:pt idx="4583">
                  <c:v>16481.118999999999</c:v>
                </c:pt>
                <c:pt idx="4584">
                  <c:v>16317.58</c:v>
                </c:pt>
                <c:pt idx="4585">
                  <c:v>16277.32</c:v>
                </c:pt>
                <c:pt idx="4586">
                  <c:v>16299.3</c:v>
                </c:pt>
                <c:pt idx="4587">
                  <c:v>15883.77</c:v>
                </c:pt>
                <c:pt idx="4588">
                  <c:v>15703.8</c:v>
                </c:pt>
                <c:pt idx="4589">
                  <c:v>15697.1</c:v>
                </c:pt>
                <c:pt idx="4590">
                  <c:v>15825.67</c:v>
                </c:pt>
                <c:pt idx="4591">
                  <c:v>15761.54</c:v>
                </c:pt>
                <c:pt idx="4592">
                  <c:v>15761.69</c:v>
                </c:pt>
                <c:pt idx="4593">
                  <c:v>16011.24</c:v>
                </c:pt>
                <c:pt idx="4594">
                  <c:v>15649.95</c:v>
                </c:pt>
                <c:pt idx="4595">
                  <c:v>15395.43</c:v>
                </c:pt>
                <c:pt idx="4596">
                  <c:v>15641.26</c:v>
                </c:pt>
                <c:pt idx="4597">
                  <c:v>15601.1</c:v>
                </c:pt>
                <c:pt idx="4598">
                  <c:v>15243.84</c:v>
                </c:pt>
                <c:pt idx="4599">
                  <c:v>15143.03</c:v>
                </c:pt>
                <c:pt idx="4600">
                  <c:v>15149</c:v>
                </c:pt>
                <c:pt idx="4601">
                  <c:v>15381.9</c:v>
                </c:pt>
                <c:pt idx="4602">
                  <c:v>15322.48</c:v>
                </c:pt>
                <c:pt idx="4603">
                  <c:v>15343.81</c:v>
                </c:pt>
                <c:pt idx="4604">
                  <c:v>15307.69</c:v>
                </c:pt>
                <c:pt idx="4605">
                  <c:v>15242.86</c:v>
                </c:pt>
                <c:pt idx="4606">
                  <c:v>15384.47</c:v>
                </c:pt>
                <c:pt idx="4607">
                  <c:v>15551.65</c:v>
                </c:pt>
                <c:pt idx="4608">
                  <c:v>15652.95</c:v>
                </c:pt>
                <c:pt idx="4609">
                  <c:v>15845.25</c:v>
                </c:pt>
                <c:pt idx="4610">
                  <c:v>15801.65</c:v>
                </c:pt>
                <c:pt idx="4611">
                  <c:v>15783.12</c:v>
                </c:pt>
                <c:pt idx="4612">
                  <c:v>15884.82</c:v>
                </c:pt>
                <c:pt idx="4613">
                  <c:v>15664.29</c:v>
                </c:pt>
                <c:pt idx="4614">
                  <c:v>15796.55</c:v>
                </c:pt>
                <c:pt idx="4615">
                  <c:v>15670.78</c:v>
                </c:pt>
                <c:pt idx="4616">
                  <c:v>15321.03</c:v>
                </c:pt>
                <c:pt idx="4617">
                  <c:v>15554.45</c:v>
                </c:pt>
                <c:pt idx="4618">
                  <c:v>15347</c:v>
                </c:pt>
                <c:pt idx="4619">
                  <c:v>15426.47</c:v>
                </c:pt>
                <c:pt idx="4620">
                  <c:v>15323.43</c:v>
                </c:pt>
                <c:pt idx="4621">
                  <c:v>15294.71</c:v>
                </c:pt>
                <c:pt idx="4622">
                  <c:v>15530.17</c:v>
                </c:pt>
                <c:pt idx="4623">
                  <c:v>15339.26</c:v>
                </c:pt>
                <c:pt idx="4624">
                  <c:v>15014.04</c:v>
                </c:pt>
                <c:pt idx="4625">
                  <c:v>15022.33</c:v>
                </c:pt>
                <c:pt idx="4626">
                  <c:v>14825.17</c:v>
                </c:pt>
                <c:pt idx="4627">
                  <c:v>14720.38</c:v>
                </c:pt>
                <c:pt idx="4628">
                  <c:v>14715.38</c:v>
                </c:pt>
                <c:pt idx="4629">
                  <c:v>15361.54</c:v>
                </c:pt>
                <c:pt idx="4630">
                  <c:v>15267.98</c:v>
                </c:pt>
                <c:pt idx="4631">
                  <c:v>15309.09</c:v>
                </c:pt>
                <c:pt idx="4632">
                  <c:v>15054.6</c:v>
                </c:pt>
                <c:pt idx="4633">
                  <c:v>15123.18</c:v>
                </c:pt>
                <c:pt idx="4634">
                  <c:v>15132.22</c:v>
                </c:pt>
                <c:pt idx="4635">
                  <c:v>15210.04</c:v>
                </c:pt>
                <c:pt idx="4636">
                  <c:v>15365.73</c:v>
                </c:pt>
                <c:pt idx="4637">
                  <c:v>15830.27</c:v>
                </c:pt>
                <c:pt idx="4638">
                  <c:v>16362.89</c:v>
                </c:pt>
                <c:pt idx="4639">
                  <c:v>16471.580000000002</c:v>
                </c:pt>
                <c:pt idx="4640">
                  <c:v>16511.240000000002</c:v>
                </c:pt>
                <c:pt idx="4641">
                  <c:v>16350.45</c:v>
                </c:pt>
                <c:pt idx="4642">
                  <c:v>16416.278999999999</c:v>
                </c:pt>
                <c:pt idx="4643">
                  <c:v>16530.971000000001</c:v>
                </c:pt>
                <c:pt idx="4644">
                  <c:v>16446.949000000001</c:v>
                </c:pt>
                <c:pt idx="4645">
                  <c:v>16090.06</c:v>
                </c:pt>
                <c:pt idx="4646">
                  <c:v>16360.39</c:v>
                </c:pt>
                <c:pt idx="4647">
                  <c:v>16488.91</c:v>
                </c:pt>
                <c:pt idx="4648">
                  <c:v>16614.141</c:v>
                </c:pt>
                <c:pt idx="4649">
                  <c:v>16731.919999999998</c:v>
                </c:pt>
                <c:pt idx="4650">
                  <c:v>16570.778999999999</c:v>
                </c:pt>
                <c:pt idx="4651">
                  <c:v>16556.688999999998</c:v>
                </c:pt>
                <c:pt idx="4652">
                  <c:v>16293.06</c:v>
                </c:pt>
                <c:pt idx="4653">
                  <c:v>16188.01</c:v>
                </c:pt>
                <c:pt idx="4654">
                  <c:v>16361.89</c:v>
                </c:pt>
                <c:pt idx="4655">
                  <c:v>15944.36</c:v>
                </c:pt>
                <c:pt idx="4656">
                  <c:v>16114.54</c:v>
                </c:pt>
                <c:pt idx="4657">
                  <c:v>16158.09</c:v>
                </c:pt>
                <c:pt idx="4658">
                  <c:v>16201.6</c:v>
                </c:pt>
                <c:pt idx="4659">
                  <c:v>16378.97</c:v>
                </c:pt>
                <c:pt idx="4660">
                  <c:v>16165.08</c:v>
                </c:pt>
                <c:pt idx="4661">
                  <c:v>16023.58</c:v>
                </c:pt>
                <c:pt idx="4662">
                  <c:v>15992.16</c:v>
                </c:pt>
                <c:pt idx="4663">
                  <c:v>15876.22</c:v>
                </c:pt>
                <c:pt idx="4664">
                  <c:v>15829.17</c:v>
                </c:pt>
                <c:pt idx="4665">
                  <c:v>15626.42</c:v>
                </c:pt>
                <c:pt idx="4666">
                  <c:v>15406.99</c:v>
                </c:pt>
                <c:pt idx="4667">
                  <c:v>15378.97</c:v>
                </c:pt>
                <c:pt idx="4668">
                  <c:v>15382.02</c:v>
                </c:pt>
                <c:pt idx="4669">
                  <c:v>15123.93</c:v>
                </c:pt>
                <c:pt idx="4670">
                  <c:v>14794.66</c:v>
                </c:pt>
                <c:pt idx="4671">
                  <c:v>15063.79</c:v>
                </c:pt>
                <c:pt idx="4672">
                  <c:v>15406.34</c:v>
                </c:pt>
                <c:pt idx="4673">
                  <c:v>15391.41</c:v>
                </c:pt>
                <c:pt idx="4674">
                  <c:v>15298.2</c:v>
                </c:pt>
                <c:pt idx="4675">
                  <c:v>14988.36</c:v>
                </c:pt>
                <c:pt idx="4676">
                  <c:v>15072.93</c:v>
                </c:pt>
                <c:pt idx="4677">
                  <c:v>14866.03</c:v>
                </c:pt>
                <c:pt idx="4678">
                  <c:v>14413.79</c:v>
                </c:pt>
                <c:pt idx="4679">
                  <c:v>13915.63</c:v>
                </c:pt>
                <c:pt idx="4680">
                  <c:v>14107.89</c:v>
                </c:pt>
                <c:pt idx="4681">
                  <c:v>14369.63</c:v>
                </c:pt>
                <c:pt idx="4682">
                  <c:v>14376.62</c:v>
                </c:pt>
                <c:pt idx="4683">
                  <c:v>14261.24</c:v>
                </c:pt>
                <c:pt idx="4684">
                  <c:v>14042.91</c:v>
                </c:pt>
                <c:pt idx="4685">
                  <c:v>14790.06</c:v>
                </c:pt>
                <c:pt idx="4686">
                  <c:v>14913.49</c:v>
                </c:pt>
                <c:pt idx="4687">
                  <c:v>14755.54</c:v>
                </c:pt>
                <c:pt idx="4688">
                  <c:v>14666.03</c:v>
                </c:pt>
                <c:pt idx="4689">
                  <c:v>13916.98</c:v>
                </c:pt>
                <c:pt idx="4690">
                  <c:v>14227.37</c:v>
                </c:pt>
                <c:pt idx="4691">
                  <c:v>14197.7</c:v>
                </c:pt>
                <c:pt idx="4692">
                  <c:v>13859.14</c:v>
                </c:pt>
                <c:pt idx="4693">
                  <c:v>13983.12</c:v>
                </c:pt>
                <c:pt idx="4694">
                  <c:v>13597.3</c:v>
                </c:pt>
                <c:pt idx="4695">
                  <c:v>13789.81</c:v>
                </c:pt>
                <c:pt idx="4696">
                  <c:v>14205.78</c:v>
                </c:pt>
                <c:pt idx="4697">
                  <c:v>13723.84</c:v>
                </c:pt>
                <c:pt idx="4698">
                  <c:v>13909.37</c:v>
                </c:pt>
                <c:pt idx="4699">
                  <c:v>13821.43</c:v>
                </c:pt>
                <c:pt idx="4700">
                  <c:v>13406.39</c:v>
                </c:pt>
                <c:pt idx="4701">
                  <c:v>13197.12</c:v>
                </c:pt>
                <c:pt idx="4702">
                  <c:v>13223.69</c:v>
                </c:pt>
                <c:pt idx="4703">
                  <c:v>12948.12</c:v>
                </c:pt>
                <c:pt idx="4704">
                  <c:v>13021.64</c:v>
                </c:pt>
                <c:pt idx="4705">
                  <c:v>13825.61</c:v>
                </c:pt>
                <c:pt idx="4706">
                  <c:v>13026.06</c:v>
                </c:pt>
                <c:pt idx="4707">
                  <c:v>12879.97</c:v>
                </c:pt>
                <c:pt idx="4708">
                  <c:v>13555.01</c:v>
                </c:pt>
                <c:pt idx="4709">
                  <c:v>13242.79</c:v>
                </c:pt>
                <c:pt idx="4710">
                  <c:v>13070.73</c:v>
                </c:pt>
                <c:pt idx="4711">
                  <c:v>12995.37</c:v>
                </c:pt>
                <c:pt idx="4712">
                  <c:v>13280.54</c:v>
                </c:pt>
                <c:pt idx="4713">
                  <c:v>13567.2</c:v>
                </c:pt>
                <c:pt idx="4714">
                  <c:v>13808.05</c:v>
                </c:pt>
                <c:pt idx="4715">
                  <c:v>14216.33</c:v>
                </c:pt>
                <c:pt idx="4716">
                  <c:v>14295.56</c:v>
                </c:pt>
                <c:pt idx="4717">
                  <c:v>14144.7</c:v>
                </c:pt>
                <c:pt idx="4718">
                  <c:v>13843.46</c:v>
                </c:pt>
                <c:pt idx="4719">
                  <c:v>13820.68</c:v>
                </c:pt>
                <c:pt idx="4720">
                  <c:v>13516.07</c:v>
                </c:pt>
                <c:pt idx="4721">
                  <c:v>13668.72</c:v>
                </c:pt>
                <c:pt idx="4722">
                  <c:v>13564.51</c:v>
                </c:pt>
                <c:pt idx="4723">
                  <c:v>13952.75</c:v>
                </c:pt>
                <c:pt idx="4724">
                  <c:v>14527.81</c:v>
                </c:pt>
                <c:pt idx="4725">
                  <c:v>14341.37</c:v>
                </c:pt>
                <c:pt idx="4726">
                  <c:v>14121.97</c:v>
                </c:pt>
                <c:pt idx="4727">
                  <c:v>14194.54</c:v>
                </c:pt>
                <c:pt idx="4728">
                  <c:v>14108.09</c:v>
                </c:pt>
                <c:pt idx="4729">
                  <c:v>14428.02</c:v>
                </c:pt>
                <c:pt idx="4730">
                  <c:v>14075.06</c:v>
                </c:pt>
                <c:pt idx="4731">
                  <c:v>14268.21</c:v>
                </c:pt>
                <c:pt idx="4732">
                  <c:v>14428.27</c:v>
                </c:pt>
                <c:pt idx="4733">
                  <c:v>14413</c:v>
                </c:pt>
                <c:pt idx="4734">
                  <c:v>14599.23</c:v>
                </c:pt>
                <c:pt idx="4735">
                  <c:v>14354.46</c:v>
                </c:pt>
                <c:pt idx="4736">
                  <c:v>14779.94</c:v>
                </c:pt>
                <c:pt idx="4737">
                  <c:v>14779.94</c:v>
                </c:pt>
                <c:pt idx="4738">
                  <c:v>15164.64</c:v>
                </c:pt>
                <c:pt idx="4739">
                  <c:v>15073.47</c:v>
                </c:pt>
                <c:pt idx="4740">
                  <c:v>15207.77</c:v>
                </c:pt>
                <c:pt idx="4741">
                  <c:v>15069.39</c:v>
                </c:pt>
                <c:pt idx="4742">
                  <c:v>14883.7</c:v>
                </c:pt>
                <c:pt idx="4743">
                  <c:v>14835.41</c:v>
                </c:pt>
                <c:pt idx="4744">
                  <c:v>14986.62</c:v>
                </c:pt>
                <c:pt idx="4745">
                  <c:v>14697.08</c:v>
                </c:pt>
                <c:pt idx="4746">
                  <c:v>14639.97</c:v>
                </c:pt>
                <c:pt idx="4747">
                  <c:v>14723.49</c:v>
                </c:pt>
                <c:pt idx="4748">
                  <c:v>14808.2</c:v>
                </c:pt>
                <c:pt idx="4749">
                  <c:v>14931.9</c:v>
                </c:pt>
                <c:pt idx="4750">
                  <c:v>14807.8</c:v>
                </c:pt>
                <c:pt idx="4751">
                  <c:v>14405.64</c:v>
                </c:pt>
                <c:pt idx="4752">
                  <c:v>14111.62</c:v>
                </c:pt>
                <c:pt idx="4753">
                  <c:v>14011.19</c:v>
                </c:pt>
                <c:pt idx="4754">
                  <c:v>14096.3</c:v>
                </c:pt>
                <c:pt idx="4755">
                  <c:v>14126.99</c:v>
                </c:pt>
                <c:pt idx="4756">
                  <c:v>14194.29</c:v>
                </c:pt>
                <c:pt idx="4757">
                  <c:v>14152.95</c:v>
                </c:pt>
                <c:pt idx="4758">
                  <c:v>13779.45</c:v>
                </c:pt>
                <c:pt idx="4759">
                  <c:v>13706.73</c:v>
                </c:pt>
                <c:pt idx="4760">
                  <c:v>13797.95</c:v>
                </c:pt>
                <c:pt idx="4761">
                  <c:v>13709.06</c:v>
                </c:pt>
                <c:pt idx="4762">
                  <c:v>13846.9</c:v>
                </c:pt>
                <c:pt idx="4763">
                  <c:v>13842.17</c:v>
                </c:pt>
                <c:pt idx="4764">
                  <c:v>13415.89</c:v>
                </c:pt>
                <c:pt idx="4765">
                  <c:v>13232.74</c:v>
                </c:pt>
                <c:pt idx="4766">
                  <c:v>13468.46</c:v>
                </c:pt>
                <c:pt idx="4767">
                  <c:v>13536.56</c:v>
                </c:pt>
                <c:pt idx="4768">
                  <c:v>13391.81</c:v>
                </c:pt>
                <c:pt idx="4769">
                  <c:v>13368.48</c:v>
                </c:pt>
                <c:pt idx="4770">
                  <c:v>13360.97</c:v>
                </c:pt>
                <c:pt idx="4771">
                  <c:v>13403.6</c:v>
                </c:pt>
                <c:pt idx="4772">
                  <c:v>13738.86</c:v>
                </c:pt>
                <c:pt idx="4773">
                  <c:v>13805.06</c:v>
                </c:pt>
                <c:pt idx="4774">
                  <c:v>13770.44</c:v>
                </c:pt>
                <c:pt idx="4775">
                  <c:v>14028.05</c:v>
                </c:pt>
                <c:pt idx="4776">
                  <c:v>14245.42</c:v>
                </c:pt>
                <c:pt idx="4777">
                  <c:v>14154.4</c:v>
                </c:pt>
                <c:pt idx="4778">
                  <c:v>14208.81</c:v>
                </c:pt>
                <c:pt idx="4779">
                  <c:v>14382.01</c:v>
                </c:pt>
                <c:pt idx="4780">
                  <c:v>14450.06</c:v>
                </c:pt>
                <c:pt idx="4781">
                  <c:v>14342.32</c:v>
                </c:pt>
                <c:pt idx="4782">
                  <c:v>14499.25</c:v>
                </c:pt>
                <c:pt idx="4783">
                  <c:v>14465.18</c:v>
                </c:pt>
                <c:pt idx="4784">
                  <c:v>14349.83</c:v>
                </c:pt>
                <c:pt idx="4785">
                  <c:v>14161.31</c:v>
                </c:pt>
                <c:pt idx="4786">
                  <c:v>14086.85</c:v>
                </c:pt>
                <c:pt idx="4787">
                  <c:v>13898.08</c:v>
                </c:pt>
                <c:pt idx="4788">
                  <c:v>13992.49</c:v>
                </c:pt>
                <c:pt idx="4789">
                  <c:v>13902.66</c:v>
                </c:pt>
                <c:pt idx="4790">
                  <c:v>13952.4</c:v>
                </c:pt>
                <c:pt idx="4791">
                  <c:v>13973.69</c:v>
                </c:pt>
                <c:pt idx="4792">
                  <c:v>14054.72</c:v>
                </c:pt>
                <c:pt idx="4793">
                  <c:v>14232.64</c:v>
                </c:pt>
                <c:pt idx="4794">
                  <c:v>14158.67</c:v>
                </c:pt>
                <c:pt idx="4795">
                  <c:v>14146.79</c:v>
                </c:pt>
                <c:pt idx="4796">
                  <c:v>14098.04</c:v>
                </c:pt>
                <c:pt idx="4797">
                  <c:v>14256.67</c:v>
                </c:pt>
                <c:pt idx="4798">
                  <c:v>14500.65</c:v>
                </c:pt>
                <c:pt idx="4799">
                  <c:v>14355.45</c:v>
                </c:pt>
                <c:pt idx="4800">
                  <c:v>14470.45</c:v>
                </c:pt>
                <c:pt idx="4801">
                  <c:v>14367.54</c:v>
                </c:pt>
                <c:pt idx="4802">
                  <c:v>14221.75</c:v>
                </c:pt>
                <c:pt idx="4803">
                  <c:v>13921.06</c:v>
                </c:pt>
                <c:pt idx="4804">
                  <c:v>14170.36</c:v>
                </c:pt>
                <c:pt idx="4805">
                  <c:v>14183.45</c:v>
                </c:pt>
                <c:pt idx="4806">
                  <c:v>14894</c:v>
                </c:pt>
                <c:pt idx="4807">
                  <c:v>14779.05</c:v>
                </c:pt>
                <c:pt idx="4808">
                  <c:v>15096.7</c:v>
                </c:pt>
                <c:pt idx="4809">
                  <c:v>15480</c:v>
                </c:pt>
                <c:pt idx="4810">
                  <c:v>15502.14</c:v>
                </c:pt>
                <c:pt idx="4811">
                  <c:v>15488.86</c:v>
                </c:pt>
                <c:pt idx="4812">
                  <c:v>15779.6</c:v>
                </c:pt>
                <c:pt idx="4813">
                  <c:v>16072.82</c:v>
                </c:pt>
                <c:pt idx="4814">
                  <c:v>16268.11</c:v>
                </c:pt>
                <c:pt idx="4815">
                  <c:v>15717.92</c:v>
                </c:pt>
                <c:pt idx="4816">
                  <c:v>16378.78</c:v>
                </c:pt>
                <c:pt idx="4817">
                  <c:v>16019.1</c:v>
                </c:pt>
                <c:pt idx="4818">
                  <c:v>15515.47</c:v>
                </c:pt>
                <c:pt idx="4819">
                  <c:v>15986.04</c:v>
                </c:pt>
                <c:pt idx="4820">
                  <c:v>16016.99</c:v>
                </c:pt>
                <c:pt idx="4821">
                  <c:v>16008.84</c:v>
                </c:pt>
                <c:pt idx="4822">
                  <c:v>15859.12</c:v>
                </c:pt>
                <c:pt idx="4823">
                  <c:v>15836.59</c:v>
                </c:pt>
                <c:pt idx="4824">
                  <c:v>16327.56</c:v>
                </c:pt>
                <c:pt idx="4825">
                  <c:v>16290.19</c:v>
                </c:pt>
                <c:pt idx="4826">
                  <c:v>16334.78</c:v>
                </c:pt>
                <c:pt idx="4827">
                  <c:v>16479.710999999999</c:v>
                </c:pt>
                <c:pt idx="4828">
                  <c:v>16554.5</c:v>
                </c:pt>
                <c:pt idx="4829">
                  <c:v>16846.688999999998</c:v>
                </c:pt>
                <c:pt idx="4830">
                  <c:v>16855.631000000001</c:v>
                </c:pt>
                <c:pt idx="4831">
                  <c:v>16507.400000000001</c:v>
                </c:pt>
                <c:pt idx="4832">
                  <c:v>16715.16</c:v>
                </c:pt>
                <c:pt idx="4833">
                  <c:v>16764.68</c:v>
                </c:pt>
                <c:pt idx="4834">
                  <c:v>16727.080000000002</c:v>
                </c:pt>
                <c:pt idx="4835">
                  <c:v>16851.580000000002</c:v>
                </c:pt>
                <c:pt idx="4836">
                  <c:v>16674.210999999999</c:v>
                </c:pt>
                <c:pt idx="4837">
                  <c:v>16697.109</c:v>
                </c:pt>
                <c:pt idx="4838">
                  <c:v>16495.02</c:v>
                </c:pt>
                <c:pt idx="4839">
                  <c:v>16665.881000000001</c:v>
                </c:pt>
                <c:pt idx="4840">
                  <c:v>16923.3</c:v>
                </c:pt>
                <c:pt idx="4841">
                  <c:v>16918.509999999998</c:v>
                </c:pt>
                <c:pt idx="4842">
                  <c:v>16957.27</c:v>
                </c:pt>
                <c:pt idx="4843">
                  <c:v>16942.240000000002</c:v>
                </c:pt>
                <c:pt idx="4844">
                  <c:v>16701.528999999999</c:v>
                </c:pt>
                <c:pt idx="4845">
                  <c:v>17300.609</c:v>
                </c:pt>
                <c:pt idx="4846">
                  <c:v>16946.52</c:v>
                </c:pt>
                <c:pt idx="4847">
                  <c:v>16977.009999999998</c:v>
                </c:pt>
                <c:pt idx="4848">
                  <c:v>16743.18</c:v>
                </c:pt>
                <c:pt idx="4849">
                  <c:v>16947.359</c:v>
                </c:pt>
                <c:pt idx="4850">
                  <c:v>16851.25</c:v>
                </c:pt>
                <c:pt idx="4851">
                  <c:v>16810.391</c:v>
                </c:pt>
                <c:pt idx="4852">
                  <c:v>16421.02</c:v>
                </c:pt>
                <c:pt idx="4853">
                  <c:v>16378.62</c:v>
                </c:pt>
                <c:pt idx="4854">
                  <c:v>16128.18</c:v>
                </c:pt>
                <c:pt idx="4855">
                  <c:v>16199.99</c:v>
                </c:pt>
                <c:pt idx="4856">
                  <c:v>16292.98</c:v>
                </c:pt>
                <c:pt idx="4857">
                  <c:v>16390.490000000002</c:v>
                </c:pt>
                <c:pt idx="4858">
                  <c:v>16214.23</c:v>
                </c:pt>
                <c:pt idx="4859">
                  <c:v>16230.52</c:v>
                </c:pt>
                <c:pt idx="4860">
                  <c:v>16177.19</c:v>
                </c:pt>
                <c:pt idx="4861">
                  <c:v>15972.68</c:v>
                </c:pt>
                <c:pt idx="4862">
                  <c:v>16111.65</c:v>
                </c:pt>
                <c:pt idx="4863">
                  <c:v>16408.5</c:v>
                </c:pt>
                <c:pt idx="4864">
                  <c:v>16417.990000000002</c:v>
                </c:pt>
                <c:pt idx="4865">
                  <c:v>16227.5</c:v>
                </c:pt>
                <c:pt idx="4866">
                  <c:v>16300.75</c:v>
                </c:pt>
                <c:pt idx="4867">
                  <c:v>16475.891</c:v>
                </c:pt>
                <c:pt idx="4868">
                  <c:v>16562.919999999998</c:v>
                </c:pt>
                <c:pt idx="4869">
                  <c:v>16622.5</c:v>
                </c:pt>
                <c:pt idx="4870">
                  <c:v>17102.618999999999</c:v>
                </c:pt>
                <c:pt idx="4871">
                  <c:v>17198.550999999999</c:v>
                </c:pt>
                <c:pt idx="4872">
                  <c:v>17188.82</c:v>
                </c:pt>
                <c:pt idx="4873">
                  <c:v>17282</c:v>
                </c:pt>
                <c:pt idx="4874">
                  <c:v>17210.18</c:v>
                </c:pt>
                <c:pt idx="4875">
                  <c:v>17470.5</c:v>
                </c:pt>
                <c:pt idx="4876">
                  <c:v>17431.259999999998</c:v>
                </c:pt>
                <c:pt idx="4877">
                  <c:v>17738.849999999999</c:v>
                </c:pt>
                <c:pt idx="4878">
                  <c:v>17777.618999999999</c:v>
                </c:pt>
                <c:pt idx="4879">
                  <c:v>17586.75</c:v>
                </c:pt>
                <c:pt idx="4880">
                  <c:v>17628.32</c:v>
                </c:pt>
                <c:pt idx="4881">
                  <c:v>17436.52</c:v>
                </c:pt>
                <c:pt idx="4882">
                  <c:v>17610.580000000002</c:v>
                </c:pt>
                <c:pt idx="4883">
                  <c:v>17782.789000000001</c:v>
                </c:pt>
                <c:pt idx="4884">
                  <c:v>17529.740000000002</c:v>
                </c:pt>
                <c:pt idx="4885">
                  <c:v>17860.75</c:v>
                </c:pt>
                <c:pt idx="4886">
                  <c:v>17932.471000000001</c:v>
                </c:pt>
                <c:pt idx="4887">
                  <c:v>18135.061000000002</c:v>
                </c:pt>
                <c:pt idx="4888">
                  <c:v>18050.73</c:v>
                </c:pt>
                <c:pt idx="4889">
                  <c:v>17958.900000000001</c:v>
                </c:pt>
                <c:pt idx="4890">
                  <c:v>17967.650000000001</c:v>
                </c:pt>
                <c:pt idx="4891">
                  <c:v>17937.73</c:v>
                </c:pt>
                <c:pt idx="4892">
                  <c:v>18274.18</c:v>
                </c:pt>
                <c:pt idx="4893">
                  <c:v>18181.09</c:v>
                </c:pt>
                <c:pt idx="4894">
                  <c:v>18357.859</c:v>
                </c:pt>
                <c:pt idx="4895">
                  <c:v>18431.859</c:v>
                </c:pt>
                <c:pt idx="4896">
                  <c:v>18248.300999999999</c:v>
                </c:pt>
                <c:pt idx="4897">
                  <c:v>18532.580000000002</c:v>
                </c:pt>
                <c:pt idx="4898">
                  <c:v>18257.52</c:v>
                </c:pt>
                <c:pt idx="4899">
                  <c:v>17730.34</c:v>
                </c:pt>
                <c:pt idx="4900">
                  <c:v>17534.438999999998</c:v>
                </c:pt>
                <c:pt idx="4901">
                  <c:v>17491.34</c:v>
                </c:pt>
                <c:pt idx="4902">
                  <c:v>17462.721000000001</c:v>
                </c:pt>
                <c:pt idx="4903">
                  <c:v>17579.91</c:v>
                </c:pt>
                <c:pt idx="4904">
                  <c:v>17869.919999999998</c:v>
                </c:pt>
                <c:pt idx="4905">
                  <c:v>17861.859</c:v>
                </c:pt>
                <c:pt idx="4906">
                  <c:v>17825.699000000001</c:v>
                </c:pt>
                <c:pt idx="4907">
                  <c:v>17969.93</c:v>
                </c:pt>
                <c:pt idx="4908">
                  <c:v>17685.381000000001</c:v>
                </c:pt>
                <c:pt idx="4909">
                  <c:v>17358.188999999998</c:v>
                </c:pt>
                <c:pt idx="4910">
                  <c:v>17084.240000000002</c:v>
                </c:pt>
                <c:pt idx="4911">
                  <c:v>17190.449000000001</c:v>
                </c:pt>
                <c:pt idx="4912">
                  <c:v>17202.09</c:v>
                </c:pt>
                <c:pt idx="4913">
                  <c:v>17211.16</c:v>
                </c:pt>
                <c:pt idx="4914">
                  <c:v>17422.971000000001</c:v>
                </c:pt>
                <c:pt idx="4915">
                  <c:v>17435.169999999998</c:v>
                </c:pt>
                <c:pt idx="4916">
                  <c:v>17826.028999999999</c:v>
                </c:pt>
                <c:pt idx="4917">
                  <c:v>17860.09</c:v>
                </c:pt>
                <c:pt idx="4918">
                  <c:v>17892.259999999998</c:v>
                </c:pt>
                <c:pt idx="4919">
                  <c:v>17879.740000000002</c:v>
                </c:pt>
                <c:pt idx="4920">
                  <c:v>18098.109</c:v>
                </c:pt>
                <c:pt idx="4921">
                  <c:v>18233.550999999999</c:v>
                </c:pt>
                <c:pt idx="4922">
                  <c:v>18095.41</c:v>
                </c:pt>
                <c:pt idx="4923">
                  <c:v>17855.16</c:v>
                </c:pt>
                <c:pt idx="4924">
                  <c:v>17666.289000000001</c:v>
                </c:pt>
                <c:pt idx="4925">
                  <c:v>17599.368999999999</c:v>
                </c:pt>
                <c:pt idx="4926">
                  <c:v>17918.971000000001</c:v>
                </c:pt>
                <c:pt idx="4927">
                  <c:v>17436.561000000002</c:v>
                </c:pt>
                <c:pt idx="4928">
                  <c:v>17802.48</c:v>
                </c:pt>
                <c:pt idx="4929">
                  <c:v>17631.25</c:v>
                </c:pt>
                <c:pt idx="4930">
                  <c:v>17629.990000000002</c:v>
                </c:pt>
                <c:pt idx="4931">
                  <c:v>17756.509999999998</c:v>
                </c:pt>
                <c:pt idx="4932">
                  <c:v>17707.5</c:v>
                </c:pt>
                <c:pt idx="4933">
                  <c:v>17641.381000000001</c:v>
                </c:pt>
                <c:pt idx="4934">
                  <c:v>17677.561000000002</c:v>
                </c:pt>
                <c:pt idx="4935">
                  <c:v>17711.02</c:v>
                </c:pt>
                <c:pt idx="4936">
                  <c:v>17909.289000000001</c:v>
                </c:pt>
                <c:pt idx="4937">
                  <c:v>17777.221000000001</c:v>
                </c:pt>
                <c:pt idx="4938">
                  <c:v>17291.59</c:v>
                </c:pt>
                <c:pt idx="4939">
                  <c:v>17342.27</c:v>
                </c:pt>
                <c:pt idx="4940">
                  <c:v>17575.259999999998</c:v>
                </c:pt>
                <c:pt idx="4941">
                  <c:v>17932.789000000001</c:v>
                </c:pt>
                <c:pt idx="4942">
                  <c:v>17325.759999999998</c:v>
                </c:pt>
                <c:pt idx="4943">
                  <c:v>16871.73</c:v>
                </c:pt>
                <c:pt idx="4944">
                  <c:v>16821.061000000002</c:v>
                </c:pt>
                <c:pt idx="4945">
                  <c:v>17325.699000000001</c:v>
                </c:pt>
                <c:pt idx="4946">
                  <c:v>17282.278999999999</c:v>
                </c:pt>
                <c:pt idx="4947">
                  <c:v>17605.460999999999</c:v>
                </c:pt>
                <c:pt idx="4948">
                  <c:v>17712.561000000002</c:v>
                </c:pt>
                <c:pt idx="4949">
                  <c:v>17763.710999999999</c:v>
                </c:pt>
                <c:pt idx="4950">
                  <c:v>17784.150000000001</c:v>
                </c:pt>
                <c:pt idx="4951">
                  <c:v>17896.419999999998</c:v>
                </c:pt>
                <c:pt idx="4952">
                  <c:v>18136.550999999999</c:v>
                </c:pt>
                <c:pt idx="4953">
                  <c:v>18062.18</c:v>
                </c:pt>
                <c:pt idx="4954">
                  <c:v>18090.811000000002</c:v>
                </c:pt>
                <c:pt idx="4955">
                  <c:v>17754.490000000002</c:v>
                </c:pt>
                <c:pt idx="4956">
                  <c:v>17780.259999999998</c:v>
                </c:pt>
                <c:pt idx="4957">
                  <c:v>17601.57</c:v>
                </c:pt>
                <c:pt idx="4958">
                  <c:v>17275.330000000002</c:v>
                </c:pt>
                <c:pt idx="4959">
                  <c:v>17254.169999999998</c:v>
                </c:pt>
                <c:pt idx="4960">
                  <c:v>17534.710999999999</c:v>
                </c:pt>
                <c:pt idx="4961">
                  <c:v>17448.27</c:v>
                </c:pt>
                <c:pt idx="4962">
                  <c:v>17438.800999999999</c:v>
                </c:pt>
                <c:pt idx="4963">
                  <c:v>17648.789000000001</c:v>
                </c:pt>
                <c:pt idx="4964">
                  <c:v>17671.789000000001</c:v>
                </c:pt>
                <c:pt idx="4965">
                  <c:v>17382.359</c:v>
                </c:pt>
                <c:pt idx="4966">
                  <c:v>17413.710999999999</c:v>
                </c:pt>
                <c:pt idx="4967">
                  <c:v>17942.080000000002</c:v>
                </c:pt>
                <c:pt idx="4968">
                  <c:v>17996.919999999998</c:v>
                </c:pt>
                <c:pt idx="4969">
                  <c:v>17991.960999999999</c:v>
                </c:pt>
                <c:pt idx="4970">
                  <c:v>18348.131000000001</c:v>
                </c:pt>
                <c:pt idx="4971">
                  <c:v>18354.900000000001</c:v>
                </c:pt>
                <c:pt idx="4972">
                  <c:v>18240.98</c:v>
                </c:pt>
                <c:pt idx="4973">
                  <c:v>18292.16</c:v>
                </c:pt>
                <c:pt idx="4974">
                  <c:v>18567.868999999999</c:v>
                </c:pt>
                <c:pt idx="4975">
                  <c:v>18327.278999999999</c:v>
                </c:pt>
                <c:pt idx="4976">
                  <c:v>18258.550999999999</c:v>
                </c:pt>
                <c:pt idx="4977">
                  <c:v>18198.09</c:v>
                </c:pt>
                <c:pt idx="4978">
                  <c:v>18155.141</c:v>
                </c:pt>
                <c:pt idx="4979">
                  <c:v>18274.82</c:v>
                </c:pt>
                <c:pt idx="4980">
                  <c:v>18532.811000000002</c:v>
                </c:pt>
                <c:pt idx="4981">
                  <c:v>18570.84</c:v>
                </c:pt>
                <c:pt idx="4982">
                  <c:v>18822.118999999999</c:v>
                </c:pt>
                <c:pt idx="4983">
                  <c:v>18896.210999999999</c:v>
                </c:pt>
                <c:pt idx="4984">
                  <c:v>18721.778999999999</c:v>
                </c:pt>
                <c:pt idx="4985">
                  <c:v>18914.5</c:v>
                </c:pt>
                <c:pt idx="4986">
                  <c:v>18850.27</c:v>
                </c:pt>
                <c:pt idx="4987">
                  <c:v>18558.23</c:v>
                </c:pt>
                <c:pt idx="4988">
                  <c:v>18495.949000000001</c:v>
                </c:pt>
                <c:pt idx="4989">
                  <c:v>18514.41</c:v>
                </c:pt>
                <c:pt idx="4990">
                  <c:v>18368.141</c:v>
                </c:pt>
                <c:pt idx="4991">
                  <c:v>18507.199000000001</c:v>
                </c:pt>
                <c:pt idx="4992">
                  <c:v>18593.960999999999</c:v>
                </c:pt>
                <c:pt idx="4993">
                  <c:v>18401.199000000001</c:v>
                </c:pt>
                <c:pt idx="4994">
                  <c:v>18260.721000000001</c:v>
                </c:pt>
                <c:pt idx="4995">
                  <c:v>18271.849999999999</c:v>
                </c:pt>
                <c:pt idx="4996">
                  <c:v>18205.080000000002</c:v>
                </c:pt>
                <c:pt idx="4997">
                  <c:v>18165.550999999999</c:v>
                </c:pt>
                <c:pt idx="4998">
                  <c:v>18138.359</c:v>
                </c:pt>
                <c:pt idx="4999">
                  <c:v>18111.311000000002</c:v>
                </c:pt>
                <c:pt idx="5000">
                  <c:v>18095.118999999999</c:v>
                </c:pt>
                <c:pt idx="5001">
                  <c:v>18175.490000000002</c:v>
                </c:pt>
                <c:pt idx="5002">
                  <c:v>18080.381000000001</c:v>
                </c:pt>
                <c:pt idx="5003">
                  <c:v>18461.93</c:v>
                </c:pt>
                <c:pt idx="5004">
                  <c:v>18584.949000000001</c:v>
                </c:pt>
                <c:pt idx="5005">
                  <c:v>18546.900000000001</c:v>
                </c:pt>
                <c:pt idx="5006">
                  <c:v>18783.52</c:v>
                </c:pt>
                <c:pt idx="5007">
                  <c:v>18810.580000000002</c:v>
                </c:pt>
                <c:pt idx="5008">
                  <c:v>18934.34</c:v>
                </c:pt>
                <c:pt idx="5009">
                  <c:v>19002.859</c:v>
                </c:pt>
                <c:pt idx="5010">
                  <c:v>18542.550999999999</c:v>
                </c:pt>
                <c:pt idx="5011">
                  <c:v>18168.27</c:v>
                </c:pt>
                <c:pt idx="5012">
                  <c:v>18193.41</c:v>
                </c:pt>
                <c:pt idx="5013">
                  <c:v>18850.919999999998</c:v>
                </c:pt>
                <c:pt idx="5014">
                  <c:v>18677.419999999998</c:v>
                </c:pt>
                <c:pt idx="5015">
                  <c:v>18833.29</c:v>
                </c:pt>
                <c:pt idx="5016">
                  <c:v>18956.55</c:v>
                </c:pt>
                <c:pt idx="5017">
                  <c:v>19437.23</c:v>
                </c:pt>
                <c:pt idx="5018">
                  <c:v>19196.57</c:v>
                </c:pt>
                <c:pt idx="5019">
                  <c:v>18897.75</c:v>
                </c:pt>
                <c:pt idx="5020">
                  <c:v>19008.009999999998</c:v>
                </c:pt>
                <c:pt idx="5021">
                  <c:v>18878.09</c:v>
                </c:pt>
                <c:pt idx="5022">
                  <c:v>19056.71</c:v>
                </c:pt>
                <c:pt idx="5023">
                  <c:v>18895.53</c:v>
                </c:pt>
                <c:pt idx="5024">
                  <c:v>19111.189999999999</c:v>
                </c:pt>
                <c:pt idx="5025">
                  <c:v>19209.72</c:v>
                </c:pt>
                <c:pt idx="5026">
                  <c:v>19434.78</c:v>
                </c:pt>
                <c:pt idx="5027">
                  <c:v>19539.7</c:v>
                </c:pt>
                <c:pt idx="5028">
                  <c:v>19423.38</c:v>
                </c:pt>
                <c:pt idx="5029">
                  <c:v>19578.91</c:v>
                </c:pt>
                <c:pt idx="5030">
                  <c:v>19786.419999999998</c:v>
                </c:pt>
                <c:pt idx="5031">
                  <c:v>19763.13</c:v>
                </c:pt>
                <c:pt idx="5032">
                  <c:v>19945</c:v>
                </c:pt>
                <c:pt idx="5033">
                  <c:v>19868.88</c:v>
                </c:pt>
                <c:pt idx="5034">
                  <c:v>20007.77</c:v>
                </c:pt>
                <c:pt idx="5035">
                  <c:v>19710.02</c:v>
                </c:pt>
                <c:pt idx="5036">
                  <c:v>19556.46</c:v>
                </c:pt>
                <c:pt idx="5037">
                  <c:v>19367.830000000002</c:v>
                </c:pt>
                <c:pt idx="5038">
                  <c:v>19599.18</c:v>
                </c:pt>
                <c:pt idx="5039">
                  <c:v>19791.400000000001</c:v>
                </c:pt>
                <c:pt idx="5040">
                  <c:v>19789.03</c:v>
                </c:pt>
                <c:pt idx="5041">
                  <c:v>19543.75</c:v>
                </c:pt>
                <c:pt idx="5042">
                  <c:v>19390.580000000002</c:v>
                </c:pt>
                <c:pt idx="5043">
                  <c:v>19519.55</c:v>
                </c:pt>
                <c:pt idx="5044">
                  <c:v>19571.439999999999</c:v>
                </c:pt>
                <c:pt idx="5045">
                  <c:v>19817.88</c:v>
                </c:pt>
                <c:pt idx="5046">
                  <c:v>19720.099999999999</c:v>
                </c:pt>
                <c:pt idx="5047">
                  <c:v>19959.52</c:v>
                </c:pt>
                <c:pt idx="5048">
                  <c:v>20081.669999999998</c:v>
                </c:pt>
                <c:pt idx="5049">
                  <c:v>20065.11</c:v>
                </c:pt>
                <c:pt idx="5050">
                  <c:v>19927.54</c:v>
                </c:pt>
                <c:pt idx="5051">
                  <c:v>19796.349999999999</c:v>
                </c:pt>
                <c:pt idx="5052">
                  <c:v>19944.240000000002</c:v>
                </c:pt>
                <c:pt idx="5053">
                  <c:v>19766.8</c:v>
                </c:pt>
                <c:pt idx="5054">
                  <c:v>19662.330000000002</c:v>
                </c:pt>
                <c:pt idx="5055">
                  <c:v>19750.400000000001</c:v>
                </c:pt>
                <c:pt idx="5056">
                  <c:v>19189.93</c:v>
                </c:pt>
                <c:pt idx="5057">
                  <c:v>19141.84</c:v>
                </c:pt>
                <c:pt idx="5058">
                  <c:v>19078.599999999999</c:v>
                </c:pt>
                <c:pt idx="5059">
                  <c:v>19253.23</c:v>
                </c:pt>
                <c:pt idx="5060">
                  <c:v>19566.32</c:v>
                </c:pt>
                <c:pt idx="5061">
                  <c:v>19602.36</c:v>
                </c:pt>
                <c:pt idx="5062">
                  <c:v>19733.59</c:v>
                </c:pt>
                <c:pt idx="5063">
                  <c:v>19704.599999999999</c:v>
                </c:pt>
                <c:pt idx="5064">
                  <c:v>19958.080000000002</c:v>
                </c:pt>
                <c:pt idx="5065">
                  <c:v>20281.03</c:v>
                </c:pt>
                <c:pt idx="5066">
                  <c:v>20374.34</c:v>
                </c:pt>
                <c:pt idx="5067">
                  <c:v>20706.650000000001</c:v>
                </c:pt>
                <c:pt idx="5068">
                  <c:v>20441.5</c:v>
                </c:pt>
                <c:pt idx="5069">
                  <c:v>20337.32</c:v>
                </c:pt>
                <c:pt idx="5070">
                  <c:v>20726.990000000002</c:v>
                </c:pt>
                <c:pt idx="5071">
                  <c:v>20594.93</c:v>
                </c:pt>
                <c:pt idx="5072">
                  <c:v>20462.77</c:v>
                </c:pt>
                <c:pt idx="5073">
                  <c:v>20223.61</c:v>
                </c:pt>
                <c:pt idx="5074">
                  <c:v>20252.810000000001</c:v>
                </c:pt>
                <c:pt idx="5075">
                  <c:v>20619.060000000001</c:v>
                </c:pt>
                <c:pt idx="5076">
                  <c:v>20522.52</c:v>
                </c:pt>
                <c:pt idx="5077">
                  <c:v>20833.21</c:v>
                </c:pt>
                <c:pt idx="5078">
                  <c:v>20526.419999999998</c:v>
                </c:pt>
                <c:pt idx="5079">
                  <c:v>20434.68</c:v>
                </c:pt>
                <c:pt idx="5080">
                  <c:v>19008.64</c:v>
                </c:pt>
                <c:pt idx="5081">
                  <c:v>18969.52</c:v>
                </c:pt>
                <c:pt idx="5082">
                  <c:v>19086.62</c:v>
                </c:pt>
                <c:pt idx="5083">
                  <c:v>18959.32</c:v>
                </c:pt>
                <c:pt idx="5084">
                  <c:v>18252.68</c:v>
                </c:pt>
                <c:pt idx="5085">
                  <c:v>18480.150000000001</c:v>
                </c:pt>
                <c:pt idx="5086">
                  <c:v>18272.330000000002</c:v>
                </c:pt>
                <c:pt idx="5087">
                  <c:v>18134.310000000001</c:v>
                </c:pt>
                <c:pt idx="5088">
                  <c:v>18019.169999999998</c:v>
                </c:pt>
                <c:pt idx="5089">
                  <c:v>17973.7</c:v>
                </c:pt>
                <c:pt idx="5090">
                  <c:v>18403.080000000002</c:v>
                </c:pt>
                <c:pt idx="5091">
                  <c:v>18439.36</c:v>
                </c:pt>
                <c:pt idx="5092">
                  <c:v>18199.96</c:v>
                </c:pt>
                <c:pt idx="5093">
                  <c:v>17844.54</c:v>
                </c:pt>
                <c:pt idx="5094">
                  <c:v>17701.47</c:v>
                </c:pt>
                <c:pt idx="5095">
                  <c:v>16882.46</c:v>
                </c:pt>
                <c:pt idx="5096">
                  <c:v>17357.86</c:v>
                </c:pt>
                <c:pt idx="5097">
                  <c:v>17313.689999999999</c:v>
                </c:pt>
                <c:pt idx="5098">
                  <c:v>17551.25</c:v>
                </c:pt>
                <c:pt idx="5099">
                  <c:v>17404.03</c:v>
                </c:pt>
                <c:pt idx="5100">
                  <c:v>17031.63</c:v>
                </c:pt>
                <c:pt idx="5101">
                  <c:v>16858.169999999998</c:v>
                </c:pt>
                <c:pt idx="5102">
                  <c:v>16386.009999999998</c:v>
                </c:pt>
                <c:pt idx="5103">
                  <c:v>16318.73</c:v>
                </c:pt>
                <c:pt idx="5104">
                  <c:v>16044.44</c:v>
                </c:pt>
                <c:pt idx="5105">
                  <c:v>16247.82</c:v>
                </c:pt>
                <c:pt idx="5106">
                  <c:v>16008.14</c:v>
                </c:pt>
                <c:pt idx="5107">
                  <c:v>16245.44</c:v>
                </c:pt>
                <c:pt idx="5108">
                  <c:v>16228.9</c:v>
                </c:pt>
                <c:pt idx="5109">
                  <c:v>16332.45</c:v>
                </c:pt>
                <c:pt idx="5110">
                  <c:v>16694.3</c:v>
                </c:pt>
                <c:pt idx="5111">
                  <c:v>16800.060000000001</c:v>
                </c:pt>
                <c:pt idx="5112">
                  <c:v>17201.79</c:v>
                </c:pt>
                <c:pt idx="5113">
                  <c:v>17170.080000000002</c:v>
                </c:pt>
                <c:pt idx="5114">
                  <c:v>17144.96</c:v>
                </c:pt>
                <c:pt idx="5115">
                  <c:v>17004.34</c:v>
                </c:pt>
                <c:pt idx="5116">
                  <c:v>16861.91</c:v>
                </c:pt>
                <c:pt idx="5117">
                  <c:v>16980.61</c:v>
                </c:pt>
                <c:pt idx="5118">
                  <c:v>16914.95</c:v>
                </c:pt>
                <c:pt idx="5119">
                  <c:v>16654.419999999998</c:v>
                </c:pt>
                <c:pt idx="5120">
                  <c:v>16338.7</c:v>
                </c:pt>
                <c:pt idx="5121">
                  <c:v>16318.31</c:v>
                </c:pt>
                <c:pt idx="5122">
                  <c:v>16591.349999999999</c:v>
                </c:pt>
                <c:pt idx="5123">
                  <c:v>16907.55</c:v>
                </c:pt>
                <c:pt idx="5124">
                  <c:v>17210.080000000002</c:v>
                </c:pt>
                <c:pt idx="5125">
                  <c:v>17106.009999999998</c:v>
                </c:pt>
                <c:pt idx="5126">
                  <c:v>16963.21</c:v>
                </c:pt>
                <c:pt idx="5127">
                  <c:v>16925.400000000001</c:v>
                </c:pt>
                <c:pt idx="5128">
                  <c:v>17279.060000000001</c:v>
                </c:pt>
                <c:pt idx="5129">
                  <c:v>17370.169999999998</c:v>
                </c:pt>
                <c:pt idx="5130">
                  <c:v>17475.900000000001</c:v>
                </c:pt>
                <c:pt idx="5131">
                  <c:v>17411.05</c:v>
                </c:pt>
                <c:pt idx="5132">
                  <c:v>17614.66</c:v>
                </c:pt>
                <c:pt idx="5133">
                  <c:v>17470.150000000001</c:v>
                </c:pt>
                <c:pt idx="5134">
                  <c:v>17435.95</c:v>
                </c:pt>
                <c:pt idx="5135">
                  <c:v>17282.37</c:v>
                </c:pt>
                <c:pt idx="5136">
                  <c:v>17398.240000000002</c:v>
                </c:pt>
                <c:pt idx="5137">
                  <c:v>17572.68</c:v>
                </c:pt>
                <c:pt idx="5138">
                  <c:v>17504.36</c:v>
                </c:pt>
                <c:pt idx="5139">
                  <c:v>17342.13</c:v>
                </c:pt>
                <c:pt idx="5140">
                  <c:v>17036.900000000001</c:v>
                </c:pt>
                <c:pt idx="5141">
                  <c:v>17142.900000000001</c:v>
                </c:pt>
                <c:pt idx="5142">
                  <c:v>17286.830000000002</c:v>
                </c:pt>
                <c:pt idx="5143">
                  <c:v>16945.07</c:v>
                </c:pt>
                <c:pt idx="5144">
                  <c:v>16983.57</c:v>
                </c:pt>
                <c:pt idx="5145">
                  <c:v>16811.490000000002</c:v>
                </c:pt>
                <c:pt idx="5146">
                  <c:v>16547.12</c:v>
                </c:pt>
                <c:pt idx="5147">
                  <c:v>16573.59</c:v>
                </c:pt>
                <c:pt idx="5148">
                  <c:v>16502.61</c:v>
                </c:pt>
                <c:pt idx="5149">
                  <c:v>16182.01</c:v>
                </c:pt>
                <c:pt idx="5150">
                  <c:v>15838.57</c:v>
                </c:pt>
                <c:pt idx="5151">
                  <c:v>15727.49</c:v>
                </c:pt>
                <c:pt idx="5152">
                  <c:v>16099.67</c:v>
                </c:pt>
                <c:pt idx="5153">
                  <c:v>16206.19</c:v>
                </c:pt>
                <c:pt idx="5154">
                  <c:v>15814.44</c:v>
                </c:pt>
                <c:pt idx="5155">
                  <c:v>15667.36</c:v>
                </c:pt>
                <c:pt idx="5156">
                  <c:v>16002.71</c:v>
                </c:pt>
                <c:pt idx="5157">
                  <c:v>15820.11</c:v>
                </c:pt>
                <c:pt idx="5158">
                  <c:v>16034.6</c:v>
                </c:pt>
                <c:pt idx="5159">
                  <c:v>15975.65</c:v>
                </c:pt>
                <c:pt idx="5160">
                  <c:v>16117.5</c:v>
                </c:pt>
                <c:pt idx="5161">
                  <c:v>16153.91</c:v>
                </c:pt>
                <c:pt idx="5162">
                  <c:v>16298.29</c:v>
                </c:pt>
                <c:pt idx="5163">
                  <c:v>16356.03</c:v>
                </c:pt>
                <c:pt idx="5164">
                  <c:v>16161.03</c:v>
                </c:pt>
                <c:pt idx="5165">
                  <c:v>16280.49</c:v>
                </c:pt>
                <c:pt idx="5166">
                  <c:v>16040.18</c:v>
                </c:pt>
                <c:pt idx="5167">
                  <c:v>16454.740000000002</c:v>
                </c:pt>
                <c:pt idx="5168">
                  <c:v>16436.650000000001</c:v>
                </c:pt>
                <c:pt idx="5169">
                  <c:v>16670.82</c:v>
                </c:pt>
                <c:pt idx="5170">
                  <c:v>16911.330000000002</c:v>
                </c:pt>
                <c:pt idx="5171">
                  <c:v>17181.12</c:v>
                </c:pt>
                <c:pt idx="5172">
                  <c:v>17141.75</c:v>
                </c:pt>
                <c:pt idx="5173">
                  <c:v>16901.669999999998</c:v>
                </c:pt>
                <c:pt idx="5174">
                  <c:v>16861.259999999998</c:v>
                </c:pt>
                <c:pt idx="5175">
                  <c:v>16739.78</c:v>
                </c:pt>
                <c:pt idx="5176">
                  <c:v>16688.21</c:v>
                </c:pt>
                <c:pt idx="5177">
                  <c:v>16452.27</c:v>
                </c:pt>
                <c:pt idx="5178">
                  <c:v>16399.87</c:v>
                </c:pt>
                <c:pt idx="5179">
                  <c:v>16300.46</c:v>
                </c:pt>
                <c:pt idx="5180">
                  <c:v>16501.55</c:v>
                </c:pt>
                <c:pt idx="5181">
                  <c:v>16130.9</c:v>
                </c:pt>
                <c:pt idx="5182">
                  <c:v>16040.23</c:v>
                </c:pt>
                <c:pt idx="5183">
                  <c:v>16190.52</c:v>
                </c:pt>
                <c:pt idx="5184">
                  <c:v>16213.28</c:v>
                </c:pt>
                <c:pt idx="5185">
                  <c:v>16061.16</c:v>
                </c:pt>
                <c:pt idx="5186">
                  <c:v>16124.19</c:v>
                </c:pt>
                <c:pt idx="5187">
                  <c:v>16458.310000000001</c:v>
                </c:pt>
                <c:pt idx="5188">
                  <c:v>16311.05</c:v>
                </c:pt>
                <c:pt idx="5189">
                  <c:v>15818.25</c:v>
                </c:pt>
                <c:pt idx="5190">
                  <c:v>15992.9</c:v>
                </c:pt>
                <c:pt idx="5191">
                  <c:v>15928.62</c:v>
                </c:pt>
                <c:pt idx="5192">
                  <c:v>15639.95</c:v>
                </c:pt>
                <c:pt idx="5193">
                  <c:v>15626.96</c:v>
                </c:pt>
                <c:pt idx="5194">
                  <c:v>15747.26</c:v>
                </c:pt>
                <c:pt idx="5195">
                  <c:v>15902.51</c:v>
                </c:pt>
                <c:pt idx="5196">
                  <c:v>15912.09</c:v>
                </c:pt>
                <c:pt idx="5197">
                  <c:v>16149.08</c:v>
                </c:pt>
                <c:pt idx="5198">
                  <c:v>16099.26</c:v>
                </c:pt>
                <c:pt idx="5199">
                  <c:v>15994.24</c:v>
                </c:pt>
                <c:pt idx="5200">
                  <c:v>15827.72</c:v>
                </c:pt>
                <c:pt idx="5201">
                  <c:v>15513.57</c:v>
                </c:pt>
                <c:pt idx="5202">
                  <c:v>15550.64</c:v>
                </c:pt>
                <c:pt idx="5203">
                  <c:v>15330.31</c:v>
                </c:pt>
                <c:pt idx="5204">
                  <c:v>15512.32</c:v>
                </c:pt>
                <c:pt idx="5205">
                  <c:v>15340.22</c:v>
                </c:pt>
                <c:pt idx="5206">
                  <c:v>14872.48</c:v>
                </c:pt>
                <c:pt idx="5207">
                  <c:v>14811.08</c:v>
                </c:pt>
                <c:pt idx="5208">
                  <c:v>15198.73</c:v>
                </c:pt>
                <c:pt idx="5209">
                  <c:v>15097.96</c:v>
                </c:pt>
                <c:pt idx="5210">
                  <c:v>15148.19</c:v>
                </c:pt>
                <c:pt idx="5211">
                  <c:v>14840.47</c:v>
                </c:pt>
                <c:pt idx="5212">
                  <c:v>14858.43</c:v>
                </c:pt>
                <c:pt idx="5213">
                  <c:v>14582.2</c:v>
                </c:pt>
                <c:pt idx="5214">
                  <c:v>14464.56</c:v>
                </c:pt>
                <c:pt idx="5215">
                  <c:v>14539.6</c:v>
                </c:pt>
                <c:pt idx="5216">
                  <c:v>14872.39</c:v>
                </c:pt>
                <c:pt idx="5217">
                  <c:v>14837.78</c:v>
                </c:pt>
                <c:pt idx="5218">
                  <c:v>15371.44</c:v>
                </c:pt>
                <c:pt idx="5219">
                  <c:v>15340.33</c:v>
                </c:pt>
                <c:pt idx="5220">
                  <c:v>15399.64</c:v>
                </c:pt>
                <c:pt idx="5221">
                  <c:v>15060.05</c:v>
                </c:pt>
                <c:pt idx="5222">
                  <c:v>14988.54</c:v>
                </c:pt>
                <c:pt idx="5223">
                  <c:v>14664.64</c:v>
                </c:pt>
                <c:pt idx="5224">
                  <c:v>14660.04</c:v>
                </c:pt>
                <c:pt idx="5225">
                  <c:v>14799.14</c:v>
                </c:pt>
                <c:pt idx="5226">
                  <c:v>14587.03</c:v>
                </c:pt>
                <c:pt idx="5227">
                  <c:v>14544.3</c:v>
                </c:pt>
                <c:pt idx="5228">
                  <c:v>14531.65</c:v>
                </c:pt>
                <c:pt idx="5229">
                  <c:v>14408.46</c:v>
                </c:pt>
                <c:pt idx="5230">
                  <c:v>14301.31</c:v>
                </c:pt>
                <c:pt idx="5231">
                  <c:v>14315.35</c:v>
                </c:pt>
                <c:pt idx="5232">
                  <c:v>14720.39</c:v>
                </c:pt>
                <c:pt idx="5233">
                  <c:v>14658.87</c:v>
                </c:pt>
                <c:pt idx="5234">
                  <c:v>14507.64</c:v>
                </c:pt>
                <c:pt idx="5235">
                  <c:v>14648.51</c:v>
                </c:pt>
                <c:pt idx="5236">
                  <c:v>14835.33</c:v>
                </c:pt>
                <c:pt idx="5237">
                  <c:v>14954.73</c:v>
                </c:pt>
                <c:pt idx="5238">
                  <c:v>14695.05</c:v>
                </c:pt>
                <c:pt idx="5239">
                  <c:v>14889.37</c:v>
                </c:pt>
                <c:pt idx="5240">
                  <c:v>14720.36</c:v>
                </c:pt>
                <c:pt idx="5241">
                  <c:v>14696.51</c:v>
                </c:pt>
                <c:pt idx="5242">
                  <c:v>15015.7</c:v>
                </c:pt>
                <c:pt idx="5243">
                  <c:v>15114.64</c:v>
                </c:pt>
                <c:pt idx="5244">
                  <c:v>15168.68</c:v>
                </c:pt>
                <c:pt idx="5245">
                  <c:v>14927.19</c:v>
                </c:pt>
                <c:pt idx="5246">
                  <c:v>14552.29</c:v>
                </c:pt>
                <c:pt idx="5247">
                  <c:v>14483.9</c:v>
                </c:pt>
                <c:pt idx="5248">
                  <c:v>14132.37</c:v>
                </c:pt>
                <c:pt idx="5249">
                  <c:v>13914.43</c:v>
                </c:pt>
                <c:pt idx="5250">
                  <c:v>13423.21</c:v>
                </c:pt>
                <c:pt idx="5251">
                  <c:v>13427.08</c:v>
                </c:pt>
                <c:pt idx="5252">
                  <c:v>13931.61</c:v>
                </c:pt>
                <c:pt idx="5253">
                  <c:v>14007.85</c:v>
                </c:pt>
                <c:pt idx="5254">
                  <c:v>13981.49</c:v>
                </c:pt>
                <c:pt idx="5255">
                  <c:v>13946.96</c:v>
                </c:pt>
                <c:pt idx="5256">
                  <c:v>13785.69</c:v>
                </c:pt>
              </c:numCache>
            </c:numRef>
          </c:val>
          <c:smooth val="0"/>
          <c:extLst>
            <c:ext xmlns:c16="http://schemas.microsoft.com/office/drawing/2014/chart" uri="{C3380CC4-5D6E-409C-BE32-E72D297353CC}">
              <c16:uniqueId val="{00000000-0D23-434D-82AC-344A7F43CE86}"/>
            </c:ext>
          </c:extLst>
        </c:ser>
        <c:dLbls>
          <c:showLegendKey val="0"/>
          <c:showVal val="0"/>
          <c:showCatName val="0"/>
          <c:showSerName val="0"/>
          <c:showPercent val="0"/>
          <c:showBubbleSize val="0"/>
        </c:dLbls>
        <c:smooth val="0"/>
        <c:axId val="628797952"/>
        <c:axId val="560277088"/>
      </c:lineChart>
      <c:catAx>
        <c:axId val="6287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60277088"/>
        <c:crosses val="autoZero"/>
        <c:auto val="1"/>
        <c:lblAlgn val="ctr"/>
        <c:lblOffset val="100"/>
        <c:noMultiLvlLbl val="0"/>
      </c:catAx>
      <c:valAx>
        <c:axId val="56027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2879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GDP after 1980</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Sheet1!$D$27</c:f>
              <c:strCache>
                <c:ptCount val="1"/>
                <c:pt idx="0">
                  <c:v>Nominal GDP Index</c:v>
                </c:pt>
              </c:strCache>
            </c:strRef>
          </c:tx>
          <c:spPr>
            <a:ln w="28575" cap="rnd">
              <a:solidFill>
                <a:schemeClr val="accent1"/>
              </a:solidFill>
              <a:round/>
            </a:ln>
            <a:effectLst/>
          </c:spPr>
          <c:marker>
            <c:symbol val="none"/>
          </c:marker>
          <c:cat>
            <c:numRef>
              <c:f>Sheet1!$A$28:$A$68</c:f>
              <c:numCache>
                <c:formatCode>yyyy;@</c:formatCode>
                <c:ptCount val="41"/>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numCache>
            </c:numRef>
          </c:cat>
          <c:val>
            <c:numRef>
              <c:f>Sheet1!$D$28:$D$68</c:f>
              <c:numCache>
                <c:formatCode>General</c:formatCode>
                <c:ptCount val="41"/>
                <c:pt idx="0">
                  <c:v>100</c:v>
                </c:pt>
                <c:pt idx="1">
                  <c:v>107.50683478374741</c:v>
                </c:pt>
                <c:pt idx="2">
                  <c:v>112.8677595457396</c:v>
                </c:pt>
                <c:pt idx="3">
                  <c:v>117.38586147924525</c:v>
                </c:pt>
                <c:pt idx="4">
                  <c:v>124.76384530142847</c:v>
                </c:pt>
                <c:pt idx="5">
                  <c:v>133.99919370347476</c:v>
                </c:pt>
                <c:pt idx="6">
                  <c:v>140.24103242193274</c:v>
                </c:pt>
                <c:pt idx="7">
                  <c:v>145.84586394178524</c:v>
                </c:pt>
                <c:pt idx="8">
                  <c:v>156.78839493046209</c:v>
                </c:pt>
                <c:pt idx="9">
                  <c:v>168.88667251142425</c:v>
                </c:pt>
                <c:pt idx="10">
                  <c:v>182.3354350027405</c:v>
                </c:pt>
                <c:pt idx="11">
                  <c:v>193.30600929752958</c:v>
                </c:pt>
                <c:pt idx="12">
                  <c:v>197.98442340533035</c:v>
                </c:pt>
                <c:pt idx="13">
                  <c:v>199.19057382534166</c:v>
                </c:pt>
                <c:pt idx="14">
                  <c:v>210.39319515382019</c:v>
                </c:pt>
                <c:pt idx="15">
                  <c:v>214.79834145051839</c:v>
                </c:pt>
                <c:pt idx="16">
                  <c:v>220.54231883138885</c:v>
                </c:pt>
                <c:pt idx="17">
                  <c:v>223.82980966378091</c:v>
                </c:pt>
                <c:pt idx="18">
                  <c:v>220.9274716097558</c:v>
                </c:pt>
                <c:pt idx="19">
                  <c:v>217.45706100386801</c:v>
                </c:pt>
                <c:pt idx="20">
                  <c:v>220.4828554921435</c:v>
                </c:pt>
                <c:pt idx="21">
                  <c:v>218.93293778956976</c:v>
                </c:pt>
                <c:pt idx="22">
                  <c:v>215.97821928712349</c:v>
                </c:pt>
                <c:pt idx="23">
                  <c:v>215.76816215866742</c:v>
                </c:pt>
                <c:pt idx="24">
                  <c:v>218.00516145079015</c:v>
                </c:pt>
                <c:pt idx="25">
                  <c:v>219.28778238394452</c:v>
                </c:pt>
                <c:pt idx="26">
                  <c:v>220.38093598755054</c:v>
                </c:pt>
                <c:pt idx="27">
                  <c:v>222.07403515172825</c:v>
                </c:pt>
                <c:pt idx="28">
                  <c:v>217.35571801364446</c:v>
                </c:pt>
                <c:pt idx="29">
                  <c:v>203.81364255367865</c:v>
                </c:pt>
                <c:pt idx="30">
                  <c:v>208.17546791347507</c:v>
                </c:pt>
                <c:pt idx="31">
                  <c:v>204.84745635683274</c:v>
                </c:pt>
                <c:pt idx="32">
                  <c:v>206.09346862752932</c:v>
                </c:pt>
                <c:pt idx="33">
                  <c:v>209.48086116422132</c:v>
                </c:pt>
                <c:pt idx="34">
                  <c:v>213.64428322174348</c:v>
                </c:pt>
                <c:pt idx="35">
                  <c:v>221.55953725662343</c:v>
                </c:pt>
                <c:pt idx="36">
                  <c:v>224.16715292908421</c:v>
                </c:pt>
                <c:pt idx="37">
                  <c:v>227.75323702523528</c:v>
                </c:pt>
                <c:pt idx="38">
                  <c:v>229.03664037074813</c:v>
                </c:pt>
                <c:pt idx="39">
                  <c:v>231.12745209062641</c:v>
                </c:pt>
                <c:pt idx="40">
                  <c:v>221.98751681671826</c:v>
                </c:pt>
              </c:numCache>
            </c:numRef>
          </c:val>
          <c:smooth val="0"/>
          <c:extLst>
            <c:ext xmlns:c16="http://schemas.microsoft.com/office/drawing/2014/chart" uri="{C3380CC4-5D6E-409C-BE32-E72D297353CC}">
              <c16:uniqueId val="{00000000-C01E-40E5-870C-7EABABD7B608}"/>
            </c:ext>
          </c:extLst>
        </c:ser>
        <c:ser>
          <c:idx val="1"/>
          <c:order val="1"/>
          <c:tx>
            <c:strRef>
              <c:f>Sheet1!$E$27</c:f>
              <c:strCache>
                <c:ptCount val="1"/>
                <c:pt idx="0">
                  <c:v>Real GDP Index</c:v>
                </c:pt>
              </c:strCache>
            </c:strRef>
          </c:tx>
          <c:spPr>
            <a:ln w="28575" cap="rnd">
              <a:solidFill>
                <a:schemeClr val="accent2"/>
              </a:solidFill>
              <a:round/>
            </a:ln>
            <a:effectLst/>
          </c:spPr>
          <c:marker>
            <c:symbol val="none"/>
          </c:marker>
          <c:cat>
            <c:numRef>
              <c:f>Sheet1!$A$28:$A$68</c:f>
              <c:numCache>
                <c:formatCode>yyyy;@</c:formatCode>
                <c:ptCount val="41"/>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numCache>
            </c:numRef>
          </c:cat>
          <c:val>
            <c:numRef>
              <c:f>Sheet1!$E$28:$E$68</c:f>
              <c:numCache>
                <c:formatCode>General</c:formatCode>
                <c:ptCount val="41"/>
                <c:pt idx="0">
                  <c:v>100</c:v>
                </c:pt>
                <c:pt idx="1">
                  <c:v>104.17684395604397</c:v>
                </c:pt>
                <c:pt idx="2">
                  <c:v>107.69448791208791</c:v>
                </c:pt>
                <c:pt idx="3">
                  <c:v>110.99073406593408</c:v>
                </c:pt>
                <c:pt idx="4">
                  <c:v>115.94524835164835</c:v>
                </c:pt>
                <c:pt idx="5">
                  <c:v>123.28847472527471</c:v>
                </c:pt>
                <c:pt idx="6">
                  <c:v>126.77886593406593</c:v>
                </c:pt>
                <c:pt idx="7">
                  <c:v>131.98621538461538</c:v>
                </c:pt>
                <c:pt idx="8">
                  <c:v>141.41886593406593</c:v>
                </c:pt>
                <c:pt idx="9">
                  <c:v>149.01327472527473</c:v>
                </c:pt>
                <c:pt idx="10">
                  <c:v>157.31688791208791</c:v>
                </c:pt>
                <c:pt idx="11">
                  <c:v>162.54663736263737</c:v>
                </c:pt>
                <c:pt idx="12">
                  <c:v>163.87794285714284</c:v>
                </c:pt>
                <c:pt idx="13">
                  <c:v>164.15827692307693</c:v>
                </c:pt>
                <c:pt idx="14">
                  <c:v>157.01883076923076</c:v>
                </c:pt>
                <c:pt idx="15">
                  <c:v>161.1499956043956</c:v>
                </c:pt>
                <c:pt idx="16">
                  <c:v>166.20022857142857</c:v>
                </c:pt>
                <c:pt idx="17">
                  <c:v>167.83103296703297</c:v>
                </c:pt>
                <c:pt idx="18">
                  <c:v>165.69902417582415</c:v>
                </c:pt>
                <c:pt idx="19">
                  <c:v>165.14570549450548</c:v>
                </c:pt>
                <c:pt idx="20">
                  <c:v>169.71140219780219</c:v>
                </c:pt>
                <c:pt idx="21">
                  <c:v>170.36666373626375</c:v>
                </c:pt>
                <c:pt idx="22">
                  <c:v>170.43815384615385</c:v>
                </c:pt>
                <c:pt idx="23">
                  <c:v>173.05459340659343</c:v>
                </c:pt>
                <c:pt idx="24">
                  <c:v>176.83776703296704</c:v>
                </c:pt>
                <c:pt idx="25">
                  <c:v>180.02774505494506</c:v>
                </c:pt>
                <c:pt idx="26">
                  <c:v>182.49835604395605</c:v>
                </c:pt>
                <c:pt idx="27">
                  <c:v>185.20657582417581</c:v>
                </c:pt>
                <c:pt idx="28">
                  <c:v>182.93911208791206</c:v>
                </c:pt>
                <c:pt idx="29">
                  <c:v>172.52395604395605</c:v>
                </c:pt>
                <c:pt idx="30">
                  <c:v>179.59384615384616</c:v>
                </c:pt>
                <c:pt idx="31">
                  <c:v>179.63660659340658</c:v>
                </c:pt>
                <c:pt idx="32">
                  <c:v>182.10616263736264</c:v>
                </c:pt>
                <c:pt idx="33">
                  <c:v>185.75757362637361</c:v>
                </c:pt>
                <c:pt idx="34">
                  <c:v>186.30779780219783</c:v>
                </c:pt>
                <c:pt idx="35">
                  <c:v>189.21536703296701</c:v>
                </c:pt>
                <c:pt idx="36">
                  <c:v>190.64172307692309</c:v>
                </c:pt>
                <c:pt idx="37">
                  <c:v>193.83560439560438</c:v>
                </c:pt>
                <c:pt idx="38">
                  <c:v>194.91885714285715</c:v>
                </c:pt>
                <c:pt idx="39">
                  <c:v>195.44576703296704</c:v>
                </c:pt>
                <c:pt idx="40">
                  <c:v>186.00506373626376</c:v>
                </c:pt>
              </c:numCache>
            </c:numRef>
          </c:val>
          <c:smooth val="0"/>
          <c:extLst>
            <c:ext xmlns:c16="http://schemas.microsoft.com/office/drawing/2014/chart" uri="{C3380CC4-5D6E-409C-BE32-E72D297353CC}">
              <c16:uniqueId val="{00000001-C01E-40E5-870C-7EABABD7B608}"/>
            </c:ext>
          </c:extLst>
        </c:ser>
        <c:dLbls>
          <c:showLegendKey val="0"/>
          <c:showVal val="0"/>
          <c:showCatName val="0"/>
          <c:showSerName val="0"/>
          <c:showPercent val="0"/>
          <c:showBubbleSize val="0"/>
        </c:dLbls>
        <c:smooth val="0"/>
        <c:axId val="1313342400"/>
        <c:axId val="1404881776"/>
      </c:lineChart>
      <c:dateAx>
        <c:axId val="1313342400"/>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04881776"/>
        <c:crosses val="autoZero"/>
        <c:auto val="1"/>
        <c:lblOffset val="100"/>
        <c:baseTimeUnit val="years"/>
      </c:dateAx>
      <c:valAx>
        <c:axId val="140488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334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人均</a:t>
            </a:r>
            <a:r>
              <a:rPr lang="en-US" altLang="zh-CN"/>
              <a:t>GDP/</a:t>
            </a:r>
            <a:r>
              <a:rPr lang="zh-CN" altLang="en-US"/>
              <a:t>美国人均</a:t>
            </a:r>
            <a:r>
              <a:rPr lang="en-US" altLang="zh-CN"/>
              <a:t>GDP（</a:t>
            </a:r>
            <a:r>
              <a:rPr lang="en-US" altLang="zh-CN" sz="1400" b="0" i="0" u="none" strike="noStrike" baseline="0">
                <a:effectLst/>
              </a:rPr>
              <a:t>%</a:t>
            </a:r>
            <a:r>
              <a:rPr lang="en-US" altLang="zh-CN"/>
              <a: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WDI!$E$27</c:f>
              <c:strCache>
                <c:ptCount val="1"/>
                <c:pt idx="0">
                  <c:v>Japan</c:v>
                </c:pt>
              </c:strCache>
            </c:strRef>
          </c:tx>
          <c:spPr>
            <a:ln w="28575" cap="rnd">
              <a:solidFill>
                <a:schemeClr val="accent1"/>
              </a:solidFill>
              <a:round/>
            </a:ln>
            <a:effectLst/>
          </c:spPr>
          <c:marker>
            <c:symbol val="none"/>
          </c:marker>
          <c:cat>
            <c:numRef>
              <c:f>WDI!$A$28:$A$89</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WDI!$E$28:$E$89</c:f>
              <c:numCache>
                <c:formatCode>General</c:formatCode>
                <c:ptCount val="62"/>
                <c:pt idx="0">
                  <c:v>15.806437089247449</c:v>
                </c:pt>
                <c:pt idx="1">
                  <c:v>18.551967364490437</c:v>
                </c:pt>
                <c:pt idx="2">
                  <c:v>19.718610615501962</c:v>
                </c:pt>
                <c:pt idx="3">
                  <c:v>21.475492788924324</c:v>
                </c:pt>
                <c:pt idx="4">
                  <c:v>23.604665967635718</c:v>
                </c:pt>
                <c:pt idx="5">
                  <c:v>24.258975102802737</c:v>
                </c:pt>
                <c:pt idx="6">
                  <c:v>25.771269564238008</c:v>
                </c:pt>
                <c:pt idx="7">
                  <c:v>28.579254196587318</c:v>
                </c:pt>
                <c:pt idx="8">
                  <c:v>30.906332621135512</c:v>
                </c:pt>
                <c:pt idx="9">
                  <c:v>33.477959971852428</c:v>
                </c:pt>
                <c:pt idx="10">
                  <c:v>39.28172545593938</c:v>
                </c:pt>
                <c:pt idx="11">
                  <c:v>40.504953297362405</c:v>
                </c:pt>
                <c:pt idx="12">
                  <c:v>48.687778755608221</c:v>
                </c:pt>
                <c:pt idx="13">
                  <c:v>59.092082815208698</c:v>
                </c:pt>
                <c:pt idx="14">
                  <c:v>60.254778934305286</c:v>
                </c:pt>
                <c:pt idx="15">
                  <c:v>59.917598504699413</c:v>
                </c:pt>
                <c:pt idx="16">
                  <c:v>60.491957249150055</c:v>
                </c:pt>
                <c:pt idx="17">
                  <c:v>67.021799377506497</c:v>
                </c:pt>
                <c:pt idx="18">
                  <c:v>83.490157831319209</c:v>
                </c:pt>
                <c:pt idx="19">
                  <c:v>77.980323243091135</c:v>
                </c:pt>
                <c:pt idx="20">
                  <c:v>75.256546802537784</c:v>
                </c:pt>
                <c:pt idx="21">
                  <c:v>74.127791516403121</c:v>
                </c:pt>
                <c:pt idx="22">
                  <c:v>66.341613819528419</c:v>
                </c:pt>
                <c:pt idx="23">
                  <c:v>67.043770531665729</c:v>
                </c:pt>
                <c:pt idx="24">
                  <c:v>64.124614298892865</c:v>
                </c:pt>
                <c:pt idx="25">
                  <c:v>63.479747060766869</c:v>
                </c:pt>
                <c:pt idx="26">
                  <c:v>89.733409126338145</c:v>
                </c:pt>
                <c:pt idx="27">
                  <c:v>103.54335002863932</c:v>
                </c:pt>
                <c:pt idx="28">
                  <c:v>117.00515232822946</c:v>
                </c:pt>
                <c:pt idx="29">
                  <c:v>108.59958810630108</c:v>
                </c:pt>
                <c:pt idx="30">
                  <c:v>106.20741341544975</c:v>
                </c:pt>
                <c:pt idx="31">
                  <c:v>118.78522990766709</c:v>
                </c:pt>
                <c:pt idx="32">
                  <c:v>123.58863856346898</c:v>
                </c:pt>
                <c:pt idx="33">
                  <c:v>135.224037380223</c:v>
                </c:pt>
                <c:pt idx="34">
                  <c:v>144.1911045937791</c:v>
                </c:pt>
                <c:pt idx="35">
                  <c:v>154.0476476266675</c:v>
                </c:pt>
                <c:pt idx="36">
                  <c:v>130.6407332417885</c:v>
                </c:pt>
                <c:pt idx="37">
                  <c:v>113.28419375305559</c:v>
                </c:pt>
                <c:pt idx="38">
                  <c:v>98.691405715274442</c:v>
                </c:pt>
                <c:pt idx="39">
                  <c:v>106.06911315595843</c:v>
                </c:pt>
                <c:pt idx="40">
                  <c:v>107.8155984878079</c:v>
                </c:pt>
                <c:pt idx="41">
                  <c:v>92.655064545417758</c:v>
                </c:pt>
                <c:pt idx="42">
                  <c:v>86.375601981091904</c:v>
                </c:pt>
                <c:pt idx="43">
                  <c:v>89.609498693177017</c:v>
                </c:pt>
                <c:pt idx="44">
                  <c:v>91.789858115442868</c:v>
                </c:pt>
                <c:pt idx="45">
                  <c:v>85.698039958230027</c:v>
                </c:pt>
                <c:pt idx="46">
                  <c:v>77.73216128635741</c:v>
                </c:pt>
                <c:pt idx="47">
                  <c:v>74.461723024657971</c:v>
                </c:pt>
                <c:pt idx="48">
                  <c:v>82.100609879209202</c:v>
                </c:pt>
                <c:pt idx="49">
                  <c:v>87.528438219663428</c:v>
                </c:pt>
                <c:pt idx="50">
                  <c:v>92.430753929302895</c:v>
                </c:pt>
                <c:pt idx="51">
                  <c:v>97.391666143824011</c:v>
                </c:pt>
                <c:pt idx="52">
                  <c:v>94.903605725929339</c:v>
                </c:pt>
                <c:pt idx="53">
                  <c:v>76.745697961284804</c:v>
                </c:pt>
                <c:pt idx="54">
                  <c:v>69.798091742357855</c:v>
                </c:pt>
                <c:pt idx="55">
                  <c:v>61.590835610098637</c:v>
                </c:pt>
                <c:pt idx="56">
                  <c:v>68.045080480878795</c:v>
                </c:pt>
                <c:pt idx="57">
                  <c:v>64.823082442721955</c:v>
                </c:pt>
                <c:pt idx="58">
                  <c:v>63.236268440569845</c:v>
                </c:pt>
                <c:pt idx="59">
                  <c:v>62.128004728829026</c:v>
                </c:pt>
                <c:pt idx="60">
                  <c:v>62.832944312525726</c:v>
                </c:pt>
                <c:pt idx="61">
                  <c:v>55.96217454001399</c:v>
                </c:pt>
              </c:numCache>
            </c:numRef>
          </c:val>
          <c:smooth val="0"/>
          <c:extLst>
            <c:ext xmlns:c16="http://schemas.microsoft.com/office/drawing/2014/chart" uri="{C3380CC4-5D6E-409C-BE32-E72D297353CC}">
              <c16:uniqueId val="{00000000-0E84-4C00-8B4C-1E99EB7844EE}"/>
            </c:ext>
          </c:extLst>
        </c:ser>
        <c:ser>
          <c:idx val="1"/>
          <c:order val="1"/>
          <c:tx>
            <c:strRef>
              <c:f>WDI!$F$27</c:f>
              <c:strCache>
                <c:ptCount val="1"/>
                <c:pt idx="0">
                  <c:v>Korea</c:v>
                </c:pt>
              </c:strCache>
            </c:strRef>
          </c:tx>
          <c:spPr>
            <a:ln w="28575" cap="rnd">
              <a:solidFill>
                <a:schemeClr val="accent2"/>
              </a:solidFill>
              <a:round/>
            </a:ln>
            <a:effectLst/>
          </c:spPr>
          <c:marker>
            <c:symbol val="none"/>
          </c:marker>
          <c:cat>
            <c:numRef>
              <c:f>WDI!$A$28:$A$89</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numCache>
            </c:numRef>
          </c:cat>
          <c:val>
            <c:numRef>
              <c:f>WDI!$F$28:$F$89</c:f>
              <c:numCache>
                <c:formatCode>General</c:formatCode>
                <c:ptCount val="62"/>
                <c:pt idx="0">
                  <c:v>5.2633235789892687</c:v>
                </c:pt>
                <c:pt idx="1">
                  <c:v>3.0598348428902953</c:v>
                </c:pt>
                <c:pt idx="2">
                  <c:v>3.2726648161470342</c:v>
                </c:pt>
                <c:pt idx="3">
                  <c:v>4.3355281536481272</c:v>
                </c:pt>
                <c:pt idx="4">
                  <c:v>3.4585582280265306</c:v>
                </c:pt>
                <c:pt idx="5">
                  <c:v>2.8405661363938339</c:v>
                </c:pt>
                <c:pt idx="6">
                  <c:v>3.2192091438184516</c:v>
                </c:pt>
                <c:pt idx="7">
                  <c:v>3.7163658625041998</c:v>
                </c:pt>
                <c:pt idx="8">
                  <c:v>4.2256076496986861</c:v>
                </c:pt>
                <c:pt idx="9">
                  <c:v>4.8374366380657632</c:v>
                </c:pt>
                <c:pt idx="10">
                  <c:v>5.3360553814813958</c:v>
                </c:pt>
                <c:pt idx="11">
                  <c:v>5.3691571643773237</c:v>
                </c:pt>
                <c:pt idx="12">
                  <c:v>5.3199100714740082</c:v>
                </c:pt>
                <c:pt idx="13">
                  <c:v>6.0493178076506862</c:v>
                </c:pt>
                <c:pt idx="14">
                  <c:v>7.7965682422483624</c:v>
                </c:pt>
                <c:pt idx="15">
                  <c:v>7.9146252880451087</c:v>
                </c:pt>
                <c:pt idx="16">
                  <c:v>9.7079794530138717</c:v>
                </c:pt>
                <c:pt idx="17">
                  <c:v>11.170288217407073</c:v>
                </c:pt>
                <c:pt idx="18">
                  <c:v>13.306476708693973</c:v>
                </c:pt>
                <c:pt idx="19">
                  <c:v>15.27834955163179</c:v>
                </c:pt>
                <c:pt idx="20">
                  <c:v>13.641812343779053</c:v>
                </c:pt>
                <c:pt idx="21">
                  <c:v>13.476224066813502</c:v>
                </c:pt>
                <c:pt idx="22">
                  <c:v>13.804610836667999</c:v>
                </c:pt>
                <c:pt idx="23">
                  <c:v>14.146612887257181</c:v>
                </c:pt>
                <c:pt idx="24">
                  <c:v>14.095158827937135</c:v>
                </c:pt>
                <c:pt idx="25">
                  <c:v>13.612016261648488</c:v>
                </c:pt>
                <c:pt idx="26">
                  <c:v>14.864821327930308</c:v>
                </c:pt>
                <c:pt idx="27">
                  <c:v>17.738438313586794</c:v>
                </c:pt>
                <c:pt idx="28">
                  <c:v>22.172232163923088</c:v>
                </c:pt>
                <c:pt idx="29">
                  <c:v>25.449489779528829</c:v>
                </c:pt>
                <c:pt idx="30">
                  <c:v>27.670254874175338</c:v>
                </c:pt>
                <c:pt idx="31">
                  <c:v>31.373351418334494</c:v>
                </c:pt>
                <c:pt idx="32">
                  <c:v>31.970861712957948</c:v>
                </c:pt>
                <c:pt idx="33">
                  <c:v>33.671237410990685</c:v>
                </c:pt>
                <c:pt idx="34">
                  <c:v>37.499155572471409</c:v>
                </c:pt>
                <c:pt idx="35">
                  <c:v>43.793637619354875</c:v>
                </c:pt>
                <c:pt idx="36">
                  <c:v>44.724966874443751</c:v>
                </c:pt>
                <c:pt idx="37">
                  <c:v>39.411377518510925</c:v>
                </c:pt>
                <c:pt idx="38">
                  <c:v>25.20783288154972</c:v>
                </c:pt>
                <c:pt idx="39">
                  <c:v>30.920751187180446</c:v>
                </c:pt>
                <c:pt idx="40">
                  <c:v>33.737980699506245</c:v>
                </c:pt>
                <c:pt idx="41">
                  <c:v>31.134178137132995</c:v>
                </c:pt>
                <c:pt idx="42">
                  <c:v>34.646952490861672</c:v>
                </c:pt>
                <c:pt idx="43">
                  <c:v>37.155622458465892</c:v>
                </c:pt>
                <c:pt idx="44">
                  <c:v>39.535687794735466</c:v>
                </c:pt>
                <c:pt idx="45">
                  <c:v>43.973264793645143</c:v>
                </c:pt>
                <c:pt idx="46">
                  <c:v>46.96012491507107</c:v>
                </c:pt>
                <c:pt idx="47">
                  <c:v>50.127571831713716</c:v>
                </c:pt>
                <c:pt idx="48">
                  <c:v>43.95801475751</c:v>
                </c:pt>
                <c:pt idx="49">
                  <c:v>40.563353284290685</c:v>
                </c:pt>
                <c:pt idx="50">
                  <c:v>47.455129386369741</c:v>
                </c:pt>
                <c:pt idx="51">
                  <c:v>50.126394507394025</c:v>
                </c:pt>
                <c:pt idx="52">
                  <c:v>49.178423198335189</c:v>
                </c:pt>
                <c:pt idx="53">
                  <c:v>51.007992303622189</c:v>
                </c:pt>
                <c:pt idx="54">
                  <c:v>53.061561073916621</c:v>
                </c:pt>
                <c:pt idx="55">
                  <c:v>50.618128046078503</c:v>
                </c:pt>
                <c:pt idx="56">
                  <c:v>50.614338982311494</c:v>
                </c:pt>
                <c:pt idx="57">
                  <c:v>52.775878165592736</c:v>
                </c:pt>
                <c:pt idx="58">
                  <c:v>53.223753036287079</c:v>
                </c:pt>
                <c:pt idx="59">
                  <c:v>48.989901044027221</c:v>
                </c:pt>
                <c:pt idx="60">
                  <c:v>49.930714010940648</c:v>
                </c:pt>
                <c:pt idx="61">
                  <c:v>49.819878538370332</c:v>
                </c:pt>
              </c:numCache>
            </c:numRef>
          </c:val>
          <c:smooth val="0"/>
          <c:extLst>
            <c:ext xmlns:c16="http://schemas.microsoft.com/office/drawing/2014/chart" uri="{C3380CC4-5D6E-409C-BE32-E72D297353CC}">
              <c16:uniqueId val="{00000001-0E84-4C00-8B4C-1E99EB7844EE}"/>
            </c:ext>
          </c:extLst>
        </c:ser>
        <c:dLbls>
          <c:showLegendKey val="0"/>
          <c:showVal val="0"/>
          <c:showCatName val="0"/>
          <c:showSerName val="0"/>
          <c:showPercent val="0"/>
          <c:showBubbleSize val="0"/>
        </c:dLbls>
        <c:smooth val="0"/>
        <c:axId val="2060094623"/>
        <c:axId val="1779805599"/>
      </c:lineChart>
      <c:catAx>
        <c:axId val="206009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9805599"/>
        <c:crosses val="autoZero"/>
        <c:auto val="1"/>
        <c:lblAlgn val="ctr"/>
        <c:lblOffset val="100"/>
        <c:noMultiLvlLbl val="0"/>
      </c:catAx>
      <c:valAx>
        <c:axId val="1779805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60094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Nominal GDP</a:t>
            </a:r>
            <a:r>
              <a:rPr lang="en-US" altLang="zh-CN" baseline="0"/>
              <a:t> Growth</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Sheet1!$A$3:$A$67</c:f>
              <c:numCache>
                <c:formatCode>yyyy;@</c:formatCode>
                <c:ptCount val="65"/>
                <c:pt idx="0">
                  <c:v>20820</c:v>
                </c:pt>
                <c:pt idx="1">
                  <c:v>21185</c:v>
                </c:pt>
                <c:pt idx="2">
                  <c:v>21550</c:v>
                </c:pt>
                <c:pt idx="3">
                  <c:v>21915</c:v>
                </c:pt>
                <c:pt idx="4">
                  <c:v>22281</c:v>
                </c:pt>
                <c:pt idx="5">
                  <c:v>22646</c:v>
                </c:pt>
                <c:pt idx="6">
                  <c:v>23011</c:v>
                </c:pt>
                <c:pt idx="7">
                  <c:v>23376</c:v>
                </c:pt>
                <c:pt idx="8">
                  <c:v>23742</c:v>
                </c:pt>
                <c:pt idx="9">
                  <c:v>24107</c:v>
                </c:pt>
                <c:pt idx="10">
                  <c:v>24472</c:v>
                </c:pt>
                <c:pt idx="11">
                  <c:v>24837</c:v>
                </c:pt>
                <c:pt idx="12">
                  <c:v>25203</c:v>
                </c:pt>
                <c:pt idx="13">
                  <c:v>25568</c:v>
                </c:pt>
                <c:pt idx="14">
                  <c:v>25933</c:v>
                </c:pt>
                <c:pt idx="15">
                  <c:v>26298</c:v>
                </c:pt>
                <c:pt idx="16">
                  <c:v>26664</c:v>
                </c:pt>
                <c:pt idx="17">
                  <c:v>27029</c:v>
                </c:pt>
                <c:pt idx="18">
                  <c:v>27394</c:v>
                </c:pt>
                <c:pt idx="19">
                  <c:v>27759</c:v>
                </c:pt>
                <c:pt idx="20">
                  <c:v>28125</c:v>
                </c:pt>
                <c:pt idx="21">
                  <c:v>28490</c:v>
                </c:pt>
                <c:pt idx="22">
                  <c:v>28855</c:v>
                </c:pt>
                <c:pt idx="23">
                  <c:v>29220</c:v>
                </c:pt>
                <c:pt idx="24">
                  <c:v>29586</c:v>
                </c:pt>
                <c:pt idx="25">
                  <c:v>29951</c:v>
                </c:pt>
                <c:pt idx="26">
                  <c:v>30316</c:v>
                </c:pt>
                <c:pt idx="27">
                  <c:v>30681</c:v>
                </c:pt>
                <c:pt idx="28">
                  <c:v>31047</c:v>
                </c:pt>
                <c:pt idx="29">
                  <c:v>31412</c:v>
                </c:pt>
                <c:pt idx="30">
                  <c:v>31777</c:v>
                </c:pt>
                <c:pt idx="31">
                  <c:v>32142</c:v>
                </c:pt>
                <c:pt idx="32">
                  <c:v>32508</c:v>
                </c:pt>
                <c:pt idx="33">
                  <c:v>32873</c:v>
                </c:pt>
                <c:pt idx="34">
                  <c:v>33238</c:v>
                </c:pt>
                <c:pt idx="35">
                  <c:v>33603</c:v>
                </c:pt>
                <c:pt idx="36">
                  <c:v>33969</c:v>
                </c:pt>
                <c:pt idx="37">
                  <c:v>34334</c:v>
                </c:pt>
                <c:pt idx="38">
                  <c:v>34699</c:v>
                </c:pt>
                <c:pt idx="39">
                  <c:v>35064</c:v>
                </c:pt>
                <c:pt idx="40">
                  <c:v>35430</c:v>
                </c:pt>
                <c:pt idx="41">
                  <c:v>35795</c:v>
                </c:pt>
                <c:pt idx="42">
                  <c:v>36160</c:v>
                </c:pt>
                <c:pt idx="43">
                  <c:v>36525</c:v>
                </c:pt>
                <c:pt idx="44">
                  <c:v>36891</c:v>
                </c:pt>
                <c:pt idx="45">
                  <c:v>37256</c:v>
                </c:pt>
                <c:pt idx="46">
                  <c:v>37621</c:v>
                </c:pt>
                <c:pt idx="47">
                  <c:v>37986</c:v>
                </c:pt>
                <c:pt idx="48">
                  <c:v>38352</c:v>
                </c:pt>
                <c:pt idx="49">
                  <c:v>38717</c:v>
                </c:pt>
                <c:pt idx="50">
                  <c:v>39082</c:v>
                </c:pt>
                <c:pt idx="51">
                  <c:v>39447</c:v>
                </c:pt>
                <c:pt idx="52">
                  <c:v>39813</c:v>
                </c:pt>
                <c:pt idx="53">
                  <c:v>40178</c:v>
                </c:pt>
                <c:pt idx="54">
                  <c:v>40543</c:v>
                </c:pt>
                <c:pt idx="55">
                  <c:v>40908</c:v>
                </c:pt>
                <c:pt idx="56">
                  <c:v>41274</c:v>
                </c:pt>
                <c:pt idx="57">
                  <c:v>41639</c:v>
                </c:pt>
                <c:pt idx="58">
                  <c:v>42004</c:v>
                </c:pt>
                <c:pt idx="59">
                  <c:v>42369</c:v>
                </c:pt>
                <c:pt idx="60">
                  <c:v>42735</c:v>
                </c:pt>
                <c:pt idx="61">
                  <c:v>43100</c:v>
                </c:pt>
                <c:pt idx="62">
                  <c:v>43465</c:v>
                </c:pt>
                <c:pt idx="63">
                  <c:v>43830</c:v>
                </c:pt>
                <c:pt idx="64">
                  <c:v>44196</c:v>
                </c:pt>
              </c:numCache>
            </c:numRef>
          </c:cat>
          <c:val>
            <c:numRef>
              <c:f>Sheet1!$C$3:$C$67</c:f>
              <c:numCache>
                <c:formatCode>###,###,###,###,##0.00_ </c:formatCode>
                <c:ptCount val="65"/>
                <c:pt idx="0">
                  <c:v>12.6</c:v>
                </c:pt>
                <c:pt idx="1">
                  <c:v>15.2</c:v>
                </c:pt>
                <c:pt idx="2">
                  <c:v>6.3</c:v>
                </c:pt>
                <c:pt idx="3">
                  <c:v>14.3</c:v>
                </c:pt>
                <c:pt idx="4">
                  <c:v>21.4</c:v>
                </c:pt>
                <c:pt idx="5">
                  <c:v>20.8</c:v>
                </c:pt>
                <c:pt idx="6">
                  <c:v>13.5</c:v>
                </c:pt>
                <c:pt idx="7">
                  <c:v>14.4</c:v>
                </c:pt>
                <c:pt idx="8">
                  <c:v>17.600000000000001</c:v>
                </c:pt>
                <c:pt idx="9">
                  <c:v>11.3</c:v>
                </c:pt>
                <c:pt idx="10">
                  <c:v>16.100000000000001</c:v>
                </c:pt>
                <c:pt idx="11">
                  <c:v>17.2</c:v>
                </c:pt>
                <c:pt idx="12">
                  <c:v>18.399999999999999</c:v>
                </c:pt>
                <c:pt idx="13">
                  <c:v>17.5</c:v>
                </c:pt>
                <c:pt idx="14">
                  <c:v>17.899999999999999</c:v>
                </c:pt>
                <c:pt idx="15">
                  <c:v>10</c:v>
                </c:pt>
                <c:pt idx="16">
                  <c:v>14.5</c:v>
                </c:pt>
                <c:pt idx="17">
                  <c:v>21.8</c:v>
                </c:pt>
                <c:pt idx="18">
                  <c:v>19.3</c:v>
                </c:pt>
                <c:pt idx="19">
                  <c:v>10.5</c:v>
                </c:pt>
                <c:pt idx="20">
                  <c:v>12.3</c:v>
                </c:pt>
                <c:pt idx="21">
                  <c:v>11.4</c:v>
                </c:pt>
                <c:pt idx="22">
                  <c:v>10.1</c:v>
                </c:pt>
                <c:pt idx="23">
                  <c:v>8.4</c:v>
                </c:pt>
                <c:pt idx="24">
                  <c:v>9.6</c:v>
                </c:pt>
                <c:pt idx="25">
                  <c:v>7.5</c:v>
                </c:pt>
                <c:pt idx="26">
                  <c:v>5.0999999999999996</c:v>
                </c:pt>
                <c:pt idx="27">
                  <c:v>4.0999999999999996</c:v>
                </c:pt>
                <c:pt idx="28">
                  <c:v>6.1</c:v>
                </c:pt>
                <c:pt idx="29">
                  <c:v>7.4</c:v>
                </c:pt>
                <c:pt idx="30">
                  <c:v>4.9000000000000004</c:v>
                </c:pt>
                <c:pt idx="31">
                  <c:v>3.9</c:v>
                </c:pt>
                <c:pt idx="32">
                  <c:v>7.5</c:v>
                </c:pt>
                <c:pt idx="33">
                  <c:v>7.7</c:v>
                </c:pt>
                <c:pt idx="34">
                  <c:v>7.7</c:v>
                </c:pt>
                <c:pt idx="35">
                  <c:v>6.3</c:v>
                </c:pt>
                <c:pt idx="36">
                  <c:v>2.6</c:v>
                </c:pt>
                <c:pt idx="37">
                  <c:v>0.7</c:v>
                </c:pt>
                <c:pt idx="38">
                  <c:v>2.5</c:v>
                </c:pt>
                <c:pt idx="39">
                  <c:v>2.1</c:v>
                </c:pt>
                <c:pt idx="40">
                  <c:v>2.7</c:v>
                </c:pt>
                <c:pt idx="41">
                  <c:v>1.5</c:v>
                </c:pt>
                <c:pt idx="42">
                  <c:v>-1.3</c:v>
                </c:pt>
                <c:pt idx="43">
                  <c:v>-1.6</c:v>
                </c:pt>
                <c:pt idx="44">
                  <c:v>1.4</c:v>
                </c:pt>
                <c:pt idx="45">
                  <c:v>-0.7</c:v>
                </c:pt>
                <c:pt idx="46">
                  <c:v>-1.3</c:v>
                </c:pt>
                <c:pt idx="47">
                  <c:v>-0.1</c:v>
                </c:pt>
                <c:pt idx="48">
                  <c:v>1</c:v>
                </c:pt>
                <c:pt idx="49">
                  <c:v>0.6</c:v>
                </c:pt>
                <c:pt idx="50">
                  <c:v>0.5</c:v>
                </c:pt>
                <c:pt idx="51">
                  <c:v>0.8</c:v>
                </c:pt>
                <c:pt idx="52">
                  <c:v>-2.1</c:v>
                </c:pt>
                <c:pt idx="53">
                  <c:v>-6.2</c:v>
                </c:pt>
                <c:pt idx="54">
                  <c:v>2.1</c:v>
                </c:pt>
                <c:pt idx="55">
                  <c:v>-1.6</c:v>
                </c:pt>
                <c:pt idx="56">
                  <c:v>0.6</c:v>
                </c:pt>
                <c:pt idx="57">
                  <c:v>1.6</c:v>
                </c:pt>
                <c:pt idx="58">
                  <c:v>2</c:v>
                </c:pt>
                <c:pt idx="59">
                  <c:v>3.7</c:v>
                </c:pt>
                <c:pt idx="60">
                  <c:v>1.2</c:v>
                </c:pt>
                <c:pt idx="61">
                  <c:v>1.6</c:v>
                </c:pt>
                <c:pt idx="62">
                  <c:v>0.6</c:v>
                </c:pt>
                <c:pt idx="63">
                  <c:v>0.9</c:v>
                </c:pt>
                <c:pt idx="64">
                  <c:v>-4</c:v>
                </c:pt>
              </c:numCache>
            </c:numRef>
          </c:val>
          <c:smooth val="0"/>
          <c:extLst>
            <c:ext xmlns:c16="http://schemas.microsoft.com/office/drawing/2014/chart" uri="{C3380CC4-5D6E-409C-BE32-E72D297353CC}">
              <c16:uniqueId val="{00000000-8701-41EF-BB93-32E8926B016E}"/>
            </c:ext>
          </c:extLst>
        </c:ser>
        <c:dLbls>
          <c:showLegendKey val="0"/>
          <c:showVal val="0"/>
          <c:showCatName val="0"/>
          <c:showSerName val="0"/>
          <c:showPercent val="0"/>
          <c:showBubbleSize val="0"/>
        </c:dLbls>
        <c:smooth val="0"/>
        <c:axId val="1175017872"/>
        <c:axId val="1198936784"/>
      </c:lineChart>
      <c:dateAx>
        <c:axId val="1175017872"/>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98936784"/>
        <c:crossesAt val="-10"/>
        <c:auto val="1"/>
        <c:lblOffset val="100"/>
        <c:baseTimeUnit val="years"/>
      </c:dateAx>
      <c:valAx>
        <c:axId val="119893678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75017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Sheet1!$I$1</c:f>
              <c:strCache>
                <c:ptCount val="1"/>
                <c:pt idx="0">
                  <c:v>Central Government Debt as % of GDP</c:v>
                </c:pt>
              </c:strCache>
            </c:strRef>
          </c:tx>
          <c:spPr>
            <a:ln w="28575" cap="rnd">
              <a:solidFill>
                <a:schemeClr val="accent1"/>
              </a:solidFill>
              <a:round/>
            </a:ln>
            <a:effectLst/>
          </c:spPr>
          <c:marker>
            <c:symbol val="none"/>
          </c:marker>
          <c:cat>
            <c:numRef>
              <c:f>Sheet1!$H$2:$H$28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Sheet1!$I$2:$I$28</c:f>
              <c:numCache>
                <c:formatCode>General</c:formatCode>
                <c:ptCount val="27"/>
                <c:pt idx="0">
                  <c:v>52.894070550000002</c:v>
                </c:pt>
                <c:pt idx="1">
                  <c:v>38.854051419999998</c:v>
                </c:pt>
                <c:pt idx="2">
                  <c:v>39.63068406</c:v>
                </c:pt>
                <c:pt idx="3">
                  <c:v>42.898821099999999</c:v>
                </c:pt>
                <c:pt idx="4">
                  <c:v>56.043683260000002</c:v>
                </c:pt>
                <c:pt idx="5">
                  <c:v>61.735523180000001</c:v>
                </c:pt>
                <c:pt idx="6">
                  <c:v>66.499260469999996</c:v>
                </c:pt>
                <c:pt idx="7">
                  <c:v>74.142667919999994</c:v>
                </c:pt>
                <c:pt idx="8">
                  <c:v>81.573847990000004</c:v>
                </c:pt>
                <c:pt idx="9">
                  <c:v>91.996313689999994</c:v>
                </c:pt>
                <c:pt idx="10">
                  <c:v>100.46088330000001</c:v>
                </c:pt>
                <c:pt idx="11">
                  <c:v>104.44133420999999</c:v>
                </c:pt>
                <c:pt idx="12">
                  <c:v>113.60220486999999</c:v>
                </c:pt>
                <c:pt idx="13">
                  <c:v>124.03248579</c:v>
                </c:pt>
                <c:pt idx="14">
                  <c:v>129.87417206999999</c:v>
                </c:pt>
                <c:pt idx="15">
                  <c:v>130.46268044999999</c:v>
                </c:pt>
                <c:pt idx="16">
                  <c:v>130.82897291</c:v>
                </c:pt>
                <c:pt idx="17">
                  <c:v>134.21817523999999</c:v>
                </c:pt>
                <c:pt idx="18">
                  <c:v>140.41343481999999</c:v>
                </c:pt>
                <c:pt idx="19">
                  <c:v>158.87462947</c:v>
                </c:pt>
                <c:pt idx="20">
                  <c:v>162.29640660000001</c:v>
                </c:pt>
                <c:pt idx="21">
                  <c:v>177.96094288</c:v>
                </c:pt>
                <c:pt idx="22">
                  <c:v>186.02541796</c:v>
                </c:pt>
                <c:pt idx="23">
                  <c:v>188.88147597</c:v>
                </c:pt>
                <c:pt idx="24">
                  <c:v>194.42805268000001</c:v>
                </c:pt>
                <c:pt idx="25">
                  <c:v>197.28442268000001</c:v>
                </c:pt>
                <c:pt idx="26">
                  <c:v>196.58169404</c:v>
                </c:pt>
              </c:numCache>
            </c:numRef>
          </c:val>
          <c:smooth val="0"/>
          <c:extLst>
            <c:ext xmlns:c16="http://schemas.microsoft.com/office/drawing/2014/chart" uri="{C3380CC4-5D6E-409C-BE32-E72D297353CC}">
              <c16:uniqueId val="{00000000-4827-46E2-85AF-494A4BDC4CA6}"/>
            </c:ext>
          </c:extLst>
        </c:ser>
        <c:dLbls>
          <c:showLegendKey val="0"/>
          <c:showVal val="0"/>
          <c:showCatName val="0"/>
          <c:showSerName val="0"/>
          <c:showPercent val="0"/>
          <c:showBubbleSize val="0"/>
        </c:dLbls>
        <c:smooth val="0"/>
        <c:axId val="1240343376"/>
        <c:axId val="566023072"/>
      </c:lineChart>
      <c:catAx>
        <c:axId val="12403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66023072"/>
        <c:crosses val="autoZero"/>
        <c:auto val="1"/>
        <c:lblAlgn val="ctr"/>
        <c:lblOffset val="100"/>
        <c:noMultiLvlLbl val="0"/>
      </c:catAx>
      <c:valAx>
        <c:axId val="56602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4034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Discount Rate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Discount Rate</c:v>
                </c:pt>
              </c:strCache>
            </c:strRef>
          </c:tx>
          <c:spPr>
            <a:ln w="28575" cap="rnd">
              <a:solidFill>
                <a:schemeClr val="accent1"/>
              </a:solidFill>
              <a:round/>
            </a:ln>
            <a:effectLst/>
          </c:spPr>
          <c:marker>
            <c:symbol val="none"/>
          </c:marker>
          <c:cat>
            <c:numRef>
              <c:f>Sheet1!$F$110:$F$349</c:f>
              <c:numCache>
                <c:formatCode>mmm\-yy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Sheet1!$G$110:$G$349</c:f>
              <c:numCache>
                <c:formatCode>General</c:formatCode>
                <c:ptCount val="240"/>
                <c:pt idx="0">
                  <c:v>6.25</c:v>
                </c:pt>
                <c:pt idx="1">
                  <c:v>7.25</c:v>
                </c:pt>
                <c:pt idx="2">
                  <c:v>9</c:v>
                </c:pt>
                <c:pt idx="3">
                  <c:v>9</c:v>
                </c:pt>
                <c:pt idx="4">
                  <c:v>9</c:v>
                </c:pt>
                <c:pt idx="5">
                  <c:v>9</c:v>
                </c:pt>
                <c:pt idx="6">
                  <c:v>9</c:v>
                </c:pt>
                <c:pt idx="7">
                  <c:v>8.25</c:v>
                </c:pt>
                <c:pt idx="8">
                  <c:v>8.25</c:v>
                </c:pt>
                <c:pt idx="9">
                  <c:v>8.25</c:v>
                </c:pt>
                <c:pt idx="10">
                  <c:v>7.25</c:v>
                </c:pt>
                <c:pt idx="11">
                  <c:v>7.25</c:v>
                </c:pt>
                <c:pt idx="12">
                  <c:v>7.25</c:v>
                </c:pt>
                <c:pt idx="13">
                  <c:v>7.25</c:v>
                </c:pt>
                <c:pt idx="14">
                  <c:v>6.25</c:v>
                </c:pt>
                <c:pt idx="15">
                  <c:v>6.25</c:v>
                </c:pt>
                <c:pt idx="16">
                  <c:v>6.25</c:v>
                </c:pt>
                <c:pt idx="17">
                  <c:v>6.25</c:v>
                </c:pt>
                <c:pt idx="18">
                  <c:v>6.25</c:v>
                </c:pt>
                <c:pt idx="19">
                  <c:v>6.25</c:v>
                </c:pt>
                <c:pt idx="20">
                  <c:v>6.25</c:v>
                </c:pt>
                <c:pt idx="21">
                  <c:v>6.25</c:v>
                </c:pt>
                <c:pt idx="22">
                  <c:v>6.25</c:v>
                </c:pt>
                <c:pt idx="23">
                  <c:v>5.5</c:v>
                </c:pt>
                <c:pt idx="24">
                  <c:v>5.5</c:v>
                </c:pt>
                <c:pt idx="25">
                  <c:v>5.5</c:v>
                </c:pt>
                <c:pt idx="26">
                  <c:v>5.5</c:v>
                </c:pt>
                <c:pt idx="27">
                  <c:v>5.5</c:v>
                </c:pt>
                <c:pt idx="28">
                  <c:v>5.5</c:v>
                </c:pt>
                <c:pt idx="29">
                  <c:v>5.5</c:v>
                </c:pt>
                <c:pt idx="30">
                  <c:v>5.5</c:v>
                </c:pt>
                <c:pt idx="31">
                  <c:v>5.5</c:v>
                </c:pt>
                <c:pt idx="32">
                  <c:v>5.5</c:v>
                </c:pt>
                <c:pt idx="33">
                  <c:v>5.5</c:v>
                </c:pt>
                <c:pt idx="34">
                  <c:v>5.5</c:v>
                </c:pt>
                <c:pt idx="35">
                  <c:v>5.5</c:v>
                </c:pt>
                <c:pt idx="36">
                  <c:v>5.5</c:v>
                </c:pt>
                <c:pt idx="37">
                  <c:v>5.5</c:v>
                </c:pt>
                <c:pt idx="38">
                  <c:v>5.5</c:v>
                </c:pt>
                <c:pt idx="39">
                  <c:v>5.5</c:v>
                </c:pt>
                <c:pt idx="40">
                  <c:v>5.5</c:v>
                </c:pt>
                <c:pt idx="41">
                  <c:v>5.5</c:v>
                </c:pt>
                <c:pt idx="42">
                  <c:v>5.5</c:v>
                </c:pt>
                <c:pt idx="43">
                  <c:v>5.5</c:v>
                </c:pt>
                <c:pt idx="44">
                  <c:v>5.5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4.5</c:v>
                </c:pt>
                <c:pt idx="73">
                  <c:v>4.5</c:v>
                </c:pt>
                <c:pt idx="74">
                  <c:v>4</c:v>
                </c:pt>
                <c:pt idx="75">
                  <c:v>3.5</c:v>
                </c:pt>
                <c:pt idx="76">
                  <c:v>3.5</c:v>
                </c:pt>
                <c:pt idx="77">
                  <c:v>3.5</c:v>
                </c:pt>
                <c:pt idx="78">
                  <c:v>3.5</c:v>
                </c:pt>
                <c:pt idx="79">
                  <c:v>3.5</c:v>
                </c:pt>
                <c:pt idx="80">
                  <c:v>3.5</c:v>
                </c:pt>
                <c:pt idx="81">
                  <c:v>3.5</c:v>
                </c:pt>
                <c:pt idx="82">
                  <c:v>3</c:v>
                </c:pt>
                <c:pt idx="83">
                  <c:v>3</c:v>
                </c:pt>
                <c:pt idx="84">
                  <c:v>3</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3.25</c:v>
                </c:pt>
                <c:pt idx="113">
                  <c:v>3.25</c:v>
                </c:pt>
                <c:pt idx="114">
                  <c:v>3.25</c:v>
                </c:pt>
                <c:pt idx="115">
                  <c:v>3.25</c:v>
                </c:pt>
                <c:pt idx="116">
                  <c:v>3.25</c:v>
                </c:pt>
                <c:pt idx="117">
                  <c:v>3.75</c:v>
                </c:pt>
                <c:pt idx="118">
                  <c:v>3.75</c:v>
                </c:pt>
                <c:pt idx="119">
                  <c:v>4.25</c:v>
                </c:pt>
                <c:pt idx="120">
                  <c:v>4.25</c:v>
                </c:pt>
                <c:pt idx="121">
                  <c:v>4.25</c:v>
                </c:pt>
                <c:pt idx="122">
                  <c:v>5.25</c:v>
                </c:pt>
                <c:pt idx="123">
                  <c:v>5.25</c:v>
                </c:pt>
                <c:pt idx="124">
                  <c:v>5.25</c:v>
                </c:pt>
                <c:pt idx="125">
                  <c:v>5.25</c:v>
                </c:pt>
                <c:pt idx="126">
                  <c:v>5.25</c:v>
                </c:pt>
                <c:pt idx="127">
                  <c:v>6</c:v>
                </c:pt>
                <c:pt idx="128">
                  <c:v>6</c:v>
                </c:pt>
                <c:pt idx="129">
                  <c:v>6</c:v>
                </c:pt>
                <c:pt idx="130">
                  <c:v>6</c:v>
                </c:pt>
                <c:pt idx="131">
                  <c:v>6</c:v>
                </c:pt>
                <c:pt idx="132">
                  <c:v>6</c:v>
                </c:pt>
                <c:pt idx="133">
                  <c:v>6</c:v>
                </c:pt>
                <c:pt idx="134">
                  <c:v>6</c:v>
                </c:pt>
                <c:pt idx="135">
                  <c:v>6</c:v>
                </c:pt>
                <c:pt idx="136">
                  <c:v>6</c:v>
                </c:pt>
                <c:pt idx="137">
                  <c:v>6</c:v>
                </c:pt>
                <c:pt idx="138">
                  <c:v>5.5</c:v>
                </c:pt>
                <c:pt idx="139">
                  <c:v>5.5</c:v>
                </c:pt>
                <c:pt idx="140">
                  <c:v>5.5</c:v>
                </c:pt>
                <c:pt idx="141">
                  <c:v>5.5</c:v>
                </c:pt>
                <c:pt idx="142">
                  <c:v>5</c:v>
                </c:pt>
                <c:pt idx="143">
                  <c:v>4.5</c:v>
                </c:pt>
                <c:pt idx="144">
                  <c:v>4.5</c:v>
                </c:pt>
                <c:pt idx="145">
                  <c:v>4.5</c:v>
                </c:pt>
                <c:pt idx="146">
                  <c:v>4.5</c:v>
                </c:pt>
                <c:pt idx="147">
                  <c:v>3.75</c:v>
                </c:pt>
                <c:pt idx="148">
                  <c:v>3.75</c:v>
                </c:pt>
                <c:pt idx="149">
                  <c:v>3.75</c:v>
                </c:pt>
                <c:pt idx="150">
                  <c:v>3.25</c:v>
                </c:pt>
                <c:pt idx="151">
                  <c:v>3.25</c:v>
                </c:pt>
                <c:pt idx="152">
                  <c:v>3.25</c:v>
                </c:pt>
                <c:pt idx="153">
                  <c:v>3.25</c:v>
                </c:pt>
                <c:pt idx="154">
                  <c:v>3.25</c:v>
                </c:pt>
                <c:pt idx="155">
                  <c:v>3.25</c:v>
                </c:pt>
                <c:pt idx="156">
                  <c:v>3.25</c:v>
                </c:pt>
                <c:pt idx="157">
                  <c:v>2.5</c:v>
                </c:pt>
                <c:pt idx="158">
                  <c:v>2.5</c:v>
                </c:pt>
                <c:pt idx="159">
                  <c:v>2.5</c:v>
                </c:pt>
                <c:pt idx="160">
                  <c:v>2.5</c:v>
                </c:pt>
                <c:pt idx="161">
                  <c:v>2.5</c:v>
                </c:pt>
                <c:pt idx="162">
                  <c:v>2.5</c:v>
                </c:pt>
                <c:pt idx="163">
                  <c:v>2.5</c:v>
                </c:pt>
                <c:pt idx="164">
                  <c:v>1.75</c:v>
                </c:pt>
                <c:pt idx="165">
                  <c:v>1.75</c:v>
                </c:pt>
                <c:pt idx="166">
                  <c:v>1.75</c:v>
                </c:pt>
                <c:pt idx="167">
                  <c:v>1.75</c:v>
                </c:pt>
                <c:pt idx="168">
                  <c:v>1.75</c:v>
                </c:pt>
                <c:pt idx="169">
                  <c:v>1.75</c:v>
                </c:pt>
                <c:pt idx="170">
                  <c:v>1.75</c:v>
                </c:pt>
                <c:pt idx="171">
                  <c:v>1.75</c:v>
                </c:pt>
                <c:pt idx="172">
                  <c:v>1.75</c:v>
                </c:pt>
                <c:pt idx="173">
                  <c:v>1.75</c:v>
                </c:pt>
                <c:pt idx="174">
                  <c:v>1.75</c:v>
                </c:pt>
                <c:pt idx="175">
                  <c:v>1.75</c:v>
                </c:pt>
                <c:pt idx="176">
                  <c:v>1.75</c:v>
                </c:pt>
                <c:pt idx="177">
                  <c:v>1.75</c:v>
                </c:pt>
                <c:pt idx="178">
                  <c:v>1.75</c:v>
                </c:pt>
                <c:pt idx="179">
                  <c:v>1.75</c:v>
                </c:pt>
                <c:pt idx="180">
                  <c:v>1.75</c:v>
                </c:pt>
                <c:pt idx="181">
                  <c:v>1.75</c:v>
                </c:pt>
                <c:pt idx="182">
                  <c:v>1.75</c:v>
                </c:pt>
                <c:pt idx="183">
                  <c:v>1</c:v>
                </c:pt>
                <c:pt idx="184">
                  <c:v>1</c:v>
                </c:pt>
                <c:pt idx="185">
                  <c:v>1</c:v>
                </c:pt>
                <c:pt idx="186">
                  <c:v>1</c:v>
                </c:pt>
                <c:pt idx="187">
                  <c:v>1</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0.5</c:v>
                </c:pt>
                <c:pt idx="208">
                  <c:v>0.5</c:v>
                </c:pt>
                <c:pt idx="209">
                  <c:v>0.5</c:v>
                </c:pt>
                <c:pt idx="210">
                  <c:v>0.5</c:v>
                </c:pt>
                <c:pt idx="211">
                  <c:v>0.5</c:v>
                </c:pt>
                <c:pt idx="212">
                  <c:v>0.5</c:v>
                </c:pt>
                <c:pt idx="213">
                  <c:v>0.5</c:v>
                </c:pt>
                <c:pt idx="214">
                  <c:v>0.5</c:v>
                </c:pt>
                <c:pt idx="215">
                  <c:v>0.5</c:v>
                </c:pt>
                <c:pt idx="216">
                  <c:v>0.5</c:v>
                </c:pt>
                <c:pt idx="217">
                  <c:v>0.5</c:v>
                </c:pt>
                <c:pt idx="218">
                  <c:v>0.5</c:v>
                </c:pt>
                <c:pt idx="219">
                  <c:v>0.5</c:v>
                </c:pt>
                <c:pt idx="220">
                  <c:v>0.5</c:v>
                </c:pt>
                <c:pt idx="221">
                  <c:v>0.5</c:v>
                </c:pt>
                <c:pt idx="222">
                  <c:v>0.5</c:v>
                </c:pt>
                <c:pt idx="223">
                  <c:v>0.5</c:v>
                </c:pt>
                <c:pt idx="224">
                  <c:v>0.5</c:v>
                </c:pt>
                <c:pt idx="225">
                  <c:v>0.5</c:v>
                </c:pt>
                <c:pt idx="226">
                  <c:v>0.5</c:v>
                </c:pt>
                <c:pt idx="227">
                  <c:v>0.5</c:v>
                </c:pt>
                <c:pt idx="228">
                  <c:v>0.5</c:v>
                </c:pt>
                <c:pt idx="229">
                  <c:v>0.5</c:v>
                </c:pt>
                <c:pt idx="230">
                  <c:v>0.5</c:v>
                </c:pt>
                <c:pt idx="231">
                  <c:v>0.5</c:v>
                </c:pt>
                <c:pt idx="232">
                  <c:v>0.5</c:v>
                </c:pt>
                <c:pt idx="233">
                  <c:v>0.5</c:v>
                </c:pt>
                <c:pt idx="234">
                  <c:v>0.5</c:v>
                </c:pt>
                <c:pt idx="235">
                  <c:v>0.5</c:v>
                </c:pt>
                <c:pt idx="236">
                  <c:v>0.5</c:v>
                </c:pt>
                <c:pt idx="237">
                  <c:v>0.5</c:v>
                </c:pt>
                <c:pt idx="238">
                  <c:v>0.5</c:v>
                </c:pt>
                <c:pt idx="239">
                  <c:v>0.5</c:v>
                </c:pt>
              </c:numCache>
            </c:numRef>
          </c:val>
          <c:smooth val="0"/>
          <c:extLst>
            <c:ext xmlns:c16="http://schemas.microsoft.com/office/drawing/2014/chart" uri="{C3380CC4-5D6E-409C-BE32-E72D297353CC}">
              <c16:uniqueId val="{00000000-6D2A-486F-8FFF-AB678E426F15}"/>
            </c:ext>
          </c:extLst>
        </c:ser>
        <c:dLbls>
          <c:showLegendKey val="0"/>
          <c:showVal val="0"/>
          <c:showCatName val="0"/>
          <c:showSerName val="0"/>
          <c:showPercent val="0"/>
          <c:showBubbleSize val="0"/>
        </c:dLbls>
        <c:smooth val="0"/>
        <c:axId val="1786745231"/>
        <c:axId val="1303581151"/>
      </c:lineChart>
      <c:dateAx>
        <c:axId val="17867452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3581151"/>
        <c:crosses val="autoZero"/>
        <c:auto val="1"/>
        <c:lblOffset val="100"/>
        <c:baseTimeUnit val="months"/>
      </c:dateAx>
      <c:valAx>
        <c:axId val="1303581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8674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BoJ's Claims on Central Government (JPY mn)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0"/>
          <c:tx>
            <c:strRef>
              <c:f>Sheet1!$K$1</c:f>
              <c:strCache>
                <c:ptCount val="1"/>
                <c:pt idx="0">
                  <c:v>Claims on Central Government</c:v>
                </c:pt>
              </c:strCache>
            </c:strRef>
          </c:tx>
          <c:spPr>
            <a:ln w="28575" cap="rnd">
              <a:solidFill>
                <a:schemeClr val="accent2"/>
              </a:solidFill>
              <a:round/>
            </a:ln>
            <a:effectLst/>
          </c:spPr>
          <c:marker>
            <c:symbol val="none"/>
          </c:marker>
          <c:cat>
            <c:numRef>
              <c:f>Sheet1!$I$2:$I$57</c:f>
              <c:numCache>
                <c:formatCode>General</c:formatCode>
                <c:ptCount val="56"/>
                <c:pt idx="0">
                  <c:v>1953</c:v>
                </c:pt>
                <c:pt idx="1">
                  <c:v>1954</c:v>
                </c:pt>
                <c:pt idx="2">
                  <c:v>1955</c:v>
                </c:pt>
                <c:pt idx="3">
                  <c:v>1956</c:v>
                </c:pt>
                <c:pt idx="4">
                  <c:v>1957</c:v>
                </c:pt>
                <c:pt idx="5">
                  <c:v>1958</c:v>
                </c:pt>
                <c:pt idx="6">
                  <c:v>1959</c:v>
                </c:pt>
                <c:pt idx="7">
                  <c:v>1960</c:v>
                </c:pt>
                <c:pt idx="8">
                  <c:v>1961</c:v>
                </c:pt>
                <c:pt idx="9">
                  <c:v>1962</c:v>
                </c:pt>
                <c:pt idx="10">
                  <c:v>1963</c:v>
                </c:pt>
                <c:pt idx="11">
                  <c:v>1964</c:v>
                </c:pt>
                <c:pt idx="12">
                  <c:v>1965</c:v>
                </c:pt>
                <c:pt idx="13">
                  <c:v>1966</c:v>
                </c:pt>
                <c:pt idx="14">
                  <c:v>1967</c:v>
                </c:pt>
                <c:pt idx="15">
                  <c:v>1968</c:v>
                </c:pt>
                <c:pt idx="16">
                  <c:v>1969</c:v>
                </c:pt>
                <c:pt idx="17">
                  <c:v>1970</c:v>
                </c:pt>
                <c:pt idx="18">
                  <c:v>1971</c:v>
                </c:pt>
                <c:pt idx="19">
                  <c:v>1972</c:v>
                </c:pt>
                <c:pt idx="20">
                  <c:v>1973</c:v>
                </c:pt>
                <c:pt idx="21">
                  <c:v>1974</c:v>
                </c:pt>
                <c:pt idx="22">
                  <c:v>1975</c:v>
                </c:pt>
                <c:pt idx="23">
                  <c:v>1976</c:v>
                </c:pt>
                <c:pt idx="24">
                  <c:v>1977</c:v>
                </c:pt>
                <c:pt idx="25">
                  <c:v>1978</c:v>
                </c:pt>
                <c:pt idx="26">
                  <c:v>1979</c:v>
                </c:pt>
                <c:pt idx="27">
                  <c:v>1980</c:v>
                </c:pt>
                <c:pt idx="28">
                  <c:v>1981</c:v>
                </c:pt>
                <c:pt idx="29">
                  <c:v>1982</c:v>
                </c:pt>
                <c:pt idx="30">
                  <c:v>1983</c:v>
                </c:pt>
                <c:pt idx="31">
                  <c:v>1984</c:v>
                </c:pt>
                <c:pt idx="32">
                  <c:v>1985</c:v>
                </c:pt>
                <c:pt idx="33">
                  <c:v>1986</c:v>
                </c:pt>
                <c:pt idx="34">
                  <c:v>1987</c:v>
                </c:pt>
                <c:pt idx="35">
                  <c:v>1988</c:v>
                </c:pt>
                <c:pt idx="36">
                  <c:v>1989</c:v>
                </c:pt>
                <c:pt idx="37">
                  <c:v>1990</c:v>
                </c:pt>
                <c:pt idx="38">
                  <c:v>1991</c:v>
                </c:pt>
                <c:pt idx="39">
                  <c:v>1992</c:v>
                </c:pt>
                <c:pt idx="40">
                  <c:v>1993</c:v>
                </c:pt>
                <c:pt idx="41">
                  <c:v>1994</c:v>
                </c:pt>
                <c:pt idx="42">
                  <c:v>1995</c:v>
                </c:pt>
                <c:pt idx="43">
                  <c:v>1996</c:v>
                </c:pt>
                <c:pt idx="44">
                  <c:v>1997</c:v>
                </c:pt>
                <c:pt idx="45">
                  <c:v>1998</c:v>
                </c:pt>
                <c:pt idx="46">
                  <c:v>1999</c:v>
                </c:pt>
                <c:pt idx="47">
                  <c:v>2000</c:v>
                </c:pt>
                <c:pt idx="48">
                  <c:v>2001</c:v>
                </c:pt>
                <c:pt idx="49">
                  <c:v>2002</c:v>
                </c:pt>
                <c:pt idx="50">
                  <c:v>2003</c:v>
                </c:pt>
                <c:pt idx="51">
                  <c:v>2004</c:v>
                </c:pt>
                <c:pt idx="52">
                  <c:v>2005</c:v>
                </c:pt>
                <c:pt idx="53">
                  <c:v>2006</c:v>
                </c:pt>
                <c:pt idx="54">
                  <c:v>2007</c:v>
                </c:pt>
                <c:pt idx="55">
                  <c:v>2008</c:v>
                </c:pt>
              </c:numCache>
            </c:numRef>
          </c:cat>
          <c:val>
            <c:numRef>
              <c:f>Sheet1!$K$2:$K$57</c:f>
              <c:numCache>
                <c:formatCode>General</c:formatCode>
                <c:ptCount val="56"/>
                <c:pt idx="0">
                  <c:v>316000</c:v>
                </c:pt>
                <c:pt idx="1">
                  <c:v>376000</c:v>
                </c:pt>
                <c:pt idx="2">
                  <c:v>454000</c:v>
                </c:pt>
                <c:pt idx="3">
                  <c:v>452000</c:v>
                </c:pt>
                <c:pt idx="4">
                  <c:v>363000</c:v>
                </c:pt>
                <c:pt idx="5">
                  <c:v>422000</c:v>
                </c:pt>
                <c:pt idx="6">
                  <c:v>464000</c:v>
                </c:pt>
                <c:pt idx="7">
                  <c:v>394000</c:v>
                </c:pt>
                <c:pt idx="8">
                  <c:v>258000</c:v>
                </c:pt>
                <c:pt idx="9">
                  <c:v>441000</c:v>
                </c:pt>
                <c:pt idx="10">
                  <c:v>542000</c:v>
                </c:pt>
                <c:pt idx="11">
                  <c:v>622000</c:v>
                </c:pt>
                <c:pt idx="12">
                  <c:v>906000</c:v>
                </c:pt>
                <c:pt idx="13">
                  <c:v>740000</c:v>
                </c:pt>
                <c:pt idx="14">
                  <c:v>1241000</c:v>
                </c:pt>
                <c:pt idx="15">
                  <c:v>1569000</c:v>
                </c:pt>
                <c:pt idx="16">
                  <c:v>2025000</c:v>
                </c:pt>
                <c:pt idx="17">
                  <c:v>2574000</c:v>
                </c:pt>
                <c:pt idx="18">
                  <c:v>1817000</c:v>
                </c:pt>
                <c:pt idx="19">
                  <c:v>1220000</c:v>
                </c:pt>
                <c:pt idx="20">
                  <c:v>1744000</c:v>
                </c:pt>
                <c:pt idx="21">
                  <c:v>4045000</c:v>
                </c:pt>
                <c:pt idx="22">
                  <c:v>7489000</c:v>
                </c:pt>
                <c:pt idx="23">
                  <c:v>7294000</c:v>
                </c:pt>
                <c:pt idx="24">
                  <c:v>6904000</c:v>
                </c:pt>
                <c:pt idx="25">
                  <c:v>8726000</c:v>
                </c:pt>
                <c:pt idx="26">
                  <c:v>9087000</c:v>
                </c:pt>
                <c:pt idx="27">
                  <c:v>10249000</c:v>
                </c:pt>
                <c:pt idx="28">
                  <c:v>13346000</c:v>
                </c:pt>
                <c:pt idx="29">
                  <c:v>14717000</c:v>
                </c:pt>
                <c:pt idx="30">
                  <c:v>14567000</c:v>
                </c:pt>
                <c:pt idx="31">
                  <c:v>14503000</c:v>
                </c:pt>
                <c:pt idx="32">
                  <c:v>12831000</c:v>
                </c:pt>
                <c:pt idx="33">
                  <c:v>11304000</c:v>
                </c:pt>
                <c:pt idx="34">
                  <c:v>12281000</c:v>
                </c:pt>
                <c:pt idx="35">
                  <c:v>12119000</c:v>
                </c:pt>
                <c:pt idx="36">
                  <c:v>13269000</c:v>
                </c:pt>
                <c:pt idx="37">
                  <c:v>21328000</c:v>
                </c:pt>
                <c:pt idx="38">
                  <c:v>15267000</c:v>
                </c:pt>
                <c:pt idx="39">
                  <c:v>19127000</c:v>
                </c:pt>
                <c:pt idx="40">
                  <c:v>21402000</c:v>
                </c:pt>
                <c:pt idx="41">
                  <c:v>21982000</c:v>
                </c:pt>
                <c:pt idx="42">
                  <c:v>25078000</c:v>
                </c:pt>
                <c:pt idx="43">
                  <c:v>31300000</c:v>
                </c:pt>
                <c:pt idx="44">
                  <c:v>32873000</c:v>
                </c:pt>
                <c:pt idx="45">
                  <c:v>67923700</c:v>
                </c:pt>
                <c:pt idx="46">
                  <c:v>62977700</c:v>
                </c:pt>
                <c:pt idx="47">
                  <c:v>54175300</c:v>
                </c:pt>
                <c:pt idx="48">
                  <c:v>78313101.823982</c:v>
                </c:pt>
                <c:pt idx="49">
                  <c:v>84374968.039158002</c:v>
                </c:pt>
                <c:pt idx="50">
                  <c:v>91462656.756189004</c:v>
                </c:pt>
                <c:pt idx="51">
                  <c:v>94277332.221428007</c:v>
                </c:pt>
                <c:pt idx="52">
                  <c:v>96525178.330730006</c:v>
                </c:pt>
                <c:pt idx="53">
                  <c:v>77840861.6280182</c:v>
                </c:pt>
                <c:pt idx="54">
                  <c:v>69015183.830275804</c:v>
                </c:pt>
                <c:pt idx="55">
                  <c:v>63589323.053626098</c:v>
                </c:pt>
              </c:numCache>
            </c:numRef>
          </c:val>
          <c:smooth val="0"/>
          <c:extLst>
            <c:ext xmlns:c16="http://schemas.microsoft.com/office/drawing/2014/chart" uri="{C3380CC4-5D6E-409C-BE32-E72D297353CC}">
              <c16:uniqueId val="{00000000-21CD-44F8-B69C-0152C26E9014}"/>
            </c:ext>
          </c:extLst>
        </c:ser>
        <c:dLbls>
          <c:showLegendKey val="0"/>
          <c:showVal val="0"/>
          <c:showCatName val="0"/>
          <c:showSerName val="0"/>
          <c:showPercent val="0"/>
          <c:showBubbleSize val="0"/>
        </c:dLbls>
        <c:smooth val="0"/>
        <c:axId val="1313809904"/>
        <c:axId val="1279110928"/>
      </c:lineChart>
      <c:catAx>
        <c:axId val="131380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79110928"/>
        <c:crosses val="autoZero"/>
        <c:auto val="1"/>
        <c:lblAlgn val="ctr"/>
        <c:lblOffset val="100"/>
        <c:noMultiLvlLbl val="0"/>
      </c:catAx>
      <c:valAx>
        <c:axId val="1279110928"/>
        <c:scaling>
          <c:logBase val="10"/>
          <c:orientation val="minMax"/>
          <c:min val="1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380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Foreign Currency Reserve ($mn)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Sheet1!$M$1</c:f>
              <c:strCache>
                <c:ptCount val="1"/>
                <c:pt idx="0">
                  <c:v>Foreign Currency Reserve ($mn)</c:v>
                </c:pt>
              </c:strCache>
            </c:strRef>
          </c:tx>
          <c:spPr>
            <a:ln w="28575" cap="rnd">
              <a:solidFill>
                <a:schemeClr val="accent1"/>
              </a:solidFill>
              <a:round/>
            </a:ln>
            <a:effectLst/>
          </c:spPr>
          <c:marker>
            <c:symbol val="none"/>
          </c:marker>
          <c:cat>
            <c:numRef>
              <c:f>Sheet1!$L$2:$L$61</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Sheet1!$M$2:$M$61</c:f>
              <c:numCache>
                <c:formatCode>General</c:formatCode>
                <c:ptCount val="60"/>
                <c:pt idx="0">
                  <c:v>1702</c:v>
                </c:pt>
                <c:pt idx="1">
                  <c:v>1379</c:v>
                </c:pt>
                <c:pt idx="2">
                  <c:v>1732.01</c:v>
                </c:pt>
                <c:pt idx="3">
                  <c:v>1769.01</c:v>
                </c:pt>
                <c:pt idx="4">
                  <c:v>1715.08</c:v>
                </c:pt>
                <c:pt idx="5">
                  <c:v>1824.29</c:v>
                </c:pt>
                <c:pt idx="6">
                  <c:v>1790.1</c:v>
                </c:pt>
                <c:pt idx="7">
                  <c:v>1691.63</c:v>
                </c:pt>
                <c:pt idx="8">
                  <c:v>2550.04</c:v>
                </c:pt>
                <c:pt idx="9">
                  <c:v>3240.69</c:v>
                </c:pt>
                <c:pt idx="10">
                  <c:v>4307.53</c:v>
                </c:pt>
                <c:pt idx="11">
                  <c:v>14621.901254910001</c:v>
                </c:pt>
                <c:pt idx="12">
                  <c:v>17563.61451721</c:v>
                </c:pt>
                <c:pt idx="13">
                  <c:v>11354.553171060001</c:v>
                </c:pt>
                <c:pt idx="14">
                  <c:v>12614.28782172</c:v>
                </c:pt>
                <c:pt idx="15">
                  <c:v>11950.207137879999</c:v>
                </c:pt>
                <c:pt idx="16">
                  <c:v>15746.2524333</c:v>
                </c:pt>
                <c:pt idx="17">
                  <c:v>22340.96769134</c:v>
                </c:pt>
                <c:pt idx="18">
                  <c:v>32407.256160280001</c:v>
                </c:pt>
                <c:pt idx="19">
                  <c:v>19521.521615000001</c:v>
                </c:pt>
                <c:pt idx="20">
                  <c:v>24636.458973889999</c:v>
                </c:pt>
                <c:pt idx="21">
                  <c:v>28208.39938019</c:v>
                </c:pt>
                <c:pt idx="22">
                  <c:v>23333.958240939999</c:v>
                </c:pt>
                <c:pt idx="23">
                  <c:v>24601.596193519999</c:v>
                </c:pt>
                <c:pt idx="24">
                  <c:v>26429.149250769999</c:v>
                </c:pt>
                <c:pt idx="25">
                  <c:v>26718.641476270001</c:v>
                </c:pt>
                <c:pt idx="26">
                  <c:v>42256.623255420003</c:v>
                </c:pt>
                <c:pt idx="27">
                  <c:v>80972.879073329997</c:v>
                </c:pt>
                <c:pt idx="28">
                  <c:v>96728.1674853</c:v>
                </c:pt>
                <c:pt idx="29">
                  <c:v>83957.371777010005</c:v>
                </c:pt>
                <c:pt idx="30">
                  <c:v>78500.572150060005</c:v>
                </c:pt>
                <c:pt idx="31">
                  <c:v>72058.848245579997</c:v>
                </c:pt>
                <c:pt idx="32">
                  <c:v>71622.706505149996</c:v>
                </c:pt>
                <c:pt idx="33">
                  <c:v>98524.331239170002</c:v>
                </c:pt>
                <c:pt idx="34">
                  <c:v>125860.19453928999</c:v>
                </c:pt>
                <c:pt idx="35">
                  <c:v>183249.77250240999</c:v>
                </c:pt>
                <c:pt idx="36">
                  <c:v>216648.01185019</c:v>
                </c:pt>
                <c:pt idx="37">
                  <c:v>219648.28803942999</c:v>
                </c:pt>
                <c:pt idx="38">
                  <c:v>215470.62442358999</c:v>
                </c:pt>
                <c:pt idx="39">
                  <c:v>286916.15686990001</c:v>
                </c:pt>
                <c:pt idx="40">
                  <c:v>354902.07239867997</c:v>
                </c:pt>
                <c:pt idx="41">
                  <c:v>395155.04951892002</c:v>
                </c:pt>
                <c:pt idx="42">
                  <c:v>461185.64303544001</c:v>
                </c:pt>
                <c:pt idx="43">
                  <c:v>663289.09356856998</c:v>
                </c:pt>
                <c:pt idx="44">
                  <c:v>833891.29456044</c:v>
                </c:pt>
                <c:pt idx="45">
                  <c:v>834274.85430209001</c:v>
                </c:pt>
                <c:pt idx="46">
                  <c:v>879681.50678936997</c:v>
                </c:pt>
                <c:pt idx="47">
                  <c:v>952784.45594268001</c:v>
                </c:pt>
                <c:pt idx="48">
                  <c:v>1009364.78280659</c:v>
                </c:pt>
                <c:pt idx="49">
                  <c:v>1024899.79874146</c:v>
                </c:pt>
                <c:pt idx="50">
                  <c:v>1069985.0312149599</c:v>
                </c:pt>
                <c:pt idx="51">
                  <c:v>1258172.34031009</c:v>
                </c:pt>
                <c:pt idx="52">
                  <c:v>1227147.0636791999</c:v>
                </c:pt>
                <c:pt idx="53">
                  <c:v>1237217.76175135</c:v>
                </c:pt>
                <c:pt idx="54">
                  <c:v>1231009.76713357</c:v>
                </c:pt>
                <c:pt idx="55">
                  <c:v>1207019.2036275701</c:v>
                </c:pt>
                <c:pt idx="56">
                  <c:v>1188326.84364884</c:v>
                </c:pt>
                <c:pt idx="57">
                  <c:v>1232243.9166126701</c:v>
                </c:pt>
                <c:pt idx="58">
                  <c:v>1238935.32125338</c:v>
                </c:pt>
                <c:pt idx="59">
                  <c:v>1284973.7391133599</c:v>
                </c:pt>
              </c:numCache>
            </c:numRef>
          </c:val>
          <c:smooth val="0"/>
          <c:extLst>
            <c:ext xmlns:c16="http://schemas.microsoft.com/office/drawing/2014/chart" uri="{C3380CC4-5D6E-409C-BE32-E72D297353CC}">
              <c16:uniqueId val="{00000000-585F-4DDA-A7A2-EFBCD8D2CE57}"/>
            </c:ext>
          </c:extLst>
        </c:ser>
        <c:dLbls>
          <c:showLegendKey val="0"/>
          <c:showVal val="0"/>
          <c:showCatName val="0"/>
          <c:showSerName val="0"/>
          <c:showPercent val="0"/>
          <c:showBubbleSize val="0"/>
        </c:dLbls>
        <c:smooth val="0"/>
        <c:axId val="466365360"/>
        <c:axId val="371641792"/>
      </c:lineChart>
      <c:catAx>
        <c:axId val="46636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71641792"/>
        <c:crosses val="autoZero"/>
        <c:auto val="1"/>
        <c:lblAlgn val="ctr"/>
        <c:lblOffset val="100"/>
        <c:noMultiLvlLbl val="0"/>
      </c:catAx>
      <c:valAx>
        <c:axId val="371641792"/>
        <c:scaling>
          <c:logBase val="10"/>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6636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Real GDP Growth (1980-2007)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Sheet1!$O$27</c:f>
              <c:strCache>
                <c:ptCount val="1"/>
                <c:pt idx="0">
                  <c:v>Japan's Real GDP Growth</c:v>
                </c:pt>
              </c:strCache>
            </c:strRef>
          </c:tx>
          <c:spPr>
            <a:ln w="28575" cap="rnd">
              <a:solidFill>
                <a:schemeClr val="accent1"/>
              </a:solidFill>
              <a:round/>
            </a:ln>
            <a:effectLst/>
          </c:spPr>
          <c:marker>
            <c:symbol val="none"/>
          </c:marker>
          <c:cat>
            <c:numRef>
              <c:f>Sheet1!$M$47:$M$74</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Sheet1!$O$47:$O$74</c:f>
              <c:numCache>
                <c:formatCode>General</c:formatCode>
                <c:ptCount val="28"/>
                <c:pt idx="0">
                  <c:v>2.8175912072314624</c:v>
                </c:pt>
                <c:pt idx="1">
                  <c:v>4.2093364656348164</c:v>
                </c:pt>
                <c:pt idx="2">
                  <c:v>3.312456737203906</c:v>
                </c:pt>
                <c:pt idx="3">
                  <c:v>3.5230449851071821</c:v>
                </c:pt>
                <c:pt idx="4">
                  <c:v>4.5019948159162881</c:v>
                </c:pt>
                <c:pt idx="5">
                  <c:v>5.2333809471023951</c:v>
                </c:pt>
                <c:pt idx="6">
                  <c:v>3.3265256162917423</c:v>
                </c:pt>
                <c:pt idx="7">
                  <c:v>4.7306658602455531</c:v>
                </c:pt>
                <c:pt idx="8">
                  <c:v>6.7850201094137308</c:v>
                </c:pt>
                <c:pt idx="9">
                  <c:v>4.8580376864154395</c:v>
                </c:pt>
                <c:pt idx="10">
                  <c:v>4.8927130658078744</c:v>
                </c:pt>
                <c:pt idx="11">
                  <c:v>3.4174967615672402</c:v>
                </c:pt>
                <c:pt idx="12">
                  <c:v>0.8480695813862793</c:v>
                </c:pt>
                <c:pt idx="13">
                  <c:v>-0.51791984716323958</c:v>
                </c:pt>
                <c:pt idx="14">
                  <c:v>0.99306636334657306</c:v>
                </c:pt>
                <c:pt idx="15">
                  <c:v>2.7421403219035634</c:v>
                </c:pt>
                <c:pt idx="16">
                  <c:v>3.0999992907981166</c:v>
                </c:pt>
                <c:pt idx="17">
                  <c:v>1.0760452342591043</c:v>
                </c:pt>
                <c:pt idx="18">
                  <c:v>-1.1284098287732025</c:v>
                </c:pt>
                <c:pt idx="19">
                  <c:v>-0.25195427206599064</c:v>
                </c:pt>
                <c:pt idx="20">
                  <c:v>2.7796328251211477</c:v>
                </c:pt>
                <c:pt idx="21">
                  <c:v>0.40633590318703838</c:v>
                </c:pt>
                <c:pt idx="22">
                  <c:v>0.11799277688933074</c:v>
                </c:pt>
                <c:pt idx="23">
                  <c:v>1.528220148178594</c:v>
                </c:pt>
                <c:pt idx="24">
                  <c:v>2.2046878822115978</c:v>
                </c:pt>
                <c:pt idx="25">
                  <c:v>1.662670405285005</c:v>
                </c:pt>
                <c:pt idx="26">
                  <c:v>1.420006556043063</c:v>
                </c:pt>
                <c:pt idx="27">
                  <c:v>1.6541838810505194</c:v>
                </c:pt>
              </c:numCache>
            </c:numRef>
          </c:val>
          <c:smooth val="0"/>
          <c:extLst>
            <c:ext xmlns:c16="http://schemas.microsoft.com/office/drawing/2014/chart" uri="{C3380CC4-5D6E-409C-BE32-E72D297353CC}">
              <c16:uniqueId val="{00000000-E152-4391-8596-1EB3CBD9F29F}"/>
            </c:ext>
          </c:extLst>
        </c:ser>
        <c:dLbls>
          <c:showLegendKey val="0"/>
          <c:showVal val="0"/>
          <c:showCatName val="0"/>
          <c:showSerName val="0"/>
          <c:showPercent val="0"/>
          <c:showBubbleSize val="0"/>
        </c:dLbls>
        <c:smooth val="0"/>
        <c:axId val="1051150799"/>
        <c:axId val="949238655"/>
      </c:lineChart>
      <c:catAx>
        <c:axId val="105115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9238655"/>
        <c:crossesAt val="-10"/>
        <c:auto val="1"/>
        <c:lblAlgn val="ctr"/>
        <c:lblOffset val="100"/>
        <c:noMultiLvlLbl val="0"/>
      </c:catAx>
      <c:valAx>
        <c:axId val="949238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5115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Age Dependency Ratio: Old </a:t>
            </a:r>
          </a:p>
          <a:p>
            <a:pPr>
              <a:defRPr/>
            </a:pPr>
            <a:r>
              <a:rPr lang="en-US" altLang="zh-CN"/>
              <a:t>(% of Working-Age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Sheet1!$N$26</c:f>
              <c:strCache>
                <c:ptCount val="1"/>
                <c:pt idx="0">
                  <c:v>Age Dependency Ratio: Old (% of Working-Age Population)</c:v>
                </c:pt>
              </c:strCache>
            </c:strRef>
          </c:tx>
          <c:spPr>
            <a:ln w="28575" cap="rnd">
              <a:solidFill>
                <a:schemeClr val="accent1"/>
              </a:solidFill>
              <a:round/>
            </a:ln>
            <a:effectLst/>
          </c:spPr>
          <c:marker>
            <c:symbol val="none"/>
          </c:marker>
          <c:cat>
            <c:numRef>
              <c:f>Sheet1!$K$27:$K$86</c:f>
              <c:numCache>
                <c:formatCode>General</c:formatCod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numCache>
            </c:numRef>
          </c:cat>
          <c:val>
            <c:numRef>
              <c:f>Sheet1!$N$27:$N$86</c:f>
              <c:numCache>
                <c:formatCode>General</c:formatCode>
                <c:ptCount val="60"/>
                <c:pt idx="0">
                  <c:v>8.7667021999999992</c:v>
                </c:pt>
                <c:pt idx="1">
                  <c:v>8.8328092799999993</c:v>
                </c:pt>
                <c:pt idx="2">
                  <c:v>8.8858916699999995</c:v>
                </c:pt>
                <c:pt idx="3">
                  <c:v>8.9359711799999992</c:v>
                </c:pt>
                <c:pt idx="4">
                  <c:v>8.9956402000000004</c:v>
                </c:pt>
                <c:pt idx="5">
                  <c:v>9.0735037300000005</c:v>
                </c:pt>
                <c:pt idx="6">
                  <c:v>9.2279114100000008</c:v>
                </c:pt>
                <c:pt idx="7">
                  <c:v>9.3939638399999996</c:v>
                </c:pt>
                <c:pt idx="8">
                  <c:v>9.5726626499999998</c:v>
                </c:pt>
                <c:pt idx="9">
                  <c:v>9.7623901499999999</c:v>
                </c:pt>
                <c:pt idx="10">
                  <c:v>9.9627719599999995</c:v>
                </c:pt>
                <c:pt idx="11">
                  <c:v>10.222188790000001</c:v>
                </c:pt>
                <c:pt idx="12">
                  <c:v>10.485350840000001</c:v>
                </c:pt>
                <c:pt idx="13">
                  <c:v>10.75713032</c:v>
                </c:pt>
                <c:pt idx="14">
                  <c:v>11.04262028</c:v>
                </c:pt>
                <c:pt idx="15">
                  <c:v>11.344154440000001</c:v>
                </c:pt>
                <c:pt idx="16">
                  <c:v>11.71719661</c:v>
                </c:pt>
                <c:pt idx="17">
                  <c:v>12.10293411</c:v>
                </c:pt>
                <c:pt idx="18">
                  <c:v>12.49007802</c:v>
                </c:pt>
                <c:pt idx="19">
                  <c:v>12.860587110000001</c:v>
                </c:pt>
                <c:pt idx="20">
                  <c:v>13.20601987</c:v>
                </c:pt>
                <c:pt idx="21">
                  <c:v>13.54735166</c:v>
                </c:pt>
                <c:pt idx="22">
                  <c:v>13.86394739</c:v>
                </c:pt>
                <c:pt idx="23">
                  <c:v>14.169775939999999</c:v>
                </c:pt>
                <c:pt idx="24">
                  <c:v>14.482533289999999</c:v>
                </c:pt>
                <c:pt idx="25">
                  <c:v>14.81511588</c:v>
                </c:pt>
                <c:pt idx="26">
                  <c:v>15.19321375</c:v>
                </c:pt>
                <c:pt idx="27">
                  <c:v>15.58096873</c:v>
                </c:pt>
                <c:pt idx="28">
                  <c:v>15.999305440000001</c:v>
                </c:pt>
                <c:pt idx="29">
                  <c:v>16.478572740000001</c:v>
                </c:pt>
                <c:pt idx="30">
                  <c:v>17.038514020000001</c:v>
                </c:pt>
                <c:pt idx="31">
                  <c:v>17.640163340000001</c:v>
                </c:pt>
                <c:pt idx="32">
                  <c:v>18.310705899999999</c:v>
                </c:pt>
                <c:pt idx="33">
                  <c:v>19.03811885</c:v>
                </c:pt>
                <c:pt idx="34">
                  <c:v>19.80040971</c:v>
                </c:pt>
                <c:pt idx="35">
                  <c:v>20.584471440000002</c:v>
                </c:pt>
                <c:pt idx="36">
                  <c:v>21.4115547</c:v>
                </c:pt>
                <c:pt idx="37">
                  <c:v>22.260524749999998</c:v>
                </c:pt>
                <c:pt idx="38">
                  <c:v>23.126448709999998</c:v>
                </c:pt>
                <c:pt idx="39">
                  <c:v>24.00350276</c:v>
                </c:pt>
                <c:pt idx="40">
                  <c:v>24.892316739999998</c:v>
                </c:pt>
                <c:pt idx="41">
                  <c:v>25.77872605</c:v>
                </c:pt>
                <c:pt idx="42">
                  <c:v>26.67110207</c:v>
                </c:pt>
                <c:pt idx="43">
                  <c:v>27.583891730000001</c:v>
                </c:pt>
                <c:pt idx="44">
                  <c:v>28.53588736</c:v>
                </c:pt>
                <c:pt idx="45">
                  <c:v>29.544515659999998</c:v>
                </c:pt>
                <c:pt idx="46">
                  <c:v>30.509701840000002</c:v>
                </c:pt>
                <c:pt idx="47">
                  <c:v>31.495725790000002</c:v>
                </c:pt>
                <c:pt idx="48">
                  <c:v>32.54464858</c:v>
                </c:pt>
                <c:pt idx="49">
                  <c:v>33.722465819999996</c:v>
                </c:pt>
                <c:pt idx="50">
                  <c:v>35.072598650000003</c:v>
                </c:pt>
                <c:pt idx="51">
                  <c:v>36.449182639999997</c:v>
                </c:pt>
                <c:pt idx="52">
                  <c:v>37.97407106</c:v>
                </c:pt>
                <c:pt idx="53">
                  <c:v>39.585592920000003</c:v>
                </c:pt>
                <c:pt idx="54">
                  <c:v>41.172972659999999</c:v>
                </c:pt>
                <c:pt idx="55">
                  <c:v>42.660738010000003</c:v>
                </c:pt>
                <c:pt idx="56">
                  <c:v>43.957903170000002</c:v>
                </c:pt>
                <c:pt idx="57">
                  <c:v>45.125210060000001</c:v>
                </c:pt>
                <c:pt idx="58">
                  <c:v>46.170862579999998</c:v>
                </c:pt>
                <c:pt idx="59">
                  <c:v>47.121728070000003</c:v>
                </c:pt>
              </c:numCache>
            </c:numRef>
          </c:val>
          <c:smooth val="0"/>
          <c:extLst>
            <c:ext xmlns:c16="http://schemas.microsoft.com/office/drawing/2014/chart" uri="{C3380CC4-5D6E-409C-BE32-E72D297353CC}">
              <c16:uniqueId val="{00000000-9C03-462D-A756-C86993E06C26}"/>
            </c:ext>
          </c:extLst>
        </c:ser>
        <c:dLbls>
          <c:showLegendKey val="0"/>
          <c:showVal val="0"/>
          <c:showCatName val="0"/>
          <c:showSerName val="0"/>
          <c:showPercent val="0"/>
          <c:showBubbleSize val="0"/>
        </c:dLbls>
        <c:smooth val="0"/>
        <c:axId val="1970198447"/>
        <c:axId val="1880305231"/>
      </c:lineChart>
      <c:catAx>
        <c:axId val="197019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80305231"/>
        <c:crosses val="autoZero"/>
        <c:auto val="1"/>
        <c:lblAlgn val="ctr"/>
        <c:lblOffset val="100"/>
        <c:noMultiLvlLbl val="0"/>
      </c:catAx>
      <c:valAx>
        <c:axId val="1880305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70198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Sheet1!$M$26</c:f>
              <c:strCache>
                <c:ptCount val="1"/>
                <c:pt idx="0">
                  <c:v>Birth Rate (per 1000 People)</c:v>
                </c:pt>
              </c:strCache>
            </c:strRef>
          </c:tx>
          <c:spPr>
            <a:ln w="28575" cap="rnd">
              <a:solidFill>
                <a:schemeClr val="accent1"/>
              </a:solidFill>
              <a:round/>
            </a:ln>
            <a:effectLst/>
          </c:spPr>
          <c:marker>
            <c:symbol val="none"/>
          </c:marker>
          <c:cat>
            <c:numRef>
              <c:f>Sheet1!$K$37:$K$85</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Sheet1!$M$37:$M$85</c:f>
              <c:numCache>
                <c:formatCode>General</c:formatCode>
                <c:ptCount val="49"/>
                <c:pt idx="0">
                  <c:v>18.7</c:v>
                </c:pt>
                <c:pt idx="1">
                  <c:v>19.100000000000001</c:v>
                </c:pt>
                <c:pt idx="2">
                  <c:v>19.2</c:v>
                </c:pt>
                <c:pt idx="3">
                  <c:v>19.399999999999999</c:v>
                </c:pt>
                <c:pt idx="4">
                  <c:v>18.399999999999999</c:v>
                </c:pt>
                <c:pt idx="5">
                  <c:v>17</c:v>
                </c:pt>
                <c:pt idx="6">
                  <c:v>16.2</c:v>
                </c:pt>
                <c:pt idx="7">
                  <c:v>15.4</c:v>
                </c:pt>
                <c:pt idx="8">
                  <c:v>14.8</c:v>
                </c:pt>
                <c:pt idx="9">
                  <c:v>14.1</c:v>
                </c:pt>
                <c:pt idx="10">
                  <c:v>13.5</c:v>
                </c:pt>
                <c:pt idx="11">
                  <c:v>13</c:v>
                </c:pt>
                <c:pt idx="12">
                  <c:v>12.8</c:v>
                </c:pt>
                <c:pt idx="13">
                  <c:v>12.7</c:v>
                </c:pt>
                <c:pt idx="14">
                  <c:v>12.5</c:v>
                </c:pt>
                <c:pt idx="15">
                  <c:v>11.9</c:v>
                </c:pt>
                <c:pt idx="16">
                  <c:v>11.4</c:v>
                </c:pt>
                <c:pt idx="17">
                  <c:v>11.1</c:v>
                </c:pt>
                <c:pt idx="18">
                  <c:v>10.8</c:v>
                </c:pt>
                <c:pt idx="19">
                  <c:v>10.199999999999999</c:v>
                </c:pt>
                <c:pt idx="20">
                  <c:v>10</c:v>
                </c:pt>
                <c:pt idx="21">
                  <c:v>9.9</c:v>
                </c:pt>
                <c:pt idx="22">
                  <c:v>9.8000000000000007</c:v>
                </c:pt>
                <c:pt idx="23">
                  <c:v>9.6</c:v>
                </c:pt>
                <c:pt idx="24">
                  <c:v>10</c:v>
                </c:pt>
                <c:pt idx="25">
                  <c:v>9.5399999999999991</c:v>
                </c:pt>
                <c:pt idx="26">
                  <c:v>9.6</c:v>
                </c:pt>
                <c:pt idx="27">
                  <c:v>9.5</c:v>
                </c:pt>
                <c:pt idx="28">
                  <c:v>9.6</c:v>
                </c:pt>
                <c:pt idx="29">
                  <c:v>9.3000000000000007</c:v>
                </c:pt>
                <c:pt idx="30">
                  <c:v>9.4</c:v>
                </c:pt>
                <c:pt idx="31">
                  <c:v>9.3000000000000007</c:v>
                </c:pt>
                <c:pt idx="32">
                  <c:v>9.3000000000000007</c:v>
                </c:pt>
                <c:pt idx="33">
                  <c:v>9.1999999999999993</c:v>
                </c:pt>
                <c:pt idx="34">
                  <c:v>8.6936045600000007</c:v>
                </c:pt>
                <c:pt idx="35">
                  <c:v>8.4132922200000007</c:v>
                </c:pt>
                <c:pt idx="36">
                  <c:v>8.65</c:v>
                </c:pt>
                <c:pt idx="37">
                  <c:v>8.6300000000000008</c:v>
                </c:pt>
                <c:pt idx="38">
                  <c:v>8.6999999999999993</c:v>
                </c:pt>
                <c:pt idx="39">
                  <c:v>8.5</c:v>
                </c:pt>
                <c:pt idx="40">
                  <c:v>8.5</c:v>
                </c:pt>
                <c:pt idx="41">
                  <c:v>8.3000000000000007</c:v>
                </c:pt>
                <c:pt idx="42">
                  <c:v>8.1999999999999993</c:v>
                </c:pt>
                <c:pt idx="43">
                  <c:v>8.1999999999999993</c:v>
                </c:pt>
                <c:pt idx="44">
                  <c:v>8</c:v>
                </c:pt>
                <c:pt idx="45">
                  <c:v>8</c:v>
                </c:pt>
                <c:pt idx="46">
                  <c:v>7.8</c:v>
                </c:pt>
                <c:pt idx="47">
                  <c:v>7.6</c:v>
                </c:pt>
                <c:pt idx="48">
                  <c:v>7.4</c:v>
                </c:pt>
              </c:numCache>
            </c:numRef>
          </c:val>
          <c:smooth val="0"/>
          <c:extLst>
            <c:ext xmlns:c16="http://schemas.microsoft.com/office/drawing/2014/chart" uri="{C3380CC4-5D6E-409C-BE32-E72D297353CC}">
              <c16:uniqueId val="{00000000-34DE-43DF-BC4E-85C2C365E664}"/>
            </c:ext>
          </c:extLst>
        </c:ser>
        <c:dLbls>
          <c:showLegendKey val="0"/>
          <c:showVal val="0"/>
          <c:showCatName val="0"/>
          <c:showSerName val="0"/>
          <c:showPercent val="0"/>
          <c:showBubbleSize val="0"/>
        </c:dLbls>
        <c:smooth val="0"/>
        <c:axId val="1959873023"/>
        <c:axId val="1960542383"/>
      </c:lineChart>
      <c:catAx>
        <c:axId val="195987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0542383"/>
        <c:crosses val="autoZero"/>
        <c:auto val="1"/>
        <c:lblAlgn val="ctr"/>
        <c:lblOffset val="100"/>
        <c:noMultiLvlLbl val="0"/>
      </c:catAx>
      <c:valAx>
        <c:axId val="1960542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59873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Sheet1!$O$27</c:f>
              <c:strCache>
                <c:ptCount val="1"/>
                <c:pt idx="0">
                  <c:v>Japan's Real GDP Growth</c:v>
                </c:pt>
              </c:strCache>
            </c:strRef>
          </c:tx>
          <c:spPr>
            <a:ln w="28575" cap="rnd">
              <a:solidFill>
                <a:schemeClr val="accent1"/>
              </a:solidFill>
              <a:round/>
            </a:ln>
            <a:effectLst/>
          </c:spPr>
          <c:marker>
            <c:symbol val="none"/>
          </c:marker>
          <c:cat>
            <c:numRef>
              <c:f>Sheet1!$M$28:$M$86</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numCache>
            </c:numRef>
          </c:cat>
          <c:val>
            <c:numRef>
              <c:f>Sheet1!$O$28:$O$86</c:f>
              <c:numCache>
                <c:formatCode>General</c:formatCode>
                <c:ptCount val="59"/>
                <c:pt idx="0">
                  <c:v>12.043536408011612</c:v>
                </c:pt>
                <c:pt idx="1">
                  <c:v>8.9089729955806654</c:v>
                </c:pt>
                <c:pt idx="2">
                  <c:v>8.473642382793912</c:v>
                </c:pt>
                <c:pt idx="3">
                  <c:v>11.676708196397744</c:v>
                </c:pt>
                <c:pt idx="4">
                  <c:v>5.819707872982649</c:v>
                </c:pt>
                <c:pt idx="5">
                  <c:v>10.638561559162852</c:v>
                </c:pt>
                <c:pt idx="6">
                  <c:v>11.082142324692912</c:v>
                </c:pt>
                <c:pt idx="7">
                  <c:v>12.882468138323389</c:v>
                </c:pt>
                <c:pt idx="8">
                  <c:v>12.477894514497635</c:v>
                </c:pt>
                <c:pt idx="9">
                  <c:v>0.39905064466256857</c:v>
                </c:pt>
                <c:pt idx="10">
                  <c:v>4.6989920424151066</c:v>
                </c:pt>
                <c:pt idx="11">
                  <c:v>8.4135472550796777</c:v>
                </c:pt>
                <c:pt idx="12">
                  <c:v>8.0325999748066081</c:v>
                </c:pt>
                <c:pt idx="13">
                  <c:v>-1.2252398273516873</c:v>
                </c:pt>
                <c:pt idx="14">
                  <c:v>3.0915759162121415</c:v>
                </c:pt>
                <c:pt idx="15">
                  <c:v>3.974984091010092</c:v>
                </c:pt>
                <c:pt idx="16">
                  <c:v>4.3903379500573214</c:v>
                </c:pt>
                <c:pt idx="17">
                  <c:v>5.2719415030738848</c:v>
                </c:pt>
                <c:pt idx="18">
                  <c:v>5.4840418324860529</c:v>
                </c:pt>
                <c:pt idx="19">
                  <c:v>2.8175912072314624</c:v>
                </c:pt>
                <c:pt idx="20">
                  <c:v>4.2093364656348164</c:v>
                </c:pt>
                <c:pt idx="21">
                  <c:v>3.312456737203906</c:v>
                </c:pt>
                <c:pt idx="22">
                  <c:v>3.5230449851071821</c:v>
                </c:pt>
                <c:pt idx="23">
                  <c:v>4.5019948159162881</c:v>
                </c:pt>
                <c:pt idx="24">
                  <c:v>5.2333809471023951</c:v>
                </c:pt>
                <c:pt idx="25">
                  <c:v>3.3265256162917423</c:v>
                </c:pt>
                <c:pt idx="26">
                  <c:v>4.7306658602455531</c:v>
                </c:pt>
                <c:pt idx="27">
                  <c:v>6.7850201094137308</c:v>
                </c:pt>
                <c:pt idx="28">
                  <c:v>4.8580376864154395</c:v>
                </c:pt>
                <c:pt idx="29">
                  <c:v>4.8927130658078744</c:v>
                </c:pt>
                <c:pt idx="30">
                  <c:v>3.4174967615672402</c:v>
                </c:pt>
                <c:pt idx="31">
                  <c:v>0.8480695813862793</c:v>
                </c:pt>
                <c:pt idx="32">
                  <c:v>-0.51791984716323958</c:v>
                </c:pt>
                <c:pt idx="33">
                  <c:v>0.99306636334657306</c:v>
                </c:pt>
                <c:pt idx="34">
                  <c:v>2.7421403219035634</c:v>
                </c:pt>
                <c:pt idx="35">
                  <c:v>3.0999992907981166</c:v>
                </c:pt>
                <c:pt idx="36">
                  <c:v>1.0760452342591043</c:v>
                </c:pt>
                <c:pt idx="37">
                  <c:v>-1.1284098287732025</c:v>
                </c:pt>
                <c:pt idx="38">
                  <c:v>-0.25195427206599064</c:v>
                </c:pt>
                <c:pt idx="39">
                  <c:v>2.7796328251211477</c:v>
                </c:pt>
                <c:pt idx="40">
                  <c:v>0.40633590318703838</c:v>
                </c:pt>
                <c:pt idx="41">
                  <c:v>0.11799277688933074</c:v>
                </c:pt>
                <c:pt idx="42">
                  <c:v>1.528220148178594</c:v>
                </c:pt>
                <c:pt idx="43">
                  <c:v>2.2046878822115978</c:v>
                </c:pt>
                <c:pt idx="44">
                  <c:v>1.662670405285005</c:v>
                </c:pt>
                <c:pt idx="45">
                  <c:v>1.420006556043063</c:v>
                </c:pt>
                <c:pt idx="46">
                  <c:v>1.6541838810505194</c:v>
                </c:pt>
                <c:pt idx="47">
                  <c:v>-1.0935406004462522</c:v>
                </c:pt>
                <c:pt idx="48">
                  <c:v>-5.4164127966618514</c:v>
                </c:pt>
                <c:pt idx="49">
                  <c:v>4.1917392585474778</c:v>
                </c:pt>
                <c:pt idx="50">
                  <c:v>-0.11542133975741553</c:v>
                </c:pt>
                <c:pt idx="51">
                  <c:v>1.4950895859303426</c:v>
                </c:pt>
                <c:pt idx="52">
                  <c:v>2.0002678411810804</c:v>
                </c:pt>
                <c:pt idx="53">
                  <c:v>0.37471947635043801</c:v>
                </c:pt>
                <c:pt idx="54">
                  <c:v>1.2229210410614977</c:v>
                </c:pt>
                <c:pt idx="55">
                  <c:v>0.521944455486123</c:v>
                </c:pt>
                <c:pt idx="56">
                  <c:v>2.1682907373731908</c:v>
                </c:pt>
                <c:pt idx="57">
                  <c:v>0.32320733790689449</c:v>
                </c:pt>
                <c:pt idx="58">
                  <c:v>0.65415165020255017</c:v>
                </c:pt>
              </c:numCache>
            </c:numRef>
          </c:val>
          <c:smooth val="0"/>
          <c:extLst>
            <c:ext xmlns:c16="http://schemas.microsoft.com/office/drawing/2014/chart" uri="{C3380CC4-5D6E-409C-BE32-E72D297353CC}">
              <c16:uniqueId val="{00000000-F69D-4EDF-8C30-F7774A62C153}"/>
            </c:ext>
          </c:extLst>
        </c:ser>
        <c:dLbls>
          <c:showLegendKey val="0"/>
          <c:showVal val="0"/>
          <c:showCatName val="0"/>
          <c:showSerName val="0"/>
          <c:showPercent val="0"/>
          <c:showBubbleSize val="0"/>
        </c:dLbls>
        <c:smooth val="0"/>
        <c:axId val="1051150799"/>
        <c:axId val="949238655"/>
      </c:lineChart>
      <c:catAx>
        <c:axId val="105115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9238655"/>
        <c:crossesAt val="-10"/>
        <c:auto val="1"/>
        <c:lblAlgn val="ctr"/>
        <c:lblOffset val="100"/>
        <c:noMultiLvlLbl val="0"/>
      </c:catAx>
      <c:valAx>
        <c:axId val="949238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5115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Real Exchange Rate Index</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'real exchange rate'!$J$1</c:f>
              <c:strCache>
                <c:ptCount val="1"/>
                <c:pt idx="0">
                  <c:v>Real Exchange Rate Index of JPY</c:v>
                </c:pt>
              </c:strCache>
            </c:strRef>
          </c:tx>
          <c:spPr>
            <a:ln w="28575" cap="rnd">
              <a:solidFill>
                <a:schemeClr val="accent1"/>
              </a:solidFill>
              <a:round/>
            </a:ln>
            <a:effectLst/>
          </c:spPr>
          <c:marker>
            <c:symbol val="none"/>
          </c:marker>
          <c:cat>
            <c:numRef>
              <c:f>'real exchange rate'!$I$2:$I$241</c:f>
              <c:numCache>
                <c:formatCode>mmm\-yy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'real exchange rate'!$J$2:$J$241</c:f>
              <c:numCache>
                <c:formatCode>General</c:formatCode>
                <c:ptCount val="240"/>
                <c:pt idx="0">
                  <c:v>69.8970111</c:v>
                </c:pt>
                <c:pt idx="1">
                  <c:v>68.487183729999998</c:v>
                </c:pt>
                <c:pt idx="2">
                  <c:v>68.410982090000005</c:v>
                </c:pt>
                <c:pt idx="3">
                  <c:v>68.025972289999999</c:v>
                </c:pt>
                <c:pt idx="4">
                  <c:v>73.110591580000005</c:v>
                </c:pt>
                <c:pt idx="5">
                  <c:v>76.007740810000001</c:v>
                </c:pt>
                <c:pt idx="6">
                  <c:v>74.542082269999995</c:v>
                </c:pt>
                <c:pt idx="7">
                  <c:v>73.641112460000002</c:v>
                </c:pt>
                <c:pt idx="8">
                  <c:v>76.588916150000003</c:v>
                </c:pt>
                <c:pt idx="9">
                  <c:v>78.588989400000003</c:v>
                </c:pt>
                <c:pt idx="10">
                  <c:v>78.543618429999995</c:v>
                </c:pt>
                <c:pt idx="11">
                  <c:v>79.979039319999998</c:v>
                </c:pt>
                <c:pt idx="12">
                  <c:v>83.351911659999999</c:v>
                </c:pt>
                <c:pt idx="13">
                  <c:v>83.272620470000007</c:v>
                </c:pt>
                <c:pt idx="14">
                  <c:v>81.689344419999998</c:v>
                </c:pt>
                <c:pt idx="15">
                  <c:v>79.755056519999997</c:v>
                </c:pt>
                <c:pt idx="16">
                  <c:v>79.502436099999997</c:v>
                </c:pt>
                <c:pt idx="17">
                  <c:v>79.141021449999997</c:v>
                </c:pt>
                <c:pt idx="18">
                  <c:v>76.845649739999999</c:v>
                </c:pt>
                <c:pt idx="19">
                  <c:v>76.751530360000004</c:v>
                </c:pt>
                <c:pt idx="20">
                  <c:v>76.316660510000006</c:v>
                </c:pt>
                <c:pt idx="21">
                  <c:v>74.77670775</c:v>
                </c:pt>
                <c:pt idx="22">
                  <c:v>76.718298880000006</c:v>
                </c:pt>
                <c:pt idx="23">
                  <c:v>78.758876279999996</c:v>
                </c:pt>
                <c:pt idx="24">
                  <c:v>76.855147040000006</c:v>
                </c:pt>
                <c:pt idx="25">
                  <c:v>74.481461300000007</c:v>
                </c:pt>
                <c:pt idx="26">
                  <c:v>73.100724360000001</c:v>
                </c:pt>
                <c:pt idx="27">
                  <c:v>72.300019270000007</c:v>
                </c:pt>
                <c:pt idx="28">
                  <c:v>73.141549659999995</c:v>
                </c:pt>
                <c:pt idx="29">
                  <c:v>70.646003390000004</c:v>
                </c:pt>
                <c:pt idx="30">
                  <c:v>69.612592140000004</c:v>
                </c:pt>
                <c:pt idx="31">
                  <c:v>69.478039190000004</c:v>
                </c:pt>
                <c:pt idx="32">
                  <c:v>68.915885349999996</c:v>
                </c:pt>
                <c:pt idx="33">
                  <c:v>67.159298379999996</c:v>
                </c:pt>
                <c:pt idx="34">
                  <c:v>68.956436550000006</c:v>
                </c:pt>
                <c:pt idx="35">
                  <c:v>73.975157859999996</c:v>
                </c:pt>
                <c:pt idx="36">
                  <c:v>76.345861639999995</c:v>
                </c:pt>
                <c:pt idx="37">
                  <c:v>75.800681659999995</c:v>
                </c:pt>
                <c:pt idx="38">
                  <c:v>76.069497150000004</c:v>
                </c:pt>
                <c:pt idx="39">
                  <c:v>76.716229690000006</c:v>
                </c:pt>
                <c:pt idx="40">
                  <c:v>78.108830040000001</c:v>
                </c:pt>
                <c:pt idx="41">
                  <c:v>76.950794869999996</c:v>
                </c:pt>
                <c:pt idx="42">
                  <c:v>76.775331719999997</c:v>
                </c:pt>
                <c:pt idx="43">
                  <c:v>76.40242954</c:v>
                </c:pt>
                <c:pt idx="44">
                  <c:v>76.929670759999993</c:v>
                </c:pt>
                <c:pt idx="45">
                  <c:v>79.705673860000005</c:v>
                </c:pt>
                <c:pt idx="46">
                  <c:v>79.572020949999995</c:v>
                </c:pt>
                <c:pt idx="47">
                  <c:v>80.449190169999994</c:v>
                </c:pt>
                <c:pt idx="48">
                  <c:v>81.047613690000006</c:v>
                </c:pt>
                <c:pt idx="49">
                  <c:v>80.643214040000004</c:v>
                </c:pt>
                <c:pt idx="50">
                  <c:v>82.330587550000004</c:v>
                </c:pt>
                <c:pt idx="51">
                  <c:v>82.773147550000004</c:v>
                </c:pt>
                <c:pt idx="52">
                  <c:v>82.113467459999995</c:v>
                </c:pt>
                <c:pt idx="53">
                  <c:v>80.992582510000005</c:v>
                </c:pt>
                <c:pt idx="54">
                  <c:v>79.433519529999998</c:v>
                </c:pt>
                <c:pt idx="55">
                  <c:v>79.219107919999999</c:v>
                </c:pt>
                <c:pt idx="56">
                  <c:v>80.219623409999997</c:v>
                </c:pt>
                <c:pt idx="57">
                  <c:v>80.349550809999997</c:v>
                </c:pt>
                <c:pt idx="58">
                  <c:v>80.789202279999998</c:v>
                </c:pt>
                <c:pt idx="59">
                  <c:v>80.720551990000004</c:v>
                </c:pt>
                <c:pt idx="60">
                  <c:v>79.761753799999994</c:v>
                </c:pt>
                <c:pt idx="61">
                  <c:v>79.054540919999994</c:v>
                </c:pt>
                <c:pt idx="62">
                  <c:v>79.78488625</c:v>
                </c:pt>
                <c:pt idx="63">
                  <c:v>79.752806770000007</c:v>
                </c:pt>
                <c:pt idx="64">
                  <c:v>79.623751350000006</c:v>
                </c:pt>
                <c:pt idx="65">
                  <c:v>80.232007170000003</c:v>
                </c:pt>
                <c:pt idx="66">
                  <c:v>81.087485970000003</c:v>
                </c:pt>
                <c:pt idx="67">
                  <c:v>81.5632643</c:v>
                </c:pt>
                <c:pt idx="68">
                  <c:v>81.706066609999993</c:v>
                </c:pt>
                <c:pt idx="69">
                  <c:v>88.237369009999995</c:v>
                </c:pt>
                <c:pt idx="70">
                  <c:v>92.213054270000001</c:v>
                </c:pt>
                <c:pt idx="71">
                  <c:v>91.849651289999997</c:v>
                </c:pt>
                <c:pt idx="72">
                  <c:v>92.668885560000007</c:v>
                </c:pt>
                <c:pt idx="73">
                  <c:v>99.210073300000005</c:v>
                </c:pt>
                <c:pt idx="74">
                  <c:v>101.13124476</c:v>
                </c:pt>
                <c:pt idx="75">
                  <c:v>102.90873483</c:v>
                </c:pt>
                <c:pt idx="76">
                  <c:v>107.3700046</c:v>
                </c:pt>
                <c:pt idx="77">
                  <c:v>106.70057711</c:v>
                </c:pt>
                <c:pt idx="78">
                  <c:v>112.40783781</c:v>
                </c:pt>
                <c:pt idx="79">
                  <c:v>114.4553349</c:v>
                </c:pt>
                <c:pt idx="80">
                  <c:v>113.17666631</c:v>
                </c:pt>
                <c:pt idx="81">
                  <c:v>111.72525788</c:v>
                </c:pt>
                <c:pt idx="82">
                  <c:v>107.34043674</c:v>
                </c:pt>
                <c:pt idx="83">
                  <c:v>106.25879700999999</c:v>
                </c:pt>
                <c:pt idx="84">
                  <c:v>108.14242873000001</c:v>
                </c:pt>
                <c:pt idx="85">
                  <c:v>108.1065976</c:v>
                </c:pt>
                <c:pt idx="86">
                  <c:v>108.79057182</c:v>
                </c:pt>
                <c:pt idx="87">
                  <c:v>114.25627050999999</c:v>
                </c:pt>
                <c:pt idx="88">
                  <c:v>115.22757068</c:v>
                </c:pt>
                <c:pt idx="89">
                  <c:v>112.62195444</c:v>
                </c:pt>
                <c:pt idx="90">
                  <c:v>108.4008925</c:v>
                </c:pt>
                <c:pt idx="91">
                  <c:v>110.28139686</c:v>
                </c:pt>
                <c:pt idx="92">
                  <c:v>112.51834921</c:v>
                </c:pt>
                <c:pt idx="93">
                  <c:v>111.18789723</c:v>
                </c:pt>
                <c:pt idx="94">
                  <c:v>114.98816253</c:v>
                </c:pt>
                <c:pt idx="95">
                  <c:v>118.86279806</c:v>
                </c:pt>
                <c:pt idx="96">
                  <c:v>120.09878307</c:v>
                </c:pt>
                <c:pt idx="97">
                  <c:v>119.20566340000001</c:v>
                </c:pt>
                <c:pt idx="98">
                  <c:v>119.51370609</c:v>
                </c:pt>
                <c:pt idx="99">
                  <c:v>120.64090421</c:v>
                </c:pt>
                <c:pt idx="100">
                  <c:v>120.41840042</c:v>
                </c:pt>
                <c:pt idx="101">
                  <c:v>119.24433175</c:v>
                </c:pt>
                <c:pt idx="102">
                  <c:v>115.54613692</c:v>
                </c:pt>
                <c:pt idx="103">
                  <c:v>115.94341502</c:v>
                </c:pt>
                <c:pt idx="104">
                  <c:v>114.76882249000001</c:v>
                </c:pt>
                <c:pt idx="105">
                  <c:v>118.09176924</c:v>
                </c:pt>
                <c:pt idx="106">
                  <c:v>121.01633906000001</c:v>
                </c:pt>
                <c:pt idx="107">
                  <c:v>119.75783608</c:v>
                </c:pt>
                <c:pt idx="108">
                  <c:v>117.2632163</c:v>
                </c:pt>
                <c:pt idx="109">
                  <c:v>116.4464874</c:v>
                </c:pt>
                <c:pt idx="110">
                  <c:v>114.50135167000001</c:v>
                </c:pt>
                <c:pt idx="111">
                  <c:v>113.45400253</c:v>
                </c:pt>
                <c:pt idx="112">
                  <c:v>109.64249117999999</c:v>
                </c:pt>
                <c:pt idx="113">
                  <c:v>106.28493027</c:v>
                </c:pt>
                <c:pt idx="114">
                  <c:v>107.04289606</c:v>
                </c:pt>
                <c:pt idx="115">
                  <c:v>106.79854865</c:v>
                </c:pt>
                <c:pt idx="116">
                  <c:v>104.36046453</c:v>
                </c:pt>
                <c:pt idx="117">
                  <c:v>105.27561085000001</c:v>
                </c:pt>
                <c:pt idx="118">
                  <c:v>102.74335361999999</c:v>
                </c:pt>
                <c:pt idx="119">
                  <c:v>101.54206124</c:v>
                </c:pt>
                <c:pt idx="120">
                  <c:v>99.668903799999995</c:v>
                </c:pt>
                <c:pt idx="121">
                  <c:v>99.330168499999999</c:v>
                </c:pt>
                <c:pt idx="122">
                  <c:v>94.265112200000004</c:v>
                </c:pt>
                <c:pt idx="123">
                  <c:v>90.589577980000001</c:v>
                </c:pt>
                <c:pt idx="124">
                  <c:v>92.913144849999995</c:v>
                </c:pt>
                <c:pt idx="125">
                  <c:v>92.652971769999994</c:v>
                </c:pt>
                <c:pt idx="126">
                  <c:v>94.103953360000006</c:v>
                </c:pt>
                <c:pt idx="127">
                  <c:v>93.442657659999995</c:v>
                </c:pt>
                <c:pt idx="128">
                  <c:v>98.643401600000004</c:v>
                </c:pt>
                <c:pt idx="129">
                  <c:v>104.99288497000001</c:v>
                </c:pt>
                <c:pt idx="130">
                  <c:v>105.12642964</c:v>
                </c:pt>
                <c:pt idx="131">
                  <c:v>102.06923820999999</c:v>
                </c:pt>
                <c:pt idx="132">
                  <c:v>102.61352170000001</c:v>
                </c:pt>
                <c:pt idx="133">
                  <c:v>103.77617366</c:v>
                </c:pt>
                <c:pt idx="134">
                  <c:v>101.55047315</c:v>
                </c:pt>
                <c:pt idx="135">
                  <c:v>103.34281611999999</c:v>
                </c:pt>
                <c:pt idx="136">
                  <c:v>102.87496118</c:v>
                </c:pt>
                <c:pt idx="137">
                  <c:v>102.71915452</c:v>
                </c:pt>
                <c:pt idx="138">
                  <c:v>103.90377488</c:v>
                </c:pt>
                <c:pt idx="139">
                  <c:v>102.01082529999999</c:v>
                </c:pt>
                <c:pt idx="140">
                  <c:v>103.73451765</c:v>
                </c:pt>
                <c:pt idx="141">
                  <c:v>107.11990837</c:v>
                </c:pt>
                <c:pt idx="142">
                  <c:v>106.69519438</c:v>
                </c:pt>
                <c:pt idx="143">
                  <c:v>106.38605671000001</c:v>
                </c:pt>
                <c:pt idx="144">
                  <c:v>108.79788474999999</c:v>
                </c:pt>
                <c:pt idx="145">
                  <c:v>107.54447467999999</c:v>
                </c:pt>
                <c:pt idx="146">
                  <c:v>104.43222556000001</c:v>
                </c:pt>
                <c:pt idx="147">
                  <c:v>103.56029648000001</c:v>
                </c:pt>
                <c:pt idx="148">
                  <c:v>104.73802755</c:v>
                </c:pt>
                <c:pt idx="149">
                  <c:v>106.62997514</c:v>
                </c:pt>
                <c:pt idx="150">
                  <c:v>104.90743863</c:v>
                </c:pt>
                <c:pt idx="151">
                  <c:v>103.68296702000001</c:v>
                </c:pt>
                <c:pt idx="152">
                  <c:v>107.18256001</c:v>
                </c:pt>
                <c:pt idx="153">
                  <c:v>110.33215634</c:v>
                </c:pt>
                <c:pt idx="154">
                  <c:v>110.92885352</c:v>
                </c:pt>
                <c:pt idx="155">
                  <c:v>111.02234032</c:v>
                </c:pt>
                <c:pt idx="156">
                  <c:v>110.56736155999999</c:v>
                </c:pt>
                <c:pt idx="157">
                  <c:v>115.52619934000001</c:v>
                </c:pt>
                <c:pt idx="158">
                  <c:v>118.8314336</c:v>
                </c:pt>
                <c:pt idx="159">
                  <c:v>121.80598026</c:v>
                </c:pt>
                <c:pt idx="160">
                  <c:v>123.83439667</c:v>
                </c:pt>
                <c:pt idx="161">
                  <c:v>128.48351216</c:v>
                </c:pt>
                <c:pt idx="162">
                  <c:v>130.63534306</c:v>
                </c:pt>
                <c:pt idx="163">
                  <c:v>135.93734119000001</c:v>
                </c:pt>
                <c:pt idx="164">
                  <c:v>131.74950039000001</c:v>
                </c:pt>
                <c:pt idx="165">
                  <c:v>129.51733254000001</c:v>
                </c:pt>
                <c:pt idx="166">
                  <c:v>129.14576478000001</c:v>
                </c:pt>
                <c:pt idx="167">
                  <c:v>126.71756166999999</c:v>
                </c:pt>
                <c:pt idx="168">
                  <c:v>126.79910864999999</c:v>
                </c:pt>
                <c:pt idx="169">
                  <c:v>132.75475989</c:v>
                </c:pt>
                <c:pt idx="170">
                  <c:v>133.18855926000001</c:v>
                </c:pt>
                <c:pt idx="171">
                  <c:v>134.71137754</c:v>
                </c:pt>
                <c:pt idx="172">
                  <c:v>132.90543703</c:v>
                </c:pt>
                <c:pt idx="173">
                  <c:v>132.79783689000001</c:v>
                </c:pt>
                <c:pt idx="174">
                  <c:v>136.37330265</c:v>
                </c:pt>
                <c:pt idx="175">
                  <c:v>133.74164746</c:v>
                </c:pt>
                <c:pt idx="176">
                  <c:v>133.92839407</c:v>
                </c:pt>
                <c:pt idx="177">
                  <c:v>133.53682033999999</c:v>
                </c:pt>
                <c:pt idx="178">
                  <c:v>134.55129807</c:v>
                </c:pt>
                <c:pt idx="179">
                  <c:v>132.36936885</c:v>
                </c:pt>
                <c:pt idx="180">
                  <c:v>132.08946259999999</c:v>
                </c:pt>
                <c:pt idx="181">
                  <c:v>133.13510808000001</c:v>
                </c:pt>
                <c:pt idx="182">
                  <c:v>141.17396896</c:v>
                </c:pt>
                <c:pt idx="183">
                  <c:v>150.64283391999999</c:v>
                </c:pt>
                <c:pt idx="184">
                  <c:v>147.91712380999999</c:v>
                </c:pt>
                <c:pt idx="185">
                  <c:v>148.54513367000001</c:v>
                </c:pt>
                <c:pt idx="186">
                  <c:v>143.05610741000001</c:v>
                </c:pt>
                <c:pt idx="187">
                  <c:v>133.14159443</c:v>
                </c:pt>
                <c:pt idx="188">
                  <c:v>125.85607752</c:v>
                </c:pt>
                <c:pt idx="189">
                  <c:v>123.49473858</c:v>
                </c:pt>
                <c:pt idx="190">
                  <c:v>122.06439247</c:v>
                </c:pt>
                <c:pt idx="191">
                  <c:v>122.75712553</c:v>
                </c:pt>
                <c:pt idx="192">
                  <c:v>118.25586923</c:v>
                </c:pt>
                <c:pt idx="193">
                  <c:v>117.91166405</c:v>
                </c:pt>
                <c:pt idx="194">
                  <c:v>117.38479637</c:v>
                </c:pt>
                <c:pt idx="195">
                  <c:v>115.44473308000001</c:v>
                </c:pt>
                <c:pt idx="196">
                  <c:v>116.45145616000001</c:v>
                </c:pt>
                <c:pt idx="197">
                  <c:v>113.75892146</c:v>
                </c:pt>
                <c:pt idx="198">
                  <c:v>113.27448891</c:v>
                </c:pt>
                <c:pt idx="199">
                  <c:v>113.82467856</c:v>
                </c:pt>
                <c:pt idx="200">
                  <c:v>111.90236575</c:v>
                </c:pt>
                <c:pt idx="201">
                  <c:v>109.23824144</c:v>
                </c:pt>
                <c:pt idx="202">
                  <c:v>108.78280687</c:v>
                </c:pt>
                <c:pt idx="203">
                  <c:v>107.98870075000001</c:v>
                </c:pt>
                <c:pt idx="204">
                  <c:v>104.68724477000001</c:v>
                </c:pt>
                <c:pt idx="205">
                  <c:v>101.49013682</c:v>
                </c:pt>
                <c:pt idx="206">
                  <c:v>102.10777238</c:v>
                </c:pt>
                <c:pt idx="207">
                  <c:v>101.54175816</c:v>
                </c:pt>
                <c:pt idx="208">
                  <c:v>106.72780597000001</c:v>
                </c:pt>
                <c:pt idx="209">
                  <c:v>111.47752429000001</c:v>
                </c:pt>
                <c:pt idx="210">
                  <c:v>111.87897139</c:v>
                </c:pt>
                <c:pt idx="211">
                  <c:v>110.76548072999999</c:v>
                </c:pt>
                <c:pt idx="212">
                  <c:v>108.94776937</c:v>
                </c:pt>
                <c:pt idx="213">
                  <c:v>109.34114538</c:v>
                </c:pt>
                <c:pt idx="214">
                  <c:v>106.51847235</c:v>
                </c:pt>
                <c:pt idx="215">
                  <c:v>108.07676435</c:v>
                </c:pt>
                <c:pt idx="216">
                  <c:v>112.71474885000001</c:v>
                </c:pt>
                <c:pt idx="217">
                  <c:v>113.41076777000001</c:v>
                </c:pt>
                <c:pt idx="218">
                  <c:v>109.77355175</c:v>
                </c:pt>
                <c:pt idx="219">
                  <c:v>105.66675665</c:v>
                </c:pt>
                <c:pt idx="220">
                  <c:v>103.36736885000001</c:v>
                </c:pt>
                <c:pt idx="221">
                  <c:v>100.52117574</c:v>
                </c:pt>
                <c:pt idx="222">
                  <c:v>99.714497019999996</c:v>
                </c:pt>
                <c:pt idx="223">
                  <c:v>96.657118069999996</c:v>
                </c:pt>
                <c:pt idx="224">
                  <c:v>103.03844203</c:v>
                </c:pt>
                <c:pt idx="225">
                  <c:v>112.05528058</c:v>
                </c:pt>
                <c:pt idx="226">
                  <c:v>112.64431461</c:v>
                </c:pt>
                <c:pt idx="227">
                  <c:v>114.33751527</c:v>
                </c:pt>
                <c:pt idx="228">
                  <c:v>118.64871681</c:v>
                </c:pt>
                <c:pt idx="229">
                  <c:v>115.92028380000001</c:v>
                </c:pt>
                <c:pt idx="230">
                  <c:v>113.89956963</c:v>
                </c:pt>
                <c:pt idx="231">
                  <c:v>113.64582564</c:v>
                </c:pt>
                <c:pt idx="232">
                  <c:v>110.87612869</c:v>
                </c:pt>
                <c:pt idx="233">
                  <c:v>112.0878632</c:v>
                </c:pt>
                <c:pt idx="234">
                  <c:v>112.8980553</c:v>
                </c:pt>
                <c:pt idx="235">
                  <c:v>118.78122259</c:v>
                </c:pt>
                <c:pt idx="236">
                  <c:v>125.62240727</c:v>
                </c:pt>
                <c:pt idx="237">
                  <c:v>126.25801190999999</c:v>
                </c:pt>
                <c:pt idx="238">
                  <c:v>127.72519205</c:v>
                </c:pt>
                <c:pt idx="239">
                  <c:v>130.19683336</c:v>
                </c:pt>
              </c:numCache>
            </c:numRef>
          </c:val>
          <c:smooth val="0"/>
          <c:extLst>
            <c:ext xmlns:c16="http://schemas.microsoft.com/office/drawing/2014/chart" uri="{C3380CC4-5D6E-409C-BE32-E72D297353CC}">
              <c16:uniqueId val="{00000000-1C9E-4893-89DD-9E05A391E770}"/>
            </c:ext>
          </c:extLst>
        </c:ser>
        <c:ser>
          <c:idx val="1"/>
          <c:order val="1"/>
          <c:tx>
            <c:strRef>
              <c:f>'real exchange rate'!$K$1</c:f>
              <c:strCache>
                <c:ptCount val="1"/>
                <c:pt idx="0">
                  <c:v>Real Exchange Rate Index of USD</c:v>
                </c:pt>
              </c:strCache>
            </c:strRef>
          </c:tx>
          <c:spPr>
            <a:ln w="28575" cap="rnd">
              <a:solidFill>
                <a:schemeClr val="accent2"/>
              </a:solidFill>
              <a:round/>
            </a:ln>
            <a:effectLst/>
          </c:spPr>
          <c:marker>
            <c:symbol val="none"/>
          </c:marker>
          <c:cat>
            <c:numRef>
              <c:f>'real exchange rate'!$I$2:$I$241</c:f>
              <c:numCache>
                <c:formatCode>mmm\-yy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'real exchange rate'!$K$2:$K$241</c:f>
              <c:numCache>
                <c:formatCode>General</c:formatCode>
                <c:ptCount val="240"/>
                <c:pt idx="0">
                  <c:v>105.00932838999999</c:v>
                </c:pt>
                <c:pt idx="1">
                  <c:v>105.96993777</c:v>
                </c:pt>
                <c:pt idx="2">
                  <c:v>109.67353865</c:v>
                </c:pt>
                <c:pt idx="3">
                  <c:v>110.64626774</c:v>
                </c:pt>
                <c:pt idx="4">
                  <c:v>106.11076796</c:v>
                </c:pt>
                <c:pt idx="5">
                  <c:v>104.10940136000001</c:v>
                </c:pt>
                <c:pt idx="6">
                  <c:v>102.87553543</c:v>
                </c:pt>
                <c:pt idx="7">
                  <c:v>104.22070254</c:v>
                </c:pt>
                <c:pt idx="8">
                  <c:v>103.08975607000001</c:v>
                </c:pt>
                <c:pt idx="9">
                  <c:v>103.74753484999999</c:v>
                </c:pt>
                <c:pt idx="10">
                  <c:v>105.84233131000001</c:v>
                </c:pt>
                <c:pt idx="11">
                  <c:v>107.20390913</c:v>
                </c:pt>
                <c:pt idx="12">
                  <c:v>106.49058153</c:v>
                </c:pt>
                <c:pt idx="13">
                  <c:v>110.27272941</c:v>
                </c:pt>
                <c:pt idx="14">
                  <c:v>110.26879820000001</c:v>
                </c:pt>
                <c:pt idx="15">
                  <c:v>112.68037809</c:v>
                </c:pt>
                <c:pt idx="16">
                  <c:v>116.15649239</c:v>
                </c:pt>
                <c:pt idx="17">
                  <c:v>119.21252025</c:v>
                </c:pt>
                <c:pt idx="18">
                  <c:v>121.78239494</c:v>
                </c:pt>
                <c:pt idx="19">
                  <c:v>124.09690519</c:v>
                </c:pt>
                <c:pt idx="20">
                  <c:v>121.51187458</c:v>
                </c:pt>
                <c:pt idx="21">
                  <c:v>120.21497311</c:v>
                </c:pt>
                <c:pt idx="22">
                  <c:v>117.93484528</c:v>
                </c:pt>
                <c:pt idx="23">
                  <c:v>117.88604422</c:v>
                </c:pt>
                <c:pt idx="24">
                  <c:v>119.87114669</c:v>
                </c:pt>
                <c:pt idx="25">
                  <c:v>123.5052153</c:v>
                </c:pt>
                <c:pt idx="26">
                  <c:v>126.23478326999999</c:v>
                </c:pt>
                <c:pt idx="27">
                  <c:v>127.49055238</c:v>
                </c:pt>
                <c:pt idx="28">
                  <c:v>125.39384045</c:v>
                </c:pt>
                <c:pt idx="29">
                  <c:v>131.32454935999999</c:v>
                </c:pt>
                <c:pt idx="30">
                  <c:v>133.09776142000001</c:v>
                </c:pt>
                <c:pt idx="31">
                  <c:v>135.12319762000001</c:v>
                </c:pt>
                <c:pt idx="32">
                  <c:v>136.13007535</c:v>
                </c:pt>
                <c:pt idx="33">
                  <c:v>137.0604572</c:v>
                </c:pt>
                <c:pt idx="34">
                  <c:v>137.11580570999999</c:v>
                </c:pt>
                <c:pt idx="35">
                  <c:v>131.98658147</c:v>
                </c:pt>
                <c:pt idx="36">
                  <c:v>130.82889120999999</c:v>
                </c:pt>
                <c:pt idx="37">
                  <c:v>132.36392597</c:v>
                </c:pt>
                <c:pt idx="38">
                  <c:v>133.38546858999999</c:v>
                </c:pt>
                <c:pt idx="39">
                  <c:v>134.63361762</c:v>
                </c:pt>
                <c:pt idx="40">
                  <c:v>134.83577893</c:v>
                </c:pt>
                <c:pt idx="41">
                  <c:v>136.87176314999999</c:v>
                </c:pt>
                <c:pt idx="42">
                  <c:v>137.56964821</c:v>
                </c:pt>
                <c:pt idx="43">
                  <c:v>139.71494751</c:v>
                </c:pt>
                <c:pt idx="44">
                  <c:v>139.62227121999999</c:v>
                </c:pt>
                <c:pt idx="45">
                  <c:v>137.44559932999999</c:v>
                </c:pt>
                <c:pt idx="46">
                  <c:v>139.31056340999999</c:v>
                </c:pt>
                <c:pt idx="47">
                  <c:v>141.05423092999999</c:v>
                </c:pt>
                <c:pt idx="48">
                  <c:v>142.52471804000001</c:v>
                </c:pt>
                <c:pt idx="49">
                  <c:v>140.46342088</c:v>
                </c:pt>
                <c:pt idx="50">
                  <c:v>137.57489383999999</c:v>
                </c:pt>
                <c:pt idx="51">
                  <c:v>138.71676428000001</c:v>
                </c:pt>
                <c:pt idx="52">
                  <c:v>141.75848371999999</c:v>
                </c:pt>
                <c:pt idx="53">
                  <c:v>142.15824397</c:v>
                </c:pt>
                <c:pt idx="54">
                  <c:v>146.26700707000001</c:v>
                </c:pt>
                <c:pt idx="55">
                  <c:v>146.70867018999999</c:v>
                </c:pt>
                <c:pt idx="56">
                  <c:v>149.69888950999999</c:v>
                </c:pt>
                <c:pt idx="57">
                  <c:v>151.24327767</c:v>
                </c:pt>
                <c:pt idx="58">
                  <c:v>149.24940552999999</c:v>
                </c:pt>
                <c:pt idx="59">
                  <c:v>152.17614675999999</c:v>
                </c:pt>
                <c:pt idx="60">
                  <c:v>154.40891472999999</c:v>
                </c:pt>
                <c:pt idx="61">
                  <c:v>158.73968060999999</c:v>
                </c:pt>
                <c:pt idx="62">
                  <c:v>159.61765052999999</c:v>
                </c:pt>
                <c:pt idx="63">
                  <c:v>153.89682242000001</c:v>
                </c:pt>
                <c:pt idx="64">
                  <c:v>155.07136101</c:v>
                </c:pt>
                <c:pt idx="65">
                  <c:v>153.71317587999999</c:v>
                </c:pt>
                <c:pt idx="66">
                  <c:v>149.10792309999999</c:v>
                </c:pt>
                <c:pt idx="67">
                  <c:v>147.28665784</c:v>
                </c:pt>
                <c:pt idx="68">
                  <c:v>148.5181584</c:v>
                </c:pt>
                <c:pt idx="69">
                  <c:v>141.65114804000001</c:v>
                </c:pt>
                <c:pt idx="70">
                  <c:v>139.4458224</c:v>
                </c:pt>
                <c:pt idx="71">
                  <c:v>138.56126549000001</c:v>
                </c:pt>
                <c:pt idx="72">
                  <c:v>137.14765936000001</c:v>
                </c:pt>
                <c:pt idx="73">
                  <c:v>132.28965387</c:v>
                </c:pt>
                <c:pt idx="74">
                  <c:v>129.25489881999999</c:v>
                </c:pt>
                <c:pt idx="75">
                  <c:v>128.24621780999999</c:v>
                </c:pt>
                <c:pt idx="76">
                  <c:v>125.70264354</c:v>
                </c:pt>
                <c:pt idx="77">
                  <c:v>126.80529555</c:v>
                </c:pt>
                <c:pt idx="78">
                  <c:v>123.64836214</c:v>
                </c:pt>
                <c:pt idx="79">
                  <c:v>121.63607184999999</c:v>
                </c:pt>
                <c:pt idx="80">
                  <c:v>121.3398194</c:v>
                </c:pt>
                <c:pt idx="81">
                  <c:v>121.18553648</c:v>
                </c:pt>
                <c:pt idx="82">
                  <c:v>122.66058309</c:v>
                </c:pt>
                <c:pt idx="83">
                  <c:v>121.60850597</c:v>
                </c:pt>
                <c:pt idx="84">
                  <c:v>117.38393321</c:v>
                </c:pt>
                <c:pt idx="85">
                  <c:v>116.38374435999999</c:v>
                </c:pt>
                <c:pt idx="86">
                  <c:v>115.81855564</c:v>
                </c:pt>
                <c:pt idx="87">
                  <c:v>113.18920869</c:v>
                </c:pt>
                <c:pt idx="88">
                  <c:v>112.49552962</c:v>
                </c:pt>
                <c:pt idx="89">
                  <c:v>114.01721016</c:v>
                </c:pt>
                <c:pt idx="90">
                  <c:v>115.51178969</c:v>
                </c:pt>
                <c:pt idx="91">
                  <c:v>115.27443658999999</c:v>
                </c:pt>
                <c:pt idx="92">
                  <c:v>113.1380869</c:v>
                </c:pt>
                <c:pt idx="93">
                  <c:v>113.04236622000001</c:v>
                </c:pt>
                <c:pt idx="94">
                  <c:v>108.62901153999999</c:v>
                </c:pt>
                <c:pt idx="95">
                  <c:v>105.89655476</c:v>
                </c:pt>
                <c:pt idx="96">
                  <c:v>106.14917370000001</c:v>
                </c:pt>
                <c:pt idx="97">
                  <c:v>107.20406077</c:v>
                </c:pt>
                <c:pt idx="98">
                  <c:v>105.70285808</c:v>
                </c:pt>
                <c:pt idx="99">
                  <c:v>104.69307145000001</c:v>
                </c:pt>
                <c:pt idx="100">
                  <c:v>105.13185199999999</c:v>
                </c:pt>
                <c:pt idx="101">
                  <c:v>106.77179381000001</c:v>
                </c:pt>
                <c:pt idx="102">
                  <c:v>109.84764149999999</c:v>
                </c:pt>
                <c:pt idx="103">
                  <c:v>111.20185773999999</c:v>
                </c:pt>
                <c:pt idx="104">
                  <c:v>111.13830745</c:v>
                </c:pt>
                <c:pt idx="105">
                  <c:v>108.46443893999999</c:v>
                </c:pt>
                <c:pt idx="106">
                  <c:v>105.33029652</c:v>
                </c:pt>
                <c:pt idx="107">
                  <c:v>105.07771943</c:v>
                </c:pt>
                <c:pt idx="108">
                  <c:v>107.25133922000001</c:v>
                </c:pt>
                <c:pt idx="109">
                  <c:v>107.77245085</c:v>
                </c:pt>
                <c:pt idx="110">
                  <c:v>108.94929377</c:v>
                </c:pt>
                <c:pt idx="111">
                  <c:v>110.12310952999999</c:v>
                </c:pt>
                <c:pt idx="112">
                  <c:v>113.97369173</c:v>
                </c:pt>
                <c:pt idx="113">
                  <c:v>114.9765142</c:v>
                </c:pt>
                <c:pt idx="114">
                  <c:v>112.21393165000001</c:v>
                </c:pt>
                <c:pt idx="115">
                  <c:v>112.16566279</c:v>
                </c:pt>
                <c:pt idx="116">
                  <c:v>113.00947693000001</c:v>
                </c:pt>
                <c:pt idx="117">
                  <c:v>110.67536595999999</c:v>
                </c:pt>
                <c:pt idx="118">
                  <c:v>110.38889571999999</c:v>
                </c:pt>
                <c:pt idx="119">
                  <c:v>109.07607301</c:v>
                </c:pt>
                <c:pt idx="120">
                  <c:v>108.07619312999999</c:v>
                </c:pt>
                <c:pt idx="121">
                  <c:v>108.14369067</c:v>
                </c:pt>
                <c:pt idx="122">
                  <c:v>109.54752827999999</c:v>
                </c:pt>
                <c:pt idx="123">
                  <c:v>109.54898308999999</c:v>
                </c:pt>
                <c:pt idx="124">
                  <c:v>108.17849081</c:v>
                </c:pt>
                <c:pt idx="125">
                  <c:v>108.59013941000001</c:v>
                </c:pt>
                <c:pt idx="126">
                  <c:v>106.50967296</c:v>
                </c:pt>
                <c:pt idx="127">
                  <c:v>104.55642801</c:v>
                </c:pt>
                <c:pt idx="128">
                  <c:v>103.43072683</c:v>
                </c:pt>
                <c:pt idx="129">
                  <c:v>101.03624196</c:v>
                </c:pt>
                <c:pt idx="130">
                  <c:v>100.56712846000001</c:v>
                </c:pt>
                <c:pt idx="131">
                  <c:v>101.88988248</c:v>
                </c:pt>
                <c:pt idx="132">
                  <c:v>102.26238293</c:v>
                </c:pt>
                <c:pt idx="133">
                  <c:v>100.17233031000001</c:v>
                </c:pt>
                <c:pt idx="134">
                  <c:v>103.94831311</c:v>
                </c:pt>
                <c:pt idx="135">
                  <c:v>105.94801769999999</c:v>
                </c:pt>
                <c:pt idx="136">
                  <c:v>106.39198261999999</c:v>
                </c:pt>
                <c:pt idx="137">
                  <c:v>108.03448465</c:v>
                </c:pt>
                <c:pt idx="138">
                  <c:v>107.55595003000001</c:v>
                </c:pt>
                <c:pt idx="139">
                  <c:v>106.47076024</c:v>
                </c:pt>
                <c:pt idx="140">
                  <c:v>104.89659414</c:v>
                </c:pt>
                <c:pt idx="141">
                  <c:v>103.72887261</c:v>
                </c:pt>
                <c:pt idx="142">
                  <c:v>101.97810361000001</c:v>
                </c:pt>
                <c:pt idx="143">
                  <c:v>101.10410684999999</c:v>
                </c:pt>
                <c:pt idx="144">
                  <c:v>100.68479103999999</c:v>
                </c:pt>
                <c:pt idx="145">
                  <c:v>102.28204104</c:v>
                </c:pt>
                <c:pt idx="146">
                  <c:v>104.45877737000001</c:v>
                </c:pt>
                <c:pt idx="147">
                  <c:v>103.91339719</c:v>
                </c:pt>
                <c:pt idx="148">
                  <c:v>102.67603808</c:v>
                </c:pt>
                <c:pt idx="149">
                  <c:v>101.00219657</c:v>
                </c:pt>
                <c:pt idx="150">
                  <c:v>99.067900820000006</c:v>
                </c:pt>
                <c:pt idx="151">
                  <c:v>98.467127050000002</c:v>
                </c:pt>
                <c:pt idx="152">
                  <c:v>98.701887389999996</c:v>
                </c:pt>
                <c:pt idx="153">
                  <c:v>100.80563906</c:v>
                </c:pt>
                <c:pt idx="154">
                  <c:v>104.51687489</c:v>
                </c:pt>
                <c:pt idx="155">
                  <c:v>104.83807491</c:v>
                </c:pt>
                <c:pt idx="156">
                  <c:v>105.96246975</c:v>
                </c:pt>
                <c:pt idx="157">
                  <c:v>106.23667331</c:v>
                </c:pt>
                <c:pt idx="158">
                  <c:v>105.40817327000001</c:v>
                </c:pt>
                <c:pt idx="159">
                  <c:v>103.20510418000001</c:v>
                </c:pt>
                <c:pt idx="160">
                  <c:v>103.00597857</c:v>
                </c:pt>
                <c:pt idx="161">
                  <c:v>103.31223453</c:v>
                </c:pt>
                <c:pt idx="162">
                  <c:v>104.75049219</c:v>
                </c:pt>
                <c:pt idx="163">
                  <c:v>104.53755359</c:v>
                </c:pt>
                <c:pt idx="164">
                  <c:v>103.65940311</c:v>
                </c:pt>
                <c:pt idx="165">
                  <c:v>104.70748445</c:v>
                </c:pt>
                <c:pt idx="166">
                  <c:v>105.90618367</c:v>
                </c:pt>
                <c:pt idx="167">
                  <c:v>106.31810554</c:v>
                </c:pt>
                <c:pt idx="168">
                  <c:v>107.68537191</c:v>
                </c:pt>
                <c:pt idx="169">
                  <c:v>106.83470341</c:v>
                </c:pt>
                <c:pt idx="170">
                  <c:v>106.3268312</c:v>
                </c:pt>
                <c:pt idx="171">
                  <c:v>106.41328239000001</c:v>
                </c:pt>
                <c:pt idx="172">
                  <c:v>105.50569485</c:v>
                </c:pt>
                <c:pt idx="173">
                  <c:v>104.922079</c:v>
                </c:pt>
                <c:pt idx="174">
                  <c:v>103.02177166</c:v>
                </c:pt>
                <c:pt idx="175">
                  <c:v>102.8206328</c:v>
                </c:pt>
                <c:pt idx="176">
                  <c:v>101.78481015</c:v>
                </c:pt>
                <c:pt idx="177">
                  <c:v>100.48774959000001</c:v>
                </c:pt>
                <c:pt idx="178">
                  <c:v>101.10803222</c:v>
                </c:pt>
                <c:pt idx="179">
                  <c:v>103.42153315</c:v>
                </c:pt>
                <c:pt idx="180">
                  <c:v>104.36229779999999</c:v>
                </c:pt>
                <c:pt idx="181">
                  <c:v>103.64287342</c:v>
                </c:pt>
                <c:pt idx="182">
                  <c:v>101.17521117</c:v>
                </c:pt>
                <c:pt idx="183">
                  <c:v>97.777664110000003</c:v>
                </c:pt>
                <c:pt idx="184">
                  <c:v>97.876353190000003</c:v>
                </c:pt>
                <c:pt idx="185">
                  <c:v>97.748594879999999</c:v>
                </c:pt>
                <c:pt idx="186">
                  <c:v>97.690300820000004</c:v>
                </c:pt>
                <c:pt idx="187">
                  <c:v>100.45044777</c:v>
                </c:pt>
                <c:pt idx="188">
                  <c:v>102.01596051</c:v>
                </c:pt>
                <c:pt idx="189">
                  <c:v>101.33662674</c:v>
                </c:pt>
                <c:pt idx="190">
                  <c:v>102.14767178</c:v>
                </c:pt>
                <c:pt idx="191">
                  <c:v>102.72516286</c:v>
                </c:pt>
                <c:pt idx="192">
                  <c:v>104.01805358</c:v>
                </c:pt>
                <c:pt idx="193">
                  <c:v>103.81692626</c:v>
                </c:pt>
                <c:pt idx="194">
                  <c:v>103.78418959</c:v>
                </c:pt>
                <c:pt idx="195">
                  <c:v>103.78594576</c:v>
                </c:pt>
                <c:pt idx="196">
                  <c:v>103.85489447</c:v>
                </c:pt>
                <c:pt idx="197">
                  <c:v>104.0316213</c:v>
                </c:pt>
                <c:pt idx="198">
                  <c:v>103.86008111</c:v>
                </c:pt>
                <c:pt idx="199">
                  <c:v>102.85099474</c:v>
                </c:pt>
                <c:pt idx="200">
                  <c:v>103.3523941</c:v>
                </c:pt>
                <c:pt idx="201">
                  <c:v>103.79914183</c:v>
                </c:pt>
                <c:pt idx="202">
                  <c:v>103.49945615</c:v>
                </c:pt>
                <c:pt idx="203">
                  <c:v>104.24232666</c:v>
                </c:pt>
                <c:pt idx="204">
                  <c:v>105.34519195999999</c:v>
                </c:pt>
                <c:pt idx="205">
                  <c:v>107.3258853</c:v>
                </c:pt>
                <c:pt idx="206">
                  <c:v>108.30601016999999</c:v>
                </c:pt>
                <c:pt idx="207">
                  <c:v>108.69365531</c:v>
                </c:pt>
                <c:pt idx="208">
                  <c:v>107.28625163</c:v>
                </c:pt>
                <c:pt idx="209">
                  <c:v>106.8446855</c:v>
                </c:pt>
                <c:pt idx="210">
                  <c:v>107.70575986</c:v>
                </c:pt>
                <c:pt idx="211">
                  <c:v>109.31059052000001</c:v>
                </c:pt>
                <c:pt idx="212">
                  <c:v>109.30146877999999</c:v>
                </c:pt>
                <c:pt idx="213">
                  <c:v>109.37134589</c:v>
                </c:pt>
                <c:pt idx="214">
                  <c:v>111.59641262</c:v>
                </c:pt>
                <c:pt idx="215">
                  <c:v>115.2692692</c:v>
                </c:pt>
                <c:pt idx="216">
                  <c:v>117.69297489</c:v>
                </c:pt>
                <c:pt idx="217">
                  <c:v>116.29583479</c:v>
                </c:pt>
                <c:pt idx="218">
                  <c:v>115.62501453</c:v>
                </c:pt>
                <c:pt idx="219">
                  <c:v>115.49236663000001</c:v>
                </c:pt>
                <c:pt idx="220">
                  <c:v>115.9814591</c:v>
                </c:pt>
                <c:pt idx="221">
                  <c:v>118.21893976</c:v>
                </c:pt>
                <c:pt idx="222">
                  <c:v>118.35068563</c:v>
                </c:pt>
                <c:pt idx="223">
                  <c:v>120.30360585</c:v>
                </c:pt>
                <c:pt idx="224">
                  <c:v>118.51990026</c:v>
                </c:pt>
                <c:pt idx="225">
                  <c:v>115.09931524</c:v>
                </c:pt>
                <c:pt idx="226">
                  <c:v>114.97759953000001</c:v>
                </c:pt>
                <c:pt idx="227">
                  <c:v>114.01354658</c:v>
                </c:pt>
                <c:pt idx="228">
                  <c:v>113.92182907</c:v>
                </c:pt>
                <c:pt idx="229">
                  <c:v>115.48752758000001</c:v>
                </c:pt>
                <c:pt idx="230">
                  <c:v>116.87987846999999</c:v>
                </c:pt>
                <c:pt idx="231">
                  <c:v>116.39360902</c:v>
                </c:pt>
                <c:pt idx="232">
                  <c:v>116.07807308</c:v>
                </c:pt>
                <c:pt idx="233">
                  <c:v>116.84689081</c:v>
                </c:pt>
                <c:pt idx="234">
                  <c:v>117.0269292</c:v>
                </c:pt>
                <c:pt idx="235">
                  <c:v>115.53433311000001</c:v>
                </c:pt>
                <c:pt idx="236">
                  <c:v>114.71905943</c:v>
                </c:pt>
                <c:pt idx="237">
                  <c:v>114.22856379</c:v>
                </c:pt>
                <c:pt idx="238">
                  <c:v>114.75164890000001</c:v>
                </c:pt>
                <c:pt idx="239">
                  <c:v>114.87873496</c:v>
                </c:pt>
              </c:numCache>
            </c:numRef>
          </c:val>
          <c:smooth val="0"/>
          <c:extLst>
            <c:ext xmlns:c16="http://schemas.microsoft.com/office/drawing/2014/chart" uri="{C3380CC4-5D6E-409C-BE32-E72D297353CC}">
              <c16:uniqueId val="{00000001-1C9E-4893-89DD-9E05A391E770}"/>
            </c:ext>
          </c:extLst>
        </c:ser>
        <c:dLbls>
          <c:showLegendKey val="0"/>
          <c:showVal val="0"/>
          <c:showCatName val="0"/>
          <c:showSerName val="0"/>
          <c:showPercent val="0"/>
          <c:showBubbleSize val="0"/>
        </c:dLbls>
        <c:smooth val="0"/>
        <c:axId val="1135177791"/>
        <c:axId val="1186091631"/>
      </c:lineChart>
      <c:dateAx>
        <c:axId val="113517779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86091631"/>
        <c:crosses val="autoZero"/>
        <c:auto val="1"/>
        <c:lblOffset val="100"/>
        <c:baseTimeUnit val="months"/>
      </c:dateAx>
      <c:valAx>
        <c:axId val="1186091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35177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贸易顺差 </a:t>
            </a:r>
            <a:r>
              <a:rPr lang="en-US" altLang="zh-CN" dirty="0"/>
              <a:t>(%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Sheet1!$F$26</c:f>
              <c:strCache>
                <c:ptCount val="1"/>
                <c:pt idx="0">
                  <c:v>Trade Deficit (% of GDP)</c:v>
                </c:pt>
              </c:strCache>
            </c:strRef>
          </c:tx>
          <c:spPr>
            <a:ln w="28575" cap="rnd">
              <a:solidFill>
                <a:schemeClr val="accent1"/>
              </a:solidFill>
              <a:round/>
            </a:ln>
            <a:effectLst/>
          </c:spPr>
          <c:marker>
            <c:symbol val="none"/>
          </c:marker>
          <c:cat>
            <c:numRef>
              <c:f>Sheet1!$G$27:$G$226</c:f>
              <c:numCache>
                <c:formatCode>mmm\-yy</c:formatCode>
                <c:ptCount val="200"/>
                <c:pt idx="0">
                  <c:v>18323</c:v>
                </c:pt>
                <c:pt idx="1">
                  <c:v>18415</c:v>
                </c:pt>
                <c:pt idx="2">
                  <c:v>18507</c:v>
                </c:pt>
                <c:pt idx="3">
                  <c:v>18598</c:v>
                </c:pt>
                <c:pt idx="4">
                  <c:v>18688</c:v>
                </c:pt>
                <c:pt idx="5">
                  <c:v>18780</c:v>
                </c:pt>
                <c:pt idx="6">
                  <c:v>18872</c:v>
                </c:pt>
                <c:pt idx="7">
                  <c:v>18963</c:v>
                </c:pt>
                <c:pt idx="8">
                  <c:v>19054</c:v>
                </c:pt>
                <c:pt idx="9">
                  <c:v>19146</c:v>
                </c:pt>
                <c:pt idx="10">
                  <c:v>19238</c:v>
                </c:pt>
                <c:pt idx="11">
                  <c:v>19329</c:v>
                </c:pt>
                <c:pt idx="12">
                  <c:v>19419</c:v>
                </c:pt>
                <c:pt idx="13">
                  <c:v>19511</c:v>
                </c:pt>
                <c:pt idx="14">
                  <c:v>19603</c:v>
                </c:pt>
                <c:pt idx="15">
                  <c:v>19694</c:v>
                </c:pt>
                <c:pt idx="16">
                  <c:v>19784</c:v>
                </c:pt>
                <c:pt idx="17">
                  <c:v>19876</c:v>
                </c:pt>
                <c:pt idx="18">
                  <c:v>19968</c:v>
                </c:pt>
                <c:pt idx="19">
                  <c:v>20059</c:v>
                </c:pt>
                <c:pt idx="20">
                  <c:v>20149</c:v>
                </c:pt>
                <c:pt idx="21">
                  <c:v>20241</c:v>
                </c:pt>
                <c:pt idx="22">
                  <c:v>20333</c:v>
                </c:pt>
                <c:pt idx="23">
                  <c:v>20424</c:v>
                </c:pt>
                <c:pt idx="24">
                  <c:v>20515</c:v>
                </c:pt>
                <c:pt idx="25">
                  <c:v>20607</c:v>
                </c:pt>
                <c:pt idx="26">
                  <c:v>20699</c:v>
                </c:pt>
                <c:pt idx="27">
                  <c:v>20790</c:v>
                </c:pt>
                <c:pt idx="28">
                  <c:v>20880</c:v>
                </c:pt>
                <c:pt idx="29">
                  <c:v>20972</c:v>
                </c:pt>
                <c:pt idx="30">
                  <c:v>21064</c:v>
                </c:pt>
                <c:pt idx="31">
                  <c:v>21155</c:v>
                </c:pt>
                <c:pt idx="32">
                  <c:v>21245</c:v>
                </c:pt>
                <c:pt idx="33">
                  <c:v>21337</c:v>
                </c:pt>
                <c:pt idx="34">
                  <c:v>21429</c:v>
                </c:pt>
                <c:pt idx="35">
                  <c:v>21520</c:v>
                </c:pt>
                <c:pt idx="36">
                  <c:v>21610</c:v>
                </c:pt>
                <c:pt idx="37">
                  <c:v>21702</c:v>
                </c:pt>
                <c:pt idx="38">
                  <c:v>21794</c:v>
                </c:pt>
                <c:pt idx="39">
                  <c:v>21885</c:v>
                </c:pt>
                <c:pt idx="40">
                  <c:v>21976</c:v>
                </c:pt>
                <c:pt idx="41">
                  <c:v>22068</c:v>
                </c:pt>
                <c:pt idx="42">
                  <c:v>22160</c:v>
                </c:pt>
                <c:pt idx="43">
                  <c:v>22251</c:v>
                </c:pt>
                <c:pt idx="44">
                  <c:v>22341</c:v>
                </c:pt>
                <c:pt idx="45">
                  <c:v>22433</c:v>
                </c:pt>
                <c:pt idx="46">
                  <c:v>22525</c:v>
                </c:pt>
                <c:pt idx="47">
                  <c:v>22616</c:v>
                </c:pt>
                <c:pt idx="48">
                  <c:v>22706</c:v>
                </c:pt>
                <c:pt idx="49">
                  <c:v>22798</c:v>
                </c:pt>
                <c:pt idx="50">
                  <c:v>22890</c:v>
                </c:pt>
                <c:pt idx="51">
                  <c:v>22981</c:v>
                </c:pt>
                <c:pt idx="52">
                  <c:v>23071</c:v>
                </c:pt>
                <c:pt idx="53">
                  <c:v>23163</c:v>
                </c:pt>
                <c:pt idx="54">
                  <c:v>23255</c:v>
                </c:pt>
                <c:pt idx="55">
                  <c:v>23346</c:v>
                </c:pt>
                <c:pt idx="56">
                  <c:v>23437</c:v>
                </c:pt>
                <c:pt idx="57">
                  <c:v>23529</c:v>
                </c:pt>
                <c:pt idx="58">
                  <c:v>23621</c:v>
                </c:pt>
                <c:pt idx="59">
                  <c:v>23712</c:v>
                </c:pt>
                <c:pt idx="60">
                  <c:v>23802</c:v>
                </c:pt>
                <c:pt idx="61">
                  <c:v>23894</c:v>
                </c:pt>
                <c:pt idx="62">
                  <c:v>23986</c:v>
                </c:pt>
                <c:pt idx="63">
                  <c:v>24077</c:v>
                </c:pt>
                <c:pt idx="64">
                  <c:v>24167</c:v>
                </c:pt>
                <c:pt idx="65">
                  <c:v>24259</c:v>
                </c:pt>
                <c:pt idx="66">
                  <c:v>24351</c:v>
                </c:pt>
                <c:pt idx="67">
                  <c:v>24442</c:v>
                </c:pt>
                <c:pt idx="68">
                  <c:v>24532</c:v>
                </c:pt>
                <c:pt idx="69">
                  <c:v>24624</c:v>
                </c:pt>
                <c:pt idx="70">
                  <c:v>24716</c:v>
                </c:pt>
                <c:pt idx="71">
                  <c:v>24807</c:v>
                </c:pt>
                <c:pt idx="72">
                  <c:v>24898</c:v>
                </c:pt>
                <c:pt idx="73">
                  <c:v>24990</c:v>
                </c:pt>
                <c:pt idx="74">
                  <c:v>25082</c:v>
                </c:pt>
                <c:pt idx="75">
                  <c:v>25173</c:v>
                </c:pt>
                <c:pt idx="76">
                  <c:v>25263</c:v>
                </c:pt>
                <c:pt idx="77">
                  <c:v>25355</c:v>
                </c:pt>
                <c:pt idx="78">
                  <c:v>25447</c:v>
                </c:pt>
                <c:pt idx="79">
                  <c:v>25538</c:v>
                </c:pt>
                <c:pt idx="80">
                  <c:v>25628</c:v>
                </c:pt>
                <c:pt idx="81">
                  <c:v>25720</c:v>
                </c:pt>
                <c:pt idx="82">
                  <c:v>25812</c:v>
                </c:pt>
                <c:pt idx="83">
                  <c:v>25903</c:v>
                </c:pt>
                <c:pt idx="84">
                  <c:v>25993</c:v>
                </c:pt>
                <c:pt idx="85">
                  <c:v>26085</c:v>
                </c:pt>
                <c:pt idx="86">
                  <c:v>26177</c:v>
                </c:pt>
                <c:pt idx="87">
                  <c:v>26268</c:v>
                </c:pt>
                <c:pt idx="88">
                  <c:v>26359</c:v>
                </c:pt>
                <c:pt idx="89">
                  <c:v>26451</c:v>
                </c:pt>
                <c:pt idx="90">
                  <c:v>26543</c:v>
                </c:pt>
                <c:pt idx="91">
                  <c:v>26634</c:v>
                </c:pt>
                <c:pt idx="92">
                  <c:v>26724</c:v>
                </c:pt>
                <c:pt idx="93">
                  <c:v>26816</c:v>
                </c:pt>
                <c:pt idx="94">
                  <c:v>26908</c:v>
                </c:pt>
                <c:pt idx="95">
                  <c:v>26999</c:v>
                </c:pt>
                <c:pt idx="96">
                  <c:v>27089</c:v>
                </c:pt>
                <c:pt idx="97">
                  <c:v>27181</c:v>
                </c:pt>
                <c:pt idx="98">
                  <c:v>27273</c:v>
                </c:pt>
                <c:pt idx="99">
                  <c:v>27364</c:v>
                </c:pt>
                <c:pt idx="100">
                  <c:v>27454</c:v>
                </c:pt>
                <c:pt idx="101">
                  <c:v>27546</c:v>
                </c:pt>
                <c:pt idx="102">
                  <c:v>27638</c:v>
                </c:pt>
                <c:pt idx="103">
                  <c:v>27729</c:v>
                </c:pt>
                <c:pt idx="104">
                  <c:v>27820</c:v>
                </c:pt>
                <c:pt idx="105">
                  <c:v>27912</c:v>
                </c:pt>
                <c:pt idx="106">
                  <c:v>28004</c:v>
                </c:pt>
                <c:pt idx="107">
                  <c:v>28095</c:v>
                </c:pt>
                <c:pt idx="108">
                  <c:v>28185</c:v>
                </c:pt>
                <c:pt idx="109">
                  <c:v>28277</c:v>
                </c:pt>
                <c:pt idx="110">
                  <c:v>28369</c:v>
                </c:pt>
                <c:pt idx="111">
                  <c:v>28460</c:v>
                </c:pt>
                <c:pt idx="112">
                  <c:v>28550</c:v>
                </c:pt>
                <c:pt idx="113">
                  <c:v>28642</c:v>
                </c:pt>
                <c:pt idx="114">
                  <c:v>28734</c:v>
                </c:pt>
                <c:pt idx="115">
                  <c:v>28825</c:v>
                </c:pt>
                <c:pt idx="116">
                  <c:v>28915</c:v>
                </c:pt>
                <c:pt idx="117">
                  <c:v>29007</c:v>
                </c:pt>
                <c:pt idx="118">
                  <c:v>29099</c:v>
                </c:pt>
                <c:pt idx="119">
                  <c:v>29190</c:v>
                </c:pt>
                <c:pt idx="120">
                  <c:v>29281</c:v>
                </c:pt>
                <c:pt idx="121">
                  <c:v>29373</c:v>
                </c:pt>
                <c:pt idx="122">
                  <c:v>29465</c:v>
                </c:pt>
                <c:pt idx="123">
                  <c:v>29556</c:v>
                </c:pt>
                <c:pt idx="124">
                  <c:v>29646</c:v>
                </c:pt>
                <c:pt idx="125">
                  <c:v>29738</c:v>
                </c:pt>
                <c:pt idx="126">
                  <c:v>29830</c:v>
                </c:pt>
                <c:pt idx="127">
                  <c:v>29921</c:v>
                </c:pt>
                <c:pt idx="128">
                  <c:v>30011</c:v>
                </c:pt>
                <c:pt idx="129">
                  <c:v>30103</c:v>
                </c:pt>
                <c:pt idx="130">
                  <c:v>30195</c:v>
                </c:pt>
                <c:pt idx="131">
                  <c:v>30286</c:v>
                </c:pt>
                <c:pt idx="132">
                  <c:v>30376</c:v>
                </c:pt>
                <c:pt idx="133">
                  <c:v>30468</c:v>
                </c:pt>
                <c:pt idx="134">
                  <c:v>30560</c:v>
                </c:pt>
                <c:pt idx="135">
                  <c:v>30651</c:v>
                </c:pt>
                <c:pt idx="136">
                  <c:v>30742</c:v>
                </c:pt>
                <c:pt idx="137">
                  <c:v>30834</c:v>
                </c:pt>
                <c:pt idx="138">
                  <c:v>30926</c:v>
                </c:pt>
                <c:pt idx="139">
                  <c:v>31017</c:v>
                </c:pt>
                <c:pt idx="140">
                  <c:v>31107</c:v>
                </c:pt>
                <c:pt idx="141">
                  <c:v>31199</c:v>
                </c:pt>
                <c:pt idx="142">
                  <c:v>31291</c:v>
                </c:pt>
                <c:pt idx="143">
                  <c:v>31382</c:v>
                </c:pt>
                <c:pt idx="144">
                  <c:v>31472</c:v>
                </c:pt>
                <c:pt idx="145">
                  <c:v>31564</c:v>
                </c:pt>
                <c:pt idx="146">
                  <c:v>31656</c:v>
                </c:pt>
                <c:pt idx="147">
                  <c:v>31747</c:v>
                </c:pt>
                <c:pt idx="148">
                  <c:v>31837</c:v>
                </c:pt>
                <c:pt idx="149">
                  <c:v>31929</c:v>
                </c:pt>
                <c:pt idx="150">
                  <c:v>32021</c:v>
                </c:pt>
                <c:pt idx="151">
                  <c:v>32112</c:v>
                </c:pt>
                <c:pt idx="152">
                  <c:v>32203</c:v>
                </c:pt>
                <c:pt idx="153">
                  <c:v>32295</c:v>
                </c:pt>
                <c:pt idx="154">
                  <c:v>32387</c:v>
                </c:pt>
                <c:pt idx="155">
                  <c:v>32478</c:v>
                </c:pt>
                <c:pt idx="156">
                  <c:v>32568</c:v>
                </c:pt>
                <c:pt idx="157">
                  <c:v>32660</c:v>
                </c:pt>
                <c:pt idx="158">
                  <c:v>32752</c:v>
                </c:pt>
                <c:pt idx="159">
                  <c:v>32843</c:v>
                </c:pt>
                <c:pt idx="160">
                  <c:v>32933</c:v>
                </c:pt>
                <c:pt idx="161">
                  <c:v>33025</c:v>
                </c:pt>
                <c:pt idx="162">
                  <c:v>33117</c:v>
                </c:pt>
                <c:pt idx="163">
                  <c:v>33208</c:v>
                </c:pt>
                <c:pt idx="164">
                  <c:v>33298</c:v>
                </c:pt>
                <c:pt idx="165">
                  <c:v>33390</c:v>
                </c:pt>
                <c:pt idx="166">
                  <c:v>33482</c:v>
                </c:pt>
                <c:pt idx="167">
                  <c:v>33573</c:v>
                </c:pt>
                <c:pt idx="168">
                  <c:v>33664</c:v>
                </c:pt>
                <c:pt idx="169">
                  <c:v>33756</c:v>
                </c:pt>
                <c:pt idx="170">
                  <c:v>33848</c:v>
                </c:pt>
                <c:pt idx="171">
                  <c:v>33939</c:v>
                </c:pt>
                <c:pt idx="172">
                  <c:v>34029</c:v>
                </c:pt>
                <c:pt idx="173">
                  <c:v>34121</c:v>
                </c:pt>
                <c:pt idx="174">
                  <c:v>34213</c:v>
                </c:pt>
                <c:pt idx="175">
                  <c:v>34304</c:v>
                </c:pt>
                <c:pt idx="176">
                  <c:v>34394</c:v>
                </c:pt>
                <c:pt idx="177">
                  <c:v>34486</c:v>
                </c:pt>
                <c:pt idx="178">
                  <c:v>34578</c:v>
                </c:pt>
                <c:pt idx="179">
                  <c:v>34669</c:v>
                </c:pt>
                <c:pt idx="180">
                  <c:v>34759</c:v>
                </c:pt>
                <c:pt idx="181">
                  <c:v>34851</c:v>
                </c:pt>
                <c:pt idx="182">
                  <c:v>34943</c:v>
                </c:pt>
                <c:pt idx="183">
                  <c:v>35034</c:v>
                </c:pt>
                <c:pt idx="184">
                  <c:v>35125</c:v>
                </c:pt>
                <c:pt idx="185">
                  <c:v>35217</c:v>
                </c:pt>
                <c:pt idx="186">
                  <c:v>35309</c:v>
                </c:pt>
                <c:pt idx="187">
                  <c:v>35400</c:v>
                </c:pt>
                <c:pt idx="188">
                  <c:v>35490</c:v>
                </c:pt>
                <c:pt idx="189">
                  <c:v>35582</c:v>
                </c:pt>
                <c:pt idx="190">
                  <c:v>35674</c:v>
                </c:pt>
                <c:pt idx="191">
                  <c:v>35765</c:v>
                </c:pt>
                <c:pt idx="192">
                  <c:v>35855</c:v>
                </c:pt>
                <c:pt idx="193">
                  <c:v>35947</c:v>
                </c:pt>
                <c:pt idx="194">
                  <c:v>36039</c:v>
                </c:pt>
                <c:pt idx="195">
                  <c:v>36130</c:v>
                </c:pt>
                <c:pt idx="196">
                  <c:v>36220</c:v>
                </c:pt>
                <c:pt idx="197">
                  <c:v>36312</c:v>
                </c:pt>
                <c:pt idx="198">
                  <c:v>36404</c:v>
                </c:pt>
                <c:pt idx="199">
                  <c:v>36495</c:v>
                </c:pt>
              </c:numCache>
            </c:numRef>
          </c:cat>
          <c:val>
            <c:numRef>
              <c:f>Sheet1!$F$27:$F$226</c:f>
              <c:numCache>
                <c:formatCode>General</c:formatCode>
                <c:ptCount val="200"/>
                <c:pt idx="0">
                  <c:v>0.69232126058325494</c:v>
                </c:pt>
                <c:pt idx="1">
                  <c:v>0.77886894683372843</c:v>
                </c:pt>
                <c:pt idx="2">
                  <c:v>-0.4055559874575656</c:v>
                </c:pt>
                <c:pt idx="3">
                  <c:v>3.3434432689322474E-2</c:v>
                </c:pt>
                <c:pt idx="4">
                  <c:v>-6.7399482862149668E-2</c:v>
                </c:pt>
                <c:pt idx="5">
                  <c:v>0.78445271427727581</c:v>
                </c:pt>
                <c:pt idx="6">
                  <c:v>0.80492316123581387</c:v>
                </c:pt>
                <c:pt idx="7">
                  <c:v>1.2881945936653916</c:v>
                </c:pt>
                <c:pt idx="8">
                  <c:v>0.98162310238557249</c:v>
                </c:pt>
                <c:pt idx="9">
                  <c:v>0.68831329501872618</c:v>
                </c:pt>
                <c:pt idx="10">
                  <c:v>-0.23446915744494359</c:v>
                </c:pt>
                <c:pt idx="11">
                  <c:v>-9.4426809177482224E-2</c:v>
                </c:pt>
                <c:pt idx="12">
                  <c:v>-0.18083567355969704</c:v>
                </c:pt>
                <c:pt idx="13">
                  <c:v>-0.22589124363397406</c:v>
                </c:pt>
                <c:pt idx="14">
                  <c:v>-0.40643259734215836</c:v>
                </c:pt>
                <c:pt idx="15">
                  <c:v>8.1090970223791289E-2</c:v>
                </c:pt>
                <c:pt idx="16">
                  <c:v>-0.10151633344375462</c:v>
                </c:pt>
                <c:pt idx="17">
                  <c:v>0.15402227078780312</c:v>
                </c:pt>
                <c:pt idx="18">
                  <c:v>-0.15272689747691037</c:v>
                </c:pt>
                <c:pt idx="19">
                  <c:v>0.47989998076553186</c:v>
                </c:pt>
                <c:pt idx="20">
                  <c:v>0.2694499814690533</c:v>
                </c:pt>
                <c:pt idx="21">
                  <c:v>8.6201942417102467E-2</c:v>
                </c:pt>
                <c:pt idx="22">
                  <c:v>-0.13170430981337219</c:v>
                </c:pt>
                <c:pt idx="23">
                  <c:v>0.22770863803960378</c:v>
                </c:pt>
                <c:pt idx="24">
                  <c:v>0.15810350634285072</c:v>
                </c:pt>
                <c:pt idx="25">
                  <c:v>0.57450433143644208</c:v>
                </c:pt>
                <c:pt idx="26">
                  <c:v>0.24236245260070116</c:v>
                </c:pt>
                <c:pt idx="27">
                  <c:v>1.0699410576371511</c:v>
                </c:pt>
                <c:pt idx="28">
                  <c:v>1.1475510977533734</c:v>
                </c:pt>
                <c:pt idx="29">
                  <c:v>1.0271077908217716</c:v>
                </c:pt>
                <c:pt idx="30">
                  <c:v>0.45924706988615377</c:v>
                </c:pt>
                <c:pt idx="31">
                  <c:v>0.82268454108999667</c:v>
                </c:pt>
                <c:pt idx="32">
                  <c:v>0.31006519319446652</c:v>
                </c:pt>
                <c:pt idx="33">
                  <c:v>0.21476715166126209</c:v>
                </c:pt>
                <c:pt idx="34">
                  <c:v>-0.13158004313826729</c:v>
                </c:pt>
                <c:pt idx="35">
                  <c:v>6.9919861082297988E-2</c:v>
                </c:pt>
                <c:pt idx="36">
                  <c:v>0.19643189148552628</c:v>
                </c:pt>
                <c:pt idx="37">
                  <c:v>-6.3050265494792659E-2</c:v>
                </c:pt>
                <c:pt idx="38">
                  <c:v>-5.7606341306050968E-2</c:v>
                </c:pt>
                <c:pt idx="39">
                  <c:v>0.22995768190901608</c:v>
                </c:pt>
                <c:pt idx="40">
                  <c:v>0.5998992535604708</c:v>
                </c:pt>
                <c:pt idx="41">
                  <c:v>0.71581384444053686</c:v>
                </c:pt>
                <c:pt idx="42">
                  <c:v>0.53176913220906374</c:v>
                </c:pt>
                <c:pt idx="43">
                  <c:v>1.2306042188058635</c:v>
                </c:pt>
                <c:pt idx="44">
                  <c:v>1.1692321663715206</c:v>
                </c:pt>
                <c:pt idx="45">
                  <c:v>0.9310256263911878</c:v>
                </c:pt>
                <c:pt idx="46">
                  <c:v>0.47541438626707183</c:v>
                </c:pt>
                <c:pt idx="47">
                  <c:v>0.93511118251067649</c:v>
                </c:pt>
                <c:pt idx="48">
                  <c:v>0.77838002689327257</c:v>
                </c:pt>
                <c:pt idx="49">
                  <c:v>0.89034925009274479</c:v>
                </c:pt>
                <c:pt idx="50">
                  <c:v>0.39770539259298598</c:v>
                </c:pt>
                <c:pt idx="51">
                  <c:v>0.65220966864459318</c:v>
                </c:pt>
                <c:pt idx="52">
                  <c:v>0.8022577161822867</c:v>
                </c:pt>
                <c:pt idx="53">
                  <c:v>0.97617159472829573</c:v>
                </c:pt>
                <c:pt idx="54">
                  <c:v>0.2819601872215643</c:v>
                </c:pt>
                <c:pt idx="55">
                  <c:v>1.0266818238630615</c:v>
                </c:pt>
                <c:pt idx="56">
                  <c:v>1.222808519022492</c:v>
                </c:pt>
                <c:pt idx="57">
                  <c:v>1.0082482348307142</c:v>
                </c:pt>
                <c:pt idx="58">
                  <c:v>0.6089992015991329</c:v>
                </c:pt>
                <c:pt idx="59">
                  <c:v>1.200958105081062</c:v>
                </c:pt>
                <c:pt idx="60">
                  <c:v>0.72580738144377444</c:v>
                </c:pt>
                <c:pt idx="61">
                  <c:v>0.9830375697700986</c:v>
                </c:pt>
                <c:pt idx="62">
                  <c:v>0.43282576472173562</c:v>
                </c:pt>
                <c:pt idx="63">
                  <c:v>0.87526255370131789</c:v>
                </c:pt>
                <c:pt idx="64">
                  <c:v>0.63343489231606831</c:v>
                </c:pt>
                <c:pt idx="65">
                  <c:v>0.64919284846380831</c:v>
                </c:pt>
                <c:pt idx="66">
                  <c:v>2.9001322263676091E-2</c:v>
                </c:pt>
                <c:pt idx="67">
                  <c:v>0.59038450919398477</c:v>
                </c:pt>
                <c:pt idx="68">
                  <c:v>0.62567982047839765</c:v>
                </c:pt>
                <c:pt idx="69">
                  <c:v>0.57304709115294072</c:v>
                </c:pt>
                <c:pt idx="70">
                  <c:v>9.4658111687245874E-2</c:v>
                </c:pt>
                <c:pt idx="71">
                  <c:v>0.37476987814499868</c:v>
                </c:pt>
                <c:pt idx="72">
                  <c:v>0.23167967766305719</c:v>
                </c:pt>
                <c:pt idx="73">
                  <c:v>0.27600189112406881</c:v>
                </c:pt>
                <c:pt idx="74">
                  <c:v>-0.14422852585720528</c:v>
                </c:pt>
                <c:pt idx="75">
                  <c:v>0.21215395861805933</c:v>
                </c:pt>
                <c:pt idx="76">
                  <c:v>0.14440463434235198</c:v>
                </c:pt>
                <c:pt idx="77">
                  <c:v>0.16132577601230944</c:v>
                </c:pt>
                <c:pt idx="78">
                  <c:v>-0.17116983024026447</c:v>
                </c:pt>
                <c:pt idx="79">
                  <c:v>0.41468444523857384</c:v>
                </c:pt>
                <c:pt idx="80">
                  <c:v>0.48386207765415473</c:v>
                </c:pt>
                <c:pt idx="81">
                  <c:v>0.54369684060000301</c:v>
                </c:pt>
                <c:pt idx="82">
                  <c:v>4.0668758558161919E-2</c:v>
                </c:pt>
                <c:pt idx="83">
                  <c:v>0.40811418709595282</c:v>
                </c:pt>
                <c:pt idx="84">
                  <c:v>0.60449554755243229</c:v>
                </c:pt>
                <c:pt idx="85">
                  <c:v>1.3735509037964948E-3</c:v>
                </c:pt>
                <c:pt idx="86">
                  <c:v>-0.32984816676573564</c:v>
                </c:pt>
                <c:pt idx="87">
                  <c:v>-2.5906064609725134E-2</c:v>
                </c:pt>
                <c:pt idx="88">
                  <c:v>-0.11096108340797582</c:v>
                </c:pt>
                <c:pt idx="89">
                  <c:v>-0.34180636826029964</c:v>
                </c:pt>
                <c:pt idx="90">
                  <c:v>-0.54191793187317427</c:v>
                </c:pt>
                <c:pt idx="91">
                  <c:v>-6.4919493978863152E-2</c:v>
                </c:pt>
                <c:pt idx="92">
                  <c:v>8.5977825509950367E-2</c:v>
                </c:pt>
                <c:pt idx="93">
                  <c:v>0.13997223131540032</c:v>
                </c:pt>
                <c:pt idx="94">
                  <c:v>9.4539564102057577E-2</c:v>
                </c:pt>
                <c:pt idx="95">
                  <c:v>0.78173768821908507</c:v>
                </c:pt>
                <c:pt idx="96">
                  <c:v>0.58313066548750825</c:v>
                </c:pt>
                <c:pt idx="97">
                  <c:v>-6.1699468915963764E-2</c:v>
                </c:pt>
                <c:pt idx="98">
                  <c:v>-0.91974868838655355</c:v>
                </c:pt>
                <c:pt idx="99">
                  <c:v>0.20880210979652078</c:v>
                </c:pt>
                <c:pt idx="100">
                  <c:v>1.1220665427585219</c:v>
                </c:pt>
                <c:pt idx="101">
                  <c:v>1.4411482837782708</c:v>
                </c:pt>
                <c:pt idx="102">
                  <c:v>0.25441565896490387</c:v>
                </c:pt>
                <c:pt idx="103">
                  <c:v>0.99530112522797554</c:v>
                </c:pt>
                <c:pt idx="104">
                  <c:v>0.30259895099030321</c:v>
                </c:pt>
                <c:pt idx="105">
                  <c:v>0.1519309412626815</c:v>
                </c:pt>
                <c:pt idx="106">
                  <c:v>-0.66490188303128384</c:v>
                </c:pt>
                <c:pt idx="107">
                  <c:v>-0.1133188636935954</c:v>
                </c:pt>
                <c:pt idx="108">
                  <c:v>-1.0406725367015495</c:v>
                </c:pt>
                <c:pt idx="109">
                  <c:v>-0.86075998524300501</c:v>
                </c:pt>
                <c:pt idx="110">
                  <c:v>-1.3964285443129276</c:v>
                </c:pt>
                <c:pt idx="111">
                  <c:v>-1.1260280404818102</c:v>
                </c:pt>
                <c:pt idx="112">
                  <c:v>-1.5639544664386249</c:v>
                </c:pt>
                <c:pt idx="113">
                  <c:v>-0.9309447829195896</c:v>
                </c:pt>
                <c:pt idx="114">
                  <c:v>-1.3992537313432836</c:v>
                </c:pt>
                <c:pt idx="115">
                  <c:v>-0.50658767936090565</c:v>
                </c:pt>
                <c:pt idx="116">
                  <c:v>-0.49442278807241402</c:v>
                </c:pt>
                <c:pt idx="117">
                  <c:v>-0.79697559561085018</c:v>
                </c:pt>
                <c:pt idx="118">
                  <c:v>-1.2972403469833278</c:v>
                </c:pt>
                <c:pt idx="119">
                  <c:v>-0.82274152180108295</c:v>
                </c:pt>
                <c:pt idx="120">
                  <c:v>-1.0844631958382829</c:v>
                </c:pt>
                <c:pt idx="121">
                  <c:v>-0.46623817226620096</c:v>
                </c:pt>
                <c:pt idx="122">
                  <c:v>-0.23428966285180541</c:v>
                </c:pt>
                <c:pt idx="123">
                  <c:v>-9.4722509951075243E-2</c:v>
                </c:pt>
                <c:pt idx="124">
                  <c:v>-0.22430182433029036</c:v>
                </c:pt>
                <c:pt idx="125">
                  <c:v>-0.40478566826273166</c:v>
                </c:pt>
                <c:pt idx="126">
                  <c:v>-0.59754157842147992</c:v>
                </c:pt>
                <c:pt idx="127">
                  <c:v>-0.32719879960049797</c:v>
                </c:pt>
                <c:pt idx="128">
                  <c:v>-0.29251662591839145</c:v>
                </c:pt>
                <c:pt idx="129">
                  <c:v>-0.1516612985863387</c:v>
                </c:pt>
                <c:pt idx="130">
                  <c:v>-1.189894167721155</c:v>
                </c:pt>
                <c:pt idx="131">
                  <c:v>-0.73608738778213911</c:v>
                </c:pt>
                <c:pt idx="132">
                  <c:v>-0.43874503163291706</c:v>
                </c:pt>
                <c:pt idx="133">
                  <c:v>-1.3050208401274084</c:v>
                </c:pt>
                <c:pt idx="134">
                  <c:v>-2.1243491657537894</c:v>
                </c:pt>
                <c:pt idx="135">
                  <c:v>-1.7242000298429132</c:v>
                </c:pt>
                <c:pt idx="136">
                  <c:v>-2.0866025204978684</c:v>
                </c:pt>
                <c:pt idx="137">
                  <c:v>-2.6781039347273876</c:v>
                </c:pt>
                <c:pt idx="138">
                  <c:v>-2.941031144631415</c:v>
                </c:pt>
                <c:pt idx="139">
                  <c:v>-2.4544946872736055</c:v>
                </c:pt>
                <c:pt idx="140">
                  <c:v>-1.8409380003601139</c:v>
                </c:pt>
                <c:pt idx="141">
                  <c:v>-2.7364543693044849</c:v>
                </c:pt>
                <c:pt idx="142">
                  <c:v>-2.9993445808755115</c:v>
                </c:pt>
                <c:pt idx="143">
                  <c:v>-2.8824244931153422</c:v>
                </c:pt>
                <c:pt idx="144">
                  <c:v>-2.4754232239442717</c:v>
                </c:pt>
                <c:pt idx="145">
                  <c:v>-2.9090621512613901</c:v>
                </c:pt>
                <c:pt idx="146">
                  <c:v>-3.2992314676104812</c:v>
                </c:pt>
                <c:pt idx="147">
                  <c:v>-2.8212857489093555</c:v>
                </c:pt>
                <c:pt idx="148">
                  <c:v>-2.6374473833555583</c:v>
                </c:pt>
                <c:pt idx="149">
                  <c:v>-3.0809370443551702</c:v>
                </c:pt>
                <c:pt idx="150">
                  <c:v>-3.3058841586279404</c:v>
                </c:pt>
                <c:pt idx="151">
                  <c:v>-2.888650549669824</c:v>
                </c:pt>
                <c:pt idx="152">
                  <c:v>-2.0722438687492621</c:v>
                </c:pt>
                <c:pt idx="153">
                  <c:v>-2.0830908610227077</c:v>
                </c:pt>
                <c:pt idx="154">
                  <c:v>-2.1734089855151533</c:v>
                </c:pt>
                <c:pt idx="155">
                  <c:v>-2.0288071230265343</c:v>
                </c:pt>
                <c:pt idx="156">
                  <c:v>-1.3941677637150862</c:v>
                </c:pt>
                <c:pt idx="157">
                  <c:v>-1.4785071502916534</c:v>
                </c:pt>
                <c:pt idx="158">
                  <c:v>-1.7734572725984887</c:v>
                </c:pt>
                <c:pt idx="159">
                  <c:v>-1.4977614811612292</c:v>
                </c:pt>
                <c:pt idx="160">
                  <c:v>-1.0326448801742918</c:v>
                </c:pt>
                <c:pt idx="161">
                  <c:v>-1.0319491067865443</c:v>
                </c:pt>
                <c:pt idx="162">
                  <c:v>-1.6977463402534116</c:v>
                </c:pt>
                <c:pt idx="163">
                  <c:v>-1.4434041999869969</c:v>
                </c:pt>
                <c:pt idx="164">
                  <c:v>-0.28815064361100001</c:v>
                </c:pt>
                <c:pt idx="165">
                  <c:v>-0.25743477503332951</c:v>
                </c:pt>
                <c:pt idx="166">
                  <c:v>-0.78444663942310799</c:v>
                </c:pt>
                <c:pt idx="167">
                  <c:v>-0.51628437602836941</c:v>
                </c:pt>
                <c:pt idx="168">
                  <c:v>0.12311001365530611</c:v>
                </c:pt>
                <c:pt idx="169">
                  <c:v>-0.40016522792006082</c:v>
                </c:pt>
                <c:pt idx="170">
                  <c:v>-1.0294110476710565</c:v>
                </c:pt>
                <c:pt idx="171">
                  <c:v>-0.77892909710371849</c:v>
                </c:pt>
                <c:pt idx="172">
                  <c:v>-0.40643681641179413</c:v>
                </c:pt>
                <c:pt idx="173">
                  <c:v>-0.87616880777934025</c:v>
                </c:pt>
                <c:pt idx="174">
                  <c:v>-1.3808626216792417</c:v>
                </c:pt>
                <c:pt idx="175">
                  <c:v>-1.102751191971356</c:v>
                </c:pt>
                <c:pt idx="176">
                  <c:v>-0.72987278191868887</c:v>
                </c:pt>
                <c:pt idx="177">
                  <c:v>-1.2097268872037852</c:v>
                </c:pt>
                <c:pt idx="178">
                  <c:v>-1.7235542803403023</c:v>
                </c:pt>
                <c:pt idx="179">
                  <c:v>-1.3790056850563857</c:v>
                </c:pt>
                <c:pt idx="180">
                  <c:v>-0.98351794161448647</c:v>
                </c:pt>
                <c:pt idx="181">
                  <c:v>-1.4543929032203662</c:v>
                </c:pt>
                <c:pt idx="182">
                  <c:v>-1.3610688845122312</c:v>
                </c:pt>
                <c:pt idx="183">
                  <c:v>-0.90412340949417769</c:v>
                </c:pt>
                <c:pt idx="184">
                  <c:v>-0.68726487589290675</c:v>
                </c:pt>
                <c:pt idx="185">
                  <c:v>-1.2107553094290993</c:v>
                </c:pt>
                <c:pt idx="186">
                  <c:v>-1.8520975337468653</c:v>
                </c:pt>
                <c:pt idx="187">
                  <c:v>-1.0044350011601133</c:v>
                </c:pt>
                <c:pt idx="188">
                  <c:v>-0.84907497756320227</c:v>
                </c:pt>
                <c:pt idx="189">
                  <c:v>-1.0309791484514184</c:v>
                </c:pt>
                <c:pt idx="190">
                  <c:v>-1.641636245053651</c:v>
                </c:pt>
                <c:pt idx="191">
                  <c:v>-1.2109954327942443</c:v>
                </c:pt>
                <c:pt idx="192">
                  <c:v>-1.115631662909482</c:v>
                </c:pt>
                <c:pt idx="193">
                  <c:v>-1.817612103487664</c:v>
                </c:pt>
                <c:pt idx="194">
                  <c:v>-2.4092636067332798</c:v>
                </c:pt>
                <c:pt idx="195">
                  <c:v>-1.8027601997386424</c:v>
                </c:pt>
                <c:pt idx="196">
                  <c:v>-1.8886560283409601</c:v>
                </c:pt>
                <c:pt idx="197">
                  <c:v>-2.5917278227351113</c:v>
                </c:pt>
                <c:pt idx="198">
                  <c:v>-3.2656540281446782</c:v>
                </c:pt>
                <c:pt idx="199">
                  <c:v>-2.8301244174368168</c:v>
                </c:pt>
              </c:numCache>
            </c:numRef>
          </c:val>
          <c:smooth val="0"/>
          <c:extLst>
            <c:ext xmlns:c16="http://schemas.microsoft.com/office/drawing/2014/chart" uri="{C3380CC4-5D6E-409C-BE32-E72D297353CC}">
              <c16:uniqueId val="{00000000-4E6D-46BE-A5BE-84A5032AC40F}"/>
            </c:ext>
          </c:extLst>
        </c:ser>
        <c:dLbls>
          <c:showLegendKey val="0"/>
          <c:showVal val="0"/>
          <c:showCatName val="0"/>
          <c:showSerName val="0"/>
          <c:showPercent val="0"/>
          <c:showBubbleSize val="0"/>
        </c:dLbls>
        <c:smooth val="0"/>
        <c:axId val="1298002847"/>
        <c:axId val="1186117839"/>
      </c:lineChart>
      <c:dateAx>
        <c:axId val="1298002847"/>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86117839"/>
        <c:crossesAt val="-7"/>
        <c:auto val="1"/>
        <c:lblOffset val="100"/>
        <c:baseTimeUnit val="months"/>
      </c:dateAx>
      <c:valAx>
        <c:axId val="1186117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9800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Sheet1!$H$1</c:f>
              <c:strCache>
                <c:ptCount val="1"/>
                <c:pt idx="0">
                  <c:v>Yen Exchange Rate</c:v>
                </c:pt>
              </c:strCache>
            </c:strRef>
          </c:tx>
          <c:spPr>
            <a:ln w="28575" cap="rnd">
              <a:solidFill>
                <a:schemeClr val="accent1"/>
              </a:solidFill>
              <a:round/>
            </a:ln>
            <a:effectLst/>
          </c:spPr>
          <c:marker>
            <c:symbol val="none"/>
          </c:marker>
          <c:cat>
            <c:numRef>
              <c:f>Sheet1!$G$2:$G$290</c:f>
              <c:numCache>
                <c:formatCode>mmm\-yy</c:formatCode>
                <c:ptCount val="289"/>
                <c:pt idx="0">
                  <c:v>25903</c:v>
                </c:pt>
                <c:pt idx="1">
                  <c:v>25934</c:v>
                </c:pt>
                <c:pt idx="2">
                  <c:v>25965</c:v>
                </c:pt>
                <c:pt idx="3">
                  <c:v>25993</c:v>
                </c:pt>
                <c:pt idx="4">
                  <c:v>26024</c:v>
                </c:pt>
                <c:pt idx="5">
                  <c:v>26054</c:v>
                </c:pt>
                <c:pt idx="6">
                  <c:v>26085</c:v>
                </c:pt>
                <c:pt idx="7">
                  <c:v>26115</c:v>
                </c:pt>
                <c:pt idx="8">
                  <c:v>26146</c:v>
                </c:pt>
                <c:pt idx="9">
                  <c:v>26177</c:v>
                </c:pt>
                <c:pt idx="10">
                  <c:v>26207</c:v>
                </c:pt>
                <c:pt idx="11">
                  <c:v>26238</c:v>
                </c:pt>
                <c:pt idx="12">
                  <c:v>26268</c:v>
                </c:pt>
                <c:pt idx="13">
                  <c:v>26299</c:v>
                </c:pt>
                <c:pt idx="14">
                  <c:v>26330</c:v>
                </c:pt>
                <c:pt idx="15">
                  <c:v>26359</c:v>
                </c:pt>
                <c:pt idx="16">
                  <c:v>26390</c:v>
                </c:pt>
                <c:pt idx="17">
                  <c:v>26420</c:v>
                </c:pt>
                <c:pt idx="18">
                  <c:v>26451</c:v>
                </c:pt>
                <c:pt idx="19">
                  <c:v>26481</c:v>
                </c:pt>
                <c:pt idx="20">
                  <c:v>26512</c:v>
                </c:pt>
                <c:pt idx="21">
                  <c:v>26543</c:v>
                </c:pt>
                <c:pt idx="22">
                  <c:v>26573</c:v>
                </c:pt>
                <c:pt idx="23">
                  <c:v>26604</c:v>
                </c:pt>
                <c:pt idx="24">
                  <c:v>26634</c:v>
                </c:pt>
                <c:pt idx="25">
                  <c:v>26665</c:v>
                </c:pt>
                <c:pt idx="26">
                  <c:v>26696</c:v>
                </c:pt>
                <c:pt idx="27">
                  <c:v>26724</c:v>
                </c:pt>
                <c:pt idx="28">
                  <c:v>26755</c:v>
                </c:pt>
                <c:pt idx="29">
                  <c:v>26785</c:v>
                </c:pt>
                <c:pt idx="30">
                  <c:v>26816</c:v>
                </c:pt>
                <c:pt idx="31">
                  <c:v>26846</c:v>
                </c:pt>
                <c:pt idx="32">
                  <c:v>26877</c:v>
                </c:pt>
                <c:pt idx="33">
                  <c:v>26908</c:v>
                </c:pt>
                <c:pt idx="34">
                  <c:v>26938</c:v>
                </c:pt>
                <c:pt idx="35">
                  <c:v>26969</c:v>
                </c:pt>
                <c:pt idx="36">
                  <c:v>26999</c:v>
                </c:pt>
                <c:pt idx="37">
                  <c:v>27030</c:v>
                </c:pt>
                <c:pt idx="38">
                  <c:v>27061</c:v>
                </c:pt>
                <c:pt idx="39">
                  <c:v>27089</c:v>
                </c:pt>
                <c:pt idx="40">
                  <c:v>27120</c:v>
                </c:pt>
                <c:pt idx="41">
                  <c:v>27150</c:v>
                </c:pt>
                <c:pt idx="42">
                  <c:v>27181</c:v>
                </c:pt>
                <c:pt idx="43">
                  <c:v>27211</c:v>
                </c:pt>
                <c:pt idx="44">
                  <c:v>27242</c:v>
                </c:pt>
                <c:pt idx="45">
                  <c:v>27273</c:v>
                </c:pt>
                <c:pt idx="46">
                  <c:v>27303</c:v>
                </c:pt>
                <c:pt idx="47">
                  <c:v>27334</c:v>
                </c:pt>
                <c:pt idx="48">
                  <c:v>27364</c:v>
                </c:pt>
                <c:pt idx="49">
                  <c:v>27395</c:v>
                </c:pt>
                <c:pt idx="50">
                  <c:v>27426</c:v>
                </c:pt>
                <c:pt idx="51">
                  <c:v>27454</c:v>
                </c:pt>
                <c:pt idx="52">
                  <c:v>27485</c:v>
                </c:pt>
                <c:pt idx="53">
                  <c:v>27515</c:v>
                </c:pt>
                <c:pt idx="54">
                  <c:v>27546</c:v>
                </c:pt>
                <c:pt idx="55">
                  <c:v>27576</c:v>
                </c:pt>
                <c:pt idx="56">
                  <c:v>27607</c:v>
                </c:pt>
                <c:pt idx="57">
                  <c:v>27638</c:v>
                </c:pt>
                <c:pt idx="58">
                  <c:v>27668</c:v>
                </c:pt>
                <c:pt idx="59">
                  <c:v>27699</c:v>
                </c:pt>
                <c:pt idx="60">
                  <c:v>27729</c:v>
                </c:pt>
                <c:pt idx="61">
                  <c:v>27760</c:v>
                </c:pt>
                <c:pt idx="62">
                  <c:v>27791</c:v>
                </c:pt>
                <c:pt idx="63">
                  <c:v>27820</c:v>
                </c:pt>
                <c:pt idx="64">
                  <c:v>27851</c:v>
                </c:pt>
                <c:pt idx="65">
                  <c:v>27881</c:v>
                </c:pt>
                <c:pt idx="66">
                  <c:v>27912</c:v>
                </c:pt>
                <c:pt idx="67">
                  <c:v>27942</c:v>
                </c:pt>
                <c:pt idx="68">
                  <c:v>27973</c:v>
                </c:pt>
                <c:pt idx="69">
                  <c:v>28004</c:v>
                </c:pt>
                <c:pt idx="70">
                  <c:v>28034</c:v>
                </c:pt>
                <c:pt idx="71">
                  <c:v>28065</c:v>
                </c:pt>
                <c:pt idx="72">
                  <c:v>28095</c:v>
                </c:pt>
                <c:pt idx="73">
                  <c:v>28126</c:v>
                </c:pt>
                <c:pt idx="74">
                  <c:v>28157</c:v>
                </c:pt>
                <c:pt idx="75">
                  <c:v>28185</c:v>
                </c:pt>
                <c:pt idx="76">
                  <c:v>28216</c:v>
                </c:pt>
                <c:pt idx="77">
                  <c:v>28246</c:v>
                </c:pt>
                <c:pt idx="78">
                  <c:v>28277</c:v>
                </c:pt>
                <c:pt idx="79">
                  <c:v>28307</c:v>
                </c:pt>
                <c:pt idx="80">
                  <c:v>28338</c:v>
                </c:pt>
                <c:pt idx="81">
                  <c:v>28369</c:v>
                </c:pt>
                <c:pt idx="82">
                  <c:v>28399</c:v>
                </c:pt>
                <c:pt idx="83">
                  <c:v>28430</c:v>
                </c:pt>
                <c:pt idx="84">
                  <c:v>28460</c:v>
                </c:pt>
                <c:pt idx="85">
                  <c:v>28491</c:v>
                </c:pt>
                <c:pt idx="86">
                  <c:v>28522</c:v>
                </c:pt>
                <c:pt idx="87">
                  <c:v>28550</c:v>
                </c:pt>
                <c:pt idx="88">
                  <c:v>28581</c:v>
                </c:pt>
                <c:pt idx="89">
                  <c:v>28611</c:v>
                </c:pt>
                <c:pt idx="90">
                  <c:v>28642</c:v>
                </c:pt>
                <c:pt idx="91">
                  <c:v>28672</c:v>
                </c:pt>
                <c:pt idx="92">
                  <c:v>28703</c:v>
                </c:pt>
                <c:pt idx="93">
                  <c:v>28734</c:v>
                </c:pt>
                <c:pt idx="94">
                  <c:v>28764</c:v>
                </c:pt>
                <c:pt idx="95">
                  <c:v>28795</c:v>
                </c:pt>
                <c:pt idx="96">
                  <c:v>28825</c:v>
                </c:pt>
                <c:pt idx="97">
                  <c:v>28856</c:v>
                </c:pt>
                <c:pt idx="98">
                  <c:v>28887</c:v>
                </c:pt>
                <c:pt idx="99">
                  <c:v>28915</c:v>
                </c:pt>
                <c:pt idx="100">
                  <c:v>28946</c:v>
                </c:pt>
                <c:pt idx="101">
                  <c:v>28976</c:v>
                </c:pt>
                <c:pt idx="102">
                  <c:v>29007</c:v>
                </c:pt>
                <c:pt idx="103">
                  <c:v>29037</c:v>
                </c:pt>
                <c:pt idx="104">
                  <c:v>29068</c:v>
                </c:pt>
                <c:pt idx="105">
                  <c:v>29099</c:v>
                </c:pt>
                <c:pt idx="106">
                  <c:v>29129</c:v>
                </c:pt>
                <c:pt idx="107">
                  <c:v>29160</c:v>
                </c:pt>
                <c:pt idx="108">
                  <c:v>29190</c:v>
                </c:pt>
                <c:pt idx="109">
                  <c:v>29221</c:v>
                </c:pt>
                <c:pt idx="110">
                  <c:v>29252</c:v>
                </c:pt>
                <c:pt idx="111">
                  <c:v>29281</c:v>
                </c:pt>
                <c:pt idx="112">
                  <c:v>29312</c:v>
                </c:pt>
                <c:pt idx="113">
                  <c:v>29342</c:v>
                </c:pt>
                <c:pt idx="114">
                  <c:v>29373</c:v>
                </c:pt>
                <c:pt idx="115">
                  <c:v>29403</c:v>
                </c:pt>
                <c:pt idx="116">
                  <c:v>29434</c:v>
                </c:pt>
                <c:pt idx="117">
                  <c:v>29465</c:v>
                </c:pt>
                <c:pt idx="118">
                  <c:v>29495</c:v>
                </c:pt>
                <c:pt idx="119">
                  <c:v>29526</c:v>
                </c:pt>
                <c:pt idx="120">
                  <c:v>29556</c:v>
                </c:pt>
                <c:pt idx="121">
                  <c:v>29587</c:v>
                </c:pt>
                <c:pt idx="122">
                  <c:v>29618</c:v>
                </c:pt>
                <c:pt idx="123">
                  <c:v>29646</c:v>
                </c:pt>
                <c:pt idx="124">
                  <c:v>29677</c:v>
                </c:pt>
                <c:pt idx="125">
                  <c:v>29707</c:v>
                </c:pt>
                <c:pt idx="126">
                  <c:v>29738</c:v>
                </c:pt>
                <c:pt idx="127">
                  <c:v>29768</c:v>
                </c:pt>
                <c:pt idx="128">
                  <c:v>29799</c:v>
                </c:pt>
                <c:pt idx="129">
                  <c:v>29830</c:v>
                </c:pt>
                <c:pt idx="130">
                  <c:v>29860</c:v>
                </c:pt>
                <c:pt idx="131">
                  <c:v>29891</c:v>
                </c:pt>
                <c:pt idx="132">
                  <c:v>29921</c:v>
                </c:pt>
                <c:pt idx="133">
                  <c:v>29952</c:v>
                </c:pt>
                <c:pt idx="134">
                  <c:v>29983</c:v>
                </c:pt>
                <c:pt idx="135">
                  <c:v>30011</c:v>
                </c:pt>
                <c:pt idx="136">
                  <c:v>30042</c:v>
                </c:pt>
                <c:pt idx="137">
                  <c:v>30072</c:v>
                </c:pt>
                <c:pt idx="138">
                  <c:v>30103</c:v>
                </c:pt>
                <c:pt idx="139">
                  <c:v>30133</c:v>
                </c:pt>
                <c:pt idx="140">
                  <c:v>30164</c:v>
                </c:pt>
                <c:pt idx="141">
                  <c:v>30195</c:v>
                </c:pt>
                <c:pt idx="142">
                  <c:v>30225</c:v>
                </c:pt>
                <c:pt idx="143">
                  <c:v>30256</c:v>
                </c:pt>
                <c:pt idx="144">
                  <c:v>30286</c:v>
                </c:pt>
                <c:pt idx="145">
                  <c:v>30317</c:v>
                </c:pt>
                <c:pt idx="146">
                  <c:v>30348</c:v>
                </c:pt>
                <c:pt idx="147">
                  <c:v>30376</c:v>
                </c:pt>
                <c:pt idx="148">
                  <c:v>30407</c:v>
                </c:pt>
                <c:pt idx="149">
                  <c:v>30437</c:v>
                </c:pt>
                <c:pt idx="150">
                  <c:v>30468</c:v>
                </c:pt>
                <c:pt idx="151">
                  <c:v>30498</c:v>
                </c:pt>
                <c:pt idx="152">
                  <c:v>30529</c:v>
                </c:pt>
                <c:pt idx="153">
                  <c:v>30560</c:v>
                </c:pt>
                <c:pt idx="154">
                  <c:v>30590</c:v>
                </c:pt>
                <c:pt idx="155">
                  <c:v>30621</c:v>
                </c:pt>
                <c:pt idx="156">
                  <c:v>30651</c:v>
                </c:pt>
                <c:pt idx="157">
                  <c:v>30682</c:v>
                </c:pt>
                <c:pt idx="158">
                  <c:v>30713</c:v>
                </c:pt>
                <c:pt idx="159">
                  <c:v>30742</c:v>
                </c:pt>
                <c:pt idx="160">
                  <c:v>30773</c:v>
                </c:pt>
                <c:pt idx="161">
                  <c:v>30803</c:v>
                </c:pt>
                <c:pt idx="162">
                  <c:v>30834</c:v>
                </c:pt>
                <c:pt idx="163">
                  <c:v>30864</c:v>
                </c:pt>
                <c:pt idx="164">
                  <c:v>30895</c:v>
                </c:pt>
                <c:pt idx="165">
                  <c:v>30926</c:v>
                </c:pt>
                <c:pt idx="166">
                  <c:v>30956</c:v>
                </c:pt>
                <c:pt idx="167">
                  <c:v>30987</c:v>
                </c:pt>
                <c:pt idx="168">
                  <c:v>31017</c:v>
                </c:pt>
                <c:pt idx="169">
                  <c:v>31048</c:v>
                </c:pt>
                <c:pt idx="170">
                  <c:v>31079</c:v>
                </c:pt>
                <c:pt idx="171">
                  <c:v>31107</c:v>
                </c:pt>
                <c:pt idx="172">
                  <c:v>31138</c:v>
                </c:pt>
                <c:pt idx="173">
                  <c:v>31168</c:v>
                </c:pt>
                <c:pt idx="174">
                  <c:v>31199</c:v>
                </c:pt>
                <c:pt idx="175">
                  <c:v>31229</c:v>
                </c:pt>
                <c:pt idx="176">
                  <c:v>31260</c:v>
                </c:pt>
                <c:pt idx="177">
                  <c:v>31291</c:v>
                </c:pt>
                <c:pt idx="178">
                  <c:v>31321</c:v>
                </c:pt>
                <c:pt idx="179">
                  <c:v>31352</c:v>
                </c:pt>
                <c:pt idx="180">
                  <c:v>31382</c:v>
                </c:pt>
                <c:pt idx="181">
                  <c:v>31413</c:v>
                </c:pt>
                <c:pt idx="182">
                  <c:v>31444</c:v>
                </c:pt>
                <c:pt idx="183">
                  <c:v>31472</c:v>
                </c:pt>
                <c:pt idx="184">
                  <c:v>31503</c:v>
                </c:pt>
                <c:pt idx="185">
                  <c:v>31533</c:v>
                </c:pt>
                <c:pt idx="186">
                  <c:v>31564</c:v>
                </c:pt>
                <c:pt idx="187">
                  <c:v>31594</c:v>
                </c:pt>
                <c:pt idx="188">
                  <c:v>31625</c:v>
                </c:pt>
                <c:pt idx="189">
                  <c:v>31656</c:v>
                </c:pt>
                <c:pt idx="190">
                  <c:v>31686</c:v>
                </c:pt>
                <c:pt idx="191">
                  <c:v>31717</c:v>
                </c:pt>
                <c:pt idx="192">
                  <c:v>31747</c:v>
                </c:pt>
                <c:pt idx="193">
                  <c:v>31778</c:v>
                </c:pt>
                <c:pt idx="194">
                  <c:v>31809</c:v>
                </c:pt>
                <c:pt idx="195">
                  <c:v>31837</c:v>
                </c:pt>
                <c:pt idx="196">
                  <c:v>31868</c:v>
                </c:pt>
                <c:pt idx="197">
                  <c:v>31898</c:v>
                </c:pt>
                <c:pt idx="198">
                  <c:v>31929</c:v>
                </c:pt>
                <c:pt idx="199">
                  <c:v>31959</c:v>
                </c:pt>
                <c:pt idx="200">
                  <c:v>31990</c:v>
                </c:pt>
                <c:pt idx="201">
                  <c:v>32021</c:v>
                </c:pt>
                <c:pt idx="202">
                  <c:v>32051</c:v>
                </c:pt>
                <c:pt idx="203">
                  <c:v>32082</c:v>
                </c:pt>
                <c:pt idx="204">
                  <c:v>32112</c:v>
                </c:pt>
                <c:pt idx="205">
                  <c:v>32143</c:v>
                </c:pt>
                <c:pt idx="206">
                  <c:v>32174</c:v>
                </c:pt>
                <c:pt idx="207">
                  <c:v>32203</c:v>
                </c:pt>
                <c:pt idx="208">
                  <c:v>32234</c:v>
                </c:pt>
                <c:pt idx="209">
                  <c:v>32264</c:v>
                </c:pt>
                <c:pt idx="210">
                  <c:v>32295</c:v>
                </c:pt>
                <c:pt idx="211">
                  <c:v>32325</c:v>
                </c:pt>
                <c:pt idx="212">
                  <c:v>32356</c:v>
                </c:pt>
                <c:pt idx="213">
                  <c:v>32387</c:v>
                </c:pt>
                <c:pt idx="214">
                  <c:v>32417</c:v>
                </c:pt>
                <c:pt idx="215">
                  <c:v>32448</c:v>
                </c:pt>
                <c:pt idx="216">
                  <c:v>32478</c:v>
                </c:pt>
                <c:pt idx="217">
                  <c:v>32509</c:v>
                </c:pt>
                <c:pt idx="218">
                  <c:v>32540</c:v>
                </c:pt>
                <c:pt idx="219">
                  <c:v>32568</c:v>
                </c:pt>
                <c:pt idx="220">
                  <c:v>32599</c:v>
                </c:pt>
                <c:pt idx="221">
                  <c:v>32629</c:v>
                </c:pt>
                <c:pt idx="222">
                  <c:v>32660</c:v>
                </c:pt>
                <c:pt idx="223">
                  <c:v>32690</c:v>
                </c:pt>
                <c:pt idx="224">
                  <c:v>32721</c:v>
                </c:pt>
                <c:pt idx="225">
                  <c:v>32752</c:v>
                </c:pt>
                <c:pt idx="226">
                  <c:v>32782</c:v>
                </c:pt>
                <c:pt idx="227">
                  <c:v>32813</c:v>
                </c:pt>
                <c:pt idx="228">
                  <c:v>32843</c:v>
                </c:pt>
                <c:pt idx="229">
                  <c:v>32874</c:v>
                </c:pt>
                <c:pt idx="230">
                  <c:v>32905</c:v>
                </c:pt>
                <c:pt idx="231">
                  <c:v>32933</c:v>
                </c:pt>
                <c:pt idx="232">
                  <c:v>32964</c:v>
                </c:pt>
                <c:pt idx="233">
                  <c:v>32994</c:v>
                </c:pt>
                <c:pt idx="234">
                  <c:v>33025</c:v>
                </c:pt>
                <c:pt idx="235">
                  <c:v>33055</c:v>
                </c:pt>
                <c:pt idx="236">
                  <c:v>33086</c:v>
                </c:pt>
                <c:pt idx="237">
                  <c:v>33117</c:v>
                </c:pt>
                <c:pt idx="238">
                  <c:v>33147</c:v>
                </c:pt>
                <c:pt idx="239">
                  <c:v>33178</c:v>
                </c:pt>
                <c:pt idx="240">
                  <c:v>33208</c:v>
                </c:pt>
                <c:pt idx="241">
                  <c:v>33239</c:v>
                </c:pt>
                <c:pt idx="242">
                  <c:v>33270</c:v>
                </c:pt>
                <c:pt idx="243">
                  <c:v>33298</c:v>
                </c:pt>
                <c:pt idx="244">
                  <c:v>33329</c:v>
                </c:pt>
                <c:pt idx="245">
                  <c:v>33359</c:v>
                </c:pt>
                <c:pt idx="246">
                  <c:v>33390</c:v>
                </c:pt>
                <c:pt idx="247">
                  <c:v>33420</c:v>
                </c:pt>
                <c:pt idx="248">
                  <c:v>33451</c:v>
                </c:pt>
                <c:pt idx="249">
                  <c:v>33482</c:v>
                </c:pt>
                <c:pt idx="250">
                  <c:v>33512</c:v>
                </c:pt>
                <c:pt idx="251">
                  <c:v>33543</c:v>
                </c:pt>
                <c:pt idx="252">
                  <c:v>33573</c:v>
                </c:pt>
                <c:pt idx="253">
                  <c:v>33604</c:v>
                </c:pt>
                <c:pt idx="254">
                  <c:v>33635</c:v>
                </c:pt>
                <c:pt idx="255">
                  <c:v>33664</c:v>
                </c:pt>
                <c:pt idx="256">
                  <c:v>33695</c:v>
                </c:pt>
                <c:pt idx="257">
                  <c:v>33725</c:v>
                </c:pt>
                <c:pt idx="258">
                  <c:v>33756</c:v>
                </c:pt>
                <c:pt idx="259">
                  <c:v>33786</c:v>
                </c:pt>
                <c:pt idx="260">
                  <c:v>33817</c:v>
                </c:pt>
                <c:pt idx="261">
                  <c:v>33848</c:v>
                </c:pt>
                <c:pt idx="262">
                  <c:v>33878</c:v>
                </c:pt>
                <c:pt idx="263">
                  <c:v>33909</c:v>
                </c:pt>
                <c:pt idx="264">
                  <c:v>33939</c:v>
                </c:pt>
                <c:pt idx="265">
                  <c:v>33970</c:v>
                </c:pt>
                <c:pt idx="266">
                  <c:v>34001</c:v>
                </c:pt>
                <c:pt idx="267">
                  <c:v>34029</c:v>
                </c:pt>
                <c:pt idx="268">
                  <c:v>34060</c:v>
                </c:pt>
                <c:pt idx="269">
                  <c:v>34090</c:v>
                </c:pt>
                <c:pt idx="270">
                  <c:v>34121</c:v>
                </c:pt>
                <c:pt idx="271">
                  <c:v>34151</c:v>
                </c:pt>
                <c:pt idx="272">
                  <c:v>34182</c:v>
                </c:pt>
                <c:pt idx="273">
                  <c:v>34213</c:v>
                </c:pt>
                <c:pt idx="274">
                  <c:v>34243</c:v>
                </c:pt>
                <c:pt idx="275">
                  <c:v>34274</c:v>
                </c:pt>
                <c:pt idx="276">
                  <c:v>34304</c:v>
                </c:pt>
                <c:pt idx="277">
                  <c:v>34335</c:v>
                </c:pt>
                <c:pt idx="278">
                  <c:v>34366</c:v>
                </c:pt>
                <c:pt idx="279">
                  <c:v>34394</c:v>
                </c:pt>
                <c:pt idx="280">
                  <c:v>34425</c:v>
                </c:pt>
                <c:pt idx="281">
                  <c:v>34455</c:v>
                </c:pt>
                <c:pt idx="282">
                  <c:v>34486</c:v>
                </c:pt>
                <c:pt idx="283">
                  <c:v>34516</c:v>
                </c:pt>
                <c:pt idx="284">
                  <c:v>34547</c:v>
                </c:pt>
                <c:pt idx="285">
                  <c:v>34578</c:v>
                </c:pt>
                <c:pt idx="286">
                  <c:v>34608</c:v>
                </c:pt>
                <c:pt idx="287">
                  <c:v>34639</c:v>
                </c:pt>
                <c:pt idx="288">
                  <c:v>34669</c:v>
                </c:pt>
              </c:numCache>
            </c:numRef>
          </c:cat>
          <c:val>
            <c:numRef>
              <c:f>Sheet1!$H$2:$H$290</c:f>
              <c:numCache>
                <c:formatCode>General</c:formatCode>
                <c:ptCount val="289"/>
                <c:pt idx="0">
                  <c:v>360.00000036</c:v>
                </c:pt>
                <c:pt idx="1">
                  <c:v>358.02</c:v>
                </c:pt>
                <c:pt idx="2">
                  <c:v>357.54500000000002</c:v>
                </c:pt>
                <c:pt idx="3">
                  <c:v>357.51870000000002</c:v>
                </c:pt>
                <c:pt idx="4">
                  <c:v>357.50319999999999</c:v>
                </c:pt>
                <c:pt idx="5">
                  <c:v>357.41300000000001</c:v>
                </c:pt>
                <c:pt idx="6">
                  <c:v>357.41180000000003</c:v>
                </c:pt>
                <c:pt idx="7">
                  <c:v>357.40429999999998</c:v>
                </c:pt>
                <c:pt idx="8">
                  <c:v>355.78</c:v>
                </c:pt>
                <c:pt idx="9">
                  <c:v>338.02100000000002</c:v>
                </c:pt>
                <c:pt idx="10">
                  <c:v>331.1105</c:v>
                </c:pt>
                <c:pt idx="11">
                  <c:v>328.75200000000001</c:v>
                </c:pt>
                <c:pt idx="12">
                  <c:v>320.0727</c:v>
                </c:pt>
                <c:pt idx="13">
                  <c:v>312.72000000000003</c:v>
                </c:pt>
                <c:pt idx="14">
                  <c:v>305.18700000000001</c:v>
                </c:pt>
                <c:pt idx="15">
                  <c:v>302.53649999999999</c:v>
                </c:pt>
                <c:pt idx="16">
                  <c:v>303.56049999999999</c:v>
                </c:pt>
                <c:pt idx="17">
                  <c:v>304.37950000000001</c:v>
                </c:pt>
                <c:pt idx="18">
                  <c:v>302.41449999999998</c:v>
                </c:pt>
                <c:pt idx="19">
                  <c:v>301.03050000000002</c:v>
                </c:pt>
                <c:pt idx="20">
                  <c:v>301.16090000000003</c:v>
                </c:pt>
                <c:pt idx="21">
                  <c:v>301.11900000000003</c:v>
                </c:pt>
                <c:pt idx="22">
                  <c:v>301.01100000000002</c:v>
                </c:pt>
                <c:pt idx="23">
                  <c:v>300.98849999999999</c:v>
                </c:pt>
                <c:pt idx="24">
                  <c:v>301.2405</c:v>
                </c:pt>
                <c:pt idx="25">
                  <c:v>301.78820000000002</c:v>
                </c:pt>
                <c:pt idx="26">
                  <c:v>278.42059999999998</c:v>
                </c:pt>
                <c:pt idx="27">
                  <c:v>261.90140000000002</c:v>
                </c:pt>
                <c:pt idx="28">
                  <c:v>265.4914</c:v>
                </c:pt>
                <c:pt idx="29">
                  <c:v>264.65050000000002</c:v>
                </c:pt>
                <c:pt idx="30">
                  <c:v>264.49810000000002</c:v>
                </c:pt>
                <c:pt idx="31">
                  <c:v>264.55380000000002</c:v>
                </c:pt>
                <c:pt idx="32">
                  <c:v>265.22000000000003</c:v>
                </c:pt>
                <c:pt idx="33">
                  <c:v>265.47469999999998</c:v>
                </c:pt>
                <c:pt idx="34">
                  <c:v>266.33479999999997</c:v>
                </c:pt>
                <c:pt idx="35">
                  <c:v>278.26249999999999</c:v>
                </c:pt>
                <c:pt idx="36">
                  <c:v>280.17750000000001</c:v>
                </c:pt>
                <c:pt idx="37">
                  <c:v>298.1336</c:v>
                </c:pt>
                <c:pt idx="38">
                  <c:v>291.0872</c:v>
                </c:pt>
                <c:pt idx="39">
                  <c:v>282.16480000000001</c:v>
                </c:pt>
                <c:pt idx="40">
                  <c:v>277.77409999999998</c:v>
                </c:pt>
                <c:pt idx="41">
                  <c:v>278.96640000000002</c:v>
                </c:pt>
                <c:pt idx="42">
                  <c:v>282.97000000000003</c:v>
                </c:pt>
                <c:pt idx="43">
                  <c:v>290.98</c:v>
                </c:pt>
                <c:pt idx="44">
                  <c:v>302.28359999999998</c:v>
                </c:pt>
                <c:pt idx="45">
                  <c:v>299.084</c:v>
                </c:pt>
                <c:pt idx="46">
                  <c:v>299.36450000000002</c:v>
                </c:pt>
                <c:pt idx="47">
                  <c:v>300.07499999999999</c:v>
                </c:pt>
                <c:pt idx="48">
                  <c:v>300.41140000000001</c:v>
                </c:pt>
                <c:pt idx="49">
                  <c:v>299.68450000000001</c:v>
                </c:pt>
                <c:pt idx="50">
                  <c:v>291.6583</c:v>
                </c:pt>
                <c:pt idx="51">
                  <c:v>287.9486</c:v>
                </c:pt>
                <c:pt idx="52">
                  <c:v>292.1968</c:v>
                </c:pt>
                <c:pt idx="53">
                  <c:v>291.43049999999999</c:v>
                </c:pt>
                <c:pt idx="54">
                  <c:v>293.46620000000001</c:v>
                </c:pt>
                <c:pt idx="55">
                  <c:v>296.3741</c:v>
                </c:pt>
                <c:pt idx="56">
                  <c:v>297.97620000000001</c:v>
                </c:pt>
                <c:pt idx="57">
                  <c:v>299.90899999999999</c:v>
                </c:pt>
                <c:pt idx="58">
                  <c:v>302.33640000000003</c:v>
                </c:pt>
                <c:pt idx="59">
                  <c:v>302.5453</c:v>
                </c:pt>
                <c:pt idx="60">
                  <c:v>305.67</c:v>
                </c:pt>
                <c:pt idx="61">
                  <c:v>304.63569999999999</c:v>
                </c:pt>
                <c:pt idx="62">
                  <c:v>301.59440000000001</c:v>
                </c:pt>
                <c:pt idx="63">
                  <c:v>300.51830000000001</c:v>
                </c:pt>
                <c:pt idx="64">
                  <c:v>299.10860000000002</c:v>
                </c:pt>
                <c:pt idx="65">
                  <c:v>299.00400000000002</c:v>
                </c:pt>
                <c:pt idx="66">
                  <c:v>299.1909</c:v>
                </c:pt>
                <c:pt idx="67">
                  <c:v>294.64100000000002</c:v>
                </c:pt>
                <c:pt idx="68">
                  <c:v>290.6259</c:v>
                </c:pt>
                <c:pt idx="69">
                  <c:v>287.36099999999999</c:v>
                </c:pt>
                <c:pt idx="70">
                  <c:v>291.18900000000002</c:v>
                </c:pt>
                <c:pt idx="71">
                  <c:v>295.1653</c:v>
                </c:pt>
                <c:pt idx="72">
                  <c:v>294.70170000000002</c:v>
                </c:pt>
                <c:pt idx="73">
                  <c:v>291.05239999999998</c:v>
                </c:pt>
                <c:pt idx="74">
                  <c:v>285.02210000000002</c:v>
                </c:pt>
                <c:pt idx="75">
                  <c:v>280.22649999999999</c:v>
                </c:pt>
                <c:pt idx="76">
                  <c:v>275.20710000000003</c:v>
                </c:pt>
                <c:pt idx="77">
                  <c:v>277.42619999999999</c:v>
                </c:pt>
                <c:pt idx="78">
                  <c:v>272.86090000000002</c:v>
                </c:pt>
                <c:pt idx="79">
                  <c:v>264.86320000000001</c:v>
                </c:pt>
                <c:pt idx="80">
                  <c:v>266.67739999999998</c:v>
                </c:pt>
                <c:pt idx="81">
                  <c:v>266.77</c:v>
                </c:pt>
                <c:pt idx="82">
                  <c:v>254.74449999999999</c:v>
                </c:pt>
                <c:pt idx="83">
                  <c:v>244.70259999999999</c:v>
                </c:pt>
                <c:pt idx="84">
                  <c:v>241.02289999999999</c:v>
                </c:pt>
                <c:pt idx="85">
                  <c:v>241.08099999999999</c:v>
                </c:pt>
                <c:pt idx="86">
                  <c:v>240.37219999999999</c:v>
                </c:pt>
                <c:pt idx="87">
                  <c:v>231.85740000000001</c:v>
                </c:pt>
                <c:pt idx="88">
                  <c:v>221.857</c:v>
                </c:pt>
                <c:pt idx="89">
                  <c:v>226.17859999999999</c:v>
                </c:pt>
                <c:pt idx="90">
                  <c:v>214.10640000000001</c:v>
                </c:pt>
                <c:pt idx="91">
                  <c:v>199.69550000000001</c:v>
                </c:pt>
                <c:pt idx="92">
                  <c:v>188.70959999999999</c:v>
                </c:pt>
                <c:pt idx="93">
                  <c:v>189.9195</c:v>
                </c:pt>
                <c:pt idx="94">
                  <c:v>183.631</c:v>
                </c:pt>
                <c:pt idx="95">
                  <c:v>192.14250000000001</c:v>
                </c:pt>
                <c:pt idx="96">
                  <c:v>195.95500000000001</c:v>
                </c:pt>
                <c:pt idx="97">
                  <c:v>197.755</c:v>
                </c:pt>
                <c:pt idx="98">
                  <c:v>200.50720000000001</c:v>
                </c:pt>
                <c:pt idx="99">
                  <c:v>206.3236</c:v>
                </c:pt>
                <c:pt idx="100">
                  <c:v>216.2852</c:v>
                </c:pt>
                <c:pt idx="101">
                  <c:v>218.41409999999999</c:v>
                </c:pt>
                <c:pt idx="102">
                  <c:v>218.5967</c:v>
                </c:pt>
                <c:pt idx="103">
                  <c:v>216.51</c:v>
                </c:pt>
                <c:pt idx="104">
                  <c:v>217.92570000000001</c:v>
                </c:pt>
                <c:pt idx="105">
                  <c:v>222.41370000000001</c:v>
                </c:pt>
                <c:pt idx="106">
                  <c:v>230.4845</c:v>
                </c:pt>
                <c:pt idx="107">
                  <c:v>244.98419999999999</c:v>
                </c:pt>
                <c:pt idx="108">
                  <c:v>240.37450000000001</c:v>
                </c:pt>
                <c:pt idx="109">
                  <c:v>237.8886</c:v>
                </c:pt>
                <c:pt idx="110">
                  <c:v>244.35</c:v>
                </c:pt>
                <c:pt idx="111">
                  <c:v>248.4786</c:v>
                </c:pt>
                <c:pt idx="112">
                  <c:v>250.27500000000001</c:v>
                </c:pt>
                <c:pt idx="113">
                  <c:v>228.62860000000001</c:v>
                </c:pt>
                <c:pt idx="114">
                  <c:v>217.91759999999999</c:v>
                </c:pt>
                <c:pt idx="115">
                  <c:v>221.13640000000001</c:v>
                </c:pt>
                <c:pt idx="116">
                  <c:v>223.91380000000001</c:v>
                </c:pt>
                <c:pt idx="117">
                  <c:v>214.41669999999999</c:v>
                </c:pt>
                <c:pt idx="118">
                  <c:v>209.3227</c:v>
                </c:pt>
                <c:pt idx="119">
                  <c:v>213.10589999999999</c:v>
                </c:pt>
                <c:pt idx="120">
                  <c:v>209.48859999999999</c:v>
                </c:pt>
                <c:pt idx="121">
                  <c:v>202.36670000000001</c:v>
                </c:pt>
                <c:pt idx="122">
                  <c:v>205.7167</c:v>
                </c:pt>
                <c:pt idx="123">
                  <c:v>208.79179999999999</c:v>
                </c:pt>
                <c:pt idx="124">
                  <c:v>214.9759</c:v>
                </c:pt>
                <c:pt idx="125">
                  <c:v>220.6285</c:v>
                </c:pt>
                <c:pt idx="126">
                  <c:v>224.18049999999999</c:v>
                </c:pt>
                <c:pt idx="127">
                  <c:v>232.3261</c:v>
                </c:pt>
                <c:pt idx="128">
                  <c:v>233.3262</c:v>
                </c:pt>
                <c:pt idx="129">
                  <c:v>229.48099999999999</c:v>
                </c:pt>
                <c:pt idx="130">
                  <c:v>231.51900000000001</c:v>
                </c:pt>
                <c:pt idx="131">
                  <c:v>223.1267</c:v>
                </c:pt>
                <c:pt idx="132">
                  <c:v>218.9545</c:v>
                </c:pt>
                <c:pt idx="133">
                  <c:v>224.80500000000001</c:v>
                </c:pt>
                <c:pt idx="134">
                  <c:v>235.3056</c:v>
                </c:pt>
                <c:pt idx="135">
                  <c:v>241.22829999999999</c:v>
                </c:pt>
                <c:pt idx="136">
                  <c:v>244.10679999999999</c:v>
                </c:pt>
                <c:pt idx="137">
                  <c:v>236.96350000000001</c:v>
                </c:pt>
                <c:pt idx="138">
                  <c:v>251.1977</c:v>
                </c:pt>
                <c:pt idx="139">
                  <c:v>255.03100000000001</c:v>
                </c:pt>
                <c:pt idx="140">
                  <c:v>259.0455</c:v>
                </c:pt>
                <c:pt idx="141">
                  <c:v>263.28570000000002</c:v>
                </c:pt>
                <c:pt idx="142">
                  <c:v>271.61500000000001</c:v>
                </c:pt>
                <c:pt idx="143">
                  <c:v>264.08789999999999</c:v>
                </c:pt>
                <c:pt idx="144">
                  <c:v>241.94130000000001</c:v>
                </c:pt>
                <c:pt idx="145">
                  <c:v>232.73099999999999</c:v>
                </c:pt>
                <c:pt idx="146">
                  <c:v>236.12110000000001</c:v>
                </c:pt>
                <c:pt idx="147">
                  <c:v>238.2543</c:v>
                </c:pt>
                <c:pt idx="148">
                  <c:v>237.7467</c:v>
                </c:pt>
                <c:pt idx="149">
                  <c:v>234.75569999999999</c:v>
                </c:pt>
                <c:pt idx="150">
                  <c:v>240.03139999999999</c:v>
                </c:pt>
                <c:pt idx="151">
                  <c:v>240.51599999999999</c:v>
                </c:pt>
                <c:pt idx="152">
                  <c:v>244.46129999999999</c:v>
                </c:pt>
                <c:pt idx="153">
                  <c:v>242.34620000000001</c:v>
                </c:pt>
                <c:pt idx="154">
                  <c:v>232.88550000000001</c:v>
                </c:pt>
                <c:pt idx="155">
                  <c:v>235.03</c:v>
                </c:pt>
                <c:pt idx="156">
                  <c:v>234.4624</c:v>
                </c:pt>
                <c:pt idx="157">
                  <c:v>233.8</c:v>
                </c:pt>
                <c:pt idx="158">
                  <c:v>233.59630000000001</c:v>
                </c:pt>
                <c:pt idx="159">
                  <c:v>225.2664</c:v>
                </c:pt>
                <c:pt idx="160">
                  <c:v>225.2</c:v>
                </c:pt>
                <c:pt idx="161">
                  <c:v>230.4777</c:v>
                </c:pt>
                <c:pt idx="162">
                  <c:v>233.56569999999999</c:v>
                </c:pt>
                <c:pt idx="163">
                  <c:v>243.0676</c:v>
                </c:pt>
                <c:pt idx="164">
                  <c:v>242.26089999999999</c:v>
                </c:pt>
                <c:pt idx="165">
                  <c:v>245.45679999999999</c:v>
                </c:pt>
                <c:pt idx="166">
                  <c:v>246.75450000000001</c:v>
                </c:pt>
                <c:pt idx="167">
                  <c:v>243.63050000000001</c:v>
                </c:pt>
                <c:pt idx="168">
                  <c:v>247.964</c:v>
                </c:pt>
                <c:pt idx="169">
                  <c:v>254.18289999999999</c:v>
                </c:pt>
                <c:pt idx="170">
                  <c:v>260.4778</c:v>
                </c:pt>
                <c:pt idx="171">
                  <c:v>257.9205</c:v>
                </c:pt>
                <c:pt idx="172">
                  <c:v>251.84549999999999</c:v>
                </c:pt>
                <c:pt idx="173">
                  <c:v>251.7295</c:v>
                </c:pt>
                <c:pt idx="174">
                  <c:v>248.84</c:v>
                </c:pt>
                <c:pt idx="175">
                  <c:v>241.13640000000001</c:v>
                </c:pt>
                <c:pt idx="176">
                  <c:v>237.46090000000001</c:v>
                </c:pt>
                <c:pt idx="177">
                  <c:v>236.5275</c:v>
                </c:pt>
                <c:pt idx="178">
                  <c:v>214.68049999999999</c:v>
                </c:pt>
                <c:pt idx="179">
                  <c:v>204.0737</c:v>
                </c:pt>
                <c:pt idx="180">
                  <c:v>202.78809999999999</c:v>
                </c:pt>
                <c:pt idx="181">
                  <c:v>199.8905</c:v>
                </c:pt>
                <c:pt idx="182">
                  <c:v>184.85159999999999</c:v>
                </c:pt>
                <c:pt idx="183">
                  <c:v>178.69380000000001</c:v>
                </c:pt>
                <c:pt idx="184">
                  <c:v>175.09180000000001</c:v>
                </c:pt>
                <c:pt idx="185">
                  <c:v>167.03139999999999</c:v>
                </c:pt>
                <c:pt idx="186">
                  <c:v>167.5419</c:v>
                </c:pt>
                <c:pt idx="187">
                  <c:v>158.60589999999999</c:v>
                </c:pt>
                <c:pt idx="188">
                  <c:v>154.1771</c:v>
                </c:pt>
                <c:pt idx="189">
                  <c:v>154.73140000000001</c:v>
                </c:pt>
                <c:pt idx="190">
                  <c:v>156.47229999999999</c:v>
                </c:pt>
                <c:pt idx="191">
                  <c:v>162.8494</c:v>
                </c:pt>
                <c:pt idx="192">
                  <c:v>162.0523</c:v>
                </c:pt>
                <c:pt idx="193">
                  <c:v>154.8295</c:v>
                </c:pt>
                <c:pt idx="194">
                  <c:v>153.4068</c:v>
                </c:pt>
                <c:pt idx="195">
                  <c:v>151.4332</c:v>
                </c:pt>
                <c:pt idx="196">
                  <c:v>142.89859999999999</c:v>
                </c:pt>
                <c:pt idx="197">
                  <c:v>140.47900000000001</c:v>
                </c:pt>
                <c:pt idx="198">
                  <c:v>144.54949999999999</c:v>
                </c:pt>
                <c:pt idx="199">
                  <c:v>150.29390000000001</c:v>
                </c:pt>
                <c:pt idx="200">
                  <c:v>147.33430000000001</c:v>
                </c:pt>
                <c:pt idx="201">
                  <c:v>143.291</c:v>
                </c:pt>
                <c:pt idx="202">
                  <c:v>143.32</c:v>
                </c:pt>
                <c:pt idx="203">
                  <c:v>135.3974</c:v>
                </c:pt>
                <c:pt idx="204">
                  <c:v>128.24180000000001</c:v>
                </c:pt>
                <c:pt idx="205">
                  <c:v>127.6853</c:v>
                </c:pt>
                <c:pt idx="206">
                  <c:v>129.16650000000001</c:v>
                </c:pt>
                <c:pt idx="207">
                  <c:v>127.1139</c:v>
                </c:pt>
                <c:pt idx="208">
                  <c:v>124.8976</c:v>
                </c:pt>
                <c:pt idx="209">
                  <c:v>124.7871</c:v>
                </c:pt>
                <c:pt idx="210">
                  <c:v>127.46550000000001</c:v>
                </c:pt>
                <c:pt idx="211">
                  <c:v>133.0215</c:v>
                </c:pt>
                <c:pt idx="212">
                  <c:v>133.76609999999999</c:v>
                </c:pt>
                <c:pt idx="213">
                  <c:v>134.3176</c:v>
                </c:pt>
                <c:pt idx="214">
                  <c:v>128.68049999999999</c:v>
                </c:pt>
                <c:pt idx="215">
                  <c:v>123.202</c:v>
                </c:pt>
                <c:pt idx="216">
                  <c:v>123.60760000000001</c:v>
                </c:pt>
                <c:pt idx="217">
                  <c:v>127.3625</c:v>
                </c:pt>
                <c:pt idx="218">
                  <c:v>127.73739999999999</c:v>
                </c:pt>
                <c:pt idx="219">
                  <c:v>130.5504</c:v>
                </c:pt>
                <c:pt idx="220">
                  <c:v>132.03649999999999</c:v>
                </c:pt>
                <c:pt idx="221">
                  <c:v>137.86359999999999</c:v>
                </c:pt>
                <c:pt idx="222">
                  <c:v>143.98089999999999</c:v>
                </c:pt>
                <c:pt idx="223">
                  <c:v>140.42400000000001</c:v>
                </c:pt>
                <c:pt idx="224">
                  <c:v>141.48519999999999</c:v>
                </c:pt>
                <c:pt idx="225">
                  <c:v>145.07</c:v>
                </c:pt>
                <c:pt idx="226">
                  <c:v>142.20670000000001</c:v>
                </c:pt>
                <c:pt idx="227">
                  <c:v>143.5343</c:v>
                </c:pt>
                <c:pt idx="228">
                  <c:v>143.685</c:v>
                </c:pt>
                <c:pt idx="229">
                  <c:v>144.9819</c:v>
                </c:pt>
                <c:pt idx="230">
                  <c:v>145.69319999999999</c:v>
                </c:pt>
                <c:pt idx="231">
                  <c:v>153.3082</c:v>
                </c:pt>
                <c:pt idx="232">
                  <c:v>158.45859999999999</c:v>
                </c:pt>
                <c:pt idx="233">
                  <c:v>154.04409999999999</c:v>
                </c:pt>
                <c:pt idx="234">
                  <c:v>153.69569999999999</c:v>
                </c:pt>
                <c:pt idx="235">
                  <c:v>149.0395</c:v>
                </c:pt>
                <c:pt idx="236">
                  <c:v>147.46090000000001</c:v>
                </c:pt>
                <c:pt idx="237">
                  <c:v>138.44049999999999</c:v>
                </c:pt>
                <c:pt idx="238">
                  <c:v>129.5909</c:v>
                </c:pt>
                <c:pt idx="239">
                  <c:v>129.21549999999999</c:v>
                </c:pt>
                <c:pt idx="240">
                  <c:v>133.88900000000001</c:v>
                </c:pt>
                <c:pt idx="241">
                  <c:v>133.6986</c:v>
                </c:pt>
                <c:pt idx="242">
                  <c:v>130.53579999999999</c:v>
                </c:pt>
                <c:pt idx="243">
                  <c:v>137.38669999999999</c:v>
                </c:pt>
                <c:pt idx="244">
                  <c:v>137.11269999999999</c:v>
                </c:pt>
                <c:pt idx="245">
                  <c:v>138.2218</c:v>
                </c:pt>
                <c:pt idx="246">
                  <c:v>139.7475</c:v>
                </c:pt>
                <c:pt idx="247">
                  <c:v>137.83000000000001</c:v>
                </c:pt>
                <c:pt idx="248">
                  <c:v>136.81639999999999</c:v>
                </c:pt>
                <c:pt idx="249">
                  <c:v>134.29949999999999</c:v>
                </c:pt>
                <c:pt idx="250">
                  <c:v>130.7723</c:v>
                </c:pt>
                <c:pt idx="251">
                  <c:v>129.63210000000001</c:v>
                </c:pt>
                <c:pt idx="252">
                  <c:v>128.0395</c:v>
                </c:pt>
                <c:pt idx="253">
                  <c:v>125.4614</c:v>
                </c:pt>
                <c:pt idx="254">
                  <c:v>127.69889999999999</c:v>
                </c:pt>
                <c:pt idx="255">
                  <c:v>132.86269999999999</c:v>
                </c:pt>
                <c:pt idx="256">
                  <c:v>133.5395</c:v>
                </c:pt>
                <c:pt idx="257">
                  <c:v>130.77099999999999</c:v>
                </c:pt>
                <c:pt idx="258">
                  <c:v>126.8355</c:v>
                </c:pt>
                <c:pt idx="259">
                  <c:v>125.8817</c:v>
                </c:pt>
                <c:pt idx="260">
                  <c:v>126.23099999999999</c:v>
                </c:pt>
                <c:pt idx="261">
                  <c:v>122.5967</c:v>
                </c:pt>
                <c:pt idx="262">
                  <c:v>121.1652</c:v>
                </c:pt>
                <c:pt idx="263">
                  <c:v>123.88</c:v>
                </c:pt>
                <c:pt idx="264">
                  <c:v>124.04089999999999</c:v>
                </c:pt>
                <c:pt idx="265">
                  <c:v>124.9932</c:v>
                </c:pt>
                <c:pt idx="266">
                  <c:v>120.7595</c:v>
                </c:pt>
                <c:pt idx="267">
                  <c:v>117.01739999999999</c:v>
                </c:pt>
                <c:pt idx="268">
                  <c:v>112.4114</c:v>
                </c:pt>
                <c:pt idx="269">
                  <c:v>110.343</c:v>
                </c:pt>
                <c:pt idx="270">
                  <c:v>107.4118</c:v>
                </c:pt>
                <c:pt idx="271">
                  <c:v>107.6914</c:v>
                </c:pt>
                <c:pt idx="272">
                  <c:v>103.765</c:v>
                </c:pt>
                <c:pt idx="273">
                  <c:v>105.5748</c:v>
                </c:pt>
                <c:pt idx="274">
                  <c:v>107.02</c:v>
                </c:pt>
                <c:pt idx="275">
                  <c:v>107.87649999999999</c:v>
                </c:pt>
                <c:pt idx="276">
                  <c:v>109.913</c:v>
                </c:pt>
                <c:pt idx="277">
                  <c:v>111.4415</c:v>
                </c:pt>
                <c:pt idx="278">
                  <c:v>106.30110000000001</c:v>
                </c:pt>
                <c:pt idx="279">
                  <c:v>105.09739999999999</c:v>
                </c:pt>
                <c:pt idx="280">
                  <c:v>103.4843</c:v>
                </c:pt>
                <c:pt idx="281">
                  <c:v>103.7533</c:v>
                </c:pt>
                <c:pt idx="282">
                  <c:v>102.5264</c:v>
                </c:pt>
                <c:pt idx="283">
                  <c:v>98.444999999999993</c:v>
                </c:pt>
                <c:pt idx="284">
                  <c:v>99.940399999999997</c:v>
                </c:pt>
                <c:pt idx="285">
                  <c:v>98.774299999999997</c:v>
                </c:pt>
                <c:pt idx="286">
                  <c:v>98.352999999999994</c:v>
                </c:pt>
                <c:pt idx="287">
                  <c:v>98.043999999999997</c:v>
                </c:pt>
                <c:pt idx="288">
                  <c:v>100.1824</c:v>
                </c:pt>
              </c:numCache>
            </c:numRef>
          </c:val>
          <c:smooth val="0"/>
          <c:extLst>
            <c:ext xmlns:c16="http://schemas.microsoft.com/office/drawing/2014/chart" uri="{C3380CC4-5D6E-409C-BE32-E72D297353CC}">
              <c16:uniqueId val="{00000000-6B26-43B9-BEF0-DD6195C8A6DB}"/>
            </c:ext>
          </c:extLst>
        </c:ser>
        <c:dLbls>
          <c:showLegendKey val="0"/>
          <c:showVal val="0"/>
          <c:showCatName val="0"/>
          <c:showSerName val="0"/>
          <c:showPercent val="0"/>
          <c:showBubbleSize val="0"/>
        </c:dLbls>
        <c:smooth val="0"/>
        <c:axId val="366001088"/>
        <c:axId val="334888176"/>
      </c:lineChart>
      <c:dateAx>
        <c:axId val="36600108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4888176"/>
        <c:crosses val="autoZero"/>
        <c:auto val="1"/>
        <c:lblOffset val="100"/>
        <c:baseTimeUnit val="months"/>
      </c:dateAx>
      <c:valAx>
        <c:axId val="33488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6600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a:t>
            </a:r>
            <a:r>
              <a:rPr lang="en-US" altLang="zh-CN" baseline="0"/>
              <a:t>'s Trade (Yen mn)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Sheet1!$D$36</c:f>
              <c:strCache>
                <c:ptCount val="1"/>
                <c:pt idx="0">
                  <c:v>Exports</c:v>
                </c:pt>
              </c:strCache>
            </c:strRef>
          </c:tx>
          <c:spPr>
            <a:solidFill>
              <a:schemeClr val="accent1"/>
            </a:solidFill>
            <a:ln>
              <a:noFill/>
            </a:ln>
            <a:effectLst/>
          </c:spPr>
          <c:invertIfNegative val="0"/>
          <c:cat>
            <c:numRef>
              <c:f>Sheet1!$A$47:$A$57</c:f>
              <c:numCache>
                <c:formatCode>General</c:formatCode>
                <c:ptCount val="11"/>
                <c:pt idx="0">
                  <c:v>1980</c:v>
                </c:pt>
                <c:pt idx="1">
                  <c:v>1981</c:v>
                </c:pt>
                <c:pt idx="2">
                  <c:v>1982</c:v>
                </c:pt>
                <c:pt idx="3">
                  <c:v>1983</c:v>
                </c:pt>
                <c:pt idx="4">
                  <c:v>1984</c:v>
                </c:pt>
                <c:pt idx="5">
                  <c:v>1985</c:v>
                </c:pt>
                <c:pt idx="6">
                  <c:v>1986</c:v>
                </c:pt>
                <c:pt idx="7">
                  <c:v>1987</c:v>
                </c:pt>
                <c:pt idx="8">
                  <c:v>1988</c:v>
                </c:pt>
                <c:pt idx="9">
                  <c:v>1989</c:v>
                </c:pt>
                <c:pt idx="10">
                  <c:v>1990</c:v>
                </c:pt>
              </c:numCache>
            </c:numRef>
          </c:cat>
          <c:val>
            <c:numRef>
              <c:f>Sheet1!$D$47:$D$57</c:f>
              <c:numCache>
                <c:formatCode>General</c:formatCode>
                <c:ptCount val="11"/>
                <c:pt idx="0">
                  <c:v>32901200</c:v>
                </c:pt>
                <c:pt idx="1">
                  <c:v>37961700</c:v>
                </c:pt>
                <c:pt idx="2">
                  <c:v>39337400</c:v>
                </c:pt>
                <c:pt idx="3">
                  <c:v>39267500</c:v>
                </c:pt>
                <c:pt idx="4">
                  <c:v>45071700</c:v>
                </c:pt>
                <c:pt idx="5">
                  <c:v>46359500</c:v>
                </c:pt>
                <c:pt idx="6">
                  <c:v>38230800</c:v>
                </c:pt>
                <c:pt idx="7">
                  <c:v>36404600</c:v>
                </c:pt>
                <c:pt idx="8">
                  <c:v>37689200</c:v>
                </c:pt>
                <c:pt idx="9">
                  <c:v>42618100</c:v>
                </c:pt>
                <c:pt idx="10">
                  <c:v>46357700</c:v>
                </c:pt>
              </c:numCache>
            </c:numRef>
          </c:val>
          <c:extLst>
            <c:ext xmlns:c16="http://schemas.microsoft.com/office/drawing/2014/chart" uri="{C3380CC4-5D6E-409C-BE32-E72D297353CC}">
              <c16:uniqueId val="{00000000-3BB1-4AC3-A7DC-6AC5F05A1BE1}"/>
            </c:ext>
          </c:extLst>
        </c:ser>
        <c:ser>
          <c:idx val="1"/>
          <c:order val="1"/>
          <c:tx>
            <c:strRef>
              <c:f>Sheet1!$E$36</c:f>
              <c:strCache>
                <c:ptCount val="1"/>
                <c:pt idx="0">
                  <c:v>Import</c:v>
                </c:pt>
              </c:strCache>
            </c:strRef>
          </c:tx>
          <c:spPr>
            <a:solidFill>
              <a:schemeClr val="accent2"/>
            </a:solidFill>
            <a:ln>
              <a:noFill/>
            </a:ln>
            <a:effectLst/>
          </c:spPr>
          <c:invertIfNegative val="0"/>
          <c:cat>
            <c:numRef>
              <c:f>Sheet1!$A$47:$A$57</c:f>
              <c:numCache>
                <c:formatCode>General</c:formatCode>
                <c:ptCount val="11"/>
                <c:pt idx="0">
                  <c:v>1980</c:v>
                </c:pt>
                <c:pt idx="1">
                  <c:v>1981</c:v>
                </c:pt>
                <c:pt idx="2">
                  <c:v>1982</c:v>
                </c:pt>
                <c:pt idx="3">
                  <c:v>1983</c:v>
                </c:pt>
                <c:pt idx="4">
                  <c:v>1984</c:v>
                </c:pt>
                <c:pt idx="5">
                  <c:v>1985</c:v>
                </c:pt>
                <c:pt idx="6">
                  <c:v>1986</c:v>
                </c:pt>
                <c:pt idx="7">
                  <c:v>1987</c:v>
                </c:pt>
                <c:pt idx="8">
                  <c:v>1988</c:v>
                </c:pt>
                <c:pt idx="9">
                  <c:v>1989</c:v>
                </c:pt>
                <c:pt idx="10">
                  <c:v>1990</c:v>
                </c:pt>
              </c:numCache>
            </c:numRef>
          </c:cat>
          <c:val>
            <c:numRef>
              <c:f>Sheet1!$E$47:$E$57</c:f>
              <c:numCache>
                <c:formatCode>General</c:formatCode>
                <c:ptCount val="11"/>
                <c:pt idx="0">
                  <c:v>35341400</c:v>
                </c:pt>
                <c:pt idx="1">
                  <c:v>36313100</c:v>
                </c:pt>
                <c:pt idx="2">
                  <c:v>37788300</c:v>
                </c:pt>
                <c:pt idx="3">
                  <c:v>34736000</c:v>
                </c:pt>
                <c:pt idx="4">
                  <c:v>37412600</c:v>
                </c:pt>
                <c:pt idx="5">
                  <c:v>35713900</c:v>
                </c:pt>
                <c:pt idx="6">
                  <c:v>25360600</c:v>
                </c:pt>
                <c:pt idx="7">
                  <c:v>26262700</c:v>
                </c:pt>
                <c:pt idx="8">
                  <c:v>29959600</c:v>
                </c:pt>
                <c:pt idx="9">
                  <c:v>36922500</c:v>
                </c:pt>
                <c:pt idx="10">
                  <c:v>42834200</c:v>
                </c:pt>
              </c:numCache>
            </c:numRef>
          </c:val>
          <c:extLst>
            <c:ext xmlns:c16="http://schemas.microsoft.com/office/drawing/2014/chart" uri="{C3380CC4-5D6E-409C-BE32-E72D297353CC}">
              <c16:uniqueId val="{00000001-3BB1-4AC3-A7DC-6AC5F05A1BE1}"/>
            </c:ext>
          </c:extLst>
        </c:ser>
        <c:dLbls>
          <c:showLegendKey val="0"/>
          <c:showVal val="0"/>
          <c:showCatName val="0"/>
          <c:showSerName val="0"/>
          <c:showPercent val="0"/>
          <c:showBubbleSize val="0"/>
        </c:dLbls>
        <c:gapWidth val="219"/>
        <c:overlap val="-27"/>
        <c:axId val="1313154431"/>
        <c:axId val="1313814655"/>
      </c:barChart>
      <c:catAx>
        <c:axId val="131315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3814655"/>
        <c:crosses val="autoZero"/>
        <c:auto val="1"/>
        <c:lblAlgn val="ctr"/>
        <c:lblOffset val="100"/>
        <c:noMultiLvlLbl val="0"/>
      </c:catAx>
      <c:valAx>
        <c:axId val="1313814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1315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Discount Rate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Discount Rate</c:v>
                </c:pt>
              </c:strCache>
            </c:strRef>
          </c:tx>
          <c:spPr>
            <a:ln w="28575" cap="rnd">
              <a:solidFill>
                <a:schemeClr val="accent1"/>
              </a:solidFill>
              <a:round/>
            </a:ln>
            <a:effectLst/>
          </c:spPr>
          <c:marker>
            <c:symbol val="none"/>
          </c:marker>
          <c:cat>
            <c:numRef>
              <c:f>Sheet1!$F$110:$F$349</c:f>
              <c:numCache>
                <c:formatCode>mmm\-yy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Sheet1!$G$110:$G$349</c:f>
              <c:numCache>
                <c:formatCode>General</c:formatCode>
                <c:ptCount val="240"/>
                <c:pt idx="0">
                  <c:v>6.25</c:v>
                </c:pt>
                <c:pt idx="1">
                  <c:v>7.25</c:v>
                </c:pt>
                <c:pt idx="2">
                  <c:v>9</c:v>
                </c:pt>
                <c:pt idx="3">
                  <c:v>9</c:v>
                </c:pt>
                <c:pt idx="4">
                  <c:v>9</c:v>
                </c:pt>
                <c:pt idx="5">
                  <c:v>9</c:v>
                </c:pt>
                <c:pt idx="6">
                  <c:v>9</c:v>
                </c:pt>
                <c:pt idx="7">
                  <c:v>8.25</c:v>
                </c:pt>
                <c:pt idx="8">
                  <c:v>8.25</c:v>
                </c:pt>
                <c:pt idx="9">
                  <c:v>8.25</c:v>
                </c:pt>
                <c:pt idx="10">
                  <c:v>7.25</c:v>
                </c:pt>
                <c:pt idx="11">
                  <c:v>7.25</c:v>
                </c:pt>
                <c:pt idx="12">
                  <c:v>7.25</c:v>
                </c:pt>
                <c:pt idx="13">
                  <c:v>7.25</c:v>
                </c:pt>
                <c:pt idx="14">
                  <c:v>6.25</c:v>
                </c:pt>
                <c:pt idx="15">
                  <c:v>6.25</c:v>
                </c:pt>
                <c:pt idx="16">
                  <c:v>6.25</c:v>
                </c:pt>
                <c:pt idx="17">
                  <c:v>6.25</c:v>
                </c:pt>
                <c:pt idx="18">
                  <c:v>6.25</c:v>
                </c:pt>
                <c:pt idx="19">
                  <c:v>6.25</c:v>
                </c:pt>
                <c:pt idx="20">
                  <c:v>6.25</c:v>
                </c:pt>
                <c:pt idx="21">
                  <c:v>6.25</c:v>
                </c:pt>
                <c:pt idx="22">
                  <c:v>6.25</c:v>
                </c:pt>
                <c:pt idx="23">
                  <c:v>5.5</c:v>
                </c:pt>
                <c:pt idx="24">
                  <c:v>5.5</c:v>
                </c:pt>
                <c:pt idx="25">
                  <c:v>5.5</c:v>
                </c:pt>
                <c:pt idx="26">
                  <c:v>5.5</c:v>
                </c:pt>
                <c:pt idx="27">
                  <c:v>5.5</c:v>
                </c:pt>
                <c:pt idx="28">
                  <c:v>5.5</c:v>
                </c:pt>
                <c:pt idx="29">
                  <c:v>5.5</c:v>
                </c:pt>
                <c:pt idx="30">
                  <c:v>5.5</c:v>
                </c:pt>
                <c:pt idx="31">
                  <c:v>5.5</c:v>
                </c:pt>
                <c:pt idx="32">
                  <c:v>5.5</c:v>
                </c:pt>
                <c:pt idx="33">
                  <c:v>5.5</c:v>
                </c:pt>
                <c:pt idx="34">
                  <c:v>5.5</c:v>
                </c:pt>
                <c:pt idx="35">
                  <c:v>5.5</c:v>
                </c:pt>
                <c:pt idx="36">
                  <c:v>5.5</c:v>
                </c:pt>
                <c:pt idx="37">
                  <c:v>5.5</c:v>
                </c:pt>
                <c:pt idx="38">
                  <c:v>5.5</c:v>
                </c:pt>
                <c:pt idx="39">
                  <c:v>5.5</c:v>
                </c:pt>
                <c:pt idx="40">
                  <c:v>5.5</c:v>
                </c:pt>
                <c:pt idx="41">
                  <c:v>5.5</c:v>
                </c:pt>
                <c:pt idx="42">
                  <c:v>5.5</c:v>
                </c:pt>
                <c:pt idx="43">
                  <c:v>5.5</c:v>
                </c:pt>
                <c:pt idx="44">
                  <c:v>5.5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4.5</c:v>
                </c:pt>
                <c:pt idx="73">
                  <c:v>4.5</c:v>
                </c:pt>
                <c:pt idx="74">
                  <c:v>4</c:v>
                </c:pt>
                <c:pt idx="75">
                  <c:v>3.5</c:v>
                </c:pt>
                <c:pt idx="76">
                  <c:v>3.5</c:v>
                </c:pt>
                <c:pt idx="77">
                  <c:v>3.5</c:v>
                </c:pt>
                <c:pt idx="78">
                  <c:v>3.5</c:v>
                </c:pt>
                <c:pt idx="79">
                  <c:v>3.5</c:v>
                </c:pt>
                <c:pt idx="80">
                  <c:v>3.5</c:v>
                </c:pt>
                <c:pt idx="81">
                  <c:v>3.5</c:v>
                </c:pt>
                <c:pt idx="82">
                  <c:v>3</c:v>
                </c:pt>
                <c:pt idx="83">
                  <c:v>3</c:v>
                </c:pt>
                <c:pt idx="84">
                  <c:v>3</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3.25</c:v>
                </c:pt>
                <c:pt idx="113">
                  <c:v>3.25</c:v>
                </c:pt>
                <c:pt idx="114">
                  <c:v>3.25</c:v>
                </c:pt>
                <c:pt idx="115">
                  <c:v>3.25</c:v>
                </c:pt>
                <c:pt idx="116">
                  <c:v>3.25</c:v>
                </c:pt>
                <c:pt idx="117">
                  <c:v>3.75</c:v>
                </c:pt>
                <c:pt idx="118">
                  <c:v>3.75</c:v>
                </c:pt>
                <c:pt idx="119">
                  <c:v>4.25</c:v>
                </c:pt>
                <c:pt idx="120">
                  <c:v>4.25</c:v>
                </c:pt>
                <c:pt idx="121">
                  <c:v>4.25</c:v>
                </c:pt>
                <c:pt idx="122">
                  <c:v>5.25</c:v>
                </c:pt>
                <c:pt idx="123">
                  <c:v>5.25</c:v>
                </c:pt>
                <c:pt idx="124">
                  <c:v>5.25</c:v>
                </c:pt>
                <c:pt idx="125">
                  <c:v>5.25</c:v>
                </c:pt>
                <c:pt idx="126">
                  <c:v>5.25</c:v>
                </c:pt>
                <c:pt idx="127">
                  <c:v>6</c:v>
                </c:pt>
                <c:pt idx="128">
                  <c:v>6</c:v>
                </c:pt>
                <c:pt idx="129">
                  <c:v>6</c:v>
                </c:pt>
                <c:pt idx="130">
                  <c:v>6</c:v>
                </c:pt>
                <c:pt idx="131">
                  <c:v>6</c:v>
                </c:pt>
                <c:pt idx="132">
                  <c:v>6</c:v>
                </c:pt>
                <c:pt idx="133">
                  <c:v>6</c:v>
                </c:pt>
                <c:pt idx="134">
                  <c:v>6</c:v>
                </c:pt>
                <c:pt idx="135">
                  <c:v>6</c:v>
                </c:pt>
                <c:pt idx="136">
                  <c:v>6</c:v>
                </c:pt>
                <c:pt idx="137">
                  <c:v>6</c:v>
                </c:pt>
                <c:pt idx="138">
                  <c:v>5.5</c:v>
                </c:pt>
                <c:pt idx="139">
                  <c:v>5.5</c:v>
                </c:pt>
                <c:pt idx="140">
                  <c:v>5.5</c:v>
                </c:pt>
                <c:pt idx="141">
                  <c:v>5.5</c:v>
                </c:pt>
                <c:pt idx="142">
                  <c:v>5</c:v>
                </c:pt>
                <c:pt idx="143">
                  <c:v>4.5</c:v>
                </c:pt>
                <c:pt idx="144">
                  <c:v>4.5</c:v>
                </c:pt>
                <c:pt idx="145">
                  <c:v>4.5</c:v>
                </c:pt>
                <c:pt idx="146">
                  <c:v>4.5</c:v>
                </c:pt>
                <c:pt idx="147">
                  <c:v>3.75</c:v>
                </c:pt>
                <c:pt idx="148">
                  <c:v>3.75</c:v>
                </c:pt>
                <c:pt idx="149">
                  <c:v>3.75</c:v>
                </c:pt>
                <c:pt idx="150">
                  <c:v>3.25</c:v>
                </c:pt>
                <c:pt idx="151">
                  <c:v>3.25</c:v>
                </c:pt>
                <c:pt idx="152">
                  <c:v>3.25</c:v>
                </c:pt>
                <c:pt idx="153">
                  <c:v>3.25</c:v>
                </c:pt>
                <c:pt idx="154">
                  <c:v>3.25</c:v>
                </c:pt>
                <c:pt idx="155">
                  <c:v>3.25</c:v>
                </c:pt>
                <c:pt idx="156">
                  <c:v>3.25</c:v>
                </c:pt>
                <c:pt idx="157">
                  <c:v>2.5</c:v>
                </c:pt>
                <c:pt idx="158">
                  <c:v>2.5</c:v>
                </c:pt>
                <c:pt idx="159">
                  <c:v>2.5</c:v>
                </c:pt>
                <c:pt idx="160">
                  <c:v>2.5</c:v>
                </c:pt>
                <c:pt idx="161">
                  <c:v>2.5</c:v>
                </c:pt>
                <c:pt idx="162">
                  <c:v>2.5</c:v>
                </c:pt>
                <c:pt idx="163">
                  <c:v>2.5</c:v>
                </c:pt>
                <c:pt idx="164">
                  <c:v>1.75</c:v>
                </c:pt>
                <c:pt idx="165">
                  <c:v>1.75</c:v>
                </c:pt>
                <c:pt idx="166">
                  <c:v>1.75</c:v>
                </c:pt>
                <c:pt idx="167">
                  <c:v>1.75</c:v>
                </c:pt>
                <c:pt idx="168">
                  <c:v>1.75</c:v>
                </c:pt>
                <c:pt idx="169">
                  <c:v>1.75</c:v>
                </c:pt>
                <c:pt idx="170">
                  <c:v>1.75</c:v>
                </c:pt>
                <c:pt idx="171">
                  <c:v>1.75</c:v>
                </c:pt>
                <c:pt idx="172">
                  <c:v>1.75</c:v>
                </c:pt>
                <c:pt idx="173">
                  <c:v>1.75</c:v>
                </c:pt>
                <c:pt idx="174">
                  <c:v>1.75</c:v>
                </c:pt>
                <c:pt idx="175">
                  <c:v>1.75</c:v>
                </c:pt>
                <c:pt idx="176">
                  <c:v>1.75</c:v>
                </c:pt>
                <c:pt idx="177">
                  <c:v>1.75</c:v>
                </c:pt>
                <c:pt idx="178">
                  <c:v>1.75</c:v>
                </c:pt>
                <c:pt idx="179">
                  <c:v>1.75</c:v>
                </c:pt>
                <c:pt idx="180">
                  <c:v>1.75</c:v>
                </c:pt>
                <c:pt idx="181">
                  <c:v>1.75</c:v>
                </c:pt>
                <c:pt idx="182">
                  <c:v>1.75</c:v>
                </c:pt>
                <c:pt idx="183">
                  <c:v>1</c:v>
                </c:pt>
                <c:pt idx="184">
                  <c:v>1</c:v>
                </c:pt>
                <c:pt idx="185">
                  <c:v>1</c:v>
                </c:pt>
                <c:pt idx="186">
                  <c:v>1</c:v>
                </c:pt>
                <c:pt idx="187">
                  <c:v>1</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0.5</c:v>
                </c:pt>
                <c:pt idx="208">
                  <c:v>0.5</c:v>
                </c:pt>
                <c:pt idx="209">
                  <c:v>0.5</c:v>
                </c:pt>
                <c:pt idx="210">
                  <c:v>0.5</c:v>
                </c:pt>
                <c:pt idx="211">
                  <c:v>0.5</c:v>
                </c:pt>
                <c:pt idx="212">
                  <c:v>0.5</c:v>
                </c:pt>
                <c:pt idx="213">
                  <c:v>0.5</c:v>
                </c:pt>
                <c:pt idx="214">
                  <c:v>0.5</c:v>
                </c:pt>
                <c:pt idx="215">
                  <c:v>0.5</c:v>
                </c:pt>
                <c:pt idx="216">
                  <c:v>0.5</c:v>
                </c:pt>
                <c:pt idx="217">
                  <c:v>0.5</c:v>
                </c:pt>
                <c:pt idx="218">
                  <c:v>0.5</c:v>
                </c:pt>
                <c:pt idx="219">
                  <c:v>0.5</c:v>
                </c:pt>
                <c:pt idx="220">
                  <c:v>0.5</c:v>
                </c:pt>
                <c:pt idx="221">
                  <c:v>0.5</c:v>
                </c:pt>
                <c:pt idx="222">
                  <c:v>0.5</c:v>
                </c:pt>
                <c:pt idx="223">
                  <c:v>0.5</c:v>
                </c:pt>
                <c:pt idx="224">
                  <c:v>0.5</c:v>
                </c:pt>
                <c:pt idx="225">
                  <c:v>0.5</c:v>
                </c:pt>
                <c:pt idx="226">
                  <c:v>0.5</c:v>
                </c:pt>
                <c:pt idx="227">
                  <c:v>0.5</c:v>
                </c:pt>
                <c:pt idx="228">
                  <c:v>0.5</c:v>
                </c:pt>
                <c:pt idx="229">
                  <c:v>0.5</c:v>
                </c:pt>
                <c:pt idx="230">
                  <c:v>0.5</c:v>
                </c:pt>
                <c:pt idx="231">
                  <c:v>0.5</c:v>
                </c:pt>
                <c:pt idx="232">
                  <c:v>0.5</c:v>
                </c:pt>
                <c:pt idx="233">
                  <c:v>0.5</c:v>
                </c:pt>
                <c:pt idx="234">
                  <c:v>0.5</c:v>
                </c:pt>
                <c:pt idx="235">
                  <c:v>0.5</c:v>
                </c:pt>
                <c:pt idx="236">
                  <c:v>0.5</c:v>
                </c:pt>
                <c:pt idx="237">
                  <c:v>0.5</c:v>
                </c:pt>
                <c:pt idx="238">
                  <c:v>0.5</c:v>
                </c:pt>
                <c:pt idx="239">
                  <c:v>0.5</c:v>
                </c:pt>
              </c:numCache>
            </c:numRef>
          </c:val>
          <c:smooth val="0"/>
          <c:extLst>
            <c:ext xmlns:c16="http://schemas.microsoft.com/office/drawing/2014/chart" uri="{C3380CC4-5D6E-409C-BE32-E72D297353CC}">
              <c16:uniqueId val="{00000000-A48E-46F4-9F65-B6553A79E52E}"/>
            </c:ext>
          </c:extLst>
        </c:ser>
        <c:dLbls>
          <c:showLegendKey val="0"/>
          <c:showVal val="0"/>
          <c:showCatName val="0"/>
          <c:showSerName val="0"/>
          <c:showPercent val="0"/>
          <c:showBubbleSize val="0"/>
        </c:dLbls>
        <c:smooth val="0"/>
        <c:axId val="1786745231"/>
        <c:axId val="1303581151"/>
      </c:lineChart>
      <c:dateAx>
        <c:axId val="17867452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3581151"/>
        <c:crosses val="autoZero"/>
        <c:auto val="1"/>
        <c:lblOffset val="100"/>
        <c:baseTimeUnit val="months"/>
      </c:dateAx>
      <c:valAx>
        <c:axId val="1303581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8674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Japan's Discount Rate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Discount Rate</c:v>
                </c:pt>
              </c:strCache>
            </c:strRef>
          </c:tx>
          <c:spPr>
            <a:ln w="28575" cap="rnd">
              <a:solidFill>
                <a:schemeClr val="accent1"/>
              </a:solidFill>
              <a:round/>
            </a:ln>
            <a:effectLst/>
          </c:spPr>
          <c:marker>
            <c:symbol val="none"/>
          </c:marker>
          <c:cat>
            <c:numRef>
              <c:f>Sheet1!$F$110:$F$349</c:f>
              <c:numCache>
                <c:formatCode>mmm\-yy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Sheet1!$G$110:$G$349</c:f>
              <c:numCache>
                <c:formatCode>General</c:formatCode>
                <c:ptCount val="240"/>
                <c:pt idx="0">
                  <c:v>6.25</c:v>
                </c:pt>
                <c:pt idx="1">
                  <c:v>7.25</c:v>
                </c:pt>
                <c:pt idx="2">
                  <c:v>9</c:v>
                </c:pt>
                <c:pt idx="3">
                  <c:v>9</c:v>
                </c:pt>
                <c:pt idx="4">
                  <c:v>9</c:v>
                </c:pt>
                <c:pt idx="5">
                  <c:v>9</c:v>
                </c:pt>
                <c:pt idx="6">
                  <c:v>9</c:v>
                </c:pt>
                <c:pt idx="7">
                  <c:v>8.25</c:v>
                </c:pt>
                <c:pt idx="8">
                  <c:v>8.25</c:v>
                </c:pt>
                <c:pt idx="9">
                  <c:v>8.25</c:v>
                </c:pt>
                <c:pt idx="10">
                  <c:v>7.25</c:v>
                </c:pt>
                <c:pt idx="11">
                  <c:v>7.25</c:v>
                </c:pt>
                <c:pt idx="12">
                  <c:v>7.25</c:v>
                </c:pt>
                <c:pt idx="13">
                  <c:v>7.25</c:v>
                </c:pt>
                <c:pt idx="14">
                  <c:v>6.25</c:v>
                </c:pt>
                <c:pt idx="15">
                  <c:v>6.25</c:v>
                </c:pt>
                <c:pt idx="16">
                  <c:v>6.25</c:v>
                </c:pt>
                <c:pt idx="17">
                  <c:v>6.25</c:v>
                </c:pt>
                <c:pt idx="18">
                  <c:v>6.25</c:v>
                </c:pt>
                <c:pt idx="19">
                  <c:v>6.25</c:v>
                </c:pt>
                <c:pt idx="20">
                  <c:v>6.25</c:v>
                </c:pt>
                <c:pt idx="21">
                  <c:v>6.25</c:v>
                </c:pt>
                <c:pt idx="22">
                  <c:v>6.25</c:v>
                </c:pt>
                <c:pt idx="23">
                  <c:v>5.5</c:v>
                </c:pt>
                <c:pt idx="24">
                  <c:v>5.5</c:v>
                </c:pt>
                <c:pt idx="25">
                  <c:v>5.5</c:v>
                </c:pt>
                <c:pt idx="26">
                  <c:v>5.5</c:v>
                </c:pt>
                <c:pt idx="27">
                  <c:v>5.5</c:v>
                </c:pt>
                <c:pt idx="28">
                  <c:v>5.5</c:v>
                </c:pt>
                <c:pt idx="29">
                  <c:v>5.5</c:v>
                </c:pt>
                <c:pt idx="30">
                  <c:v>5.5</c:v>
                </c:pt>
                <c:pt idx="31">
                  <c:v>5.5</c:v>
                </c:pt>
                <c:pt idx="32">
                  <c:v>5.5</c:v>
                </c:pt>
                <c:pt idx="33">
                  <c:v>5.5</c:v>
                </c:pt>
                <c:pt idx="34">
                  <c:v>5.5</c:v>
                </c:pt>
                <c:pt idx="35">
                  <c:v>5.5</c:v>
                </c:pt>
                <c:pt idx="36">
                  <c:v>5.5</c:v>
                </c:pt>
                <c:pt idx="37">
                  <c:v>5.5</c:v>
                </c:pt>
                <c:pt idx="38">
                  <c:v>5.5</c:v>
                </c:pt>
                <c:pt idx="39">
                  <c:v>5.5</c:v>
                </c:pt>
                <c:pt idx="40">
                  <c:v>5.5</c:v>
                </c:pt>
                <c:pt idx="41">
                  <c:v>5.5</c:v>
                </c:pt>
                <c:pt idx="42">
                  <c:v>5.5</c:v>
                </c:pt>
                <c:pt idx="43">
                  <c:v>5.5</c:v>
                </c:pt>
                <c:pt idx="44">
                  <c:v>5.5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4.5</c:v>
                </c:pt>
                <c:pt idx="73">
                  <c:v>4.5</c:v>
                </c:pt>
                <c:pt idx="74">
                  <c:v>4</c:v>
                </c:pt>
                <c:pt idx="75">
                  <c:v>3.5</c:v>
                </c:pt>
                <c:pt idx="76">
                  <c:v>3.5</c:v>
                </c:pt>
                <c:pt idx="77">
                  <c:v>3.5</c:v>
                </c:pt>
                <c:pt idx="78">
                  <c:v>3.5</c:v>
                </c:pt>
                <c:pt idx="79">
                  <c:v>3.5</c:v>
                </c:pt>
                <c:pt idx="80">
                  <c:v>3.5</c:v>
                </c:pt>
                <c:pt idx="81">
                  <c:v>3.5</c:v>
                </c:pt>
                <c:pt idx="82">
                  <c:v>3</c:v>
                </c:pt>
                <c:pt idx="83">
                  <c:v>3</c:v>
                </c:pt>
                <c:pt idx="84">
                  <c:v>3</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3.25</c:v>
                </c:pt>
                <c:pt idx="113">
                  <c:v>3.25</c:v>
                </c:pt>
                <c:pt idx="114">
                  <c:v>3.25</c:v>
                </c:pt>
                <c:pt idx="115">
                  <c:v>3.25</c:v>
                </c:pt>
                <c:pt idx="116">
                  <c:v>3.25</c:v>
                </c:pt>
                <c:pt idx="117">
                  <c:v>3.75</c:v>
                </c:pt>
                <c:pt idx="118">
                  <c:v>3.75</c:v>
                </c:pt>
                <c:pt idx="119">
                  <c:v>4.25</c:v>
                </c:pt>
                <c:pt idx="120">
                  <c:v>4.25</c:v>
                </c:pt>
                <c:pt idx="121">
                  <c:v>4.25</c:v>
                </c:pt>
                <c:pt idx="122">
                  <c:v>5.25</c:v>
                </c:pt>
                <c:pt idx="123">
                  <c:v>5.25</c:v>
                </c:pt>
                <c:pt idx="124">
                  <c:v>5.25</c:v>
                </c:pt>
                <c:pt idx="125">
                  <c:v>5.25</c:v>
                </c:pt>
                <c:pt idx="126">
                  <c:v>5.25</c:v>
                </c:pt>
                <c:pt idx="127">
                  <c:v>6</c:v>
                </c:pt>
                <c:pt idx="128">
                  <c:v>6</c:v>
                </c:pt>
                <c:pt idx="129">
                  <c:v>6</c:v>
                </c:pt>
                <c:pt idx="130">
                  <c:v>6</c:v>
                </c:pt>
                <c:pt idx="131">
                  <c:v>6</c:v>
                </c:pt>
                <c:pt idx="132">
                  <c:v>6</c:v>
                </c:pt>
                <c:pt idx="133">
                  <c:v>6</c:v>
                </c:pt>
                <c:pt idx="134">
                  <c:v>6</c:v>
                </c:pt>
                <c:pt idx="135">
                  <c:v>6</c:v>
                </c:pt>
                <c:pt idx="136">
                  <c:v>6</c:v>
                </c:pt>
                <c:pt idx="137">
                  <c:v>6</c:v>
                </c:pt>
                <c:pt idx="138">
                  <c:v>5.5</c:v>
                </c:pt>
                <c:pt idx="139">
                  <c:v>5.5</c:v>
                </c:pt>
                <c:pt idx="140">
                  <c:v>5.5</c:v>
                </c:pt>
                <c:pt idx="141">
                  <c:v>5.5</c:v>
                </c:pt>
                <c:pt idx="142">
                  <c:v>5</c:v>
                </c:pt>
                <c:pt idx="143">
                  <c:v>4.5</c:v>
                </c:pt>
                <c:pt idx="144">
                  <c:v>4.5</c:v>
                </c:pt>
                <c:pt idx="145">
                  <c:v>4.5</c:v>
                </c:pt>
                <c:pt idx="146">
                  <c:v>4.5</c:v>
                </c:pt>
                <c:pt idx="147">
                  <c:v>3.75</c:v>
                </c:pt>
                <c:pt idx="148">
                  <c:v>3.75</c:v>
                </c:pt>
                <c:pt idx="149">
                  <c:v>3.75</c:v>
                </c:pt>
                <c:pt idx="150">
                  <c:v>3.25</c:v>
                </c:pt>
                <c:pt idx="151">
                  <c:v>3.25</c:v>
                </c:pt>
                <c:pt idx="152">
                  <c:v>3.25</c:v>
                </c:pt>
                <c:pt idx="153">
                  <c:v>3.25</c:v>
                </c:pt>
                <c:pt idx="154">
                  <c:v>3.25</c:v>
                </c:pt>
                <c:pt idx="155">
                  <c:v>3.25</c:v>
                </c:pt>
                <c:pt idx="156">
                  <c:v>3.25</c:v>
                </c:pt>
                <c:pt idx="157">
                  <c:v>2.5</c:v>
                </c:pt>
                <c:pt idx="158">
                  <c:v>2.5</c:v>
                </c:pt>
                <c:pt idx="159">
                  <c:v>2.5</c:v>
                </c:pt>
                <c:pt idx="160">
                  <c:v>2.5</c:v>
                </c:pt>
                <c:pt idx="161">
                  <c:v>2.5</c:v>
                </c:pt>
                <c:pt idx="162">
                  <c:v>2.5</c:v>
                </c:pt>
                <c:pt idx="163">
                  <c:v>2.5</c:v>
                </c:pt>
                <c:pt idx="164">
                  <c:v>1.75</c:v>
                </c:pt>
                <c:pt idx="165">
                  <c:v>1.75</c:v>
                </c:pt>
                <c:pt idx="166">
                  <c:v>1.75</c:v>
                </c:pt>
                <c:pt idx="167">
                  <c:v>1.75</c:v>
                </c:pt>
                <c:pt idx="168">
                  <c:v>1.75</c:v>
                </c:pt>
                <c:pt idx="169">
                  <c:v>1.75</c:v>
                </c:pt>
                <c:pt idx="170">
                  <c:v>1.75</c:v>
                </c:pt>
                <c:pt idx="171">
                  <c:v>1.75</c:v>
                </c:pt>
                <c:pt idx="172">
                  <c:v>1.75</c:v>
                </c:pt>
                <c:pt idx="173">
                  <c:v>1.75</c:v>
                </c:pt>
                <c:pt idx="174">
                  <c:v>1.75</c:v>
                </c:pt>
                <c:pt idx="175">
                  <c:v>1.75</c:v>
                </c:pt>
                <c:pt idx="176">
                  <c:v>1.75</c:v>
                </c:pt>
                <c:pt idx="177">
                  <c:v>1.75</c:v>
                </c:pt>
                <c:pt idx="178">
                  <c:v>1.75</c:v>
                </c:pt>
                <c:pt idx="179">
                  <c:v>1.75</c:v>
                </c:pt>
                <c:pt idx="180">
                  <c:v>1.75</c:v>
                </c:pt>
                <c:pt idx="181">
                  <c:v>1.75</c:v>
                </c:pt>
                <c:pt idx="182">
                  <c:v>1.75</c:v>
                </c:pt>
                <c:pt idx="183">
                  <c:v>1</c:v>
                </c:pt>
                <c:pt idx="184">
                  <c:v>1</c:v>
                </c:pt>
                <c:pt idx="185">
                  <c:v>1</c:v>
                </c:pt>
                <c:pt idx="186">
                  <c:v>1</c:v>
                </c:pt>
                <c:pt idx="187">
                  <c:v>1</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0.5</c:v>
                </c:pt>
                <c:pt idx="208">
                  <c:v>0.5</c:v>
                </c:pt>
                <c:pt idx="209">
                  <c:v>0.5</c:v>
                </c:pt>
                <c:pt idx="210">
                  <c:v>0.5</c:v>
                </c:pt>
                <c:pt idx="211">
                  <c:v>0.5</c:v>
                </c:pt>
                <c:pt idx="212">
                  <c:v>0.5</c:v>
                </c:pt>
                <c:pt idx="213">
                  <c:v>0.5</c:v>
                </c:pt>
                <c:pt idx="214">
                  <c:v>0.5</c:v>
                </c:pt>
                <c:pt idx="215">
                  <c:v>0.5</c:v>
                </c:pt>
                <c:pt idx="216">
                  <c:v>0.5</c:v>
                </c:pt>
                <c:pt idx="217">
                  <c:v>0.5</c:v>
                </c:pt>
                <c:pt idx="218">
                  <c:v>0.5</c:v>
                </c:pt>
                <c:pt idx="219">
                  <c:v>0.5</c:v>
                </c:pt>
                <c:pt idx="220">
                  <c:v>0.5</c:v>
                </c:pt>
                <c:pt idx="221">
                  <c:v>0.5</c:v>
                </c:pt>
                <c:pt idx="222">
                  <c:v>0.5</c:v>
                </c:pt>
                <c:pt idx="223">
                  <c:v>0.5</c:v>
                </c:pt>
                <c:pt idx="224">
                  <c:v>0.5</c:v>
                </c:pt>
                <c:pt idx="225">
                  <c:v>0.5</c:v>
                </c:pt>
                <c:pt idx="226">
                  <c:v>0.5</c:v>
                </c:pt>
                <c:pt idx="227">
                  <c:v>0.5</c:v>
                </c:pt>
                <c:pt idx="228">
                  <c:v>0.5</c:v>
                </c:pt>
                <c:pt idx="229">
                  <c:v>0.5</c:v>
                </c:pt>
                <c:pt idx="230">
                  <c:v>0.5</c:v>
                </c:pt>
                <c:pt idx="231">
                  <c:v>0.5</c:v>
                </c:pt>
                <c:pt idx="232">
                  <c:v>0.5</c:v>
                </c:pt>
                <c:pt idx="233">
                  <c:v>0.5</c:v>
                </c:pt>
                <c:pt idx="234">
                  <c:v>0.5</c:v>
                </c:pt>
                <c:pt idx="235">
                  <c:v>0.5</c:v>
                </c:pt>
                <c:pt idx="236">
                  <c:v>0.5</c:v>
                </c:pt>
                <c:pt idx="237">
                  <c:v>0.5</c:v>
                </c:pt>
                <c:pt idx="238">
                  <c:v>0.5</c:v>
                </c:pt>
                <c:pt idx="239">
                  <c:v>0.5</c:v>
                </c:pt>
              </c:numCache>
            </c:numRef>
          </c:val>
          <c:smooth val="0"/>
          <c:extLst>
            <c:ext xmlns:c16="http://schemas.microsoft.com/office/drawing/2014/chart" uri="{C3380CC4-5D6E-409C-BE32-E72D297353CC}">
              <c16:uniqueId val="{00000000-FB99-42A4-B201-C15303CCC196}"/>
            </c:ext>
          </c:extLst>
        </c:ser>
        <c:dLbls>
          <c:showLegendKey val="0"/>
          <c:showVal val="0"/>
          <c:showCatName val="0"/>
          <c:showSerName val="0"/>
          <c:showPercent val="0"/>
          <c:showBubbleSize val="0"/>
        </c:dLbls>
        <c:smooth val="0"/>
        <c:axId val="1786745231"/>
        <c:axId val="1303581151"/>
      </c:lineChart>
      <c:dateAx>
        <c:axId val="17867452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3581151"/>
        <c:crosses val="autoZero"/>
        <c:auto val="1"/>
        <c:lblOffset val="100"/>
        <c:baseTimeUnit val="months"/>
      </c:dateAx>
      <c:valAx>
        <c:axId val="1303581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8674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cdr:x>
      <cdr:y>0.37225</cdr:y>
    </cdr:from>
    <cdr:to>
      <cdr:x>0.7275</cdr:x>
      <cdr:y>0.57908</cdr:y>
    </cdr:to>
    <cdr:cxnSp macro="">
      <cdr:nvCxnSpPr>
        <cdr:cNvPr id="3" name="直接箭头连接符 2">
          <a:extLst xmlns:a="http://schemas.openxmlformats.org/drawingml/2006/main">
            <a:ext uri="{FF2B5EF4-FFF2-40B4-BE49-F238E27FC236}">
              <a16:creationId xmlns:a16="http://schemas.microsoft.com/office/drawing/2014/main" id="{B6034B35-7C5E-4BED-82FD-5629DCF3DD07}"/>
            </a:ext>
          </a:extLst>
        </cdr:cNvPr>
        <cdr:cNvCxnSpPr/>
      </cdr:nvCxnSpPr>
      <cdr:spPr>
        <a:xfrm xmlns:a="http://schemas.openxmlformats.org/drawingml/2006/main">
          <a:off x="5266928" y="1684784"/>
          <a:ext cx="720080" cy="936104"/>
        </a:xfrm>
        <a:prstGeom xmlns:a="http://schemas.openxmlformats.org/drawingml/2006/main" prst="straightConnector1">
          <a:avLst/>
        </a:prstGeom>
        <a:ln xmlns:a="http://schemas.openxmlformats.org/drawingml/2006/main" w="254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0.56125</cdr:x>
      <cdr:y>0.1336</cdr:y>
    </cdr:from>
    <cdr:to>
      <cdr:x>0.6575</cdr:x>
      <cdr:y>0.32452</cdr:y>
    </cdr:to>
    <cdr:cxnSp macro="">
      <cdr:nvCxnSpPr>
        <cdr:cNvPr id="2" name="直接箭头连接符 1">
          <a:extLst xmlns:a="http://schemas.openxmlformats.org/drawingml/2006/main">
            <a:ext uri="{FF2B5EF4-FFF2-40B4-BE49-F238E27FC236}">
              <a16:creationId xmlns:a16="http://schemas.microsoft.com/office/drawing/2014/main" id="{02833922-14C0-44BE-9E94-B71B0F30139C}"/>
            </a:ext>
          </a:extLst>
        </cdr:cNvPr>
        <cdr:cNvCxnSpPr/>
      </cdr:nvCxnSpPr>
      <cdr:spPr>
        <a:xfrm xmlns:a="http://schemas.openxmlformats.org/drawingml/2006/main">
          <a:off x="4618856" y="604664"/>
          <a:ext cx="792088" cy="864096"/>
        </a:xfrm>
        <a:prstGeom xmlns:a="http://schemas.openxmlformats.org/drawingml/2006/main" prst="straightConnector1">
          <a:avLst/>
        </a:prstGeom>
        <a:ln xmlns:a="http://schemas.openxmlformats.org/drawingml/2006/main" w="25400">
          <a:solidFill>
            <a:schemeClr val="accent2">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0.2725</cdr:x>
      <cdr:y>0.46771</cdr:y>
    </cdr:from>
    <cdr:to>
      <cdr:x>0.5175</cdr:x>
      <cdr:y>0.84863</cdr:y>
    </cdr:to>
    <cdr:sp macro="" textlink="">
      <cdr:nvSpPr>
        <cdr:cNvPr id="2" name="椭圆 1">
          <a:extLst xmlns:a="http://schemas.openxmlformats.org/drawingml/2006/main">
            <a:ext uri="{FF2B5EF4-FFF2-40B4-BE49-F238E27FC236}">
              <a16:creationId xmlns:a16="http://schemas.microsoft.com/office/drawing/2014/main" id="{FC92634F-E5A6-4EFB-B0C4-33249245AAF9}"/>
            </a:ext>
          </a:extLst>
        </cdr:cNvPr>
        <cdr:cNvSpPr/>
      </cdr:nvSpPr>
      <cdr:spPr>
        <a:xfrm xmlns:a="http://schemas.openxmlformats.org/drawingml/2006/main">
          <a:off x="2242592" y="2116832"/>
          <a:ext cx="2016224" cy="1724036"/>
        </a:xfrm>
        <a:prstGeom xmlns:a="http://schemas.openxmlformats.org/drawingml/2006/main" prst="ellips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0.64</cdr:x>
      <cdr:y>0.37225</cdr:y>
    </cdr:from>
    <cdr:to>
      <cdr:x>0.7275</cdr:x>
      <cdr:y>0.57908</cdr:y>
    </cdr:to>
    <cdr:cxnSp macro="">
      <cdr:nvCxnSpPr>
        <cdr:cNvPr id="3" name="直接箭头连接符 2">
          <a:extLst xmlns:a="http://schemas.openxmlformats.org/drawingml/2006/main">
            <a:ext uri="{FF2B5EF4-FFF2-40B4-BE49-F238E27FC236}">
              <a16:creationId xmlns:a16="http://schemas.microsoft.com/office/drawing/2014/main" id="{B6034B35-7C5E-4BED-82FD-5629DCF3DD07}"/>
            </a:ext>
          </a:extLst>
        </cdr:cNvPr>
        <cdr:cNvCxnSpPr/>
      </cdr:nvCxnSpPr>
      <cdr:spPr>
        <a:xfrm xmlns:a="http://schemas.openxmlformats.org/drawingml/2006/main">
          <a:off x="5266928" y="1684784"/>
          <a:ext cx="720080" cy="936104"/>
        </a:xfrm>
        <a:prstGeom xmlns:a="http://schemas.openxmlformats.org/drawingml/2006/main" prst="straightConnector1">
          <a:avLst/>
        </a:prstGeom>
        <a:ln xmlns:a="http://schemas.openxmlformats.org/drawingml/2006/main" w="254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0.3075</cdr:x>
      <cdr:y>0.74013</cdr:y>
    </cdr:from>
    <cdr:to>
      <cdr:x>0.52625</cdr:x>
      <cdr:y>0.80814</cdr:y>
    </cdr:to>
    <cdr:sp macro="" textlink="">
      <cdr:nvSpPr>
        <cdr:cNvPr id="2" name="文本框 8">
          <a:extLst xmlns:a="http://schemas.openxmlformats.org/drawingml/2006/main">
            <a:ext uri="{FF2B5EF4-FFF2-40B4-BE49-F238E27FC236}">
              <a16:creationId xmlns:a16="http://schemas.microsoft.com/office/drawing/2014/main" id="{ACF9CFF4-2A8F-448A-90F7-CC024763AB41}"/>
            </a:ext>
          </a:extLst>
        </cdr:cNvPr>
        <cdr:cNvSpPr txBox="1"/>
      </cdr:nvSpPr>
      <cdr:spPr>
        <a:xfrm xmlns:a="http://schemas.openxmlformats.org/drawingml/2006/main">
          <a:off x="2530624" y="3349823"/>
          <a:ext cx="1800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1400" dirty="0"/>
            <a:t>广场协议</a:t>
          </a:r>
        </a:p>
      </cdr:txBody>
    </cdr:sp>
  </cdr:relSizeAnchor>
  <cdr:relSizeAnchor xmlns:cdr="http://schemas.openxmlformats.org/drawingml/2006/chartDrawing">
    <cdr:from>
      <cdr:x>0.31625</cdr:x>
      <cdr:y>0.4518</cdr:y>
    </cdr:from>
    <cdr:to>
      <cdr:x>0.36875</cdr:x>
      <cdr:y>0.5</cdr:y>
    </cdr:to>
    <cdr:cxnSp macro="">
      <cdr:nvCxnSpPr>
        <cdr:cNvPr id="5" name="直接箭头连接符 4">
          <a:extLst xmlns:a="http://schemas.openxmlformats.org/drawingml/2006/main">
            <a:ext uri="{FF2B5EF4-FFF2-40B4-BE49-F238E27FC236}">
              <a16:creationId xmlns:a16="http://schemas.microsoft.com/office/drawing/2014/main" id="{3CDDE88F-475E-416E-B371-0947F158FE04}"/>
            </a:ext>
          </a:extLst>
        </cdr:cNvPr>
        <cdr:cNvCxnSpPr/>
      </cdr:nvCxnSpPr>
      <cdr:spPr>
        <a:xfrm xmlns:a="http://schemas.openxmlformats.org/drawingml/2006/main">
          <a:off x="2602632" y="2044824"/>
          <a:ext cx="432048" cy="21815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0.21563</cdr:x>
      <cdr:y>0.39061</cdr:y>
    </cdr:from>
    <cdr:to>
      <cdr:x>0.43438</cdr:x>
      <cdr:y>0.45862</cdr:y>
    </cdr:to>
    <cdr:sp macro="" textlink="">
      <cdr:nvSpPr>
        <cdr:cNvPr id="9" name="文本框 8">
          <a:extLst xmlns:a="http://schemas.openxmlformats.org/drawingml/2006/main">
            <a:ext uri="{FF2B5EF4-FFF2-40B4-BE49-F238E27FC236}">
              <a16:creationId xmlns:a16="http://schemas.microsoft.com/office/drawing/2014/main" id="{E726FA0C-54E6-4274-B6EE-A677DEFE61CF}"/>
            </a:ext>
          </a:extLst>
        </cdr:cNvPr>
        <cdr:cNvSpPr txBox="1"/>
      </cdr:nvSpPr>
      <cdr:spPr>
        <a:xfrm xmlns:a="http://schemas.openxmlformats.org/drawingml/2006/main">
          <a:off x="1774527" y="1767904"/>
          <a:ext cx="1800225" cy="30781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400" dirty="0"/>
            <a:t>卢浮宫协议</a:t>
          </a:r>
        </a:p>
      </cdr:txBody>
    </cdr:sp>
  </cdr:relSizeAnchor>
</c:userShapes>
</file>

<file path=ppt/drawings/drawing6.xml><?xml version="1.0" encoding="utf-8"?>
<c:userShapes xmlns:c="http://schemas.openxmlformats.org/drawingml/2006/chart">
  <cdr:relSizeAnchor xmlns:cdr="http://schemas.openxmlformats.org/drawingml/2006/chartDrawing">
    <cdr:from>
      <cdr:x>0.61375</cdr:x>
      <cdr:y>0.40407</cdr:y>
    </cdr:from>
    <cdr:to>
      <cdr:x>0.815</cdr:x>
      <cdr:y>0.80182</cdr:y>
    </cdr:to>
    <cdr:cxnSp macro="">
      <cdr:nvCxnSpPr>
        <cdr:cNvPr id="3" name="直接箭头连接符 2">
          <a:extLst xmlns:a="http://schemas.openxmlformats.org/drawingml/2006/main">
            <a:ext uri="{FF2B5EF4-FFF2-40B4-BE49-F238E27FC236}">
              <a16:creationId xmlns:a16="http://schemas.microsoft.com/office/drawing/2014/main" id="{7A22675F-61A9-4C0F-BCF1-58AD10D1A3EE}"/>
            </a:ext>
          </a:extLst>
        </cdr:cNvPr>
        <cdr:cNvCxnSpPr/>
      </cdr:nvCxnSpPr>
      <cdr:spPr>
        <a:xfrm xmlns:a="http://schemas.openxmlformats.org/drawingml/2006/main">
          <a:off x="5050904" y="1828800"/>
          <a:ext cx="1656184" cy="1800200"/>
        </a:xfrm>
        <a:prstGeom xmlns:a="http://schemas.openxmlformats.org/drawingml/2006/main" prst="straightConnector1">
          <a:avLst/>
        </a:prstGeom>
        <a:ln xmlns:a="http://schemas.openxmlformats.org/drawingml/2006/main" w="34925">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0.23075</cdr:x>
      <cdr:y>0.65863</cdr:y>
    </cdr:from>
    <cdr:to>
      <cdr:x>0.51603</cdr:x>
      <cdr:y>0.72663</cdr:y>
    </cdr:to>
    <cdr:sp macro="" textlink="">
      <cdr:nvSpPr>
        <cdr:cNvPr id="2" name="文本框 9">
          <a:extLst xmlns:a="http://schemas.openxmlformats.org/drawingml/2006/main">
            <a:ext uri="{FF2B5EF4-FFF2-40B4-BE49-F238E27FC236}">
              <a16:creationId xmlns:a16="http://schemas.microsoft.com/office/drawing/2014/main" id="{65B7955E-9B39-49B8-9CE7-E1CF8F2D2817}"/>
            </a:ext>
          </a:extLst>
        </cdr:cNvPr>
        <cdr:cNvSpPr txBox="1"/>
      </cdr:nvSpPr>
      <cdr:spPr>
        <a:xfrm xmlns:a="http://schemas.openxmlformats.org/drawingml/2006/main">
          <a:off x="931912" y="2980928"/>
          <a:ext cx="115212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400" dirty="0"/>
            <a:t>中国</a:t>
          </a:r>
          <a:r>
            <a:rPr lang="en-US" altLang="zh-CN" sz="1400" dirty="0"/>
            <a:t>2018</a:t>
          </a:r>
          <a:endParaRPr lang="zh-CN"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2023/3/6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该名义</a:t>
            </a:r>
            <a:r>
              <a:rPr lang="en-US" altLang="zh-CN" dirty="0"/>
              <a:t>GDP</a:t>
            </a:r>
            <a:r>
              <a:rPr lang="zh-CN" altLang="en-US" dirty="0"/>
              <a:t>是以日元为单位的。</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13</a:t>
            </a:fld>
            <a:endParaRPr lang="zh-CN" altLang="en-US"/>
          </a:p>
        </p:txBody>
      </p:sp>
    </p:spTree>
    <p:extLst>
      <p:ext uri="{BB962C8B-B14F-4D97-AF65-F5344CB8AC3E}">
        <p14:creationId xmlns:p14="http://schemas.microsoft.com/office/powerpoint/2010/main" val="218255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实际</a:t>
            </a:r>
            <a:r>
              <a:rPr lang="en-US" altLang="zh-CN" dirty="0"/>
              <a:t>GDP</a:t>
            </a:r>
            <a:r>
              <a:rPr lang="zh-CN" altLang="en-US" dirty="0"/>
              <a:t>增长率在</a:t>
            </a:r>
            <a:r>
              <a:rPr lang="en-US" altLang="zh-CN" dirty="0"/>
              <a:t>60</a:t>
            </a:r>
            <a:r>
              <a:rPr lang="zh-CN" altLang="en-US" dirty="0"/>
              <a:t>年代约</a:t>
            </a:r>
            <a:r>
              <a:rPr lang="en-US" altLang="zh-CN" dirty="0"/>
              <a:t>10%</a:t>
            </a:r>
            <a:r>
              <a:rPr lang="zh-CN" altLang="en-US" dirty="0"/>
              <a:t>，</a:t>
            </a:r>
            <a:r>
              <a:rPr lang="en-US" altLang="zh-CN" dirty="0"/>
              <a:t>70</a:t>
            </a:r>
            <a:r>
              <a:rPr lang="zh-CN" altLang="en-US" dirty="0"/>
              <a:t>年</a:t>
            </a:r>
            <a:r>
              <a:rPr lang="en-US" altLang="zh-CN" dirty="0"/>
              <a:t>-80</a:t>
            </a:r>
            <a:r>
              <a:rPr lang="zh-CN" altLang="en-US" dirty="0"/>
              <a:t>年代约</a:t>
            </a:r>
            <a:r>
              <a:rPr lang="en-US" altLang="zh-CN" dirty="0"/>
              <a:t>4.3%</a:t>
            </a:r>
            <a:r>
              <a:rPr lang="zh-CN" altLang="en-US" dirty="0"/>
              <a:t>，</a:t>
            </a:r>
            <a:r>
              <a:rPr lang="en-US" altLang="zh-CN" dirty="0"/>
              <a:t>90</a:t>
            </a:r>
            <a:r>
              <a:rPr lang="zh-CN" altLang="en-US" dirty="0"/>
              <a:t>年代约</a:t>
            </a:r>
            <a:r>
              <a:rPr lang="en-US" altLang="zh-CN" dirty="0"/>
              <a:t>1.5%</a:t>
            </a:r>
            <a:r>
              <a:rPr lang="zh-CN" altLang="en-US" dirty="0"/>
              <a:t>，</a:t>
            </a:r>
            <a:r>
              <a:rPr lang="en-US" altLang="zh-CN" dirty="0"/>
              <a:t>00</a:t>
            </a:r>
            <a:r>
              <a:rPr lang="zh-CN" altLang="en-US" dirty="0"/>
              <a:t>后约</a:t>
            </a:r>
            <a:r>
              <a:rPr lang="en-US" altLang="zh-CN" dirty="0"/>
              <a:t>0.9%</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14</a:t>
            </a:fld>
            <a:endParaRPr lang="zh-CN" altLang="en-US"/>
          </a:p>
        </p:txBody>
      </p:sp>
    </p:spTree>
    <p:extLst>
      <p:ext uri="{BB962C8B-B14F-4D97-AF65-F5344CB8AC3E}">
        <p14:creationId xmlns:p14="http://schemas.microsoft.com/office/powerpoint/2010/main" val="34848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美元上涨原因：美国加息，但美日利差</a:t>
            </a:r>
            <a:r>
              <a:rPr lang="en-US" altLang="zh-CN" dirty="0"/>
              <a:t>1983</a:t>
            </a:r>
            <a:r>
              <a:rPr lang="zh-CN" altLang="en-US" dirty="0"/>
              <a:t>年就开始回落；到</a:t>
            </a:r>
            <a:r>
              <a:rPr lang="en-US" altLang="zh-CN" dirty="0"/>
              <a:t>1975</a:t>
            </a:r>
            <a:r>
              <a:rPr lang="zh-CN" altLang="en-US" dirty="0"/>
              <a:t>年，尼克松说服石油输出国只用美元定价（作为交换，军事保护），加强了美元储备货币地位；汇率投机泡沫。</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By the end of 1983 American producers of traded goods had begun to complain of the injury they suffered as a result of the dollar’s appreciation. Treasury Secretary Regan therefore sought to pressure Japan to take steps to strengthen the yen. His initiative, which pressed the Japanese to open their capital markets to international financial flows, ironically led to an outflow of capital from Japan and a further weakening of the yen. The United States for its part offered little in the way of policy adjustments. – from Globalizing Capital.</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15</a:t>
            </a:fld>
            <a:endParaRPr lang="zh-CN" altLang="en-US"/>
          </a:p>
        </p:txBody>
      </p:sp>
    </p:spTree>
    <p:extLst>
      <p:ext uri="{BB962C8B-B14F-4D97-AF65-F5344CB8AC3E}">
        <p14:creationId xmlns:p14="http://schemas.microsoft.com/office/powerpoint/2010/main" val="330067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Passenger car exports rose from 100,000 in 1965 to 1,827,000 in 1975. Automobile production in Japan continued to increase rapidly after the 1970s, as Mitsubishi (as Dodge vehicles) and Honda began selling their vehicles in the US. Even more brands came to America and abroad during the 1970s, and by the 1980s, the Japanese manufacturers were gaining a major foothold in the US and world markets.</a:t>
            </a:r>
          </a:p>
          <a:p>
            <a:endParaRPr lang="en-US" altLang="zh-CN" dirty="0"/>
          </a:p>
          <a:p>
            <a:r>
              <a:rPr lang="en-US" altLang="zh-CN" dirty="0"/>
              <a:t>In the early 1970s, the Japanese electronics manufacturers began producing integrated circuits (ICs), microprocessors and microcontrollers for the automobile industry, including ICs and microcontrollers for in-car entertainment, automatic wipers, electronic locks, dashboard, and engine control. The Japanese automobile industry widely adopted ICs years before the American automobile industry.</a:t>
            </a:r>
          </a:p>
          <a:p>
            <a:endParaRPr lang="en-US" altLang="zh-CN" dirty="0"/>
          </a:p>
          <a:p>
            <a:r>
              <a:rPr lang="en-US" altLang="zh-CN" dirty="0"/>
              <a:t>Exports were successful enough that Japanese cars were considered a severe threat to many national car industries, such as Italy, France, the United Kingdom, as well as the United States.</a:t>
            </a:r>
          </a:p>
          <a:p>
            <a:endParaRPr lang="en-US" altLang="zh-CN" dirty="0"/>
          </a:p>
          <a:p>
            <a:r>
              <a:rPr lang="en-US" altLang="zh-CN" dirty="0"/>
              <a:t>The anti-Japanese sentiment manifested itself in occasional public destruction of Japanese cars, and in the 1982 murder of Vincent Chin, a Chinese American beaten to death when he was mistaken to be Japanese. In 1987, a group of US congressmen smashed Toshiba products on Capitol Hill.</a:t>
            </a:r>
          </a:p>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17</a:t>
            </a:fld>
            <a:endParaRPr lang="zh-CN" altLang="en-US"/>
          </a:p>
        </p:txBody>
      </p:sp>
    </p:spTree>
    <p:extLst>
      <p:ext uri="{BB962C8B-B14F-4D97-AF65-F5344CB8AC3E}">
        <p14:creationId xmlns:p14="http://schemas.microsoft.com/office/powerpoint/2010/main" val="210356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3137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310397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1986: “strong yen recession”</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23</a:t>
            </a:fld>
            <a:endParaRPr lang="zh-CN" altLang="en-US"/>
          </a:p>
        </p:txBody>
      </p:sp>
    </p:spTree>
    <p:extLst>
      <p:ext uri="{BB962C8B-B14F-4D97-AF65-F5344CB8AC3E}">
        <p14:creationId xmlns:p14="http://schemas.microsoft.com/office/powerpoint/2010/main" val="212194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oMath>
                </a14:m>
                <a:r>
                  <a:rPr lang="zh-CN" altLang="en-US" dirty="0"/>
                  <a:t>以本币为分母，因此上升为升值。</a:t>
                </a:r>
                <a:endParaRPr lang="en-US" altLang="zh-CN" dirty="0"/>
              </a:p>
              <a:p>
                <a:endParaRPr lang="en-US" altLang="zh-CN" dirty="0"/>
              </a:p>
              <a:p>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oMath>
                </a14:m>
                <a:r>
                  <a:rPr lang="zh-CN" altLang="en-US" dirty="0"/>
                  <a:t>为外生变量，因为我们要分析各国协调干预外汇市场的后果，于是我们把汇率看作外在的、可变的变量。</a:t>
                </a:r>
              </a:p>
            </p:txBody>
          </p:sp>
        </mc:Choice>
        <mc:Fallback xmlns="">
          <p:sp>
            <p:nvSpPr>
              <p:cNvPr id="3" name="备注占位符 2"/>
              <p:cNvSpPr>
                <a:spLocks noGrp="1"/>
              </p:cNvSpPr>
              <p:nvPr>
                <p:ph type="body" idx="1"/>
              </p:nvPr>
            </p:nvSpPr>
            <p:spPr/>
            <p:txBody>
              <a:bodyPr/>
              <a:lstStyle/>
              <a:p>
                <a:pPr/>
                <a:r>
                  <a:rPr lang="en-US" altLang="zh-CN" i="0">
                    <a:latin typeface="Cambria Math" panose="02040503050406030204" pitchFamily="18" charset="0"/>
                  </a:rPr>
                  <a:t>𝑒^∗</a:t>
                </a:r>
                <a:r>
                  <a:rPr lang="zh-CN" altLang="en-US" dirty="0"/>
                  <a:t>以本币为分母，因此上升为升值。</a:t>
                </a:r>
                <a:endParaRPr lang="en-US" altLang="zh-CN" dirty="0"/>
              </a:p>
              <a:p>
                <a:pPr/>
                <a:endParaRPr lang="en-US" altLang="zh-CN" dirty="0"/>
              </a:p>
              <a:p>
                <a:pPr/>
                <a:r>
                  <a:rPr lang="en-US" altLang="zh-CN" i="0">
                    <a:latin typeface="Cambria Math" panose="02040503050406030204" pitchFamily="18" charset="0"/>
                  </a:rPr>
                  <a:t>𝑒^∗</a:t>
                </a:r>
                <a:r>
                  <a:rPr lang="zh-CN" altLang="en-US" dirty="0"/>
                  <a:t>为外生变量，因为我们要分析各国协调干预外汇市场的后果，于是我们把汇率看作外在的、可变的变量。</a:t>
                </a:r>
              </a:p>
            </p:txBody>
          </p:sp>
        </mc:Fallback>
      </mc:AlternateContent>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3968756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26</a:t>
            </a:fld>
            <a:endParaRPr lang="zh-CN" altLang="en-US"/>
          </a:p>
        </p:txBody>
      </p:sp>
    </p:spTree>
    <p:extLst>
      <p:ext uri="{BB962C8B-B14F-4D97-AF65-F5344CB8AC3E}">
        <p14:creationId xmlns:p14="http://schemas.microsoft.com/office/powerpoint/2010/main" val="303082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a:t>
            </a:r>
            <a:r>
              <a:rPr lang="en-US" altLang="zh-CN" dirty="0"/>
              <a:t>82-85</a:t>
            </a:r>
            <a:r>
              <a:rPr lang="zh-CN" altLang="en-US" dirty="0"/>
              <a:t>年，实际</a:t>
            </a:r>
            <a:r>
              <a:rPr lang="en-US" altLang="zh-CN" dirty="0"/>
              <a:t>GDP</a:t>
            </a:r>
            <a:r>
              <a:rPr lang="zh-CN" altLang="en-US" dirty="0"/>
              <a:t>增速稳步上升，</a:t>
            </a:r>
            <a:r>
              <a:rPr lang="en-US" altLang="zh-CN" dirty="0"/>
              <a:t>3.3</a:t>
            </a:r>
            <a:r>
              <a:rPr lang="zh-CN" altLang="en-US" dirty="0"/>
              <a:t>，</a:t>
            </a:r>
            <a:r>
              <a:rPr lang="en-US" altLang="zh-CN" dirty="0"/>
              <a:t>3.5</a:t>
            </a:r>
            <a:r>
              <a:rPr lang="zh-CN" altLang="en-US" dirty="0"/>
              <a:t>，</a:t>
            </a:r>
            <a:r>
              <a:rPr lang="en-US" altLang="zh-CN" dirty="0"/>
              <a:t>4.5</a:t>
            </a:r>
            <a:r>
              <a:rPr lang="zh-CN" altLang="en-US" dirty="0"/>
              <a:t>，</a:t>
            </a:r>
            <a:r>
              <a:rPr lang="en-US" altLang="zh-CN" dirty="0"/>
              <a:t>5.2</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27</a:t>
            </a:fld>
            <a:endParaRPr lang="zh-CN" altLang="en-US"/>
          </a:p>
        </p:txBody>
      </p:sp>
    </p:spTree>
    <p:extLst>
      <p:ext uri="{BB962C8B-B14F-4D97-AF65-F5344CB8AC3E}">
        <p14:creationId xmlns:p14="http://schemas.microsoft.com/office/powerpoint/2010/main" val="250443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a:t>
            </a:fld>
            <a:endParaRPr lang="zh-CN" altLang="en-US"/>
          </a:p>
        </p:txBody>
      </p:sp>
    </p:spTree>
    <p:extLst>
      <p:ext uri="{BB962C8B-B14F-4D97-AF65-F5344CB8AC3E}">
        <p14:creationId xmlns:p14="http://schemas.microsoft.com/office/powerpoint/2010/main" val="2199938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1987</a:t>
            </a:r>
            <a:r>
              <a:rPr lang="zh-CN" altLang="en-US" dirty="0"/>
              <a:t>年</a:t>
            </a:r>
            <a:r>
              <a:rPr lang="en-US" altLang="zh-CN" dirty="0"/>
              <a:t>2</a:t>
            </a:r>
            <a:r>
              <a:rPr lang="zh-CN" altLang="en-US" dirty="0"/>
              <a:t>月</a:t>
            </a:r>
            <a:r>
              <a:rPr lang="en-US" altLang="zh-CN" dirty="0"/>
              <a:t>2</a:t>
            </a:r>
            <a:r>
              <a:rPr lang="zh-CN" altLang="en-US" dirty="0"/>
              <a:t>日</a:t>
            </a:r>
            <a:r>
              <a:rPr lang="en-US" altLang="zh-CN" dirty="0"/>
              <a:t>NTT (Nippon Telephone and Telegraph) </a:t>
            </a:r>
            <a:r>
              <a:rPr lang="zh-CN" altLang="en-US" dirty="0"/>
              <a:t>上市，</a:t>
            </a:r>
            <a:r>
              <a:rPr lang="en-US" altLang="zh-CN" dirty="0"/>
              <a:t>1</a:t>
            </a:r>
            <a:r>
              <a:rPr lang="zh-CN" altLang="en-US" dirty="0"/>
              <a:t>千万人申购，</a:t>
            </a:r>
            <a:r>
              <a:rPr lang="en-US" altLang="zh-CN" dirty="0"/>
              <a:t>IPO</a:t>
            </a:r>
            <a:r>
              <a:rPr lang="zh-CN" altLang="en-US" dirty="0"/>
              <a:t>价格</a:t>
            </a:r>
            <a:r>
              <a:rPr lang="en-US" altLang="zh-CN" dirty="0"/>
              <a:t>120</a:t>
            </a:r>
            <a:r>
              <a:rPr lang="zh-CN" altLang="en-US" dirty="0"/>
              <a:t>万元。卢浮宫协议后，</a:t>
            </a:r>
            <a:r>
              <a:rPr lang="en-US" altLang="zh-CN" dirty="0"/>
              <a:t>NTT</a:t>
            </a:r>
            <a:r>
              <a:rPr lang="zh-CN" altLang="en-US" dirty="0"/>
              <a:t>股价上涨到</a:t>
            </a:r>
            <a:r>
              <a:rPr lang="en-US" altLang="zh-CN" dirty="0"/>
              <a:t>320</a:t>
            </a:r>
            <a:r>
              <a:rPr lang="zh-CN" altLang="en-US" dirty="0"/>
              <a:t>万元，超过</a:t>
            </a:r>
            <a:r>
              <a:rPr lang="en-US" altLang="zh-CN" dirty="0"/>
              <a:t>200</a:t>
            </a:r>
            <a:r>
              <a:rPr lang="zh-CN" altLang="en-US" dirty="0"/>
              <a:t>倍市盈率，市值超过西德和香港股市总和。</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394613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注意：纵坐标为对数坐标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29</a:t>
            </a:fld>
            <a:endParaRPr lang="zh-CN" altLang="en-US"/>
          </a:p>
        </p:txBody>
      </p:sp>
    </p:spTree>
    <p:extLst>
      <p:ext uri="{BB962C8B-B14F-4D97-AF65-F5344CB8AC3E}">
        <p14:creationId xmlns:p14="http://schemas.microsoft.com/office/powerpoint/2010/main" val="184529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3531806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这使得</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33</a:t>
            </a:fld>
            <a:endParaRPr lang="zh-CN" altLang="en-US"/>
          </a:p>
        </p:txBody>
      </p:sp>
    </p:spTree>
    <p:extLst>
      <p:ext uri="{BB962C8B-B14F-4D97-AF65-F5344CB8AC3E}">
        <p14:creationId xmlns:p14="http://schemas.microsoft.com/office/powerpoint/2010/main" val="679699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35</a:t>
            </a:fld>
            <a:endParaRPr lang="zh-CN" altLang="en-US"/>
          </a:p>
        </p:txBody>
      </p:sp>
    </p:spTree>
    <p:extLst>
      <p:ext uri="{BB962C8B-B14F-4D97-AF65-F5344CB8AC3E}">
        <p14:creationId xmlns:p14="http://schemas.microsoft.com/office/powerpoint/2010/main" val="4050585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巴塞尔协定允许日本银行用持股收益增厚资本金。（</a:t>
            </a:r>
            <a:r>
              <a:rPr lang="en-US" altLang="zh-CN" dirty="0"/>
              <a:t>Edward Chancellor - Devil Take the Hindmost_ A History of Financial Speculation</a:t>
            </a:r>
            <a:r>
              <a:rPr lang="zh-CN" altLang="en-US" dirty="0"/>
              <a:t>）</a:t>
            </a:r>
            <a:endParaRPr lang="en-US" altLang="zh-CN" dirty="0"/>
          </a:p>
          <a:p>
            <a:endParaRPr lang="en-US" altLang="zh-CN" dirty="0"/>
          </a:p>
          <a:p>
            <a:r>
              <a:rPr lang="zh-CN" altLang="en-US" dirty="0"/>
              <a:t>银行贷款普遍依赖土地质押（当铺模式）。</a:t>
            </a:r>
            <a:endParaRPr lang="en-US" altLang="zh-CN" dirty="0"/>
          </a:p>
          <a:p>
            <a:endParaRPr lang="en-US" altLang="zh-CN" dirty="0"/>
          </a:p>
          <a:p>
            <a:r>
              <a:rPr lang="zh-CN" altLang="en-US" dirty="0"/>
              <a:t>股市中的</a:t>
            </a:r>
            <a:r>
              <a:rPr lang="en-US" altLang="zh-CN" dirty="0"/>
              <a:t>“land play”: </a:t>
            </a:r>
            <a:r>
              <a:rPr lang="zh-CN" altLang="en-US" dirty="0"/>
              <a:t>科技股涨幅不如地产概念。</a:t>
            </a:r>
            <a:r>
              <a:rPr lang="en-US" altLang="zh-CN" dirty="0"/>
              <a:t>NTT</a:t>
            </a:r>
            <a:r>
              <a:rPr lang="zh-CN" altLang="en-US" dirty="0"/>
              <a:t>主要的吸引力在于其土地资产。</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36</a:t>
            </a:fld>
            <a:endParaRPr lang="zh-CN" altLang="en-US"/>
          </a:p>
        </p:txBody>
      </p:sp>
    </p:spTree>
    <p:extLst>
      <p:ext uri="{BB962C8B-B14F-4D97-AF65-F5344CB8AC3E}">
        <p14:creationId xmlns:p14="http://schemas.microsoft.com/office/powerpoint/2010/main" val="3074923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1985</a:t>
            </a:r>
            <a:r>
              <a:rPr lang="zh-CN" altLang="en-US" dirty="0"/>
              <a:t>年</a:t>
            </a:r>
            <a:r>
              <a:rPr lang="en-US" altLang="zh-CN" dirty="0"/>
              <a:t>9</a:t>
            </a:r>
            <a:r>
              <a:rPr lang="zh-CN" altLang="en-US" dirty="0"/>
              <a:t>月，</a:t>
            </a:r>
            <a:r>
              <a:rPr lang="en-US" altLang="zh-CN" dirty="0"/>
              <a:t>85.78</a:t>
            </a:r>
          </a:p>
          <a:p>
            <a:r>
              <a:rPr lang="en-US" altLang="zh-CN" dirty="0"/>
              <a:t>1990</a:t>
            </a:r>
            <a:r>
              <a:rPr lang="zh-CN" altLang="en-US" dirty="0"/>
              <a:t>年</a:t>
            </a:r>
            <a:r>
              <a:rPr lang="en-US" altLang="zh-CN" dirty="0"/>
              <a:t>9</a:t>
            </a:r>
            <a:r>
              <a:rPr lang="zh-CN" altLang="en-US" dirty="0"/>
              <a:t>月，</a:t>
            </a:r>
            <a:r>
              <a:rPr lang="en-US" altLang="zh-CN" dirty="0"/>
              <a:t>231.51</a:t>
            </a:r>
          </a:p>
          <a:p>
            <a:r>
              <a:rPr lang="en-US" altLang="zh-CN" sz="1200" b="0" i="0" u="none" strike="noStrike" kern="1200" dirty="0">
                <a:solidFill>
                  <a:schemeClr val="tx1"/>
                </a:solidFill>
                <a:effectLst/>
                <a:latin typeface="+mn-lt"/>
                <a:ea typeface="+mn-ea"/>
                <a:cs typeface="+mn-cs"/>
              </a:rPr>
              <a:t>Sep-91</a:t>
            </a:r>
            <a:r>
              <a:rPr lang="en-US" altLang="zh-CN" dirty="0"/>
              <a:t> </a:t>
            </a:r>
            <a:r>
              <a:rPr lang="en-US" altLang="zh-CN" sz="1200" b="0" i="0" u="none" strike="noStrike" kern="1200" dirty="0">
                <a:solidFill>
                  <a:schemeClr val="tx1"/>
                </a:solidFill>
                <a:effectLst/>
                <a:latin typeface="+mn-lt"/>
                <a:ea typeface="+mn-ea"/>
                <a:cs typeface="+mn-cs"/>
              </a:rPr>
              <a:t>208.97</a:t>
            </a:r>
            <a:r>
              <a:rPr lang="en-US" altLang="zh-CN" dirty="0"/>
              <a:t> </a:t>
            </a:r>
          </a:p>
          <a:p>
            <a:r>
              <a:rPr lang="en-US" altLang="zh-CN" sz="1200" b="0" i="0" u="none" strike="noStrike" kern="1200" dirty="0">
                <a:solidFill>
                  <a:schemeClr val="tx1"/>
                </a:solidFill>
                <a:effectLst/>
                <a:latin typeface="+mn-lt"/>
                <a:ea typeface="+mn-ea"/>
                <a:cs typeface="+mn-cs"/>
              </a:rPr>
              <a:t>Sep-92</a:t>
            </a:r>
            <a:r>
              <a:rPr lang="en-US" altLang="zh-CN" dirty="0"/>
              <a:t> </a:t>
            </a:r>
            <a:r>
              <a:rPr lang="en-US" altLang="zh-CN" sz="1200" b="0" i="0" u="none" strike="noStrike" kern="1200" dirty="0">
                <a:solidFill>
                  <a:schemeClr val="tx1"/>
                </a:solidFill>
                <a:effectLst/>
                <a:latin typeface="+mn-lt"/>
                <a:ea typeface="+mn-ea"/>
                <a:cs typeface="+mn-cs"/>
              </a:rPr>
              <a:t>165.86</a:t>
            </a:r>
            <a:r>
              <a:rPr lang="en-US" altLang="zh-CN" dirty="0"/>
              <a:t> </a:t>
            </a:r>
          </a:p>
          <a:p>
            <a:r>
              <a:rPr lang="en-US" altLang="zh-CN" sz="1200" b="0" i="0" u="none" strike="noStrike" kern="1200" dirty="0">
                <a:solidFill>
                  <a:schemeClr val="tx1"/>
                </a:solidFill>
                <a:effectLst/>
                <a:latin typeface="+mn-lt"/>
                <a:ea typeface="+mn-ea"/>
                <a:cs typeface="+mn-cs"/>
              </a:rPr>
              <a:t>Sep-93</a:t>
            </a:r>
            <a:r>
              <a:rPr lang="en-US" altLang="zh-CN" dirty="0"/>
              <a:t> </a:t>
            </a:r>
            <a:r>
              <a:rPr lang="en-US" altLang="zh-CN" sz="1200" b="0" i="0" u="none" strike="noStrike" kern="1200" dirty="0">
                <a:solidFill>
                  <a:schemeClr val="tx1"/>
                </a:solidFill>
                <a:effectLst/>
                <a:latin typeface="+mn-lt"/>
                <a:ea typeface="+mn-ea"/>
                <a:cs typeface="+mn-cs"/>
              </a:rPr>
              <a:t>141.79</a:t>
            </a:r>
            <a:r>
              <a:rPr lang="en-US" altLang="zh-CN" dirty="0"/>
              <a:t> </a:t>
            </a:r>
          </a:p>
          <a:p>
            <a:endParaRPr lang="en-US" altLang="zh-CN" dirty="0"/>
          </a:p>
          <a:p>
            <a:r>
              <a:rPr lang="en-US" altLang="zh-CN" dirty="0"/>
              <a:t>1985: </a:t>
            </a:r>
            <a:r>
              <a:rPr lang="zh-CN" altLang="en-US" dirty="0"/>
              <a:t>东京土地价格迅速上涨，其中商业区上涨</a:t>
            </a:r>
            <a:r>
              <a:rPr lang="en-US" altLang="zh-CN" dirty="0"/>
              <a:t>42%</a:t>
            </a:r>
            <a:r>
              <a:rPr lang="zh-CN" altLang="en-US" dirty="0"/>
              <a:t>。</a:t>
            </a:r>
          </a:p>
          <a:p>
            <a:r>
              <a:rPr lang="en-US" altLang="zh-CN" dirty="0"/>
              <a:t>1986: </a:t>
            </a:r>
            <a:r>
              <a:rPr lang="zh-CN" altLang="en-US" dirty="0"/>
              <a:t>东京地价上涨</a:t>
            </a:r>
            <a:r>
              <a:rPr lang="en-US" altLang="zh-CN" dirty="0"/>
              <a:t>45%</a:t>
            </a:r>
            <a:r>
              <a:rPr lang="zh-CN" altLang="en-US" dirty="0"/>
              <a:t>，其中商业区上涨</a:t>
            </a:r>
            <a:r>
              <a:rPr lang="en-US" altLang="zh-CN" dirty="0"/>
              <a:t>122%</a:t>
            </a:r>
            <a:r>
              <a:rPr lang="zh-CN" altLang="en-US" dirty="0"/>
              <a:t>。</a:t>
            </a:r>
          </a:p>
          <a:p>
            <a:r>
              <a:rPr lang="en-US" altLang="zh-CN" dirty="0"/>
              <a:t>1986: </a:t>
            </a:r>
            <a:r>
              <a:rPr lang="zh-CN" altLang="en-US" dirty="0"/>
              <a:t>大阪商业用地上涨</a:t>
            </a:r>
            <a:r>
              <a:rPr lang="en-US" altLang="zh-CN" dirty="0"/>
              <a:t>35%</a:t>
            </a:r>
            <a:r>
              <a:rPr lang="zh-CN" altLang="en-US" dirty="0"/>
              <a:t>。</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346245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房地产作为一种安全资产，更容易出现短缺。</a:t>
            </a:r>
            <a:endParaRPr lang="en-US" altLang="zh-CN" dirty="0"/>
          </a:p>
          <a:p>
            <a:endParaRPr lang="en-US" altLang="zh-CN" dirty="0"/>
          </a:p>
          <a:p>
            <a:r>
              <a:rPr lang="zh-CN" altLang="en-US" dirty="0"/>
              <a:t>房地产泡沫期间，房屋供应不一定增加，尤其在租客利益保护较为完善的国家。不像股票泡沫，股票供应会迅速上升。</a:t>
            </a:r>
            <a:endParaRPr lang="en-US" altLang="zh-CN" dirty="0"/>
          </a:p>
          <a:p>
            <a:endParaRPr lang="en-US" altLang="zh-CN" dirty="0"/>
          </a:p>
          <a:p>
            <a:r>
              <a:rPr lang="zh-CN" altLang="en-US" dirty="0"/>
              <a:t>照片为北京一套天价学区房。</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4241593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1618475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他的北国之春，先后被邓丽君、蒋大为翻唱。</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41</a:t>
            </a:fld>
            <a:endParaRPr lang="zh-CN" altLang="en-US"/>
          </a:p>
        </p:txBody>
      </p:sp>
    </p:spTree>
    <p:extLst>
      <p:ext uri="{BB962C8B-B14F-4D97-AF65-F5344CB8AC3E}">
        <p14:creationId xmlns:p14="http://schemas.microsoft.com/office/powerpoint/2010/main" val="244520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Rules of the game </a:t>
            </a:r>
            <a:r>
              <a:rPr lang="zh-CN" altLang="en-US" dirty="0"/>
              <a:t>是凯恩斯的说法。这大致是当时各国的实践。</a:t>
            </a:r>
            <a:endParaRPr lang="en-US" altLang="zh-CN" dirty="0"/>
          </a:p>
          <a:p>
            <a:endParaRPr lang="en-US" altLang="zh-CN" dirty="0"/>
          </a:p>
          <a:p>
            <a:r>
              <a:rPr lang="zh-CN" altLang="en-US" dirty="0"/>
              <a:t>而理论是</a:t>
            </a:r>
            <a:r>
              <a:rPr lang="en-US" altLang="zh-CN" dirty="0"/>
              <a:t>David Hume </a:t>
            </a:r>
            <a:r>
              <a:rPr lang="zh-CN" altLang="en-US" dirty="0"/>
              <a:t>的 </a:t>
            </a:r>
            <a:r>
              <a:rPr lang="en-US" altLang="zh-CN" dirty="0"/>
              <a:t>price-specie flow model:</a:t>
            </a:r>
            <a:r>
              <a:rPr lang="zh-CN" altLang="en-US" dirty="0"/>
              <a:t>通胀过快、贸易逆差过大时，黄金流出本国，于是本国货币供应减少，价格下降，而外国货币供应增加，价格上升，国际价格以及贸易重归平衡。</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306852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historical all-time high of 38,957.44 on December 29, 1989</a:t>
            </a:r>
          </a:p>
          <a:p>
            <a:r>
              <a:rPr lang="zh-CN" altLang="en-US" dirty="0"/>
              <a:t>第一波跌到</a:t>
            </a:r>
            <a:r>
              <a:rPr lang="en-US" altLang="zh-CN" dirty="0"/>
              <a:t>4</a:t>
            </a:r>
            <a:r>
              <a:rPr lang="zh-CN" altLang="en-US" dirty="0"/>
              <a:t>月</a:t>
            </a:r>
            <a:r>
              <a:rPr lang="en-US" altLang="zh-CN" dirty="0"/>
              <a:t>2</a:t>
            </a:r>
            <a:r>
              <a:rPr lang="zh-CN" altLang="en-US" dirty="0"/>
              <a:t>日，从最高点下跌</a:t>
            </a:r>
            <a:r>
              <a:rPr lang="en-US" altLang="zh-CN" dirty="0"/>
              <a:t>28%</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第二波跌到</a:t>
            </a:r>
            <a:r>
              <a:rPr lang="en-US" altLang="zh-CN" dirty="0"/>
              <a:t>10</a:t>
            </a:r>
            <a:r>
              <a:rPr lang="zh-CN" altLang="en-US" dirty="0"/>
              <a:t>月</a:t>
            </a:r>
            <a:r>
              <a:rPr lang="en-US" altLang="zh-CN" dirty="0"/>
              <a:t>1</a:t>
            </a:r>
            <a:r>
              <a:rPr lang="zh-CN" altLang="en-US" dirty="0"/>
              <a:t>日，从最高点下跌</a:t>
            </a:r>
            <a:r>
              <a:rPr lang="en-US" altLang="zh-CN" dirty="0"/>
              <a:t>48%</a:t>
            </a:r>
            <a:r>
              <a:rPr lang="zh-CN" altLang="en-US" dirty="0"/>
              <a:t>。</a:t>
            </a:r>
            <a:endParaRPr lang="en-US" altLang="zh-CN" dirty="0"/>
          </a:p>
          <a:p>
            <a:endParaRPr lang="en-US" altLang="zh-CN" dirty="0"/>
          </a:p>
          <a:p>
            <a:r>
              <a:rPr lang="zh-CN" altLang="en-US" dirty="0"/>
              <a:t>从</a:t>
            </a:r>
            <a:r>
              <a:rPr lang="en-US" altLang="zh-CN" dirty="0"/>
              <a:t>1982Q4</a:t>
            </a:r>
            <a:r>
              <a:rPr lang="zh-CN" altLang="en-US" dirty="0"/>
              <a:t>到</a:t>
            </a:r>
            <a:r>
              <a:rPr lang="en-US" altLang="zh-CN" dirty="0"/>
              <a:t>1989Q4</a:t>
            </a:r>
            <a:r>
              <a:rPr lang="zh-CN" altLang="en-US" dirty="0"/>
              <a:t>，指数平均每年上涨约</a:t>
            </a:r>
            <a:r>
              <a:rPr lang="en-US" altLang="zh-CN" dirty="0"/>
              <a:t>25%</a:t>
            </a:r>
            <a:r>
              <a:rPr lang="zh-CN" altLang="en-US" dirty="0"/>
              <a:t>。</a:t>
            </a:r>
            <a:endParaRPr lang="en-US" altLang="zh-CN" dirty="0"/>
          </a:p>
          <a:p>
            <a:endParaRPr lang="en-US" altLang="zh-CN" dirty="0"/>
          </a:p>
          <a:p>
            <a:r>
              <a:rPr lang="zh-CN" altLang="en-US" dirty="0"/>
              <a:t>对比</a:t>
            </a:r>
            <a:r>
              <a:rPr lang="en-US" altLang="zh-CN" dirty="0"/>
              <a:t>A</a:t>
            </a:r>
            <a:r>
              <a:rPr lang="zh-CN" altLang="en-US" dirty="0"/>
              <a:t>股</a:t>
            </a:r>
            <a:r>
              <a:rPr lang="en-US" altLang="zh-CN" dirty="0"/>
              <a:t>2005-2007</a:t>
            </a:r>
            <a:r>
              <a:rPr lang="zh-CN" altLang="en-US" dirty="0"/>
              <a:t>牛市，指数平均每年上涨约</a:t>
            </a:r>
            <a:r>
              <a:rPr lang="en-US" altLang="zh-CN" dirty="0"/>
              <a:t>72%</a:t>
            </a:r>
            <a:r>
              <a:rPr lang="zh-CN" altLang="en-US" dirty="0"/>
              <a:t>。泡沫破灭后，一年下跌约</a:t>
            </a:r>
            <a:r>
              <a:rPr lang="en-US" altLang="zh-CN" dirty="0"/>
              <a:t>73%</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43</a:t>
            </a:fld>
            <a:endParaRPr lang="zh-CN" altLang="en-US"/>
          </a:p>
        </p:txBody>
      </p:sp>
    </p:spTree>
    <p:extLst>
      <p:ext uri="{BB962C8B-B14F-4D97-AF65-F5344CB8AC3E}">
        <p14:creationId xmlns:p14="http://schemas.microsoft.com/office/powerpoint/2010/main" val="1748932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44</a:t>
            </a:fld>
            <a:endParaRPr lang="zh-CN" altLang="en-US"/>
          </a:p>
        </p:txBody>
      </p:sp>
    </p:spTree>
    <p:extLst>
      <p:ext uri="{BB962C8B-B14F-4D97-AF65-F5344CB8AC3E}">
        <p14:creationId xmlns:p14="http://schemas.microsoft.com/office/powerpoint/2010/main" val="200198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Yasushi </a:t>
            </a:r>
            <a:r>
              <a:rPr lang="en-US" altLang="zh-CN" dirty="0" err="1"/>
              <a:t>Mieno</a:t>
            </a:r>
            <a:r>
              <a:rPr lang="en-US" altLang="zh-CN" dirty="0"/>
              <a:t>: 1989.12.17-1994.12.16</a:t>
            </a:r>
            <a:r>
              <a:rPr lang="zh-CN" altLang="en-US" dirty="0"/>
              <a:t>任日本央行行长。上任前经常宣称从来没有买过股票。</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45</a:t>
            </a:fld>
            <a:endParaRPr lang="zh-CN" altLang="en-US"/>
          </a:p>
        </p:txBody>
      </p:sp>
    </p:spTree>
    <p:extLst>
      <p:ext uri="{BB962C8B-B14F-4D97-AF65-F5344CB8AC3E}">
        <p14:creationId xmlns:p14="http://schemas.microsoft.com/office/powerpoint/2010/main" val="4212070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46</a:t>
            </a:fld>
            <a:endParaRPr lang="zh-CN" altLang="en-US"/>
          </a:p>
        </p:txBody>
      </p:sp>
    </p:spTree>
    <p:extLst>
      <p:ext uri="{BB962C8B-B14F-4D97-AF65-F5344CB8AC3E}">
        <p14:creationId xmlns:p14="http://schemas.microsoft.com/office/powerpoint/2010/main" val="3664279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资产负债表衰退，</a:t>
            </a:r>
            <a:r>
              <a:rPr lang="en-US" altLang="zh-CN" dirty="0"/>
              <a:t>Balance Sheet Recession </a:t>
            </a:r>
            <a:r>
              <a:rPr lang="zh-CN" altLang="en-US" dirty="0"/>
              <a:t>由 野村首席经济学家 </a:t>
            </a:r>
            <a:r>
              <a:rPr lang="en-US" altLang="zh-CN" dirty="0"/>
              <a:t>Richard Koo (</a:t>
            </a:r>
            <a:r>
              <a:rPr lang="zh-CN" altLang="en-US" dirty="0"/>
              <a:t>辜朝明</a:t>
            </a:r>
            <a:r>
              <a:rPr lang="en-US" altLang="zh-CN" dirty="0"/>
              <a:t>)</a:t>
            </a:r>
            <a:r>
              <a:rPr lang="zh-CN" altLang="en-US" dirty="0"/>
              <a:t> 提出。他的著作是</a:t>
            </a:r>
            <a:r>
              <a:rPr lang="en-US" altLang="zh-CN" dirty="0"/>
              <a:t>The Holy Grail of Macroeconomics - Lessons from Japan’s Great Recession. </a:t>
            </a:r>
            <a:r>
              <a:rPr lang="zh-CN" altLang="en-US" dirty="0"/>
              <a:t>其大伯父是辜振甫，汪辜会谈的台方代表。</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47</a:t>
            </a:fld>
            <a:endParaRPr lang="zh-CN" altLang="en-US"/>
          </a:p>
        </p:txBody>
      </p:sp>
    </p:spTree>
    <p:extLst>
      <p:ext uri="{BB962C8B-B14F-4D97-AF65-F5344CB8AC3E}">
        <p14:creationId xmlns:p14="http://schemas.microsoft.com/office/powerpoint/2010/main" val="2932666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图来自：</a:t>
            </a:r>
            <a:r>
              <a:rPr lang="en-US" altLang="zh-CN" dirty="0"/>
              <a:t>The Holy Grail of Macroeconomics, by Richard Koo.</a:t>
            </a:r>
          </a:p>
          <a:p>
            <a:r>
              <a:rPr lang="en-US" altLang="zh-CN" dirty="0"/>
              <a:t>1500</a:t>
            </a:r>
            <a:r>
              <a:rPr lang="zh-CN" altLang="en-US" dirty="0"/>
              <a:t>万亿日元相当于三年</a:t>
            </a:r>
            <a:r>
              <a:rPr lang="en-US" altLang="zh-CN" dirty="0"/>
              <a:t>GDP</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48</a:t>
            </a:fld>
            <a:endParaRPr lang="zh-CN" altLang="en-US"/>
          </a:p>
        </p:txBody>
      </p:sp>
    </p:spTree>
    <p:extLst>
      <p:ext uri="{BB962C8B-B14F-4D97-AF65-F5344CB8AC3E}">
        <p14:creationId xmlns:p14="http://schemas.microsoft.com/office/powerpoint/2010/main" val="2487301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49</a:t>
            </a:fld>
            <a:endParaRPr lang="zh-CN" altLang="en-US"/>
          </a:p>
        </p:txBody>
      </p:sp>
    </p:spTree>
    <p:extLst>
      <p:ext uri="{BB962C8B-B14F-4D97-AF65-F5344CB8AC3E}">
        <p14:creationId xmlns:p14="http://schemas.microsoft.com/office/powerpoint/2010/main" val="986621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Paradox of Thrift</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51</a:t>
            </a:fld>
            <a:endParaRPr lang="zh-CN" altLang="en-US"/>
          </a:p>
        </p:txBody>
      </p:sp>
    </p:spTree>
    <p:extLst>
      <p:ext uri="{BB962C8B-B14F-4D97-AF65-F5344CB8AC3E}">
        <p14:creationId xmlns:p14="http://schemas.microsoft.com/office/powerpoint/2010/main" val="2355124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52</a:t>
            </a:fld>
            <a:endParaRPr lang="zh-CN" altLang="en-US"/>
          </a:p>
        </p:txBody>
      </p:sp>
    </p:spTree>
    <p:extLst>
      <p:ext uri="{BB962C8B-B14F-4D97-AF65-F5344CB8AC3E}">
        <p14:creationId xmlns:p14="http://schemas.microsoft.com/office/powerpoint/2010/main" val="2666580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53</a:t>
            </a:fld>
            <a:endParaRPr lang="zh-CN" altLang="en-US"/>
          </a:p>
        </p:txBody>
      </p:sp>
    </p:spTree>
    <p:extLst>
      <p:ext uri="{BB962C8B-B14F-4D97-AF65-F5344CB8AC3E}">
        <p14:creationId xmlns:p14="http://schemas.microsoft.com/office/powerpoint/2010/main" val="206028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Nixon Shock: On 15 August 1971, Nixon issued Executive Order 11615 pursuant to the Economic Stabilization Act of 1970, unilaterally imposing 90-day wage and price controls, a 10% import surcharge, and most importantly "closed the gold window", making the dollar inconvertible to gold directly, except on the open market. Unusually, this decision was made without consulting members of the international monetary system or even his own State Department, and was soon dubbed the Nixon Shock.</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2378538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1994</a:t>
            </a:r>
            <a:r>
              <a:rPr lang="zh-CN" altLang="en-US" dirty="0"/>
              <a:t>年开始，金融机构出现破产，先是小型的，到</a:t>
            </a:r>
            <a:r>
              <a:rPr lang="en-US" altLang="zh-CN" dirty="0"/>
              <a:t>1997</a:t>
            </a:r>
            <a:r>
              <a:rPr lang="zh-CN" altLang="en-US" dirty="0"/>
              <a:t>年开始，大型金融机构也开始破产。</a:t>
            </a:r>
            <a:r>
              <a:rPr lang="en-US" altLang="zh-CN" dirty="0"/>
              <a:t>1998</a:t>
            </a:r>
            <a:r>
              <a:rPr lang="zh-CN" altLang="en-US" dirty="0"/>
              <a:t>年和</a:t>
            </a:r>
            <a:r>
              <a:rPr lang="en-US" altLang="zh-CN" dirty="0"/>
              <a:t>1999</a:t>
            </a:r>
            <a:r>
              <a:rPr lang="zh-CN" altLang="en-US" dirty="0"/>
              <a:t>年，日本政府分别为金融机构注资</a:t>
            </a:r>
            <a:r>
              <a:rPr lang="en-US" altLang="zh-CN" dirty="0"/>
              <a:t>1.81</a:t>
            </a:r>
            <a:r>
              <a:rPr lang="zh-CN" altLang="en-US" dirty="0"/>
              <a:t>万亿日元和</a:t>
            </a:r>
            <a:r>
              <a:rPr lang="en-US" altLang="zh-CN" dirty="0"/>
              <a:t>7.46</a:t>
            </a:r>
            <a:r>
              <a:rPr lang="zh-CN" altLang="en-US" dirty="0"/>
              <a:t>万亿日元。</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54</a:t>
            </a:fld>
            <a:endParaRPr lang="zh-CN" altLang="en-US"/>
          </a:p>
        </p:txBody>
      </p:sp>
    </p:spTree>
    <p:extLst>
      <p:ext uri="{BB962C8B-B14F-4D97-AF65-F5344CB8AC3E}">
        <p14:creationId xmlns:p14="http://schemas.microsoft.com/office/powerpoint/2010/main" val="2461230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Data source: CEIC (world bank indicators, WDI)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55</a:t>
            </a:fld>
            <a:endParaRPr lang="zh-CN" altLang="en-US"/>
          </a:p>
        </p:txBody>
      </p:sp>
    </p:spTree>
    <p:extLst>
      <p:ext uri="{BB962C8B-B14F-4D97-AF65-F5344CB8AC3E}">
        <p14:creationId xmlns:p14="http://schemas.microsoft.com/office/powerpoint/2010/main" val="1416203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57</a:t>
            </a:fld>
            <a:endParaRPr lang="zh-CN" altLang="en-US"/>
          </a:p>
        </p:txBody>
      </p:sp>
    </p:spTree>
    <p:extLst>
      <p:ext uri="{BB962C8B-B14F-4D97-AF65-F5344CB8AC3E}">
        <p14:creationId xmlns:p14="http://schemas.microsoft.com/office/powerpoint/2010/main" val="3557373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因为企业倾向还债，而不是投资，货币刺激无法转化为信贷。</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61</a:t>
            </a:fld>
            <a:endParaRPr lang="zh-CN" altLang="en-US"/>
          </a:p>
        </p:txBody>
      </p:sp>
    </p:spTree>
    <p:extLst>
      <p:ext uri="{BB962C8B-B14F-4D97-AF65-F5344CB8AC3E}">
        <p14:creationId xmlns:p14="http://schemas.microsoft.com/office/powerpoint/2010/main" val="2942193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1997, the Hashimoto (</a:t>
            </a:r>
            <a:r>
              <a:rPr lang="zh-CN" altLang="en-US" sz="1200" b="0" kern="1200" dirty="0">
                <a:solidFill>
                  <a:schemeClr val="tx1"/>
                </a:solidFill>
                <a:effectLst/>
                <a:latin typeface="+mn-lt"/>
                <a:ea typeface="+mn-ea"/>
                <a:cs typeface="+mn-cs"/>
              </a:rPr>
              <a:t>桥本龙太郎</a:t>
            </a:r>
            <a:r>
              <a:rPr lang="en-US" altLang="zh-CN" dirty="0"/>
              <a:t>) administration became the first to attempt a program of fiscal consolidation in the post-bubble era.  At the time, neither the Ministry of Finance nor international bodies such as the IMF and OECD were aware that Japan was in the midst of a balance sheet recession. They argued that the massive fiscal stimulus had not produced economic improvement because money was being wasted on unnecessary investments, and called for these expenditures to be discontinued. Prime Minister Hashimoto responded with a four-pronged plan in FY97 to reduce the fiscal deficit by Y15 trillion. The plan involved raising the consumption tax from 3 percent to 5 percent, increasing taxpayers' share of social security costs, ending a special income tax cut, and shelving a large supplementary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桥本后来改了注意，</a:t>
            </a:r>
            <a:r>
              <a:rPr lang="en-US" altLang="zh-CN" dirty="0"/>
              <a:t>1998</a:t>
            </a:r>
            <a:r>
              <a:rPr lang="zh-CN" altLang="en-US" dirty="0"/>
              <a:t>年</a:t>
            </a:r>
            <a:r>
              <a:rPr lang="en-US" altLang="zh-CN" dirty="0"/>
              <a:t>6</a:t>
            </a:r>
            <a:r>
              <a:rPr lang="zh-CN" altLang="en-US" dirty="0"/>
              <a:t>月开始重新刺激，但是力度较小。后任小渊惠三（</a:t>
            </a:r>
            <a:r>
              <a:rPr lang="en-US" altLang="zh-CN" dirty="0"/>
              <a:t>Obuchi </a:t>
            </a:r>
            <a:r>
              <a:rPr lang="en-US" altLang="zh-CN" dirty="0" err="1"/>
              <a:t>Keizo</a:t>
            </a:r>
            <a:r>
              <a:rPr lang="zh-CN" altLang="en-US" dirty="0"/>
              <a:t>）加大力度，因病离职后，后任森喜朗（</a:t>
            </a:r>
            <a:r>
              <a:rPr lang="en-US" altLang="zh-CN" dirty="0"/>
              <a:t>Mori Yoshiro</a:t>
            </a:r>
            <a:r>
              <a:rPr lang="zh-CN" altLang="en-US" dirty="0"/>
              <a:t>）维持财政刺激，但是很快因屡屡失言而下台，</a:t>
            </a:r>
            <a:r>
              <a:rPr lang="en-US" altLang="zh-CN" dirty="0"/>
              <a:t>2001</a:t>
            </a:r>
            <a:r>
              <a:rPr lang="zh-CN" altLang="en-US" dirty="0"/>
              <a:t>年</a:t>
            </a:r>
            <a:r>
              <a:rPr lang="en-US" altLang="zh-CN" dirty="0"/>
              <a:t>4</a:t>
            </a:r>
            <a:r>
              <a:rPr lang="zh-CN" altLang="en-US" dirty="0"/>
              <a:t>月小泉纯一郎（</a:t>
            </a:r>
            <a:r>
              <a:rPr lang="en-US" altLang="zh-CN" sz="1200" b="0" i="0" kern="1200" dirty="0">
                <a:solidFill>
                  <a:schemeClr val="tx1"/>
                </a:solidFill>
                <a:effectLst/>
                <a:latin typeface="+mn-lt"/>
                <a:ea typeface="+mn-ea"/>
                <a:cs typeface="+mn-cs"/>
              </a:rPr>
              <a:t>Koizumi</a:t>
            </a:r>
            <a:r>
              <a:rPr lang="zh-CN" altLang="en-US" dirty="0"/>
              <a:t>）接任。小泉上任初期财政保守，给新增政府债务设置上限，</a:t>
            </a:r>
            <a:r>
              <a:rPr lang="en-US" altLang="zh-CN" dirty="0"/>
              <a:t>2003</a:t>
            </a:r>
            <a:r>
              <a:rPr lang="zh-CN" altLang="en-US" dirty="0"/>
              <a:t>年投降，开始增加政府开支。</a:t>
            </a:r>
            <a:endParaRPr lang="en-US" altLang="zh-CN" dirty="0"/>
          </a:p>
          <a:p>
            <a:endParaRPr lang="en-US" altLang="zh-CN" dirty="0"/>
          </a:p>
          <a:p>
            <a:r>
              <a:rPr lang="zh-CN" altLang="en-US" dirty="0"/>
              <a:t>在经济恶化过程中，</a:t>
            </a:r>
            <a:r>
              <a:rPr lang="en-US" altLang="zh-CN" dirty="0"/>
              <a:t>1997</a:t>
            </a:r>
            <a:r>
              <a:rPr lang="zh-CN" altLang="en-US" dirty="0"/>
              <a:t>年秋天开始，一连串金融机构破产，包括</a:t>
            </a:r>
            <a:r>
              <a:rPr lang="en-US" altLang="zh-CN" dirty="0"/>
              <a:t>Sanyo Securities Company, Hokkaido </a:t>
            </a:r>
            <a:r>
              <a:rPr lang="en-US" altLang="zh-CN" dirty="0" err="1"/>
              <a:t>Takushoku</a:t>
            </a:r>
            <a:r>
              <a:rPr lang="en-US" altLang="zh-CN" dirty="0"/>
              <a:t> Bank, Yamaichi Securities Company, Tokuyo City Bank. </a:t>
            </a:r>
          </a:p>
          <a:p>
            <a:endParaRPr lang="en-US" altLang="zh-CN" dirty="0"/>
          </a:p>
          <a:p>
            <a:r>
              <a:rPr lang="zh-CN" altLang="en-US" dirty="0"/>
              <a:t>关于森喜朗的一个笑话：</a:t>
            </a:r>
            <a:r>
              <a:rPr lang="en-US" altLang="zh-CN" dirty="0"/>
              <a:t>One unsubstantiated story concerned the 26th G8 summit in 2000, at which upon meeting U.S. President Bill Clinton, Mori was to say "How are you". Instead, he allegedly slipped up and said "Who are you;" Clinton answered "Well, I'm Hillary Clinton's husband", to which Mori replied "Me too".</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62</a:t>
            </a:fld>
            <a:endParaRPr lang="zh-CN" altLang="en-US"/>
          </a:p>
        </p:txBody>
      </p:sp>
    </p:spTree>
    <p:extLst>
      <p:ext uri="{BB962C8B-B14F-4D97-AF65-F5344CB8AC3E}">
        <p14:creationId xmlns:p14="http://schemas.microsoft.com/office/powerpoint/2010/main" val="34680691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货币紧缩得罪国内出口商（以及受益于资产泡沫的群体）。</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63</a:t>
            </a:fld>
            <a:endParaRPr lang="zh-CN" altLang="en-US"/>
          </a:p>
        </p:txBody>
      </p:sp>
    </p:spTree>
    <p:extLst>
      <p:ext uri="{BB962C8B-B14F-4D97-AF65-F5344CB8AC3E}">
        <p14:creationId xmlns:p14="http://schemas.microsoft.com/office/powerpoint/2010/main" val="3535297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中国</a:t>
            </a:r>
            <a:r>
              <a:rPr lang="en-US" altLang="zh-CN" dirty="0"/>
              <a:t>2018</a:t>
            </a:r>
            <a:r>
              <a:rPr lang="zh-CN" altLang="en-US" dirty="0"/>
              <a:t>年出生率为</a:t>
            </a:r>
            <a:r>
              <a:rPr lang="en-US" altLang="zh-CN" dirty="0"/>
              <a:t>10.9</a:t>
            </a:r>
            <a:r>
              <a:rPr lang="zh-CN" altLang="en-US" dirty="0"/>
              <a:t>，老人抚养比为</a:t>
            </a:r>
            <a:r>
              <a:rPr lang="en-US" altLang="zh-CN" dirty="0"/>
              <a:t>15.3%</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64</a:t>
            </a:fld>
            <a:endParaRPr lang="zh-CN" altLang="en-US"/>
          </a:p>
        </p:txBody>
      </p:sp>
    </p:spTree>
    <p:extLst>
      <p:ext uri="{BB962C8B-B14F-4D97-AF65-F5344CB8AC3E}">
        <p14:creationId xmlns:p14="http://schemas.microsoft.com/office/powerpoint/2010/main" val="230293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Capital mobility was sacrosanct during the Gold Standard era,</a:t>
            </a:r>
            <a:r>
              <a:rPr lang="en-US" altLang="zh-CN" baseline="0" dirty="0"/>
              <a:t> which prevailed until the WWI. </a:t>
            </a:r>
          </a:p>
          <a:p>
            <a:endParaRPr lang="en-US" altLang="zh-CN" baseline="0" dirty="0"/>
          </a:p>
          <a:p>
            <a:r>
              <a:rPr lang="en-US" altLang="zh-CN" baseline="0" dirty="0"/>
              <a:t>Economists (Keynes in particular) realized during the interwar period that capital mobility was incompatible with macroeconomic stability. This view was enshrined in the form of capital controls in Bretton Wood agreement of 1944.</a:t>
            </a:r>
          </a:p>
          <a:p>
            <a:endParaRPr lang="en-US" altLang="zh-CN" baseline="0" dirty="0"/>
          </a:p>
          <a:p>
            <a:r>
              <a:rPr lang="en-US" altLang="zh-CN" baseline="0" dirty="0"/>
              <a:t>By late 1980s, economists and policy makers again embraced capital mobility. EU made capital controls illegal in 1992. OECD forbade capital control. Soon financial crises broke out in Mexico and South Korea in 1994 and 1997, respectively. In the end, the US and European countries also had their own financial crisis. </a:t>
            </a:r>
          </a:p>
          <a:p>
            <a:endParaRPr lang="en-US" altLang="zh-CN" baseline="0" dirty="0"/>
          </a:p>
          <a:p>
            <a:r>
              <a:rPr lang="en-US" altLang="zh-CN" baseline="0" dirty="0"/>
              <a:t>In 2012, IMF reversed its long-held belief and approved capital control, although it still regards free capital mobility as an ideal. </a:t>
            </a:r>
          </a:p>
          <a:p>
            <a:endParaRPr lang="en-US" altLang="zh-CN" baseline="0"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a:t>
            </a:fld>
            <a:endParaRPr lang="zh-CN" altLang="en-US"/>
          </a:p>
        </p:txBody>
      </p:sp>
    </p:spTree>
    <p:extLst>
      <p:ext uri="{BB962C8B-B14F-4D97-AF65-F5344CB8AC3E}">
        <p14:creationId xmlns:p14="http://schemas.microsoft.com/office/powerpoint/2010/main" val="197648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Capital mobility was sacrosanct during the Gold Standard era,</a:t>
            </a:r>
            <a:r>
              <a:rPr lang="en-US" altLang="zh-CN" baseline="0" dirty="0"/>
              <a:t> which prevailed until the WWI. </a:t>
            </a:r>
          </a:p>
          <a:p>
            <a:endParaRPr lang="en-US" altLang="zh-CN" baseline="0" dirty="0"/>
          </a:p>
          <a:p>
            <a:r>
              <a:rPr lang="en-US" altLang="zh-CN" baseline="0" dirty="0"/>
              <a:t>Economists (Keynes in particular) realized during the interwar period that capital mobility was incompatible with macroeconomic stability. This view was enshrined in the form of capital controls in Bretton Wood agreement of 1944.</a:t>
            </a:r>
          </a:p>
          <a:p>
            <a:endParaRPr lang="en-US" altLang="zh-CN" baseline="0" dirty="0"/>
          </a:p>
          <a:p>
            <a:r>
              <a:rPr lang="en-US" altLang="zh-CN" baseline="0" dirty="0"/>
              <a:t>By late 1980s, economists and policy makers again embraced capital mobility. EU made capital controls illegal in 1992. OECD forbade capital control. Soon financial crises broke out in Mexico and South Korea in 1994 and 1997, respectively. In the end, the US and European countries also had their own financial crisis. </a:t>
            </a:r>
          </a:p>
          <a:p>
            <a:endParaRPr lang="en-US" altLang="zh-CN" baseline="0" dirty="0"/>
          </a:p>
          <a:p>
            <a:r>
              <a:rPr lang="en-US" altLang="zh-CN" baseline="0" dirty="0"/>
              <a:t>In 2012, IMF reversed its long-held belief and approved capital control, although it still regards free capital mobility as an ideal. </a:t>
            </a:r>
          </a:p>
          <a:p>
            <a:endParaRPr lang="en-US" altLang="zh-CN" baseline="0" dirty="0"/>
          </a:p>
          <a:p>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8</a:t>
            </a:fld>
            <a:endParaRPr lang="zh-CN" altLang="en-US"/>
          </a:p>
        </p:txBody>
      </p:sp>
    </p:spTree>
    <p:extLst>
      <p:ext uri="{BB962C8B-B14F-4D97-AF65-F5344CB8AC3E}">
        <p14:creationId xmlns:p14="http://schemas.microsoft.com/office/powerpoint/2010/main" val="30925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众多发展中国家有自己的经济周期，同时害怕浮动，但是为了吸引外资，不得不取消资本管制，但这让维持固定汇率很难。当然，尽管形式上选择浮动，很多国家仍然会干预外汇市场，以求稳定汇率。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9</a:t>
            </a:fld>
            <a:endParaRPr lang="zh-CN" altLang="en-US"/>
          </a:p>
        </p:txBody>
      </p:sp>
    </p:spTree>
    <p:extLst>
      <p:ext uri="{BB962C8B-B14F-4D97-AF65-F5344CB8AC3E}">
        <p14:creationId xmlns:p14="http://schemas.microsoft.com/office/powerpoint/2010/main" val="341273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239211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1982</a:t>
            </a:r>
            <a:r>
              <a:rPr lang="zh-CN" altLang="en-US" dirty="0"/>
              <a:t>年美国学者傅高义在其著作</a:t>
            </a:r>
            <a:r>
              <a:rPr lang="en-US" altLang="zh-CN" dirty="0"/>
              <a:t>《</a:t>
            </a:r>
            <a:r>
              <a:rPr lang="zh-CN" altLang="en-US" dirty="0"/>
              <a:t>日本第一</a:t>
            </a:r>
            <a:r>
              <a:rPr lang="en-US" altLang="zh-CN" dirty="0"/>
              <a:t>》</a:t>
            </a:r>
            <a:r>
              <a:rPr lang="zh-CN" altLang="en-US" dirty="0"/>
              <a:t>中指出日本钢铁、家电、钟表、汽车、商业等产业的竞争力已是世界第一。</a:t>
            </a:r>
            <a:endParaRPr lang="en-US" altLang="zh-CN" dirty="0"/>
          </a:p>
          <a:p>
            <a:endParaRPr lang="en-US" altLang="zh-CN" dirty="0"/>
          </a:p>
          <a:p>
            <a:r>
              <a:rPr lang="zh-CN" altLang="en-US" dirty="0"/>
              <a:t>到</a:t>
            </a:r>
            <a:r>
              <a:rPr lang="en-US" altLang="zh-CN" dirty="0"/>
              <a:t>1995</a:t>
            </a:r>
            <a:r>
              <a:rPr lang="zh-CN" altLang="en-US" dirty="0"/>
              <a:t>年，世界财富</a:t>
            </a:r>
            <a:r>
              <a:rPr lang="en-US" altLang="zh-CN" dirty="0"/>
              <a:t>500</a:t>
            </a:r>
            <a:r>
              <a:rPr lang="zh-CN" altLang="en-US" dirty="0"/>
              <a:t>强企业中美国企业数量居第一，有</a:t>
            </a:r>
            <a:r>
              <a:rPr lang="en-US" altLang="zh-CN" dirty="0"/>
              <a:t>151</a:t>
            </a:r>
            <a:r>
              <a:rPr lang="zh-CN" altLang="en-US" dirty="0"/>
              <a:t>家；日本企业数量居第二，</a:t>
            </a:r>
            <a:r>
              <a:rPr lang="en-US" altLang="zh-CN" dirty="0"/>
              <a:t>149</a:t>
            </a:r>
            <a:r>
              <a:rPr lang="zh-CN" altLang="en-US" dirty="0"/>
              <a:t>家，但日本企业的总收入居第一，占</a:t>
            </a:r>
            <a:r>
              <a:rPr lang="en-US" altLang="zh-CN" dirty="0"/>
              <a:t>500</a:t>
            </a:r>
            <a:r>
              <a:rPr lang="zh-CN" altLang="en-US" dirty="0"/>
              <a:t>强总收入的</a:t>
            </a:r>
            <a:r>
              <a:rPr lang="en-US" altLang="zh-CN" dirty="0"/>
              <a:t>37%</a:t>
            </a:r>
            <a:r>
              <a:rPr lang="zh-CN" altLang="en-US" dirty="0"/>
              <a:t>，美国</a:t>
            </a:r>
            <a:r>
              <a:rPr lang="en-US" altLang="zh-CN" dirty="0"/>
              <a:t>151</a:t>
            </a:r>
            <a:r>
              <a:rPr lang="zh-CN" altLang="en-US" dirty="0"/>
              <a:t>家企业的收入占比只有</a:t>
            </a:r>
            <a:r>
              <a:rPr lang="en-US" altLang="zh-CN" dirty="0"/>
              <a:t>29%</a:t>
            </a:r>
            <a:r>
              <a:rPr lang="zh-CN" altLang="en-US" dirty="0"/>
              <a:t>。</a:t>
            </a:r>
            <a:endParaRPr lang="en-US" altLang="zh-CN" dirty="0"/>
          </a:p>
          <a:p>
            <a:endParaRPr lang="en-US" altLang="zh-CN" dirty="0"/>
          </a:p>
          <a:p>
            <a:r>
              <a:rPr lang="zh-CN" altLang="en-US" dirty="0"/>
              <a:t>日本人买了纽约的洛克菲勒中心、哥伦比亚影业等美国招牌资产。</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3049737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2023/3/6</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2023/3/6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1.png"/><Relationship Id="rId7" Type="http://schemas.openxmlformats.org/officeDocument/2006/relationships/image" Target="../media/image12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50.png"/><Relationship Id="rId4" Type="http://schemas.openxmlformats.org/officeDocument/2006/relationships/image" Target="../media/image12.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3200" dirty="0"/>
              <a:t>货币宽松、泡沫经济、和资产负债表衰退</a:t>
            </a:r>
            <a:br>
              <a:rPr lang="en-US" altLang="zh-CN" sz="3200" dirty="0"/>
            </a:br>
            <a:r>
              <a:rPr lang="zh-CN" altLang="en-US" sz="3200" dirty="0"/>
              <a:t>（以日本资产泡沫为例）</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9E364C-07CB-4082-B524-64D8B123928B}"/>
              </a:ext>
            </a:extLst>
          </p:cNvPr>
          <p:cNvSpPr>
            <a:spLocks noGrp="1"/>
          </p:cNvSpPr>
          <p:nvPr>
            <p:ph type="title"/>
          </p:nvPr>
        </p:nvSpPr>
        <p:spPr/>
        <p:txBody>
          <a:bodyPr/>
          <a:lstStyle/>
          <a:p>
            <a:r>
              <a:rPr lang="zh-CN" altLang="en-US" dirty="0"/>
              <a:t>理想状态</a:t>
            </a:r>
          </a:p>
        </p:txBody>
      </p:sp>
      <p:sp>
        <p:nvSpPr>
          <p:cNvPr id="3" name="内容占位符 2">
            <a:extLst>
              <a:ext uri="{FF2B5EF4-FFF2-40B4-BE49-F238E27FC236}">
                <a16:creationId xmlns:a16="http://schemas.microsoft.com/office/drawing/2014/main" id="{B520710D-18CB-4691-BF1E-8FA32B753313}"/>
              </a:ext>
            </a:extLst>
          </p:cNvPr>
          <p:cNvSpPr>
            <a:spLocks noGrp="1"/>
          </p:cNvSpPr>
          <p:nvPr>
            <p:ph idx="1"/>
          </p:nvPr>
        </p:nvSpPr>
        <p:spPr/>
        <p:txBody>
          <a:bodyPr/>
          <a:lstStyle/>
          <a:p>
            <a:r>
              <a:rPr lang="zh-CN" altLang="en-US" dirty="0"/>
              <a:t>汇率自由浮动，货币政策针对国内经济（控制通胀，保持就业）</a:t>
            </a:r>
            <a:endParaRPr lang="en-US" altLang="zh-CN" dirty="0"/>
          </a:p>
          <a:p>
            <a:r>
              <a:rPr lang="zh-CN" altLang="en-US" dirty="0"/>
              <a:t>资产价格反映未来经济状况，货币当局无需特别照顾资产价格。</a:t>
            </a:r>
            <a:endParaRPr lang="en-US" altLang="zh-CN" dirty="0"/>
          </a:p>
        </p:txBody>
      </p:sp>
    </p:spTree>
    <p:extLst>
      <p:ext uri="{BB962C8B-B14F-4D97-AF65-F5344CB8AC3E}">
        <p14:creationId xmlns:p14="http://schemas.microsoft.com/office/powerpoint/2010/main" val="116645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b="1" dirty="0"/>
              <a:t>日本经济奇迹、广场协议和“升值衰退”</a:t>
            </a:r>
            <a:endParaRPr lang="en-US" altLang="zh-CN" b="1" dirty="0"/>
          </a:p>
          <a:p>
            <a:r>
              <a:rPr lang="zh-CN" altLang="en-US" dirty="0"/>
              <a:t>货币宽松和泡沫经济</a:t>
            </a:r>
            <a:endParaRPr lang="en-US" altLang="zh-CN" dirty="0"/>
          </a:p>
          <a:p>
            <a:r>
              <a:rPr lang="zh-CN" altLang="en-US" dirty="0"/>
              <a:t>资产负债表衰退</a:t>
            </a:r>
            <a:endParaRPr lang="en-US" altLang="zh-CN" dirty="0"/>
          </a:p>
          <a:p>
            <a:r>
              <a:rPr lang="zh-CN" altLang="en-US" dirty="0"/>
              <a:t>政府应对</a:t>
            </a:r>
            <a:endParaRPr lang="en-US" altLang="zh-CN" dirty="0"/>
          </a:p>
          <a:p>
            <a:endParaRPr lang="zh-CN" altLang="en-US" dirty="0"/>
          </a:p>
        </p:txBody>
      </p:sp>
    </p:spTree>
    <p:extLst>
      <p:ext uri="{BB962C8B-B14F-4D97-AF65-F5344CB8AC3E}">
        <p14:creationId xmlns:p14="http://schemas.microsoft.com/office/powerpoint/2010/main" val="420323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6D7E5-30BA-4DE2-AE95-1E0BB8F7AC82}"/>
              </a:ext>
            </a:extLst>
          </p:cNvPr>
          <p:cNvSpPr>
            <a:spLocks noGrp="1"/>
          </p:cNvSpPr>
          <p:nvPr>
            <p:ph type="title"/>
          </p:nvPr>
        </p:nvSpPr>
        <p:spPr/>
        <p:txBody>
          <a:bodyPr/>
          <a:lstStyle/>
          <a:p>
            <a:r>
              <a:rPr lang="zh-CN" altLang="en-US" dirty="0"/>
              <a:t>日本经济奇迹</a:t>
            </a:r>
          </a:p>
        </p:txBody>
      </p:sp>
      <p:graphicFrame>
        <p:nvGraphicFramePr>
          <p:cNvPr id="4" name="内容占位符 3">
            <a:extLst>
              <a:ext uri="{FF2B5EF4-FFF2-40B4-BE49-F238E27FC236}">
                <a16:creationId xmlns:a16="http://schemas.microsoft.com/office/drawing/2014/main" id="{DB2E7CE6-F423-4016-AD3E-6CFCFBD0BDF8}"/>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a:extLst>
              <a:ext uri="{FF2B5EF4-FFF2-40B4-BE49-F238E27FC236}">
                <a16:creationId xmlns:a16="http://schemas.microsoft.com/office/drawing/2014/main" id="{C1225638-230E-4D7B-99BF-FA52E6664BEF}"/>
              </a:ext>
            </a:extLst>
          </p:cNvPr>
          <p:cNvCxnSpPr/>
          <p:nvPr/>
        </p:nvCxnSpPr>
        <p:spPr>
          <a:xfrm flipV="1">
            <a:off x="4716016" y="2060848"/>
            <a:ext cx="0" cy="374441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87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06B833-E253-4886-8275-7EE5B598D1D8}"/>
              </a:ext>
            </a:extLst>
          </p:cNvPr>
          <p:cNvSpPr>
            <a:spLocks noGrp="1"/>
          </p:cNvSpPr>
          <p:nvPr>
            <p:ph type="title"/>
          </p:nvPr>
        </p:nvSpPr>
        <p:spPr/>
        <p:txBody>
          <a:bodyPr/>
          <a:lstStyle/>
          <a:p>
            <a:r>
              <a:rPr lang="zh-CN" altLang="en-US" dirty="0"/>
              <a:t>名义</a:t>
            </a:r>
            <a:r>
              <a:rPr lang="en-US" altLang="zh-CN" dirty="0"/>
              <a:t>GDP</a:t>
            </a:r>
            <a:r>
              <a:rPr lang="zh-CN" altLang="en-US" dirty="0"/>
              <a:t>增长率</a:t>
            </a:r>
          </a:p>
        </p:txBody>
      </p:sp>
      <p:graphicFrame>
        <p:nvGraphicFramePr>
          <p:cNvPr id="4" name="内容占位符 3">
            <a:extLst>
              <a:ext uri="{FF2B5EF4-FFF2-40B4-BE49-F238E27FC236}">
                <a16:creationId xmlns:a16="http://schemas.microsoft.com/office/drawing/2014/main" id="{3DBA7CE3-D712-4282-BCEE-E80262B8C498}"/>
              </a:ext>
            </a:extLst>
          </p:cNvPr>
          <p:cNvGraphicFramePr>
            <a:graphicFrameLocks noGrp="1"/>
          </p:cNvGraphicFramePr>
          <p:nvPr>
            <p:ph idx="1"/>
            <p:extLst>
              <p:ext uri="{D42A27DB-BD31-4B8C-83A1-F6EECF244321}">
                <p14:modId xmlns:p14="http://schemas.microsoft.com/office/powerpoint/2010/main" val="38900261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a:extLst>
              <a:ext uri="{FF2B5EF4-FFF2-40B4-BE49-F238E27FC236}">
                <a16:creationId xmlns:a16="http://schemas.microsoft.com/office/drawing/2014/main" id="{BAA09979-DBEF-4F19-8A58-8B659D44022F}"/>
              </a:ext>
            </a:extLst>
          </p:cNvPr>
          <p:cNvCxnSpPr/>
          <p:nvPr/>
        </p:nvCxnSpPr>
        <p:spPr>
          <a:xfrm>
            <a:off x="827584" y="4653136"/>
            <a:ext cx="76328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D826964-434C-47ED-AAE7-F250D0F1F050}"/>
              </a:ext>
            </a:extLst>
          </p:cNvPr>
          <p:cNvCxnSpPr/>
          <p:nvPr/>
        </p:nvCxnSpPr>
        <p:spPr>
          <a:xfrm flipV="1">
            <a:off x="4932040" y="2060848"/>
            <a:ext cx="0" cy="36724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98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内容占位符 10">
            <a:extLst>
              <a:ext uri="{FF2B5EF4-FFF2-40B4-BE49-F238E27FC236}">
                <a16:creationId xmlns:a16="http://schemas.microsoft.com/office/drawing/2014/main" id="{4633E4D5-D400-4577-A07B-49E4344D36EA}"/>
              </a:ext>
            </a:extLst>
          </p:cNvPr>
          <p:cNvGraphicFramePr>
            <a:graphicFrameLocks noGrp="1"/>
          </p:cNvGraphicFramePr>
          <p:nvPr>
            <p:ph idx="1"/>
            <p:extLst>
              <p:ext uri="{D42A27DB-BD31-4B8C-83A1-F6EECF244321}">
                <p14:modId xmlns:p14="http://schemas.microsoft.com/office/powerpoint/2010/main" val="9827220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a:extLst>
              <a:ext uri="{FF2B5EF4-FFF2-40B4-BE49-F238E27FC236}">
                <a16:creationId xmlns:a16="http://schemas.microsoft.com/office/drawing/2014/main" id="{0010B74D-2799-45DB-B576-4E49EF09B234}"/>
              </a:ext>
            </a:extLst>
          </p:cNvPr>
          <p:cNvSpPr>
            <a:spLocks noGrp="1"/>
          </p:cNvSpPr>
          <p:nvPr>
            <p:ph type="title"/>
          </p:nvPr>
        </p:nvSpPr>
        <p:spPr/>
        <p:txBody>
          <a:bodyPr/>
          <a:lstStyle/>
          <a:p>
            <a:r>
              <a:rPr lang="zh-CN" altLang="en-US" dirty="0"/>
              <a:t>实际</a:t>
            </a:r>
            <a:r>
              <a:rPr lang="en-US" altLang="zh-CN" dirty="0"/>
              <a:t>GDP</a:t>
            </a:r>
            <a:r>
              <a:rPr lang="zh-CN" altLang="en-US" dirty="0"/>
              <a:t>增长率</a:t>
            </a:r>
          </a:p>
        </p:txBody>
      </p:sp>
      <p:cxnSp>
        <p:nvCxnSpPr>
          <p:cNvPr id="7" name="直接连接符 6">
            <a:extLst>
              <a:ext uri="{FF2B5EF4-FFF2-40B4-BE49-F238E27FC236}">
                <a16:creationId xmlns:a16="http://schemas.microsoft.com/office/drawing/2014/main" id="{EC8B2498-BA96-4CE4-80FA-815C757D649A}"/>
              </a:ext>
            </a:extLst>
          </p:cNvPr>
          <p:cNvCxnSpPr/>
          <p:nvPr/>
        </p:nvCxnSpPr>
        <p:spPr>
          <a:xfrm flipV="1">
            <a:off x="4644008" y="2132856"/>
            <a:ext cx="0" cy="36724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37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985ED627-3333-4354-A9FB-091D8C7B6742}"/>
              </a:ext>
            </a:extLst>
          </p:cNvPr>
          <p:cNvSpPr>
            <a:spLocks noGrp="1"/>
          </p:cNvSpPr>
          <p:nvPr>
            <p:ph type="title"/>
          </p:nvPr>
        </p:nvSpPr>
        <p:spPr/>
        <p:txBody>
          <a:bodyPr/>
          <a:lstStyle/>
          <a:p>
            <a:r>
              <a:rPr lang="zh-CN" altLang="en-US" dirty="0"/>
              <a:t>广场协议背景</a:t>
            </a:r>
          </a:p>
        </p:txBody>
      </p:sp>
      <p:sp>
        <p:nvSpPr>
          <p:cNvPr id="9" name="内容占位符 8">
            <a:extLst>
              <a:ext uri="{FF2B5EF4-FFF2-40B4-BE49-F238E27FC236}">
                <a16:creationId xmlns:a16="http://schemas.microsoft.com/office/drawing/2014/main" id="{E6461701-D0A1-41EB-B7D4-1FAB7282B21B}"/>
              </a:ext>
            </a:extLst>
          </p:cNvPr>
          <p:cNvSpPr>
            <a:spLocks noGrp="1"/>
          </p:cNvSpPr>
          <p:nvPr>
            <p:ph sz="half" idx="1"/>
          </p:nvPr>
        </p:nvSpPr>
        <p:spPr/>
        <p:txBody>
          <a:bodyPr/>
          <a:lstStyle/>
          <a:p>
            <a:r>
              <a:rPr lang="zh-CN" altLang="en-US" dirty="0"/>
              <a:t>从</a:t>
            </a:r>
            <a:r>
              <a:rPr lang="en-US" altLang="zh-CN" dirty="0"/>
              <a:t>1980</a:t>
            </a:r>
            <a:r>
              <a:rPr lang="zh-CN" altLang="en-US" dirty="0"/>
              <a:t>到</a:t>
            </a:r>
            <a:r>
              <a:rPr lang="en-US" altLang="zh-CN" dirty="0"/>
              <a:t>1985</a:t>
            </a:r>
            <a:r>
              <a:rPr lang="zh-CN" altLang="en-US" dirty="0"/>
              <a:t>年初，美元实际汇率上升约</a:t>
            </a:r>
            <a:r>
              <a:rPr lang="en-US" altLang="zh-CN" dirty="0"/>
              <a:t>50%</a:t>
            </a:r>
            <a:r>
              <a:rPr lang="zh-CN" altLang="en-US" dirty="0"/>
              <a:t>。</a:t>
            </a:r>
            <a:endParaRPr lang="en-US" altLang="zh-CN" dirty="0"/>
          </a:p>
          <a:p>
            <a:r>
              <a:rPr lang="zh-CN" altLang="en-US" dirty="0"/>
              <a:t>同期日元实际汇率并没有大的变化。</a:t>
            </a:r>
          </a:p>
        </p:txBody>
      </p:sp>
      <p:graphicFrame>
        <p:nvGraphicFramePr>
          <p:cNvPr id="10" name="内容占位符 3">
            <a:extLst>
              <a:ext uri="{FF2B5EF4-FFF2-40B4-BE49-F238E27FC236}">
                <a16:creationId xmlns:a16="http://schemas.microsoft.com/office/drawing/2014/main" id="{3643E220-2BF6-43DE-9E07-D2D88127B8CC}"/>
              </a:ext>
            </a:extLst>
          </p:cNvPr>
          <p:cNvGraphicFramePr>
            <a:graphicFrameLocks noGrp="1"/>
          </p:cNvGraphicFramePr>
          <p:nvPr>
            <p:ph sz="half" idx="2"/>
            <p:extLst>
              <p:ext uri="{D42A27DB-BD31-4B8C-83A1-F6EECF244321}">
                <p14:modId xmlns:p14="http://schemas.microsoft.com/office/powerpoint/2010/main" val="342906122"/>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接箭头连接符 2">
            <a:extLst>
              <a:ext uri="{FF2B5EF4-FFF2-40B4-BE49-F238E27FC236}">
                <a16:creationId xmlns:a16="http://schemas.microsoft.com/office/drawing/2014/main" id="{11E71DC2-14FB-4FE2-86AC-A625424F27ED}"/>
              </a:ext>
            </a:extLst>
          </p:cNvPr>
          <p:cNvCxnSpPr/>
          <p:nvPr/>
        </p:nvCxnSpPr>
        <p:spPr>
          <a:xfrm flipV="1">
            <a:off x="5076056" y="2492896"/>
            <a:ext cx="648072" cy="64807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60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02A9A3-3138-4955-84AE-F7D38E2E4673}"/>
              </a:ext>
            </a:extLst>
          </p:cNvPr>
          <p:cNvSpPr>
            <a:spLocks noGrp="1"/>
          </p:cNvSpPr>
          <p:nvPr>
            <p:ph type="title"/>
          </p:nvPr>
        </p:nvSpPr>
        <p:spPr/>
        <p:txBody>
          <a:bodyPr/>
          <a:lstStyle/>
          <a:p>
            <a:r>
              <a:rPr lang="zh-CN" altLang="en-US" dirty="0"/>
              <a:t>广场协议背景</a:t>
            </a:r>
          </a:p>
        </p:txBody>
      </p:sp>
      <p:pic>
        <p:nvPicPr>
          <p:cNvPr id="4" name="内容占位符 3">
            <a:extLst>
              <a:ext uri="{FF2B5EF4-FFF2-40B4-BE49-F238E27FC236}">
                <a16:creationId xmlns:a16="http://schemas.microsoft.com/office/drawing/2014/main" id="{88735AF3-BB55-4AA1-9768-63415ECFE532}"/>
              </a:ext>
            </a:extLst>
          </p:cNvPr>
          <p:cNvPicPr>
            <a:picLocks noGrp="1" noChangeAspect="1"/>
          </p:cNvPicPr>
          <p:nvPr>
            <p:ph idx="1"/>
          </p:nvPr>
        </p:nvPicPr>
        <p:blipFill>
          <a:blip r:embed="rId2"/>
          <a:stretch>
            <a:fillRect/>
          </a:stretch>
        </p:blipFill>
        <p:spPr>
          <a:xfrm>
            <a:off x="1069857" y="1600200"/>
            <a:ext cx="7004286" cy="4525963"/>
          </a:xfrm>
          <a:prstGeom prst="rect">
            <a:avLst/>
          </a:prstGeom>
        </p:spPr>
      </p:pic>
    </p:spTree>
    <p:extLst>
      <p:ext uri="{BB962C8B-B14F-4D97-AF65-F5344CB8AC3E}">
        <p14:creationId xmlns:p14="http://schemas.microsoft.com/office/powerpoint/2010/main" val="366893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86B4EE-24B4-435E-879B-3D7945AF01AA}"/>
              </a:ext>
            </a:extLst>
          </p:cNvPr>
          <p:cNvSpPr>
            <a:spLocks noGrp="1"/>
          </p:cNvSpPr>
          <p:nvPr>
            <p:ph type="title"/>
          </p:nvPr>
        </p:nvSpPr>
        <p:spPr/>
        <p:txBody>
          <a:bodyPr/>
          <a:lstStyle/>
          <a:p>
            <a:r>
              <a:rPr lang="zh-CN" altLang="en-US" dirty="0"/>
              <a:t>广场协议背景</a:t>
            </a:r>
          </a:p>
        </p:txBody>
      </p:sp>
      <p:sp>
        <p:nvSpPr>
          <p:cNvPr id="3" name="内容占位符 2">
            <a:extLst>
              <a:ext uri="{FF2B5EF4-FFF2-40B4-BE49-F238E27FC236}">
                <a16:creationId xmlns:a16="http://schemas.microsoft.com/office/drawing/2014/main" id="{823B7597-66C7-47E4-92B1-ECE72FC6D94A}"/>
              </a:ext>
            </a:extLst>
          </p:cNvPr>
          <p:cNvSpPr>
            <a:spLocks noGrp="1"/>
          </p:cNvSpPr>
          <p:nvPr>
            <p:ph sz="half" idx="1"/>
          </p:nvPr>
        </p:nvSpPr>
        <p:spPr/>
        <p:txBody>
          <a:bodyPr/>
          <a:lstStyle/>
          <a:p>
            <a:r>
              <a:rPr lang="zh-CN" altLang="en-US" dirty="0"/>
              <a:t>从</a:t>
            </a:r>
            <a:r>
              <a:rPr lang="en-US" altLang="zh-CN" dirty="0"/>
              <a:t>1980</a:t>
            </a:r>
            <a:r>
              <a:rPr lang="zh-CN" altLang="en-US" dirty="0"/>
              <a:t>到</a:t>
            </a:r>
            <a:r>
              <a:rPr lang="en-US" altLang="zh-CN" dirty="0"/>
              <a:t>1985</a:t>
            </a:r>
            <a:r>
              <a:rPr lang="zh-CN" altLang="en-US" dirty="0"/>
              <a:t>，美国贸易逆差持续扩大。</a:t>
            </a:r>
            <a:endParaRPr lang="en-US" altLang="zh-CN" dirty="0"/>
          </a:p>
          <a:p>
            <a:r>
              <a:rPr lang="zh-CN" altLang="en-US" dirty="0"/>
              <a:t>在汽车、电子产品等领域，美国制造受到日本竞争的威胁。</a:t>
            </a:r>
            <a:endParaRPr lang="en-US" altLang="zh-CN" dirty="0"/>
          </a:p>
          <a:p>
            <a:r>
              <a:rPr lang="zh-CN" altLang="en-US" dirty="0"/>
              <a:t>美国社会反日情绪上升。</a:t>
            </a:r>
            <a:endParaRPr lang="en-US" altLang="zh-CN" dirty="0"/>
          </a:p>
          <a:p>
            <a:endParaRPr lang="zh-CN" altLang="en-US" dirty="0"/>
          </a:p>
        </p:txBody>
      </p:sp>
      <p:graphicFrame>
        <p:nvGraphicFramePr>
          <p:cNvPr id="5" name="内容占位符 4">
            <a:extLst>
              <a:ext uri="{FF2B5EF4-FFF2-40B4-BE49-F238E27FC236}">
                <a16:creationId xmlns:a16="http://schemas.microsoft.com/office/drawing/2014/main" id="{B190A9D9-387C-4F72-B1BA-412FB51E5D7F}"/>
              </a:ext>
            </a:extLst>
          </p:cNvPr>
          <p:cNvGraphicFramePr>
            <a:graphicFrameLocks noGrp="1"/>
          </p:cNvGraphicFramePr>
          <p:nvPr>
            <p:ph sz="half" idx="2"/>
            <p:extLst>
              <p:ext uri="{D42A27DB-BD31-4B8C-83A1-F6EECF244321}">
                <p14:modId xmlns:p14="http://schemas.microsoft.com/office/powerpoint/2010/main" val="352192321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813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DA63A0-3FE7-4BBC-84E1-AFA455E98C50}"/>
              </a:ext>
            </a:extLst>
          </p:cNvPr>
          <p:cNvSpPr>
            <a:spLocks noGrp="1"/>
          </p:cNvSpPr>
          <p:nvPr>
            <p:ph type="title"/>
          </p:nvPr>
        </p:nvSpPr>
        <p:spPr/>
        <p:txBody>
          <a:bodyPr/>
          <a:lstStyle/>
          <a:p>
            <a:r>
              <a:rPr lang="zh-CN" altLang="en-US" dirty="0"/>
              <a:t>广场协议背景</a:t>
            </a:r>
          </a:p>
        </p:txBody>
      </p:sp>
      <p:sp>
        <p:nvSpPr>
          <p:cNvPr id="3" name="内容占位符 2">
            <a:extLst>
              <a:ext uri="{FF2B5EF4-FFF2-40B4-BE49-F238E27FC236}">
                <a16:creationId xmlns:a16="http://schemas.microsoft.com/office/drawing/2014/main" id="{83AE0C06-E55A-453F-830B-C9F1662992DB}"/>
              </a:ext>
            </a:extLst>
          </p:cNvPr>
          <p:cNvSpPr>
            <a:spLocks noGrp="1"/>
          </p:cNvSpPr>
          <p:nvPr>
            <p:ph sz="half" idx="1"/>
          </p:nvPr>
        </p:nvSpPr>
        <p:spPr/>
        <p:txBody>
          <a:bodyPr>
            <a:normAutofit lnSpcReduction="10000"/>
          </a:bodyPr>
          <a:lstStyle/>
          <a:p>
            <a:r>
              <a:rPr lang="zh-CN" altLang="en-US" dirty="0"/>
              <a:t>里根相信市场自我调节，对汇率干预比较反感。</a:t>
            </a:r>
            <a:endParaRPr lang="en-US" altLang="zh-CN" dirty="0"/>
          </a:p>
          <a:p>
            <a:r>
              <a:rPr lang="en-US" altLang="zh-CN" dirty="0"/>
              <a:t>1981-1985.2</a:t>
            </a:r>
            <a:r>
              <a:rPr lang="zh-CN" altLang="en-US" dirty="0"/>
              <a:t>的财长</a:t>
            </a:r>
            <a:r>
              <a:rPr lang="en-US" altLang="zh-CN" dirty="0"/>
              <a:t>Donald Regan</a:t>
            </a:r>
            <a:r>
              <a:rPr lang="zh-CN" altLang="en-US" dirty="0"/>
              <a:t>是货币主义信徒。</a:t>
            </a:r>
            <a:endParaRPr lang="en-US" altLang="zh-CN" dirty="0"/>
          </a:p>
          <a:p>
            <a:r>
              <a:rPr lang="en-US" altLang="zh-CN" dirty="0"/>
              <a:t>1985.2:</a:t>
            </a:r>
            <a:r>
              <a:rPr lang="zh-CN" altLang="en-US" dirty="0"/>
              <a:t> </a:t>
            </a:r>
            <a:r>
              <a:rPr lang="en-US" altLang="zh-CN" dirty="0"/>
              <a:t>Donald Regan</a:t>
            </a:r>
            <a:r>
              <a:rPr lang="zh-CN" altLang="en-US" dirty="0"/>
              <a:t>和</a:t>
            </a:r>
            <a:r>
              <a:rPr lang="en-US" altLang="zh-CN" dirty="0"/>
              <a:t>James Baker </a:t>
            </a:r>
            <a:r>
              <a:rPr lang="zh-CN" altLang="en-US" dirty="0"/>
              <a:t>交换位置，</a:t>
            </a:r>
            <a:r>
              <a:rPr lang="en-US" altLang="zh-CN" dirty="0"/>
              <a:t>Baker</a:t>
            </a:r>
            <a:r>
              <a:rPr lang="zh-CN" altLang="en-US" dirty="0"/>
              <a:t>更加实用主义。</a:t>
            </a:r>
          </a:p>
        </p:txBody>
      </p:sp>
      <p:pic>
        <p:nvPicPr>
          <p:cNvPr id="1026" name="Picture 2" descr="Official Portrait of President Reagan 1981-cropped.jpg">
            <a:extLst>
              <a:ext uri="{FF2B5EF4-FFF2-40B4-BE49-F238E27FC236}">
                <a16:creationId xmlns:a16="http://schemas.microsoft.com/office/drawing/2014/main" id="{1CCF700B-9F1E-4E37-95D3-FBC0632449C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4048" y="1700808"/>
            <a:ext cx="20955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9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8A0D5A-C777-45C5-918F-BE241FBCB7F7}"/>
              </a:ext>
            </a:extLst>
          </p:cNvPr>
          <p:cNvSpPr>
            <a:spLocks noGrp="1"/>
          </p:cNvSpPr>
          <p:nvPr>
            <p:ph type="title"/>
          </p:nvPr>
        </p:nvSpPr>
        <p:spPr/>
        <p:txBody>
          <a:bodyPr/>
          <a:lstStyle/>
          <a:p>
            <a:r>
              <a:rPr lang="zh-CN" altLang="en-US" dirty="0"/>
              <a:t>广场协议（</a:t>
            </a:r>
            <a:r>
              <a:rPr lang="en-US" altLang="zh-CN" dirty="0"/>
              <a:t>Plaza Accord</a:t>
            </a:r>
            <a:r>
              <a:rPr lang="zh-CN" altLang="en-US" dirty="0"/>
              <a:t>）</a:t>
            </a:r>
          </a:p>
        </p:txBody>
      </p:sp>
      <p:sp>
        <p:nvSpPr>
          <p:cNvPr id="3" name="内容占位符 2">
            <a:extLst>
              <a:ext uri="{FF2B5EF4-FFF2-40B4-BE49-F238E27FC236}">
                <a16:creationId xmlns:a16="http://schemas.microsoft.com/office/drawing/2014/main" id="{115CE0B0-C5B2-4176-A068-F478EE92BBC0}"/>
              </a:ext>
            </a:extLst>
          </p:cNvPr>
          <p:cNvSpPr>
            <a:spLocks noGrp="1"/>
          </p:cNvSpPr>
          <p:nvPr>
            <p:ph sz="half" idx="1"/>
          </p:nvPr>
        </p:nvSpPr>
        <p:spPr/>
        <p:txBody>
          <a:bodyPr/>
          <a:lstStyle/>
          <a:p>
            <a:r>
              <a:rPr lang="en-US" altLang="zh-CN" dirty="0"/>
              <a:t>1985</a:t>
            </a:r>
            <a:r>
              <a:rPr lang="zh-CN" altLang="en-US" dirty="0"/>
              <a:t>年</a:t>
            </a:r>
            <a:r>
              <a:rPr lang="en-US" altLang="zh-CN" dirty="0"/>
              <a:t>9</a:t>
            </a:r>
            <a:r>
              <a:rPr lang="zh-CN" altLang="en-US" dirty="0"/>
              <a:t>月</a:t>
            </a:r>
            <a:r>
              <a:rPr lang="en-US" altLang="zh-CN" dirty="0"/>
              <a:t>22</a:t>
            </a:r>
            <a:r>
              <a:rPr lang="zh-CN" altLang="en-US" dirty="0"/>
              <a:t>日，</a:t>
            </a:r>
            <a:r>
              <a:rPr lang="en-US" altLang="zh-CN" dirty="0"/>
              <a:t>G5</a:t>
            </a:r>
            <a:r>
              <a:rPr lang="zh-CN" altLang="en-US" dirty="0"/>
              <a:t>财政部长和央行行长在纽约</a:t>
            </a:r>
            <a:r>
              <a:rPr lang="en-US" altLang="zh-CN" dirty="0"/>
              <a:t>Plaza Hotel</a:t>
            </a:r>
            <a:r>
              <a:rPr lang="zh-CN" altLang="en-US" dirty="0"/>
              <a:t>开会，决定干预外汇市场，让美元对日元和德国马克贬值。</a:t>
            </a:r>
          </a:p>
        </p:txBody>
      </p:sp>
      <p:pic>
        <p:nvPicPr>
          <p:cNvPr id="2050" name="Picture 2" descr="plaza hotel">
            <a:extLst>
              <a:ext uri="{FF2B5EF4-FFF2-40B4-BE49-F238E27FC236}">
                <a16:creationId xmlns:a16="http://schemas.microsoft.com/office/drawing/2014/main" id="{DF3E3299-A111-4B70-B327-995875B9A1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09880"/>
            <a:ext cx="4038600" cy="330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07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b="1" dirty="0"/>
              <a:t>引论</a:t>
            </a:r>
            <a:endParaRPr lang="en-US" altLang="zh-CN" b="1" dirty="0"/>
          </a:p>
          <a:p>
            <a:pPr lvl="1"/>
            <a:r>
              <a:rPr lang="zh-CN" altLang="en-US" b="1" dirty="0"/>
              <a:t>为什么要研究日本</a:t>
            </a:r>
            <a:endParaRPr lang="en-US" altLang="zh-CN" b="1" dirty="0"/>
          </a:p>
          <a:p>
            <a:pPr lvl="1"/>
            <a:r>
              <a:rPr lang="zh-CN" altLang="en-US" b="1" dirty="0"/>
              <a:t>汇率政策和货币政策</a:t>
            </a:r>
            <a:endParaRPr lang="en-US" altLang="zh-CN" b="1" dirty="0"/>
          </a:p>
          <a:p>
            <a:r>
              <a:rPr lang="zh-CN" altLang="en-US" dirty="0"/>
              <a:t>日本经济奇迹、广场协议和“升值衰退”</a:t>
            </a:r>
            <a:endParaRPr lang="en-US" altLang="zh-CN" dirty="0"/>
          </a:p>
          <a:p>
            <a:r>
              <a:rPr lang="zh-CN" altLang="en-US" dirty="0"/>
              <a:t>货币宽松和泡沫经济</a:t>
            </a:r>
            <a:endParaRPr lang="en-US" altLang="zh-CN" dirty="0"/>
          </a:p>
          <a:p>
            <a:r>
              <a:rPr lang="zh-CN" altLang="en-US" dirty="0"/>
              <a:t>资产负债表衰退</a:t>
            </a:r>
            <a:endParaRPr lang="en-US" altLang="zh-CN" dirty="0"/>
          </a:p>
          <a:p>
            <a:r>
              <a:rPr lang="zh-CN" altLang="en-US" dirty="0"/>
              <a:t>政府应对</a:t>
            </a:r>
            <a:endParaRPr lang="en-US" altLang="zh-CN" dirty="0"/>
          </a:p>
          <a:p>
            <a:endParaRPr lang="zh-CN" altLang="en-US" dirty="0"/>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F18D2-C08E-4C7E-A453-A38A4ABB75BC}"/>
              </a:ext>
            </a:extLst>
          </p:cNvPr>
          <p:cNvSpPr>
            <a:spLocks noGrp="1"/>
          </p:cNvSpPr>
          <p:nvPr>
            <p:ph type="title"/>
          </p:nvPr>
        </p:nvSpPr>
        <p:spPr/>
        <p:txBody>
          <a:bodyPr/>
          <a:lstStyle/>
          <a:p>
            <a:r>
              <a:rPr lang="zh-CN" altLang="en-US" dirty="0"/>
              <a:t>广场协议的短期影响</a:t>
            </a:r>
          </a:p>
        </p:txBody>
      </p:sp>
      <p:sp>
        <p:nvSpPr>
          <p:cNvPr id="3" name="内容占位符 2">
            <a:extLst>
              <a:ext uri="{FF2B5EF4-FFF2-40B4-BE49-F238E27FC236}">
                <a16:creationId xmlns:a16="http://schemas.microsoft.com/office/drawing/2014/main" id="{496B575A-E3CD-47BD-BD79-5D1FE44AABA4}"/>
              </a:ext>
            </a:extLst>
          </p:cNvPr>
          <p:cNvSpPr>
            <a:spLocks noGrp="1"/>
          </p:cNvSpPr>
          <p:nvPr>
            <p:ph idx="1"/>
          </p:nvPr>
        </p:nvSpPr>
        <p:spPr/>
        <p:txBody>
          <a:bodyPr/>
          <a:lstStyle/>
          <a:p>
            <a:r>
              <a:rPr lang="zh-CN" altLang="en-US" dirty="0"/>
              <a:t>在广场协议之前，美元已经在</a:t>
            </a:r>
            <a:r>
              <a:rPr lang="en-US" altLang="zh-CN" dirty="0"/>
              <a:t>1985.3</a:t>
            </a:r>
            <a:r>
              <a:rPr lang="zh-CN" altLang="en-US" dirty="0"/>
              <a:t>见顶回落。协议后加速贬值。</a:t>
            </a:r>
            <a:endParaRPr lang="en-US" altLang="zh-CN" dirty="0"/>
          </a:p>
          <a:p>
            <a:r>
              <a:rPr lang="zh-CN" altLang="en-US" dirty="0"/>
              <a:t>日本经济经历短暂的“升值萧条”。</a:t>
            </a:r>
          </a:p>
          <a:p>
            <a:r>
              <a:rPr lang="zh-CN" altLang="en-US" dirty="0"/>
              <a:t>美国对日本贸易逆差反而进一步扩大。</a:t>
            </a:r>
            <a:endParaRPr lang="en-US" altLang="zh-CN" dirty="0"/>
          </a:p>
        </p:txBody>
      </p:sp>
    </p:spTree>
    <p:extLst>
      <p:ext uri="{BB962C8B-B14F-4D97-AF65-F5344CB8AC3E}">
        <p14:creationId xmlns:p14="http://schemas.microsoft.com/office/powerpoint/2010/main" val="1992903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2B5B0C-F40D-43A3-92BA-DCEC4FA23EEF}"/>
              </a:ext>
            </a:extLst>
          </p:cNvPr>
          <p:cNvSpPr>
            <a:spLocks noGrp="1"/>
          </p:cNvSpPr>
          <p:nvPr>
            <p:ph type="title"/>
          </p:nvPr>
        </p:nvSpPr>
        <p:spPr/>
        <p:txBody>
          <a:bodyPr/>
          <a:lstStyle/>
          <a:p>
            <a:r>
              <a:rPr lang="zh-CN" altLang="en-US" dirty="0"/>
              <a:t>日元对美元加速升值</a:t>
            </a:r>
          </a:p>
        </p:txBody>
      </p:sp>
      <p:graphicFrame>
        <p:nvGraphicFramePr>
          <p:cNvPr id="4" name="内容占位符 3">
            <a:extLst>
              <a:ext uri="{FF2B5EF4-FFF2-40B4-BE49-F238E27FC236}">
                <a16:creationId xmlns:a16="http://schemas.microsoft.com/office/drawing/2014/main" id="{2299D45B-FA7E-4066-AB20-FF951B4C47DF}"/>
              </a:ext>
            </a:extLst>
          </p:cNvPr>
          <p:cNvGraphicFramePr>
            <a:graphicFrameLocks noGrp="1"/>
          </p:cNvGraphicFramePr>
          <p:nvPr>
            <p:ph idx="1"/>
            <p:extLst>
              <p:ext uri="{D42A27DB-BD31-4B8C-83A1-F6EECF244321}">
                <p14:modId xmlns:p14="http://schemas.microsoft.com/office/powerpoint/2010/main" val="10030659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箭头连接符 5">
            <a:extLst>
              <a:ext uri="{FF2B5EF4-FFF2-40B4-BE49-F238E27FC236}">
                <a16:creationId xmlns:a16="http://schemas.microsoft.com/office/drawing/2014/main" id="{533FDF0D-8EE1-47D2-BBFE-498135FD0EE7}"/>
              </a:ext>
            </a:extLst>
          </p:cNvPr>
          <p:cNvCxnSpPr>
            <a:cxnSpLocks/>
          </p:cNvCxnSpPr>
          <p:nvPr/>
        </p:nvCxnSpPr>
        <p:spPr>
          <a:xfrm flipV="1">
            <a:off x="5148064" y="3645025"/>
            <a:ext cx="360040" cy="432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037A4AB-24C6-4624-BC28-A68BBB71B442}"/>
              </a:ext>
            </a:extLst>
          </p:cNvPr>
          <p:cNvSpPr txBox="1"/>
          <p:nvPr/>
        </p:nvSpPr>
        <p:spPr>
          <a:xfrm>
            <a:off x="4427984" y="4077072"/>
            <a:ext cx="1440160" cy="369332"/>
          </a:xfrm>
          <a:prstGeom prst="rect">
            <a:avLst/>
          </a:prstGeom>
          <a:noFill/>
        </p:spPr>
        <p:txBody>
          <a:bodyPr wrap="square" rtlCol="0">
            <a:spAutoFit/>
          </a:bodyPr>
          <a:lstStyle/>
          <a:p>
            <a:r>
              <a:rPr lang="zh-CN" altLang="en-US" dirty="0"/>
              <a:t>广场协议</a:t>
            </a:r>
          </a:p>
        </p:txBody>
      </p:sp>
    </p:spTree>
    <p:extLst>
      <p:ext uri="{BB962C8B-B14F-4D97-AF65-F5344CB8AC3E}">
        <p14:creationId xmlns:p14="http://schemas.microsoft.com/office/powerpoint/2010/main" val="296925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B7056-6C3A-474B-B4AA-C19889697445}"/>
              </a:ext>
            </a:extLst>
          </p:cNvPr>
          <p:cNvSpPr>
            <a:spLocks noGrp="1"/>
          </p:cNvSpPr>
          <p:nvPr>
            <p:ph type="title"/>
          </p:nvPr>
        </p:nvSpPr>
        <p:spPr/>
        <p:txBody>
          <a:bodyPr/>
          <a:lstStyle/>
          <a:p>
            <a:r>
              <a:rPr lang="zh-CN" altLang="en-US" dirty="0"/>
              <a:t>失控的升值</a:t>
            </a:r>
          </a:p>
        </p:txBody>
      </p:sp>
      <p:sp>
        <p:nvSpPr>
          <p:cNvPr id="3" name="文本占位符 2">
            <a:extLst>
              <a:ext uri="{FF2B5EF4-FFF2-40B4-BE49-F238E27FC236}">
                <a16:creationId xmlns:a16="http://schemas.microsoft.com/office/drawing/2014/main" id="{02DE5A6F-7557-4E48-9E52-8155110CC949}"/>
              </a:ext>
            </a:extLst>
          </p:cNvPr>
          <p:cNvSpPr>
            <a:spLocks noGrp="1"/>
          </p:cNvSpPr>
          <p:nvPr>
            <p:ph type="body" idx="1"/>
          </p:nvPr>
        </p:nvSpPr>
        <p:spPr>
          <a:xfrm>
            <a:off x="458787" y="2147153"/>
            <a:ext cx="4040188" cy="639762"/>
          </a:xfrm>
        </p:spPr>
        <p:txBody>
          <a:bodyPr/>
          <a:lstStyle/>
          <a:p>
            <a:r>
              <a:rPr lang="zh-CN" altLang="en-US" dirty="0"/>
              <a:t>财政部长回忆：</a:t>
            </a:r>
          </a:p>
        </p:txBody>
      </p:sp>
      <p:pic>
        <p:nvPicPr>
          <p:cNvPr id="7" name="内容占位符 6">
            <a:extLst>
              <a:ext uri="{FF2B5EF4-FFF2-40B4-BE49-F238E27FC236}">
                <a16:creationId xmlns:a16="http://schemas.microsoft.com/office/drawing/2014/main" id="{7097D1D7-BB0B-444F-B104-5BE3C244E013}"/>
              </a:ext>
            </a:extLst>
          </p:cNvPr>
          <p:cNvPicPr>
            <a:picLocks noGrp="1" noChangeAspect="1"/>
          </p:cNvPicPr>
          <p:nvPr>
            <p:ph sz="half" idx="2"/>
          </p:nvPr>
        </p:nvPicPr>
        <p:blipFill>
          <a:blip r:embed="rId2"/>
          <a:stretch>
            <a:fillRect/>
          </a:stretch>
        </p:blipFill>
        <p:spPr>
          <a:xfrm>
            <a:off x="457200" y="2924945"/>
            <a:ext cx="4968578" cy="2065252"/>
          </a:xfrm>
          <a:prstGeom prst="rect">
            <a:avLst/>
          </a:prstGeom>
        </p:spPr>
      </p:pic>
      <p:sp>
        <p:nvSpPr>
          <p:cNvPr id="5" name="文本占位符 4">
            <a:extLst>
              <a:ext uri="{FF2B5EF4-FFF2-40B4-BE49-F238E27FC236}">
                <a16:creationId xmlns:a16="http://schemas.microsoft.com/office/drawing/2014/main" id="{24C879E3-413C-4F6F-B2AC-3DC043D2F930}"/>
              </a:ext>
            </a:extLst>
          </p:cNvPr>
          <p:cNvSpPr>
            <a:spLocks noGrp="1"/>
          </p:cNvSpPr>
          <p:nvPr>
            <p:ph type="body" sz="quarter" idx="3"/>
          </p:nvPr>
        </p:nvSpPr>
        <p:spPr>
          <a:xfrm>
            <a:off x="4860032" y="1939039"/>
            <a:ext cx="4041775" cy="639762"/>
          </a:xfrm>
        </p:spPr>
        <p:txBody>
          <a:bodyPr/>
          <a:lstStyle/>
          <a:p>
            <a:r>
              <a:rPr lang="en-US" altLang="zh-CN" dirty="0" err="1"/>
              <a:t>Kiichi</a:t>
            </a:r>
            <a:r>
              <a:rPr lang="en-US" altLang="zh-CN" dirty="0"/>
              <a:t> Miyazawa (</a:t>
            </a:r>
            <a:r>
              <a:rPr lang="zh-CN" altLang="en-US" dirty="0"/>
              <a:t>宫泽喜一</a:t>
            </a:r>
            <a:r>
              <a:rPr lang="en-US" altLang="zh-CN" dirty="0"/>
              <a:t>)</a:t>
            </a:r>
            <a:endParaRPr lang="zh-CN" altLang="en-US" dirty="0"/>
          </a:p>
        </p:txBody>
      </p:sp>
      <p:pic>
        <p:nvPicPr>
          <p:cNvPr id="4098" name="Picture 2" descr="Kiichi Miyazawa 19911105.jpg">
            <a:extLst>
              <a:ext uri="{FF2B5EF4-FFF2-40B4-BE49-F238E27FC236}">
                <a16:creationId xmlns:a16="http://schemas.microsoft.com/office/drawing/2014/main" id="{AC9A2A08-AC4B-4B2E-981B-EA6EE02C3B1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18162" y="2797969"/>
            <a:ext cx="20955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4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5C95432-F1CC-476C-A5FC-BD647350A25A}"/>
              </a:ext>
            </a:extLst>
          </p:cNvPr>
          <p:cNvSpPr>
            <a:spLocks noGrp="1"/>
          </p:cNvSpPr>
          <p:nvPr>
            <p:ph type="title"/>
          </p:nvPr>
        </p:nvSpPr>
        <p:spPr/>
        <p:txBody>
          <a:bodyPr/>
          <a:lstStyle/>
          <a:p>
            <a:r>
              <a:rPr lang="zh-CN" altLang="en-US" dirty="0"/>
              <a:t>升值衰退</a:t>
            </a:r>
          </a:p>
        </p:txBody>
      </p:sp>
      <p:graphicFrame>
        <p:nvGraphicFramePr>
          <p:cNvPr id="5" name="内容占位符 4">
            <a:extLst>
              <a:ext uri="{FF2B5EF4-FFF2-40B4-BE49-F238E27FC236}">
                <a16:creationId xmlns:a16="http://schemas.microsoft.com/office/drawing/2014/main" id="{2DB9B6C3-5F19-4395-A844-FFA41658F0F2}"/>
              </a:ext>
            </a:extLst>
          </p:cNvPr>
          <p:cNvGraphicFramePr>
            <a:graphicFrameLocks noGrp="1"/>
          </p:cNvGraphicFramePr>
          <p:nvPr>
            <p:ph idx="1"/>
            <p:extLst>
              <p:ext uri="{D42A27DB-BD31-4B8C-83A1-F6EECF244321}">
                <p14:modId xmlns:p14="http://schemas.microsoft.com/office/powerpoint/2010/main" val="4766046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5762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0091F-AD56-4DC7-9EBD-095419458545}"/>
              </a:ext>
            </a:extLst>
          </p:cNvPr>
          <p:cNvSpPr>
            <a:spLocks noGrp="1"/>
          </p:cNvSpPr>
          <p:nvPr>
            <p:ph type="title"/>
          </p:nvPr>
        </p:nvSpPr>
        <p:spPr/>
        <p:txBody>
          <a:bodyPr/>
          <a:lstStyle/>
          <a:p>
            <a:r>
              <a:rPr lang="zh-CN" altLang="en-US" dirty="0"/>
              <a:t>解释升值衰退</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F1AB32-12ED-4C6E-B0FA-CD2681F817C8}"/>
                  </a:ext>
                </a:extLst>
              </p:cNvPr>
              <p:cNvSpPr>
                <a:spLocks noGrp="1"/>
              </p:cNvSpPr>
              <p:nvPr>
                <p:ph idx="1"/>
              </p:nvPr>
            </p:nvSpPr>
            <p:spPr/>
            <p:txBody>
              <a:bodyPr>
                <a:normAutofit fontScale="85000" lnSpcReduction="10000"/>
              </a:bodyPr>
              <a:lstStyle/>
              <a:p>
                <a:r>
                  <a:rPr lang="zh-CN" altLang="en-US" dirty="0"/>
                  <a:t>考虑开放经济凯恩斯交叉模型，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oMath>
                  </m:oMathPara>
                </a14:m>
                <a:endParaRPr lang="en-US" altLang="zh-CN" dirty="0"/>
              </a:p>
              <a:p>
                <a:pPr marL="0" indent="0">
                  <a:buNone/>
                </a:pPr>
                <a:r>
                  <a:rPr lang="zh-CN" altLang="en-US" dirty="0"/>
                  <a:t>其中</a:t>
                </a:r>
                <a14:m>
                  <m:oMath xmlns:m="http://schemas.openxmlformats.org/officeDocument/2006/math">
                    <m:r>
                      <a:rPr lang="en-US" altLang="zh-CN" i="1">
                        <a:latin typeface="Cambria Math" panose="02040503050406030204" pitchFamily="18" charset="0"/>
                      </a:rPr>
                      <m:t>𝑇</m:t>
                    </m:r>
                  </m:oMath>
                </a14:m>
                <a:r>
                  <a:rPr lang="zh-CN" altLang="en-US" dirty="0"/>
                  <a:t>为税收，</a:t>
                </a:r>
                <a14:m>
                  <m:oMath xmlns:m="http://schemas.openxmlformats.org/officeDocument/2006/math">
                    <m:r>
                      <a:rPr lang="en-US" altLang="zh-CN" i="1">
                        <a:latin typeface="Cambria Math" panose="02040503050406030204" pitchFamily="18" charset="0"/>
                      </a:rPr>
                      <m:t>𝐺</m:t>
                    </m:r>
                  </m:oMath>
                </a14:m>
                <a:r>
                  <a:rPr lang="zh-CN" altLang="en-US" dirty="0"/>
                  <a:t>为政府消费，</a:t>
                </a:r>
                <a14:m>
                  <m:oMath xmlns:m="http://schemas.openxmlformats.org/officeDocument/2006/math">
                    <m:r>
                      <a:rPr lang="en-US" altLang="zh-CN" i="1">
                        <a:latin typeface="Cambria Math" panose="02040503050406030204" pitchFamily="18" charset="0"/>
                      </a:rPr>
                      <m:t>𝐼</m:t>
                    </m:r>
                  </m:oMath>
                </a14:m>
                <a:r>
                  <a:rPr lang="zh-CN" altLang="en-US" dirty="0"/>
                  <a:t> 为投资，</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&gt;0</m:t>
                    </m:r>
                  </m:oMath>
                </a14:m>
                <a:r>
                  <a:rPr lang="zh-CN" altLang="en-US" dirty="0"/>
                  <a:t>，</a:t>
                </a:r>
                <a14:m>
                  <m:oMath xmlns:m="http://schemas.openxmlformats.org/officeDocument/2006/math">
                    <m:r>
                      <a:rPr lang="en-US" altLang="zh-CN" b="0" i="0" smtClean="0">
                        <a:latin typeface="Cambria Math" panose="02040503050406030204" pitchFamily="18" charset="0"/>
                      </a:rPr>
                      <m:t>0&lt;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&lt;1</m:t>
                    </m:r>
                  </m:oMath>
                </a14:m>
                <a:r>
                  <a:rPr lang="en-US" altLang="zh-CN" dirty="0"/>
                  <a:t>, </a:t>
                </a:r>
                <a14:m>
                  <m:oMath xmlns:m="http://schemas.openxmlformats.org/officeDocument/2006/math">
                    <m:r>
                      <a:rPr lang="en-US" altLang="zh-CN" i="1">
                        <a:latin typeface="Cambria Math" panose="02040503050406030204" pitchFamily="18" charset="0"/>
                      </a:rPr>
                      <m:t>𝑋</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r>
                      <a:rPr lang="en-US" altLang="zh-CN" i="1">
                        <a:latin typeface="Cambria Math" panose="02040503050406030204" pitchFamily="18" charset="0"/>
                      </a:rPr>
                      <m:t>)</m:t>
                    </m:r>
                  </m:oMath>
                </a14:m>
                <a:r>
                  <a:rPr lang="zh-CN" altLang="en-US" dirty="0"/>
                  <a:t>为净出口（关于汇率的减函数）。</a:t>
                </a:r>
                <a:endParaRPr lang="en-US" altLang="zh-CN" dirty="0"/>
              </a:p>
              <a:p>
                <a:pPr lvl="1"/>
                <a:r>
                  <a:rPr lang="zh-CN" altLang="en-US" dirty="0"/>
                  <a:t>内生变量：</a:t>
                </a:r>
                <a:r>
                  <a:rPr lang="en-US" altLang="zh-CN" dirty="0"/>
                  <a:t> </a:t>
                </a:r>
                <a14:m>
                  <m:oMath xmlns:m="http://schemas.openxmlformats.org/officeDocument/2006/math">
                    <m:r>
                      <a:rPr lang="en-US" altLang="zh-CN" i="1">
                        <a:latin typeface="Cambria Math" panose="02040503050406030204" pitchFamily="18" charset="0"/>
                      </a:rPr>
                      <m:t>𝑌</m:t>
                    </m:r>
                  </m:oMath>
                </a14:m>
                <a:endParaRPr lang="en-US" altLang="zh-CN" dirty="0"/>
              </a:p>
              <a:p>
                <a:pPr lvl="1"/>
                <a:r>
                  <a:rPr lang="zh-CN" altLang="en-US" dirty="0"/>
                  <a:t>外生变量：</a:t>
                </a:r>
                <a14:m>
                  <m:oMath xmlns:m="http://schemas.openxmlformats.org/officeDocument/2006/math">
                    <m:r>
                      <a:rPr lang="en-US" altLang="zh-CN" i="1">
                        <a:latin typeface="Cambria Math" panose="02040503050406030204" pitchFamily="18" charset="0"/>
                      </a:rPr>
                      <m:t>𝐼</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b="0" i="1" smtClean="0">
                        <a:latin typeface="Cambria Math" panose="02040503050406030204" pitchFamily="18" charset="0"/>
                      </a:rPr>
                      <m:t>, </m:t>
                    </m:r>
                    <m:r>
                      <a:rPr lang="en-US" altLang="zh-CN" b="0" i="1" smtClean="0">
                        <a:latin typeface="Cambria Math" panose="02040503050406030204" pitchFamily="18" charset="0"/>
                      </a:rPr>
                      <m:t>𝐺</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up>
                    </m:sSup>
                  </m:oMath>
                </a14:m>
                <a:endParaRPr lang="en-US" altLang="zh-CN" dirty="0"/>
              </a:p>
              <a:p>
                <a:r>
                  <a:rPr lang="zh-CN" altLang="en-US" dirty="0"/>
                  <a:t>等式含义：</a:t>
                </a:r>
                <a:endParaRPr lang="en-US" altLang="zh-CN" dirty="0"/>
              </a:p>
              <a:p>
                <a:pPr marL="0" indent="0" algn="ctr">
                  <a:buNone/>
                </a:pPr>
                <a:r>
                  <a:rPr lang="zh-CN" altLang="en-US" sz="3300" b="1" dirty="0"/>
                  <a:t>总收入</a:t>
                </a:r>
                <a:r>
                  <a:rPr lang="en-US" altLang="zh-CN" sz="3300" b="1" dirty="0"/>
                  <a:t>=</a:t>
                </a:r>
                <a:r>
                  <a:rPr lang="zh-CN" altLang="en-US" sz="3300" b="1" dirty="0"/>
                  <a:t>消费支出</a:t>
                </a:r>
                <a:r>
                  <a:rPr lang="en-US" altLang="zh-CN" sz="3300" b="1" dirty="0"/>
                  <a:t>+</a:t>
                </a:r>
                <a:r>
                  <a:rPr lang="zh-CN" altLang="en-US" sz="3300" b="1" dirty="0"/>
                  <a:t>投资支出</a:t>
                </a:r>
                <a:r>
                  <a:rPr lang="en-US" altLang="zh-CN" sz="3300" b="1" dirty="0"/>
                  <a:t>+</a:t>
                </a:r>
                <a:r>
                  <a:rPr lang="zh-CN" altLang="en-US" sz="3300" b="1" dirty="0"/>
                  <a:t>政府支出</a:t>
                </a:r>
                <a:r>
                  <a:rPr lang="en-US" altLang="zh-CN" sz="3300" b="1" dirty="0"/>
                  <a:t>+</a:t>
                </a:r>
                <a:r>
                  <a:rPr lang="zh-CN" altLang="en-US" sz="3300" b="1" dirty="0"/>
                  <a:t>净外国支出</a:t>
                </a:r>
                <a:endParaRPr lang="en-US" altLang="zh-CN" sz="3300" b="1" dirty="0"/>
              </a:p>
            </p:txBody>
          </p:sp>
        </mc:Choice>
        <mc:Fallback xmlns="">
          <p:sp>
            <p:nvSpPr>
              <p:cNvPr id="3" name="内容占位符 2">
                <a:extLst>
                  <a:ext uri="{FF2B5EF4-FFF2-40B4-BE49-F238E27FC236}">
                    <a16:creationId xmlns:a16="http://schemas.microsoft.com/office/drawing/2014/main" id="{30F1AB32-12ED-4C6E-B0FA-CD2681F817C8}"/>
                  </a:ext>
                </a:extLst>
              </p:cNvPr>
              <p:cNvSpPr>
                <a:spLocks noGrp="1" noRot="1" noChangeAspect="1" noMove="1" noResize="1" noEditPoints="1" noAdjustHandles="1" noChangeArrowheads="1" noChangeShapeType="1" noTextEdit="1"/>
              </p:cNvSpPr>
              <p:nvPr>
                <p:ph idx="1"/>
              </p:nvPr>
            </p:nvSpPr>
            <p:spPr>
              <a:blipFill>
                <a:blip r:embed="rId3"/>
                <a:stretch>
                  <a:fillRect l="-1407" t="-2695" r="-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9508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A32CCE-E15A-4C83-BE29-048475D854D8}"/>
              </a:ext>
            </a:extLst>
          </p:cNvPr>
          <p:cNvSpPr>
            <a:spLocks noGrp="1"/>
          </p:cNvSpPr>
          <p:nvPr>
            <p:ph type="title"/>
          </p:nvPr>
        </p:nvSpPr>
        <p:spPr/>
        <p:txBody>
          <a:bodyPr/>
          <a:lstStyle/>
          <a:p>
            <a:r>
              <a:rPr lang="zh-CN" altLang="en-US" dirty="0"/>
              <a:t>升值衰退</a:t>
            </a:r>
          </a:p>
        </p:txBody>
      </p:sp>
      <p:cxnSp>
        <p:nvCxnSpPr>
          <p:cNvPr id="4" name="直接箭头连接符 3">
            <a:extLst>
              <a:ext uri="{FF2B5EF4-FFF2-40B4-BE49-F238E27FC236}">
                <a16:creationId xmlns:a16="http://schemas.microsoft.com/office/drawing/2014/main" id="{114D56C8-CBDF-4C39-A51F-3633A240F8EC}"/>
              </a:ext>
            </a:extLst>
          </p:cNvPr>
          <p:cNvCxnSpPr/>
          <p:nvPr/>
        </p:nvCxnSpPr>
        <p:spPr>
          <a:xfrm>
            <a:off x="2568336" y="5734997"/>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60C15F23-BCC6-466C-948B-B5926D2EC4CA}"/>
              </a:ext>
            </a:extLst>
          </p:cNvPr>
          <p:cNvCxnSpPr/>
          <p:nvPr/>
        </p:nvCxnSpPr>
        <p:spPr>
          <a:xfrm flipV="1">
            <a:off x="2568336" y="1486525"/>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6313B987-F81F-483C-B04E-6BB946452008}"/>
              </a:ext>
            </a:extLst>
          </p:cNvPr>
          <p:cNvCxnSpPr/>
          <p:nvPr/>
        </p:nvCxnSpPr>
        <p:spPr>
          <a:xfrm flipV="1">
            <a:off x="2568336" y="2062589"/>
            <a:ext cx="3744416" cy="36724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弧形 6">
            <a:extLst>
              <a:ext uri="{FF2B5EF4-FFF2-40B4-BE49-F238E27FC236}">
                <a16:creationId xmlns:a16="http://schemas.microsoft.com/office/drawing/2014/main" id="{AEFF03F8-D408-497C-ADD6-3B1A2421A72C}"/>
              </a:ext>
            </a:extLst>
          </p:cNvPr>
          <p:cNvSpPr/>
          <p:nvPr/>
        </p:nvSpPr>
        <p:spPr>
          <a:xfrm>
            <a:off x="2568336" y="5590981"/>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F5427E29-5056-4732-B3A7-6462D7488360}"/>
                  </a:ext>
                </a:extLst>
              </p:cNvPr>
              <p:cNvSpPr txBox="1"/>
              <p:nvPr/>
            </p:nvSpPr>
            <p:spPr>
              <a:xfrm>
                <a:off x="2743812" y="5395353"/>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8" name="TextBox 8">
                <a:extLst>
                  <a:ext uri="{FF2B5EF4-FFF2-40B4-BE49-F238E27FC236}">
                    <a16:creationId xmlns:a16="http://schemas.microsoft.com/office/drawing/2014/main" id="{F5427E29-5056-4732-B3A7-6462D7488360}"/>
                  </a:ext>
                </a:extLst>
              </p:cNvPr>
              <p:cNvSpPr txBox="1">
                <a:spLocks noRot="1" noChangeAspect="1" noMove="1" noResize="1" noEditPoints="1" noAdjustHandles="1" noChangeArrowheads="1" noChangeShapeType="1" noTextEdit="1"/>
              </p:cNvSpPr>
              <p:nvPr/>
            </p:nvSpPr>
            <p:spPr>
              <a:xfrm>
                <a:off x="2743812" y="5395353"/>
                <a:ext cx="504056" cy="375552"/>
              </a:xfrm>
              <a:prstGeom prst="rect">
                <a:avLst/>
              </a:prstGeom>
              <a:blipFill>
                <a:blip r:embed="rId2"/>
                <a:stretch>
                  <a:fillRect/>
                </a:stretch>
              </a:blipFill>
            </p:spPr>
            <p:txBody>
              <a:bodyPr/>
              <a:lstStyle/>
              <a:p>
                <a:r>
                  <a:rPr lang="zh-CN" altLang="en-US">
                    <a:noFill/>
                  </a:rPr>
                  <a:t> </a:t>
                </a:r>
              </a:p>
            </p:txBody>
          </p:sp>
        </mc:Fallback>
      </mc:AlternateContent>
      <p:cxnSp>
        <p:nvCxnSpPr>
          <p:cNvPr id="9" name="直接连接符 8">
            <a:extLst>
              <a:ext uri="{FF2B5EF4-FFF2-40B4-BE49-F238E27FC236}">
                <a16:creationId xmlns:a16="http://schemas.microsoft.com/office/drawing/2014/main" id="{29846821-B9DC-4203-B292-BB4722D6A471}"/>
              </a:ext>
            </a:extLst>
          </p:cNvPr>
          <p:cNvCxnSpPr/>
          <p:nvPr/>
        </p:nvCxnSpPr>
        <p:spPr>
          <a:xfrm flipV="1">
            <a:off x="2557216" y="2132581"/>
            <a:ext cx="4752528" cy="151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90EC50B-BDEB-4580-B29D-989E70A131F5}"/>
              </a:ext>
            </a:extLst>
          </p:cNvPr>
          <p:cNvCxnSpPr/>
          <p:nvPr/>
        </p:nvCxnSpPr>
        <p:spPr>
          <a:xfrm>
            <a:off x="4296528" y="4078813"/>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3">
            <a:extLst>
              <a:ext uri="{FF2B5EF4-FFF2-40B4-BE49-F238E27FC236}">
                <a16:creationId xmlns:a16="http://schemas.microsoft.com/office/drawing/2014/main" id="{F746EE9D-F485-4196-B592-D9BF65F479DE}"/>
              </a:ext>
            </a:extLst>
          </p:cNvPr>
          <p:cNvSpPr txBox="1"/>
          <p:nvPr/>
        </p:nvSpPr>
        <p:spPr>
          <a:xfrm>
            <a:off x="1884260" y="1449866"/>
            <a:ext cx="1368152" cy="369332"/>
          </a:xfrm>
          <a:prstGeom prst="rect">
            <a:avLst/>
          </a:prstGeom>
          <a:noFill/>
        </p:spPr>
        <p:txBody>
          <a:bodyPr wrap="square" rtlCol="0">
            <a:spAutoFit/>
          </a:bodyPr>
          <a:lstStyle/>
          <a:p>
            <a:r>
              <a:rPr lang="zh-CN" altLang="en-US" dirty="0"/>
              <a:t>支出</a:t>
            </a:r>
          </a:p>
        </p:txBody>
      </p:sp>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3C47BF02-C42E-4F1B-85BD-BAAED12488C8}"/>
                  </a:ext>
                </a:extLst>
              </p:cNvPr>
              <p:cNvSpPr txBox="1"/>
              <p:nvPr/>
            </p:nvSpPr>
            <p:spPr>
              <a:xfrm>
                <a:off x="5471115" y="570186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4">
                <a:extLst>
                  <a:ext uri="{FF2B5EF4-FFF2-40B4-BE49-F238E27FC236}">
                    <a16:creationId xmlns:a16="http://schemas.microsoft.com/office/drawing/2014/main" id="{3C47BF02-C42E-4F1B-85BD-BAAED12488C8}"/>
                  </a:ext>
                </a:extLst>
              </p:cNvPr>
              <p:cNvSpPr txBox="1">
                <a:spLocks noRot="1" noChangeAspect="1" noMove="1" noResize="1" noEditPoints="1" noAdjustHandles="1" noChangeArrowheads="1" noChangeShapeType="1" noTextEdit="1"/>
              </p:cNvSpPr>
              <p:nvPr/>
            </p:nvSpPr>
            <p:spPr>
              <a:xfrm>
                <a:off x="5471115" y="5701861"/>
                <a:ext cx="540061" cy="369332"/>
              </a:xfrm>
              <a:prstGeom prst="rect">
                <a:avLst/>
              </a:prstGeom>
              <a:blipFill>
                <a:blip r:embed="rId3"/>
                <a:stretch>
                  <a:fillRect/>
                </a:stretch>
              </a:blipFill>
            </p:spPr>
            <p:txBody>
              <a:bodyPr/>
              <a:lstStyle/>
              <a:p>
                <a:r>
                  <a:rPr lang="zh-CN" altLang="en-US">
                    <a:noFill/>
                  </a:rPr>
                  <a:t> </a:t>
                </a:r>
              </a:p>
            </p:txBody>
          </p:sp>
        </mc:Fallback>
      </mc:AlternateContent>
      <p:cxnSp>
        <p:nvCxnSpPr>
          <p:cNvPr id="13" name="直接连接符 12">
            <a:extLst>
              <a:ext uri="{FF2B5EF4-FFF2-40B4-BE49-F238E27FC236}">
                <a16:creationId xmlns:a16="http://schemas.microsoft.com/office/drawing/2014/main" id="{D553D637-4D7B-4DAA-B984-16590D06F35B}"/>
              </a:ext>
            </a:extLst>
          </p:cNvPr>
          <p:cNvCxnSpPr/>
          <p:nvPr/>
        </p:nvCxnSpPr>
        <p:spPr>
          <a:xfrm flipV="1">
            <a:off x="2578143" y="3084293"/>
            <a:ext cx="4752528" cy="151216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上箭头 20">
            <a:extLst>
              <a:ext uri="{FF2B5EF4-FFF2-40B4-BE49-F238E27FC236}">
                <a16:creationId xmlns:a16="http://schemas.microsoft.com/office/drawing/2014/main" id="{7CFDBDBA-45A2-4D45-B893-2627F92E29FB}"/>
              </a:ext>
            </a:extLst>
          </p:cNvPr>
          <p:cNvSpPr/>
          <p:nvPr/>
        </p:nvSpPr>
        <p:spPr>
          <a:xfrm rot="10800000">
            <a:off x="2424320" y="3718773"/>
            <a:ext cx="45719" cy="882098"/>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21">
                <a:extLst>
                  <a:ext uri="{FF2B5EF4-FFF2-40B4-BE49-F238E27FC236}">
                    <a16:creationId xmlns:a16="http://schemas.microsoft.com/office/drawing/2014/main" id="{62CBA0C6-5F27-4F46-9F97-371CAAF9BC33}"/>
                  </a:ext>
                </a:extLst>
              </p:cNvPr>
              <p:cNvSpPr txBox="1"/>
              <p:nvPr/>
            </p:nvSpPr>
            <p:spPr>
              <a:xfrm>
                <a:off x="631583" y="3990360"/>
                <a:ext cx="1975110" cy="369332"/>
              </a:xfrm>
              <a:prstGeom prst="rect">
                <a:avLst/>
              </a:prstGeom>
              <a:noFill/>
            </p:spPr>
            <p:txBody>
              <a:bodyPr wrap="square" rtlCol="0">
                <a:spAutoFit/>
              </a:bodyPr>
              <a:lstStyle/>
              <a:p>
                <a:r>
                  <a:rPr lang="zh-CN" altLang="en-US" dirty="0"/>
                  <a:t>净</a:t>
                </a:r>
                <a14:m>
                  <m:oMath xmlns:m="http://schemas.openxmlformats.org/officeDocument/2006/math">
                    <m:r>
                      <a:rPr lang="zh-CN" altLang="en-US" b="0" i="1" dirty="0">
                        <a:latin typeface="Cambria Math" panose="02040503050406030204" pitchFamily="18" charset="0"/>
                      </a:rPr>
                      <m:t>出口</m:t>
                    </m:r>
                    <m:r>
                      <a:rPr lang="zh-CN" altLang="en-US" i="1" dirty="0" smtClean="0">
                        <a:latin typeface="Cambria Math" panose="02040503050406030204" pitchFamily="18" charset="0"/>
                      </a:rPr>
                      <m:t>下降</m:t>
                    </m:r>
                    <m:r>
                      <a:rPr lang="en-US" altLang="zh-CN" b="0" i="1" dirty="0" smtClean="0">
                        <a:latin typeface="Cambria Math" panose="02040503050406030204" pitchFamily="18" charset="0"/>
                      </a:rPr>
                      <m:t>(</m:t>
                    </m:r>
                    <m:r>
                      <m:rPr>
                        <m:sty m:val="p"/>
                      </m:rPr>
                      <a:rPr lang="en-US" altLang="zh-CN" b="0" i="0" smtClean="0">
                        <a:latin typeface="Cambria Math"/>
                      </a:rPr>
                      <m:t>Δ</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oMath>
                </a14:m>
                <a:r>
                  <a:rPr lang="en-US" altLang="zh-CN" dirty="0"/>
                  <a:t> </a:t>
                </a:r>
                <a:endParaRPr lang="zh-CN" altLang="en-US" dirty="0"/>
              </a:p>
            </p:txBody>
          </p:sp>
        </mc:Choice>
        <mc:Fallback xmlns="">
          <p:sp>
            <p:nvSpPr>
              <p:cNvPr id="15" name="TextBox 21">
                <a:extLst>
                  <a:ext uri="{FF2B5EF4-FFF2-40B4-BE49-F238E27FC236}">
                    <a16:creationId xmlns:a16="http://schemas.microsoft.com/office/drawing/2014/main" id="{62CBA0C6-5F27-4F46-9F97-371CAAF9BC33}"/>
                  </a:ext>
                </a:extLst>
              </p:cNvPr>
              <p:cNvSpPr txBox="1">
                <a:spLocks noRot="1" noChangeAspect="1" noMove="1" noResize="1" noEditPoints="1" noAdjustHandles="1" noChangeArrowheads="1" noChangeShapeType="1" noTextEdit="1"/>
              </p:cNvSpPr>
              <p:nvPr/>
            </p:nvSpPr>
            <p:spPr>
              <a:xfrm>
                <a:off x="631583" y="3990360"/>
                <a:ext cx="1975110" cy="369332"/>
              </a:xfrm>
              <a:prstGeom prst="rect">
                <a:avLst/>
              </a:prstGeom>
              <a:blipFill>
                <a:blip r:embed="rId4"/>
                <a:stretch>
                  <a:fillRect l="-2778" t="-15000" b="-21667"/>
                </a:stretch>
              </a:blipFill>
            </p:spPr>
            <p:txBody>
              <a:bodyPr/>
              <a:lstStyle/>
              <a:p>
                <a:r>
                  <a:rPr lang="zh-CN" altLang="en-US">
                    <a:noFill/>
                  </a:rPr>
                  <a:t> </a:t>
                </a:r>
              </a:p>
            </p:txBody>
          </p:sp>
        </mc:Fallback>
      </mc:AlternateContent>
      <p:cxnSp>
        <p:nvCxnSpPr>
          <p:cNvPr id="16" name="直接连接符 15">
            <a:extLst>
              <a:ext uri="{FF2B5EF4-FFF2-40B4-BE49-F238E27FC236}">
                <a16:creationId xmlns:a16="http://schemas.microsoft.com/office/drawing/2014/main" id="{368B8467-C471-4291-93A3-81383A122536}"/>
              </a:ext>
            </a:extLst>
          </p:cNvPr>
          <p:cNvCxnSpPr/>
          <p:nvPr/>
        </p:nvCxnSpPr>
        <p:spPr>
          <a:xfrm>
            <a:off x="5736688" y="2638653"/>
            <a:ext cx="0" cy="3096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右箭头 24">
            <a:extLst>
              <a:ext uri="{FF2B5EF4-FFF2-40B4-BE49-F238E27FC236}">
                <a16:creationId xmlns:a16="http://schemas.microsoft.com/office/drawing/2014/main" id="{956F2910-8EFB-4B33-8F2A-86EAE6C60E51}"/>
              </a:ext>
            </a:extLst>
          </p:cNvPr>
          <p:cNvSpPr/>
          <p:nvPr/>
        </p:nvSpPr>
        <p:spPr>
          <a:xfrm rot="10800000">
            <a:off x="4435972" y="4524728"/>
            <a:ext cx="11612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TextBox 26">
                <a:extLst>
                  <a:ext uri="{FF2B5EF4-FFF2-40B4-BE49-F238E27FC236}">
                    <a16:creationId xmlns:a16="http://schemas.microsoft.com/office/drawing/2014/main" id="{9572953C-A547-4508-B293-AD90B0F9D7B7}"/>
                  </a:ext>
                </a:extLst>
              </p:cNvPr>
              <p:cNvSpPr txBox="1"/>
              <p:nvPr/>
            </p:nvSpPr>
            <p:spPr>
              <a:xfrm>
                <a:off x="4296527" y="4743123"/>
                <a:ext cx="1643623" cy="369332"/>
              </a:xfrm>
              <a:prstGeom prst="rect">
                <a:avLst/>
              </a:prstGeom>
              <a:noFill/>
            </p:spPr>
            <p:txBody>
              <a:bodyPr wrap="square" rtlCol="0">
                <a:spAutoFit/>
              </a:bodyPr>
              <a:lstStyle/>
              <a:p>
                <a:r>
                  <a:rPr lang="zh-CN" altLang="en-US" dirty="0"/>
                  <a:t>收入</a:t>
                </a:r>
                <a14:m>
                  <m:oMath xmlns:m="http://schemas.openxmlformats.org/officeDocument/2006/math">
                    <m:r>
                      <a:rPr lang="zh-CN" altLang="en-US" i="1" dirty="0">
                        <a:latin typeface="Cambria Math" panose="02040503050406030204" pitchFamily="18" charset="0"/>
                      </a:rPr>
                      <m:t>减少</m:t>
                    </m:r>
                    <m:r>
                      <a:rPr lang="en-US" altLang="zh-CN" i="1" dirty="0">
                        <a:latin typeface="Cambria Math" panose="02040503050406030204" pitchFamily="18" charset="0"/>
                      </a:rPr>
                      <m:t>(</m:t>
                    </m:r>
                    <m:r>
                      <m:rPr>
                        <m:sty m:val="p"/>
                      </m:rPr>
                      <a:rPr lang="en-US" altLang="zh-CN">
                        <a:latin typeface="Cambria Math"/>
                      </a:rPr>
                      <m:t>Δ</m:t>
                    </m:r>
                    <m:r>
                      <a:rPr lang="en-US" altLang="zh-CN" i="1" smtClean="0">
                        <a:latin typeface="Cambria Math" panose="02040503050406030204" pitchFamily="18" charset="0"/>
                      </a:rPr>
                      <m:t>𝑌</m:t>
                    </m:r>
                    <m:r>
                      <a:rPr lang="en-US" altLang="zh-CN" i="1">
                        <a:latin typeface="Cambria Math" panose="02040503050406030204" pitchFamily="18" charset="0"/>
                      </a:rPr>
                      <m:t>)</m:t>
                    </m:r>
                  </m:oMath>
                </a14:m>
                <a:r>
                  <a:rPr lang="en-US" altLang="zh-CN" dirty="0"/>
                  <a:t> </a:t>
                </a:r>
                <a:endParaRPr lang="zh-CN" altLang="en-US" dirty="0"/>
              </a:p>
            </p:txBody>
          </p:sp>
        </mc:Choice>
        <mc:Fallback xmlns="">
          <p:sp>
            <p:nvSpPr>
              <p:cNvPr id="18" name="TextBox 26">
                <a:extLst>
                  <a:ext uri="{FF2B5EF4-FFF2-40B4-BE49-F238E27FC236}">
                    <a16:creationId xmlns:a16="http://schemas.microsoft.com/office/drawing/2014/main" id="{9572953C-A547-4508-B293-AD90B0F9D7B7}"/>
                  </a:ext>
                </a:extLst>
              </p:cNvPr>
              <p:cNvSpPr txBox="1">
                <a:spLocks noRot="1" noChangeAspect="1" noMove="1" noResize="1" noEditPoints="1" noAdjustHandles="1" noChangeArrowheads="1" noChangeShapeType="1" noTextEdit="1"/>
              </p:cNvSpPr>
              <p:nvPr/>
            </p:nvSpPr>
            <p:spPr>
              <a:xfrm>
                <a:off x="4296527" y="4743123"/>
                <a:ext cx="1643623" cy="369332"/>
              </a:xfrm>
              <a:prstGeom prst="rect">
                <a:avLst/>
              </a:prstGeom>
              <a:blipFill>
                <a:blip r:embed="rId5"/>
                <a:stretch>
                  <a:fillRect l="-3346"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14">
                <a:extLst>
                  <a:ext uri="{FF2B5EF4-FFF2-40B4-BE49-F238E27FC236}">
                    <a16:creationId xmlns:a16="http://schemas.microsoft.com/office/drawing/2014/main" id="{A27EA631-A784-48A5-BCE9-081858CC5051}"/>
                  </a:ext>
                </a:extLst>
              </p:cNvPr>
              <p:cNvSpPr txBox="1"/>
              <p:nvPr/>
            </p:nvSpPr>
            <p:spPr>
              <a:xfrm>
                <a:off x="4090356" y="5720005"/>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1" name="TextBox 14">
                <a:extLst>
                  <a:ext uri="{FF2B5EF4-FFF2-40B4-BE49-F238E27FC236}">
                    <a16:creationId xmlns:a16="http://schemas.microsoft.com/office/drawing/2014/main" id="{A27EA631-A784-48A5-BCE9-081858CC5051}"/>
                  </a:ext>
                </a:extLst>
              </p:cNvPr>
              <p:cNvSpPr txBox="1">
                <a:spLocks noRot="1" noChangeAspect="1" noMove="1" noResize="1" noEditPoints="1" noAdjustHandles="1" noChangeArrowheads="1" noChangeShapeType="1" noTextEdit="1"/>
              </p:cNvSpPr>
              <p:nvPr/>
            </p:nvSpPr>
            <p:spPr>
              <a:xfrm>
                <a:off x="4090356" y="5720005"/>
                <a:ext cx="540061"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7AF8AABF-79E5-4CA5-9B0A-40A3CF399444}"/>
                  </a:ext>
                </a:extLst>
              </p:cNvPr>
              <p:cNvSpPr txBox="1"/>
              <p:nvPr/>
            </p:nvSpPr>
            <p:spPr>
              <a:xfrm>
                <a:off x="5688609" y="1769911"/>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22" name="文本框 21">
                <a:extLst>
                  <a:ext uri="{FF2B5EF4-FFF2-40B4-BE49-F238E27FC236}">
                    <a16:creationId xmlns:a16="http://schemas.microsoft.com/office/drawing/2014/main" id="{7AF8AABF-79E5-4CA5-9B0A-40A3CF399444}"/>
                  </a:ext>
                </a:extLst>
              </p:cNvPr>
              <p:cNvSpPr txBox="1">
                <a:spLocks noRot="1" noChangeAspect="1" noMove="1" noResize="1" noEditPoints="1" noAdjustHandles="1" noChangeArrowheads="1" noChangeShapeType="1" noTextEdit="1"/>
              </p:cNvSpPr>
              <p:nvPr/>
            </p:nvSpPr>
            <p:spPr>
              <a:xfrm>
                <a:off x="5688609" y="1769911"/>
                <a:ext cx="1158976"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14">
                <a:extLst>
                  <a:ext uri="{FF2B5EF4-FFF2-40B4-BE49-F238E27FC236}">
                    <a16:creationId xmlns:a16="http://schemas.microsoft.com/office/drawing/2014/main" id="{9708DE55-1BC7-47AB-AAAA-D2D3FCFBCCF9}"/>
                  </a:ext>
                </a:extLst>
              </p:cNvPr>
              <p:cNvSpPr txBox="1"/>
              <p:nvPr/>
            </p:nvSpPr>
            <p:spPr>
              <a:xfrm>
                <a:off x="7165413" y="574131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3" name="TextBox 14">
                <a:extLst>
                  <a:ext uri="{FF2B5EF4-FFF2-40B4-BE49-F238E27FC236}">
                    <a16:creationId xmlns:a16="http://schemas.microsoft.com/office/drawing/2014/main" id="{9708DE55-1BC7-47AB-AAAA-D2D3FCFBCCF9}"/>
                  </a:ext>
                </a:extLst>
              </p:cNvPr>
              <p:cNvSpPr txBox="1">
                <a:spLocks noRot="1" noChangeAspect="1" noMove="1" noResize="1" noEditPoints="1" noAdjustHandles="1" noChangeArrowheads="1" noChangeShapeType="1" noTextEdit="1"/>
              </p:cNvSpPr>
              <p:nvPr/>
            </p:nvSpPr>
            <p:spPr>
              <a:xfrm>
                <a:off x="7165413" y="5741311"/>
                <a:ext cx="540061" cy="369332"/>
              </a:xfrm>
              <a:prstGeom prst="rect">
                <a:avLst/>
              </a:prstGeom>
              <a:blipFill>
                <a:blip r:embed="rId8"/>
                <a:stretch>
                  <a:fillRect/>
                </a:stretch>
              </a:blipFill>
            </p:spPr>
            <p:txBody>
              <a:bodyPr/>
              <a:lstStyle/>
              <a:p>
                <a:r>
                  <a:rPr lang="zh-CN" altLang="en-US">
                    <a:noFill/>
                  </a:rPr>
                  <a:t> </a:t>
                </a:r>
              </a:p>
            </p:txBody>
          </p:sp>
        </mc:Fallback>
      </mc:AlternateContent>
      <p:sp>
        <p:nvSpPr>
          <p:cNvPr id="24" name="TextBox 13">
            <a:extLst>
              <a:ext uri="{FF2B5EF4-FFF2-40B4-BE49-F238E27FC236}">
                <a16:creationId xmlns:a16="http://schemas.microsoft.com/office/drawing/2014/main" id="{B463ABFF-856C-49DB-B1A9-5F5CD29CC807}"/>
              </a:ext>
            </a:extLst>
          </p:cNvPr>
          <p:cNvSpPr txBox="1"/>
          <p:nvPr/>
        </p:nvSpPr>
        <p:spPr>
          <a:xfrm>
            <a:off x="7068835" y="5303273"/>
            <a:ext cx="1368152" cy="369332"/>
          </a:xfrm>
          <a:prstGeom prst="rect">
            <a:avLst/>
          </a:prstGeom>
          <a:noFill/>
        </p:spPr>
        <p:txBody>
          <a:bodyPr wrap="square" rtlCol="0">
            <a:spAutoFit/>
          </a:bodyPr>
          <a:lstStyle/>
          <a:p>
            <a:r>
              <a:rPr lang="zh-CN" altLang="en-US" dirty="0"/>
              <a:t>收入</a:t>
            </a:r>
          </a:p>
        </p:txBody>
      </p:sp>
      <p:sp>
        <p:nvSpPr>
          <p:cNvPr id="25" name="右大括号 24">
            <a:extLst>
              <a:ext uri="{FF2B5EF4-FFF2-40B4-BE49-F238E27FC236}">
                <a16:creationId xmlns:a16="http://schemas.microsoft.com/office/drawing/2014/main" id="{C8B26957-EF52-474D-BFE3-4CB2BC87FC24}"/>
              </a:ext>
            </a:extLst>
          </p:cNvPr>
          <p:cNvSpPr/>
          <p:nvPr/>
        </p:nvSpPr>
        <p:spPr>
          <a:xfrm>
            <a:off x="5736688" y="2638653"/>
            <a:ext cx="203431" cy="14282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54878339-C2CF-4A10-8BB5-962709CDA466}"/>
              </a:ext>
            </a:extLst>
          </p:cNvPr>
          <p:cNvCxnSpPr/>
          <p:nvPr/>
        </p:nvCxnSpPr>
        <p:spPr>
          <a:xfrm>
            <a:off x="4296527" y="4066889"/>
            <a:ext cx="14401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左大括号 28">
            <a:extLst>
              <a:ext uri="{FF2B5EF4-FFF2-40B4-BE49-F238E27FC236}">
                <a16:creationId xmlns:a16="http://schemas.microsoft.com/office/drawing/2014/main" id="{3C0325F1-B0CF-4C6B-BF23-D9DA8931C6AF}"/>
              </a:ext>
            </a:extLst>
          </p:cNvPr>
          <p:cNvSpPr/>
          <p:nvPr/>
        </p:nvSpPr>
        <p:spPr>
          <a:xfrm>
            <a:off x="5574668" y="2638653"/>
            <a:ext cx="113941" cy="9343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6ADA019F-5369-404F-B375-D153FE626E58}"/>
                  </a:ext>
                </a:extLst>
              </p:cNvPr>
              <p:cNvSpPr/>
              <p:nvPr/>
            </p:nvSpPr>
            <p:spPr>
              <a:xfrm>
                <a:off x="5208518" y="2932763"/>
                <a:ext cx="5301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mtClean="0">
                          <a:latin typeface="Cambria Math"/>
                        </a:rPr>
                        <m:t>Δ</m:t>
                      </m:r>
                      <m:r>
                        <a:rPr lang="en-US" altLang="zh-CN" b="0" i="1" smtClean="0">
                          <a:latin typeface="Cambria Math" panose="02040503050406030204" pitchFamily="18" charset="0"/>
                        </a:rPr>
                        <m:t>𝑋</m:t>
                      </m:r>
                    </m:oMath>
                  </m:oMathPara>
                </a14:m>
                <a:endParaRPr lang="zh-CN" altLang="en-US" i="1" dirty="0"/>
              </a:p>
            </p:txBody>
          </p:sp>
        </mc:Choice>
        <mc:Fallback xmlns="">
          <p:sp>
            <p:nvSpPr>
              <p:cNvPr id="30" name="矩形 29">
                <a:extLst>
                  <a:ext uri="{FF2B5EF4-FFF2-40B4-BE49-F238E27FC236}">
                    <a16:creationId xmlns:a16="http://schemas.microsoft.com/office/drawing/2014/main" id="{6ADA019F-5369-404F-B375-D153FE626E58}"/>
                  </a:ext>
                </a:extLst>
              </p:cNvPr>
              <p:cNvSpPr>
                <a:spLocks noRot="1" noChangeAspect="1" noMove="1" noResize="1" noEditPoints="1" noAdjustHandles="1" noChangeArrowheads="1" noChangeShapeType="1" noTextEdit="1"/>
              </p:cNvSpPr>
              <p:nvPr/>
            </p:nvSpPr>
            <p:spPr>
              <a:xfrm>
                <a:off x="5208518" y="2932763"/>
                <a:ext cx="530145"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B69FF308-A79C-4126-AC3E-114D5A680EAF}"/>
                  </a:ext>
                </a:extLst>
              </p:cNvPr>
              <p:cNvSpPr/>
              <p:nvPr/>
            </p:nvSpPr>
            <p:spPr>
              <a:xfrm>
                <a:off x="5866172" y="3145562"/>
                <a:ext cx="5205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a:latin typeface="Cambria Math"/>
                        </a:rPr>
                        <m:t>Δ</m:t>
                      </m:r>
                      <m:r>
                        <a:rPr lang="en-US" altLang="zh-CN" i="1">
                          <a:latin typeface="Cambria Math" panose="02040503050406030204" pitchFamily="18" charset="0"/>
                        </a:rPr>
                        <m:t>𝑌</m:t>
                      </m:r>
                    </m:oMath>
                  </m:oMathPara>
                </a14:m>
                <a:endParaRPr lang="zh-CN" altLang="en-US" dirty="0"/>
              </a:p>
            </p:txBody>
          </p:sp>
        </mc:Choice>
        <mc:Fallback xmlns="">
          <p:sp>
            <p:nvSpPr>
              <p:cNvPr id="31" name="矩形 30">
                <a:extLst>
                  <a:ext uri="{FF2B5EF4-FFF2-40B4-BE49-F238E27FC236}">
                    <a16:creationId xmlns:a16="http://schemas.microsoft.com/office/drawing/2014/main" id="{B69FF308-A79C-4126-AC3E-114D5A680EAF}"/>
                  </a:ext>
                </a:extLst>
              </p:cNvPr>
              <p:cNvSpPr>
                <a:spLocks noRot="1" noChangeAspect="1" noMove="1" noResize="1" noEditPoints="1" noAdjustHandles="1" noChangeArrowheads="1" noChangeShapeType="1" noTextEdit="1"/>
              </p:cNvSpPr>
              <p:nvPr/>
            </p:nvSpPr>
            <p:spPr>
              <a:xfrm>
                <a:off x="5866172" y="3145562"/>
                <a:ext cx="520527" cy="369332"/>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498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dirty="0"/>
              <a:t>日本经济奇迹、广场协议和“升值衰退”</a:t>
            </a:r>
            <a:endParaRPr lang="en-US" altLang="zh-CN" dirty="0"/>
          </a:p>
          <a:p>
            <a:r>
              <a:rPr lang="zh-CN" altLang="en-US" b="1" dirty="0"/>
              <a:t>货币宽松和泡沫经济</a:t>
            </a:r>
            <a:endParaRPr lang="en-US" altLang="zh-CN" b="1" dirty="0"/>
          </a:p>
          <a:p>
            <a:r>
              <a:rPr lang="zh-CN" altLang="en-US" dirty="0"/>
              <a:t>资产负债表衰退</a:t>
            </a:r>
            <a:endParaRPr lang="en-US" altLang="zh-CN" dirty="0"/>
          </a:p>
          <a:p>
            <a:r>
              <a:rPr lang="zh-CN" altLang="en-US" dirty="0"/>
              <a:t>政府应对</a:t>
            </a:r>
            <a:endParaRPr lang="en-US" altLang="zh-CN" dirty="0"/>
          </a:p>
          <a:p>
            <a:endParaRPr lang="zh-CN" altLang="en-US" dirty="0"/>
          </a:p>
        </p:txBody>
      </p:sp>
    </p:spTree>
    <p:extLst>
      <p:ext uri="{BB962C8B-B14F-4D97-AF65-F5344CB8AC3E}">
        <p14:creationId xmlns:p14="http://schemas.microsoft.com/office/powerpoint/2010/main" val="2631432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E381DA-5D81-475F-8F3F-3A2CA55251B0}"/>
              </a:ext>
            </a:extLst>
          </p:cNvPr>
          <p:cNvSpPr>
            <a:spLocks noGrp="1"/>
          </p:cNvSpPr>
          <p:nvPr>
            <p:ph type="title"/>
          </p:nvPr>
        </p:nvSpPr>
        <p:spPr/>
        <p:txBody>
          <a:bodyPr/>
          <a:lstStyle/>
          <a:p>
            <a:r>
              <a:rPr lang="zh-CN" altLang="en-US" dirty="0"/>
              <a:t>广场协议前夜的货币政策</a:t>
            </a:r>
          </a:p>
        </p:txBody>
      </p:sp>
      <p:sp>
        <p:nvSpPr>
          <p:cNvPr id="4" name="内容占位符 3">
            <a:extLst>
              <a:ext uri="{FF2B5EF4-FFF2-40B4-BE49-F238E27FC236}">
                <a16:creationId xmlns:a16="http://schemas.microsoft.com/office/drawing/2014/main" id="{CCA0C106-3A81-41FB-A501-A6FADD5ED17D}"/>
              </a:ext>
            </a:extLst>
          </p:cNvPr>
          <p:cNvSpPr>
            <a:spLocks noGrp="1"/>
          </p:cNvSpPr>
          <p:nvPr>
            <p:ph sz="half" idx="1"/>
          </p:nvPr>
        </p:nvSpPr>
        <p:spPr/>
        <p:txBody>
          <a:bodyPr/>
          <a:lstStyle/>
          <a:p>
            <a:r>
              <a:rPr lang="en-US" altLang="zh-CN" dirty="0"/>
              <a:t>1979</a:t>
            </a:r>
            <a:r>
              <a:rPr lang="zh-CN" altLang="en-US" dirty="0"/>
              <a:t>年第二次石油危机使得日本经济增速下降。</a:t>
            </a:r>
            <a:endParaRPr lang="en-US" altLang="zh-CN" dirty="0"/>
          </a:p>
          <a:p>
            <a:r>
              <a:rPr lang="zh-CN" altLang="en-US" dirty="0"/>
              <a:t>从</a:t>
            </a:r>
            <a:r>
              <a:rPr lang="en-US" altLang="zh-CN" dirty="0"/>
              <a:t>1980.8</a:t>
            </a:r>
            <a:r>
              <a:rPr lang="zh-CN" altLang="en-US" dirty="0"/>
              <a:t>起，货币持续宽松，带来增长恢复。</a:t>
            </a:r>
            <a:endParaRPr lang="en-US" altLang="zh-CN" dirty="0"/>
          </a:p>
          <a:p>
            <a:r>
              <a:rPr lang="zh-CN" altLang="en-US" dirty="0"/>
              <a:t>日本央行（</a:t>
            </a:r>
            <a:r>
              <a:rPr lang="en-US" altLang="zh-CN" dirty="0"/>
              <a:t>Bank of Japan</a:t>
            </a:r>
            <a:r>
              <a:rPr lang="zh-CN" altLang="en-US" dirty="0"/>
              <a:t>）无意继续降息。</a:t>
            </a:r>
          </a:p>
        </p:txBody>
      </p:sp>
      <p:graphicFrame>
        <p:nvGraphicFramePr>
          <p:cNvPr id="6" name="内容占位符 4">
            <a:extLst>
              <a:ext uri="{FF2B5EF4-FFF2-40B4-BE49-F238E27FC236}">
                <a16:creationId xmlns:a16="http://schemas.microsoft.com/office/drawing/2014/main" id="{2BE6D7B0-F059-4FE9-8621-D8873C54390A}"/>
              </a:ext>
            </a:extLst>
          </p:cNvPr>
          <p:cNvGraphicFramePr>
            <a:graphicFrameLocks noGrp="1"/>
          </p:cNvGraphicFramePr>
          <p:nvPr>
            <p:ph sz="half" idx="2"/>
            <p:extLst>
              <p:ext uri="{D42A27DB-BD31-4B8C-83A1-F6EECF244321}">
                <p14:modId xmlns:p14="http://schemas.microsoft.com/office/powerpoint/2010/main" val="213378521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接箭头连接符 6">
            <a:extLst>
              <a:ext uri="{FF2B5EF4-FFF2-40B4-BE49-F238E27FC236}">
                <a16:creationId xmlns:a16="http://schemas.microsoft.com/office/drawing/2014/main" id="{784147CE-668F-4AEA-9044-FB9E352E019F}"/>
              </a:ext>
            </a:extLst>
          </p:cNvPr>
          <p:cNvCxnSpPr>
            <a:cxnSpLocks/>
          </p:cNvCxnSpPr>
          <p:nvPr/>
        </p:nvCxnSpPr>
        <p:spPr>
          <a:xfrm>
            <a:off x="5940152" y="3356992"/>
            <a:ext cx="0" cy="499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2157DB46-FD31-4493-96F1-855F2C38FE01}"/>
              </a:ext>
            </a:extLst>
          </p:cNvPr>
          <p:cNvSpPr txBox="1"/>
          <p:nvPr/>
        </p:nvSpPr>
        <p:spPr>
          <a:xfrm>
            <a:off x="5508104" y="2924944"/>
            <a:ext cx="1152121" cy="369332"/>
          </a:xfrm>
          <a:prstGeom prst="rect">
            <a:avLst/>
          </a:prstGeom>
          <a:noFill/>
        </p:spPr>
        <p:txBody>
          <a:bodyPr wrap="square" rtlCol="0">
            <a:spAutoFit/>
          </a:bodyPr>
          <a:lstStyle/>
          <a:p>
            <a:r>
              <a:rPr lang="zh-CN" altLang="en-US" dirty="0"/>
              <a:t>广场协议</a:t>
            </a:r>
          </a:p>
        </p:txBody>
      </p:sp>
    </p:spTree>
    <p:extLst>
      <p:ext uri="{BB962C8B-B14F-4D97-AF65-F5344CB8AC3E}">
        <p14:creationId xmlns:p14="http://schemas.microsoft.com/office/powerpoint/2010/main" val="1315067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049B1-2E0E-414C-A866-56B02FAD73A6}"/>
              </a:ext>
            </a:extLst>
          </p:cNvPr>
          <p:cNvSpPr>
            <a:spLocks noGrp="1"/>
          </p:cNvSpPr>
          <p:nvPr>
            <p:ph type="title"/>
          </p:nvPr>
        </p:nvSpPr>
        <p:spPr/>
        <p:txBody>
          <a:bodyPr/>
          <a:lstStyle/>
          <a:p>
            <a:r>
              <a:rPr lang="zh-CN" altLang="en-US" dirty="0"/>
              <a:t>宽松</a:t>
            </a:r>
          </a:p>
        </p:txBody>
      </p:sp>
      <p:sp>
        <p:nvSpPr>
          <p:cNvPr id="3" name="内容占位符 2">
            <a:extLst>
              <a:ext uri="{FF2B5EF4-FFF2-40B4-BE49-F238E27FC236}">
                <a16:creationId xmlns:a16="http://schemas.microsoft.com/office/drawing/2014/main" id="{C8878E62-738D-4AFC-AC95-C6A7C5F05664}"/>
              </a:ext>
            </a:extLst>
          </p:cNvPr>
          <p:cNvSpPr>
            <a:spLocks noGrp="1"/>
          </p:cNvSpPr>
          <p:nvPr>
            <p:ph sz="half" idx="1"/>
          </p:nvPr>
        </p:nvSpPr>
        <p:spPr>
          <a:xfrm>
            <a:off x="457200" y="1600200"/>
            <a:ext cx="3322711" cy="4525963"/>
          </a:xfrm>
        </p:spPr>
        <p:txBody>
          <a:bodyPr/>
          <a:lstStyle/>
          <a:p>
            <a:r>
              <a:rPr lang="zh-CN" altLang="en-US" dirty="0"/>
              <a:t>原因</a:t>
            </a:r>
            <a:endParaRPr lang="en-US" altLang="zh-CN" dirty="0"/>
          </a:p>
          <a:p>
            <a:pPr lvl="1"/>
            <a:r>
              <a:rPr lang="zh-CN" altLang="en-US" dirty="0"/>
              <a:t>“升值衰退”</a:t>
            </a:r>
            <a:endParaRPr lang="en-US" altLang="zh-CN" dirty="0"/>
          </a:p>
          <a:p>
            <a:pPr lvl="1"/>
            <a:r>
              <a:rPr lang="zh-CN" altLang="en-US" dirty="0"/>
              <a:t>来自美国的压力</a:t>
            </a:r>
            <a:endParaRPr lang="en-US" altLang="zh-CN" dirty="0"/>
          </a:p>
          <a:p>
            <a:r>
              <a:rPr lang="zh-CN" altLang="en-US" dirty="0"/>
              <a:t>从</a:t>
            </a:r>
            <a:r>
              <a:rPr lang="en-US" altLang="zh-CN" dirty="0"/>
              <a:t>87.3</a:t>
            </a:r>
            <a:r>
              <a:rPr lang="zh-CN" altLang="en-US" dirty="0"/>
              <a:t>到</a:t>
            </a:r>
            <a:r>
              <a:rPr lang="en-US" altLang="zh-CN" dirty="0"/>
              <a:t>89.3</a:t>
            </a:r>
            <a:r>
              <a:rPr lang="zh-CN" altLang="en-US" dirty="0"/>
              <a:t>，贴现利率维持在</a:t>
            </a:r>
            <a:r>
              <a:rPr lang="en-US" altLang="zh-CN" dirty="0"/>
              <a:t>2.5%</a:t>
            </a:r>
          </a:p>
          <a:p>
            <a:r>
              <a:rPr lang="zh-CN" altLang="en-US" dirty="0"/>
              <a:t>为阻止过快升值，</a:t>
            </a:r>
            <a:endParaRPr lang="en-US" altLang="zh-CN" dirty="0"/>
          </a:p>
          <a:p>
            <a:pPr marL="0" indent="0">
              <a:buNone/>
            </a:pPr>
            <a:r>
              <a:rPr lang="zh-CN" altLang="en-US" dirty="0"/>
              <a:t>购买美元，释放日元。</a:t>
            </a:r>
          </a:p>
        </p:txBody>
      </p:sp>
      <p:graphicFrame>
        <p:nvGraphicFramePr>
          <p:cNvPr id="5" name="内容占位符 4">
            <a:extLst>
              <a:ext uri="{FF2B5EF4-FFF2-40B4-BE49-F238E27FC236}">
                <a16:creationId xmlns:a16="http://schemas.microsoft.com/office/drawing/2014/main" id="{2B863D7D-D3AF-406B-846F-1A0D115D0DB8}"/>
              </a:ext>
            </a:extLst>
          </p:cNvPr>
          <p:cNvGraphicFramePr>
            <a:graphicFrameLocks noGrp="1"/>
          </p:cNvGraphicFramePr>
          <p:nvPr>
            <p:ph sz="half" idx="2"/>
            <p:extLst>
              <p:ext uri="{D42A27DB-BD31-4B8C-83A1-F6EECF244321}">
                <p14:modId xmlns:p14="http://schemas.microsoft.com/office/powerpoint/2010/main" val="914831042"/>
              </p:ext>
            </p:extLst>
          </p:nvPr>
        </p:nvGraphicFramePr>
        <p:xfrm>
          <a:off x="3779912" y="1600200"/>
          <a:ext cx="4906888"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接箭头连接符 6">
            <a:extLst>
              <a:ext uri="{FF2B5EF4-FFF2-40B4-BE49-F238E27FC236}">
                <a16:creationId xmlns:a16="http://schemas.microsoft.com/office/drawing/2014/main" id="{E27C19D3-C5AC-45F6-9A8C-F08A9FD59F18}"/>
              </a:ext>
            </a:extLst>
          </p:cNvPr>
          <p:cNvCxnSpPr>
            <a:cxnSpLocks/>
          </p:cNvCxnSpPr>
          <p:nvPr/>
        </p:nvCxnSpPr>
        <p:spPr>
          <a:xfrm>
            <a:off x="5580112" y="3784616"/>
            <a:ext cx="216024" cy="830304"/>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5B364B9A-9DE7-4A86-A4C3-9B8A1243E4C8}"/>
              </a:ext>
            </a:extLst>
          </p:cNvPr>
          <p:cNvCxnSpPr>
            <a:cxnSpLocks/>
          </p:cNvCxnSpPr>
          <p:nvPr/>
        </p:nvCxnSpPr>
        <p:spPr>
          <a:xfrm>
            <a:off x="5292080" y="3284984"/>
            <a:ext cx="0" cy="499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1CE5ED99-8B1C-41B5-939A-6E41A17FC650}"/>
              </a:ext>
            </a:extLst>
          </p:cNvPr>
          <p:cNvSpPr txBox="1"/>
          <p:nvPr/>
        </p:nvSpPr>
        <p:spPr>
          <a:xfrm>
            <a:off x="4860032" y="2852936"/>
            <a:ext cx="1152121" cy="369332"/>
          </a:xfrm>
          <a:prstGeom prst="rect">
            <a:avLst/>
          </a:prstGeom>
          <a:noFill/>
        </p:spPr>
        <p:txBody>
          <a:bodyPr wrap="square" rtlCol="0">
            <a:spAutoFit/>
          </a:bodyPr>
          <a:lstStyle/>
          <a:p>
            <a:r>
              <a:rPr lang="zh-CN" altLang="en-US" dirty="0"/>
              <a:t>广场协议</a:t>
            </a:r>
          </a:p>
        </p:txBody>
      </p:sp>
      <p:cxnSp>
        <p:nvCxnSpPr>
          <p:cNvPr id="14" name="直接箭头连接符 13">
            <a:extLst>
              <a:ext uri="{FF2B5EF4-FFF2-40B4-BE49-F238E27FC236}">
                <a16:creationId xmlns:a16="http://schemas.microsoft.com/office/drawing/2014/main" id="{D012B080-C4EE-4293-9D15-018EBC9383C6}"/>
              </a:ext>
            </a:extLst>
          </p:cNvPr>
          <p:cNvCxnSpPr/>
          <p:nvPr/>
        </p:nvCxnSpPr>
        <p:spPr>
          <a:xfrm flipV="1">
            <a:off x="5220072" y="4614920"/>
            <a:ext cx="360040" cy="182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362A3BC9-B640-4925-AFD0-C174E9A7AA35}"/>
              </a:ext>
            </a:extLst>
          </p:cNvPr>
          <p:cNvSpPr txBox="1"/>
          <p:nvPr/>
        </p:nvSpPr>
        <p:spPr>
          <a:xfrm>
            <a:off x="4283968" y="4797152"/>
            <a:ext cx="1584176" cy="369332"/>
          </a:xfrm>
          <a:prstGeom prst="rect">
            <a:avLst/>
          </a:prstGeom>
          <a:noFill/>
        </p:spPr>
        <p:txBody>
          <a:bodyPr wrap="square" rtlCol="0">
            <a:spAutoFit/>
          </a:bodyPr>
          <a:lstStyle/>
          <a:p>
            <a:r>
              <a:rPr lang="zh-CN" altLang="en-US" dirty="0"/>
              <a:t>卢浮宫协议</a:t>
            </a:r>
          </a:p>
        </p:txBody>
      </p:sp>
    </p:spTree>
    <p:extLst>
      <p:ext uri="{BB962C8B-B14F-4D97-AF65-F5344CB8AC3E}">
        <p14:creationId xmlns:p14="http://schemas.microsoft.com/office/powerpoint/2010/main" val="271654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14D3550-E9C7-4F4A-B7C7-2B8FF8143E76}"/>
              </a:ext>
            </a:extLst>
          </p:cNvPr>
          <p:cNvSpPr>
            <a:spLocks noGrp="1"/>
          </p:cNvSpPr>
          <p:nvPr>
            <p:ph type="title"/>
          </p:nvPr>
        </p:nvSpPr>
        <p:spPr/>
        <p:txBody>
          <a:bodyPr/>
          <a:lstStyle/>
          <a:p>
            <a:r>
              <a:rPr lang="zh-CN" altLang="en-US" dirty="0"/>
              <a:t>外汇储备</a:t>
            </a:r>
          </a:p>
        </p:txBody>
      </p:sp>
      <p:graphicFrame>
        <p:nvGraphicFramePr>
          <p:cNvPr id="7" name="内容占位符 6">
            <a:extLst>
              <a:ext uri="{FF2B5EF4-FFF2-40B4-BE49-F238E27FC236}">
                <a16:creationId xmlns:a16="http://schemas.microsoft.com/office/drawing/2014/main" id="{A24B6544-4CA5-4E75-BC57-3542E0C0EF6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接箭头连接符 8">
            <a:extLst>
              <a:ext uri="{FF2B5EF4-FFF2-40B4-BE49-F238E27FC236}">
                <a16:creationId xmlns:a16="http://schemas.microsoft.com/office/drawing/2014/main" id="{DC4D7299-A632-454D-A914-AC43DEF2B186}"/>
              </a:ext>
            </a:extLst>
          </p:cNvPr>
          <p:cNvCxnSpPr/>
          <p:nvPr/>
        </p:nvCxnSpPr>
        <p:spPr>
          <a:xfrm flipV="1">
            <a:off x="4139952" y="3573016"/>
            <a:ext cx="288032" cy="360040"/>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43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2F2212-6EB2-460E-A9F4-359C73F6CA9F}"/>
              </a:ext>
            </a:extLst>
          </p:cNvPr>
          <p:cNvSpPr>
            <a:spLocks noGrp="1"/>
          </p:cNvSpPr>
          <p:nvPr>
            <p:ph type="title"/>
          </p:nvPr>
        </p:nvSpPr>
        <p:spPr/>
        <p:txBody>
          <a:bodyPr/>
          <a:lstStyle/>
          <a:p>
            <a:r>
              <a:rPr lang="zh-CN" altLang="en-US" dirty="0"/>
              <a:t>为什么要研究日本</a:t>
            </a:r>
          </a:p>
        </p:txBody>
      </p:sp>
      <p:sp>
        <p:nvSpPr>
          <p:cNvPr id="3" name="内容占位符 2">
            <a:extLst>
              <a:ext uri="{FF2B5EF4-FFF2-40B4-BE49-F238E27FC236}">
                <a16:creationId xmlns:a16="http://schemas.microsoft.com/office/drawing/2014/main" id="{405745AD-A707-4543-8D0B-B6058CD7FFCB}"/>
              </a:ext>
            </a:extLst>
          </p:cNvPr>
          <p:cNvSpPr>
            <a:spLocks noGrp="1"/>
          </p:cNvSpPr>
          <p:nvPr>
            <p:ph idx="1"/>
          </p:nvPr>
        </p:nvSpPr>
        <p:spPr/>
        <p:txBody>
          <a:bodyPr/>
          <a:lstStyle/>
          <a:p>
            <a:r>
              <a:rPr lang="zh-CN" altLang="en-US" dirty="0"/>
              <a:t>令人细思极恐的一个说法：</a:t>
            </a:r>
            <a:endParaRPr lang="en-US" altLang="zh-CN" dirty="0"/>
          </a:p>
          <a:p>
            <a:pPr marL="0" indent="0" algn="ctr">
              <a:buNone/>
            </a:pPr>
            <a:r>
              <a:rPr lang="zh-CN" altLang="en-US" dirty="0"/>
              <a:t>日本化（</a:t>
            </a:r>
            <a:r>
              <a:rPr lang="en-US" altLang="zh-CN" dirty="0" err="1"/>
              <a:t>Japanization</a:t>
            </a:r>
            <a:r>
              <a:rPr lang="zh-CN" altLang="en-US" dirty="0"/>
              <a:t>）</a:t>
            </a:r>
          </a:p>
          <a:p>
            <a:r>
              <a:rPr lang="zh-CN" altLang="en-US" dirty="0"/>
              <a:t>日本领先进入各种困境</a:t>
            </a:r>
            <a:endParaRPr lang="en-US" altLang="zh-CN" dirty="0"/>
          </a:p>
          <a:p>
            <a:pPr lvl="1"/>
            <a:r>
              <a:rPr lang="zh-CN" altLang="en-US" dirty="0"/>
              <a:t>老龄化、少子化</a:t>
            </a:r>
            <a:endParaRPr lang="en-US" altLang="zh-CN" dirty="0"/>
          </a:p>
          <a:p>
            <a:pPr lvl="1"/>
            <a:r>
              <a:rPr lang="zh-CN" altLang="en-US" dirty="0"/>
              <a:t>通缩和经济停滞</a:t>
            </a:r>
            <a:endParaRPr lang="en-US" altLang="zh-CN" dirty="0"/>
          </a:p>
          <a:p>
            <a:pPr lvl="1"/>
            <a:r>
              <a:rPr lang="zh-CN" altLang="en-US" dirty="0"/>
              <a:t>政府债台高筑</a:t>
            </a:r>
            <a:endParaRPr lang="en-US" altLang="zh-CN" dirty="0"/>
          </a:p>
          <a:p>
            <a:pPr lvl="1"/>
            <a:r>
              <a:rPr lang="zh-CN" altLang="en-US" dirty="0"/>
              <a:t>零利率</a:t>
            </a:r>
            <a:endParaRPr lang="en-US" altLang="zh-CN" dirty="0"/>
          </a:p>
        </p:txBody>
      </p:sp>
    </p:spTree>
    <p:extLst>
      <p:ext uri="{BB962C8B-B14F-4D97-AF65-F5344CB8AC3E}">
        <p14:creationId xmlns:p14="http://schemas.microsoft.com/office/powerpoint/2010/main" val="238915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82F104-E621-401C-B0F1-E2005A7DE6BD}"/>
              </a:ext>
            </a:extLst>
          </p:cNvPr>
          <p:cNvSpPr>
            <a:spLocks noGrp="1"/>
          </p:cNvSpPr>
          <p:nvPr>
            <p:ph type="title"/>
          </p:nvPr>
        </p:nvSpPr>
        <p:spPr/>
        <p:txBody>
          <a:bodyPr/>
          <a:lstStyle/>
          <a:p>
            <a:r>
              <a:rPr lang="zh-CN" altLang="en-US" dirty="0"/>
              <a:t>日本央行的两难</a:t>
            </a:r>
          </a:p>
        </p:txBody>
      </p:sp>
      <p:sp>
        <p:nvSpPr>
          <p:cNvPr id="5" name="内容占位符 4">
            <a:extLst>
              <a:ext uri="{FF2B5EF4-FFF2-40B4-BE49-F238E27FC236}">
                <a16:creationId xmlns:a16="http://schemas.microsoft.com/office/drawing/2014/main" id="{E9E8AE08-2B6D-4CB1-B158-82BC5F8C24FA}"/>
              </a:ext>
            </a:extLst>
          </p:cNvPr>
          <p:cNvSpPr>
            <a:spLocks noGrp="1"/>
          </p:cNvSpPr>
          <p:nvPr>
            <p:ph idx="1"/>
          </p:nvPr>
        </p:nvSpPr>
        <p:spPr/>
        <p:txBody>
          <a:bodyPr/>
          <a:lstStyle/>
          <a:p>
            <a:r>
              <a:rPr lang="en-US" altLang="zh-CN" dirty="0"/>
              <a:t>1986</a:t>
            </a:r>
            <a:r>
              <a:rPr lang="zh-CN" altLang="en-US" dirty="0"/>
              <a:t>到</a:t>
            </a:r>
            <a:r>
              <a:rPr lang="en-US" altLang="zh-CN" dirty="0"/>
              <a:t>1988</a:t>
            </a:r>
            <a:r>
              <a:rPr lang="zh-CN" altLang="en-US" dirty="0"/>
              <a:t>年，经济持续繁荣，日本央行为什么没有应对资产泡沫？</a:t>
            </a:r>
            <a:endParaRPr lang="en-US" altLang="zh-CN" dirty="0"/>
          </a:p>
          <a:p>
            <a:pPr lvl="1"/>
            <a:r>
              <a:rPr lang="zh-CN" altLang="en-US" dirty="0"/>
              <a:t>通胀率温和</a:t>
            </a:r>
            <a:endParaRPr lang="en-US" altLang="zh-CN" dirty="0"/>
          </a:p>
          <a:p>
            <a:pPr lvl="1"/>
            <a:r>
              <a:rPr lang="zh-CN" altLang="en-US" dirty="0"/>
              <a:t>汇率持续升值</a:t>
            </a:r>
            <a:endParaRPr lang="en-US" altLang="zh-CN" dirty="0"/>
          </a:p>
          <a:p>
            <a:pPr lvl="1"/>
            <a:r>
              <a:rPr lang="zh-CN" altLang="en-US" dirty="0"/>
              <a:t>美国压力</a:t>
            </a:r>
            <a:endParaRPr lang="en-US" altLang="zh-CN" dirty="0"/>
          </a:p>
        </p:txBody>
      </p:sp>
    </p:spTree>
    <p:extLst>
      <p:ext uri="{BB962C8B-B14F-4D97-AF65-F5344CB8AC3E}">
        <p14:creationId xmlns:p14="http://schemas.microsoft.com/office/powerpoint/2010/main" val="305779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4C596A-03F3-44E6-83BC-23A09CD8F743}"/>
              </a:ext>
            </a:extLst>
          </p:cNvPr>
          <p:cNvSpPr>
            <a:spLocks noGrp="1"/>
          </p:cNvSpPr>
          <p:nvPr>
            <p:ph type="title"/>
          </p:nvPr>
        </p:nvSpPr>
        <p:spPr/>
        <p:txBody>
          <a:bodyPr/>
          <a:lstStyle/>
          <a:p>
            <a:r>
              <a:rPr lang="zh-CN" altLang="en-US" dirty="0"/>
              <a:t>通胀率</a:t>
            </a:r>
          </a:p>
        </p:txBody>
      </p:sp>
      <p:graphicFrame>
        <p:nvGraphicFramePr>
          <p:cNvPr id="4" name="内容占位符 3">
            <a:extLst>
              <a:ext uri="{FF2B5EF4-FFF2-40B4-BE49-F238E27FC236}">
                <a16:creationId xmlns:a16="http://schemas.microsoft.com/office/drawing/2014/main" id="{7D4902D9-CF66-435A-972B-43B769139D12}"/>
              </a:ext>
            </a:extLst>
          </p:cNvPr>
          <p:cNvGraphicFramePr>
            <a:graphicFrameLocks noGrp="1"/>
          </p:cNvGraphicFramePr>
          <p:nvPr>
            <p:ph idx="1"/>
            <p:extLst>
              <p:ext uri="{D42A27DB-BD31-4B8C-83A1-F6EECF244321}">
                <p14:modId xmlns:p14="http://schemas.microsoft.com/office/powerpoint/2010/main" val="32089776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168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F8A85A0-AECD-4CEB-B8EA-287C147D773F}"/>
              </a:ext>
            </a:extLst>
          </p:cNvPr>
          <p:cNvSpPr>
            <a:spLocks noGrp="1"/>
          </p:cNvSpPr>
          <p:nvPr>
            <p:ph type="title"/>
          </p:nvPr>
        </p:nvSpPr>
        <p:spPr/>
        <p:txBody>
          <a:bodyPr/>
          <a:lstStyle/>
          <a:p>
            <a:r>
              <a:rPr lang="zh-CN" altLang="zh-CN" dirty="0"/>
              <a:t>汇率的政治</a:t>
            </a:r>
            <a:endParaRPr lang="zh-CN" altLang="en-US" dirty="0"/>
          </a:p>
        </p:txBody>
      </p:sp>
      <p:sp>
        <p:nvSpPr>
          <p:cNvPr id="5" name="内容占位符 4">
            <a:extLst>
              <a:ext uri="{FF2B5EF4-FFF2-40B4-BE49-F238E27FC236}">
                <a16:creationId xmlns:a16="http://schemas.microsoft.com/office/drawing/2014/main" id="{2426ECA2-E765-480E-AA4C-B9509788BE03}"/>
              </a:ext>
            </a:extLst>
          </p:cNvPr>
          <p:cNvSpPr>
            <a:spLocks noGrp="1"/>
          </p:cNvSpPr>
          <p:nvPr>
            <p:ph sz="half" idx="1"/>
          </p:nvPr>
        </p:nvSpPr>
        <p:spPr/>
        <p:txBody>
          <a:bodyPr/>
          <a:lstStyle/>
          <a:p>
            <a:r>
              <a:rPr lang="zh-CN" altLang="zh-CN" dirty="0"/>
              <a:t>本币高估</a:t>
            </a:r>
            <a:r>
              <a:rPr lang="zh-CN" altLang="en-US" dirty="0"/>
              <a:t>时</a:t>
            </a:r>
            <a:r>
              <a:rPr lang="zh-CN" altLang="zh-CN" dirty="0"/>
              <a:t>，利益受损的群体（出口商）很集中，因此会要求政府应对</a:t>
            </a:r>
            <a:r>
              <a:rPr lang="zh-CN" altLang="en-US" dirty="0"/>
              <a:t>。</a:t>
            </a:r>
            <a:endParaRPr lang="en-US" altLang="zh-CN" dirty="0"/>
          </a:p>
          <a:p>
            <a:r>
              <a:rPr lang="zh-CN" altLang="zh-CN" dirty="0"/>
              <a:t>本币低估</a:t>
            </a:r>
            <a:r>
              <a:rPr lang="zh-CN" altLang="en-US" dirty="0"/>
              <a:t>时，受损利益（消费者）很分散</a:t>
            </a:r>
            <a:r>
              <a:rPr lang="zh-CN" altLang="zh-CN" dirty="0"/>
              <a:t>。</a:t>
            </a:r>
          </a:p>
          <a:p>
            <a:endParaRPr lang="zh-CN" altLang="en-US" dirty="0"/>
          </a:p>
        </p:txBody>
      </p:sp>
      <p:graphicFrame>
        <p:nvGraphicFramePr>
          <p:cNvPr id="7" name="内容占位符 3">
            <a:extLst>
              <a:ext uri="{FF2B5EF4-FFF2-40B4-BE49-F238E27FC236}">
                <a16:creationId xmlns:a16="http://schemas.microsoft.com/office/drawing/2014/main" id="{B5B8745F-9B70-4625-B590-D279CF6323D0}"/>
              </a:ext>
            </a:extLst>
          </p:cNvPr>
          <p:cNvGraphicFramePr>
            <a:graphicFrameLocks noGrp="1"/>
          </p:cNvGraphicFramePr>
          <p:nvPr>
            <p:ph sz="half" idx="2"/>
            <p:extLst>
              <p:ext uri="{D42A27DB-BD31-4B8C-83A1-F6EECF244321}">
                <p14:modId xmlns:p14="http://schemas.microsoft.com/office/powerpoint/2010/main" val="681502666"/>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5971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1C31D0-5E29-4AFA-BCBC-1A17D10ACEFD}"/>
              </a:ext>
            </a:extLst>
          </p:cNvPr>
          <p:cNvSpPr>
            <a:spLocks noGrp="1"/>
          </p:cNvSpPr>
          <p:nvPr>
            <p:ph type="title"/>
          </p:nvPr>
        </p:nvSpPr>
        <p:spPr/>
        <p:txBody>
          <a:bodyPr/>
          <a:lstStyle/>
          <a:p>
            <a:r>
              <a:rPr lang="zh-CN" altLang="en-US" dirty="0"/>
              <a:t>美国对日本的贸易逆差</a:t>
            </a:r>
          </a:p>
        </p:txBody>
      </p:sp>
      <p:sp>
        <p:nvSpPr>
          <p:cNvPr id="6" name="内容占位符 5">
            <a:extLst>
              <a:ext uri="{FF2B5EF4-FFF2-40B4-BE49-F238E27FC236}">
                <a16:creationId xmlns:a16="http://schemas.microsoft.com/office/drawing/2014/main" id="{4315BF3D-B604-40E6-9BEC-AB6CD3A917B1}"/>
              </a:ext>
            </a:extLst>
          </p:cNvPr>
          <p:cNvSpPr>
            <a:spLocks noGrp="1"/>
          </p:cNvSpPr>
          <p:nvPr>
            <p:ph sz="half" idx="1"/>
          </p:nvPr>
        </p:nvSpPr>
        <p:spPr/>
        <p:txBody>
          <a:bodyPr/>
          <a:lstStyle/>
          <a:p>
            <a:r>
              <a:rPr lang="zh-CN" altLang="en-US" dirty="0"/>
              <a:t>美国对日美贸易状况持续不满。</a:t>
            </a:r>
            <a:endParaRPr lang="en-US" altLang="zh-CN" dirty="0"/>
          </a:p>
          <a:p>
            <a:r>
              <a:rPr lang="zh-CN" altLang="en-US" dirty="0"/>
              <a:t>因此要求日本开放国内市场，并刺激内需。</a:t>
            </a:r>
            <a:endParaRPr lang="en-US" altLang="zh-CN" dirty="0"/>
          </a:p>
        </p:txBody>
      </p:sp>
      <p:graphicFrame>
        <p:nvGraphicFramePr>
          <p:cNvPr id="7" name="内容占位符 4">
            <a:extLst>
              <a:ext uri="{FF2B5EF4-FFF2-40B4-BE49-F238E27FC236}">
                <a16:creationId xmlns:a16="http://schemas.microsoft.com/office/drawing/2014/main" id="{04ADEE92-F42C-41EE-93AF-8697B5F1CAB6}"/>
              </a:ext>
            </a:extLst>
          </p:cNvPr>
          <p:cNvGraphicFramePr>
            <a:graphicFrameLocks noGrp="1"/>
          </p:cNvGraphicFramePr>
          <p:nvPr>
            <p:ph sz="half" idx="2"/>
            <p:extLst>
              <p:ext uri="{D42A27DB-BD31-4B8C-83A1-F6EECF244321}">
                <p14:modId xmlns:p14="http://schemas.microsoft.com/office/powerpoint/2010/main" val="2248911895"/>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022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409A57-7257-4A84-B4AA-6022FE432227}"/>
              </a:ext>
            </a:extLst>
          </p:cNvPr>
          <p:cNvSpPr>
            <a:spLocks noGrp="1"/>
          </p:cNvSpPr>
          <p:nvPr>
            <p:ph type="title"/>
          </p:nvPr>
        </p:nvSpPr>
        <p:spPr/>
        <p:txBody>
          <a:bodyPr/>
          <a:lstStyle/>
          <a:p>
            <a:r>
              <a:rPr lang="zh-CN" altLang="en-US" dirty="0"/>
              <a:t>卢浮宫协议（</a:t>
            </a:r>
            <a:r>
              <a:rPr lang="en-US" altLang="zh-CN" dirty="0"/>
              <a:t>Louvre Accord</a:t>
            </a:r>
            <a:r>
              <a:rPr lang="zh-CN" altLang="en-US" dirty="0"/>
              <a:t>）</a:t>
            </a:r>
          </a:p>
        </p:txBody>
      </p:sp>
      <p:sp>
        <p:nvSpPr>
          <p:cNvPr id="3" name="内容占位符 2">
            <a:extLst>
              <a:ext uri="{FF2B5EF4-FFF2-40B4-BE49-F238E27FC236}">
                <a16:creationId xmlns:a16="http://schemas.microsoft.com/office/drawing/2014/main" id="{B2CCFC9F-DA58-4368-9CE6-1FFF41475D06}"/>
              </a:ext>
            </a:extLst>
          </p:cNvPr>
          <p:cNvSpPr>
            <a:spLocks noGrp="1"/>
          </p:cNvSpPr>
          <p:nvPr>
            <p:ph sz="half" idx="1"/>
          </p:nvPr>
        </p:nvSpPr>
        <p:spPr/>
        <p:txBody>
          <a:bodyPr/>
          <a:lstStyle/>
          <a:p>
            <a:r>
              <a:rPr lang="en-US" altLang="zh-CN" dirty="0"/>
              <a:t>1987</a:t>
            </a:r>
            <a:r>
              <a:rPr lang="zh-CN" altLang="en-US" dirty="0"/>
              <a:t>年</a:t>
            </a:r>
            <a:r>
              <a:rPr lang="en-US" altLang="zh-CN" dirty="0"/>
              <a:t>2</a:t>
            </a:r>
            <a:r>
              <a:rPr lang="zh-CN" altLang="en-US" dirty="0"/>
              <a:t>月</a:t>
            </a:r>
            <a:r>
              <a:rPr lang="en-US" altLang="zh-CN" dirty="0"/>
              <a:t>22</a:t>
            </a:r>
            <a:r>
              <a:rPr lang="zh-CN" altLang="en-US" dirty="0"/>
              <a:t>日，</a:t>
            </a:r>
            <a:r>
              <a:rPr lang="en-US" altLang="zh-CN" dirty="0"/>
              <a:t>G7</a:t>
            </a:r>
            <a:r>
              <a:rPr lang="zh-CN" altLang="en-US" dirty="0"/>
              <a:t>在巴黎卢浮宫开会，决定稳定汇率。</a:t>
            </a:r>
            <a:endParaRPr lang="en-US" altLang="zh-CN" dirty="0"/>
          </a:p>
          <a:p>
            <a:pPr lvl="1"/>
            <a:r>
              <a:rPr lang="zh-CN" altLang="en-US" dirty="0"/>
              <a:t>外汇市场干预</a:t>
            </a:r>
            <a:endParaRPr lang="en-US" altLang="zh-CN" dirty="0"/>
          </a:p>
          <a:p>
            <a:pPr lvl="1"/>
            <a:r>
              <a:rPr lang="zh-CN" altLang="en-US" dirty="0"/>
              <a:t>财政和货币政策</a:t>
            </a:r>
            <a:endParaRPr lang="en-US" altLang="zh-CN" dirty="0"/>
          </a:p>
          <a:p>
            <a:r>
              <a:rPr lang="zh-CN" altLang="en-US" dirty="0"/>
              <a:t>日本答应进一步降息</a:t>
            </a:r>
          </a:p>
        </p:txBody>
      </p:sp>
      <p:pic>
        <p:nvPicPr>
          <p:cNvPr id="3074" name="Picture 2" descr="Tatler Exclusive: Louvre Museum Set To Auction Bespoke Vacheron Constantin  Watch For Charity | Tatler Hong Kong">
            <a:extLst>
              <a:ext uri="{FF2B5EF4-FFF2-40B4-BE49-F238E27FC236}">
                <a16:creationId xmlns:a16="http://schemas.microsoft.com/office/drawing/2014/main" id="{E3657BDD-EF2D-4A29-9C76-BB1ED15F259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23362"/>
            <a:ext cx="4038600" cy="267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04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AA30A7C-DA8F-4062-B083-B9D6ABB994A4}"/>
              </a:ext>
            </a:extLst>
          </p:cNvPr>
          <p:cNvSpPr>
            <a:spLocks noGrp="1"/>
          </p:cNvSpPr>
          <p:nvPr>
            <p:ph type="title"/>
          </p:nvPr>
        </p:nvSpPr>
        <p:spPr/>
        <p:txBody>
          <a:bodyPr/>
          <a:lstStyle/>
          <a:p>
            <a:r>
              <a:rPr lang="zh-CN" altLang="en-US" dirty="0"/>
              <a:t>信贷泡沫</a:t>
            </a:r>
          </a:p>
        </p:txBody>
      </p:sp>
      <p:sp>
        <p:nvSpPr>
          <p:cNvPr id="6" name="内容占位符 5">
            <a:extLst>
              <a:ext uri="{FF2B5EF4-FFF2-40B4-BE49-F238E27FC236}">
                <a16:creationId xmlns:a16="http://schemas.microsoft.com/office/drawing/2014/main" id="{3A48B7E9-3241-4270-B265-205F73F84C0B}"/>
              </a:ext>
            </a:extLst>
          </p:cNvPr>
          <p:cNvSpPr>
            <a:spLocks noGrp="1"/>
          </p:cNvSpPr>
          <p:nvPr>
            <p:ph idx="1"/>
          </p:nvPr>
        </p:nvSpPr>
        <p:spPr/>
        <p:txBody>
          <a:bodyPr>
            <a:normAutofit lnSpcReduction="10000"/>
          </a:bodyPr>
          <a:lstStyle/>
          <a:p>
            <a:r>
              <a:rPr lang="zh-CN" altLang="en-US" dirty="0"/>
              <a:t>货币政策给正在形成的信贷泡沫加油。</a:t>
            </a:r>
            <a:endParaRPr lang="en-US" altLang="zh-CN" dirty="0"/>
          </a:p>
          <a:p>
            <a:r>
              <a:rPr lang="zh-CN" altLang="en-US" dirty="0"/>
              <a:t>早在</a:t>
            </a:r>
            <a:r>
              <a:rPr lang="en-US" altLang="zh-CN" dirty="0"/>
              <a:t>1983</a:t>
            </a:r>
            <a:r>
              <a:rPr lang="zh-CN" altLang="en-US" dirty="0"/>
              <a:t>年，在美国压力下，日本开始金融自由化，目的是开放日本金融市场，吸引资本流入，从而让日元升值。</a:t>
            </a:r>
            <a:endParaRPr lang="en-US" altLang="zh-CN" dirty="0"/>
          </a:p>
          <a:p>
            <a:pPr lvl="1"/>
            <a:r>
              <a:rPr lang="zh-CN" altLang="en-US" dirty="0"/>
              <a:t>日本银行扩张到全球，资本流出加剧，美元加速上涨。</a:t>
            </a:r>
            <a:endParaRPr lang="en-US" altLang="zh-CN" dirty="0"/>
          </a:p>
          <a:p>
            <a:pPr lvl="1"/>
            <a:r>
              <a:rPr lang="zh-CN" altLang="en-US" dirty="0"/>
              <a:t>日本以及外国银行在东京业务扩大，导致办公楼更加供不应求。</a:t>
            </a:r>
            <a:endParaRPr lang="en-US" altLang="zh-CN" dirty="0"/>
          </a:p>
          <a:p>
            <a:pPr lvl="1"/>
            <a:r>
              <a:rPr lang="zh-CN" altLang="en-US" dirty="0"/>
              <a:t>随着房地产价格上涨，房地产投机需求上升，银行以及非银机构加大房地产相关贷款。</a:t>
            </a:r>
          </a:p>
        </p:txBody>
      </p:sp>
    </p:spTree>
    <p:extLst>
      <p:ext uri="{BB962C8B-B14F-4D97-AF65-F5344CB8AC3E}">
        <p14:creationId xmlns:p14="http://schemas.microsoft.com/office/powerpoint/2010/main" val="212593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0FC475-7FCD-4579-BE62-6B5BDC9818B3}"/>
              </a:ext>
            </a:extLst>
          </p:cNvPr>
          <p:cNvSpPr>
            <a:spLocks noGrp="1"/>
          </p:cNvSpPr>
          <p:nvPr>
            <p:ph type="title"/>
          </p:nvPr>
        </p:nvSpPr>
        <p:spPr/>
        <p:txBody>
          <a:bodyPr>
            <a:normAutofit fontScale="90000"/>
          </a:bodyPr>
          <a:lstStyle/>
          <a:p>
            <a:r>
              <a:rPr lang="zh-CN" altLang="en-US" dirty="0"/>
              <a:t>股市、房地产和银行信贷相互增强</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05EB57D-FCA8-481B-A23E-901FA6F85AD3}"/>
                  </a:ext>
                </a:extLst>
              </p:cNvPr>
              <p:cNvSpPr>
                <a:spLocks noGrp="1"/>
              </p:cNvSpPr>
              <p:nvPr>
                <p:ph idx="1"/>
              </p:nvPr>
            </p:nvSpPr>
            <p:spPr/>
            <p:txBody>
              <a:bodyPr/>
              <a:lstStyle/>
              <a:p>
                <a:r>
                  <a:rPr lang="zh-CN" altLang="en-US" dirty="0"/>
                  <a:t>房地产上涨</a:t>
                </a:r>
                <a14:m>
                  <m:oMath xmlns:m="http://schemas.openxmlformats.org/officeDocument/2006/math">
                    <m:r>
                      <a:rPr lang="en-US" altLang="zh-CN" b="0" i="1" smtClean="0">
                        <a:latin typeface="Cambria Math" panose="02040503050406030204" pitchFamily="18" charset="0"/>
                      </a:rPr>
                      <m:t>→</m:t>
                    </m:r>
                  </m:oMath>
                </a14:m>
                <a:r>
                  <a:rPr lang="zh-CN" altLang="en-US" dirty="0"/>
                  <a:t>消费上升</a:t>
                </a:r>
                <a14:m>
                  <m:oMath xmlns:m="http://schemas.openxmlformats.org/officeDocument/2006/math">
                    <m:r>
                      <a:rPr lang="en-US" altLang="zh-CN" i="1">
                        <a:latin typeface="Cambria Math" panose="02040503050406030204" pitchFamily="18" charset="0"/>
                      </a:rPr>
                      <m:t>→</m:t>
                    </m:r>
                  </m:oMath>
                </a14:m>
                <a:r>
                  <a:rPr lang="zh-CN" altLang="en-US" dirty="0"/>
                  <a:t>上市公司利润上升</a:t>
                </a:r>
                <a:endParaRPr lang="en-US" altLang="zh-CN" dirty="0"/>
              </a:p>
              <a:p>
                <a:r>
                  <a:rPr lang="zh-CN" altLang="en-US" dirty="0"/>
                  <a:t>股票价格上涨</a:t>
                </a:r>
                <a14:m>
                  <m:oMath xmlns:m="http://schemas.openxmlformats.org/officeDocument/2006/math">
                    <m:r>
                      <a:rPr lang="en-US" altLang="zh-CN" i="1">
                        <a:latin typeface="Cambria Math" panose="02040503050406030204" pitchFamily="18" charset="0"/>
                      </a:rPr>
                      <m:t>→</m:t>
                    </m:r>
                  </m:oMath>
                </a14:m>
                <a:r>
                  <a:rPr lang="zh-CN" altLang="en-US" dirty="0"/>
                  <a:t>公司股票融资上升</a:t>
                </a:r>
                <a14:m>
                  <m:oMath xmlns:m="http://schemas.openxmlformats.org/officeDocument/2006/math">
                    <m:r>
                      <a:rPr lang="en-US" altLang="zh-CN" i="1">
                        <a:latin typeface="Cambria Math" panose="02040503050406030204" pitchFamily="18" charset="0"/>
                      </a:rPr>
                      <m:t>→</m:t>
                    </m:r>
                  </m:oMath>
                </a14:m>
                <a:r>
                  <a:rPr lang="zh-CN" altLang="en-US" dirty="0"/>
                  <a:t>银行更加依赖房地产类贷款</a:t>
                </a:r>
                <a14:m>
                  <m:oMath xmlns:m="http://schemas.openxmlformats.org/officeDocument/2006/math">
                    <m:r>
                      <a:rPr lang="en-US" altLang="zh-CN" i="1">
                        <a:latin typeface="Cambria Math" panose="02040503050406030204" pitchFamily="18" charset="0"/>
                      </a:rPr>
                      <m:t>→</m:t>
                    </m:r>
                  </m:oMath>
                </a14:m>
                <a:r>
                  <a:rPr lang="zh-CN" altLang="en-US" dirty="0"/>
                  <a:t>房地产上涨。</a:t>
                </a:r>
                <a:endParaRPr lang="en-US" altLang="zh-CN" dirty="0"/>
              </a:p>
              <a:p>
                <a:r>
                  <a:rPr lang="zh-CN" altLang="en-US" dirty="0"/>
                  <a:t>房地产上涨</a:t>
                </a:r>
                <a14:m>
                  <m:oMath xmlns:m="http://schemas.openxmlformats.org/officeDocument/2006/math">
                    <m:r>
                      <a:rPr lang="en-US" altLang="zh-CN" i="1">
                        <a:latin typeface="Cambria Math" panose="02040503050406030204" pitchFamily="18" charset="0"/>
                      </a:rPr>
                      <m:t>→</m:t>
                    </m:r>
                  </m:oMath>
                </a14:m>
                <a:r>
                  <a:rPr lang="zh-CN" altLang="en-US" dirty="0"/>
                  <a:t>抵押物价值上升</a:t>
                </a:r>
                <a14:m>
                  <m:oMath xmlns:m="http://schemas.openxmlformats.org/officeDocument/2006/math">
                    <m:r>
                      <a:rPr lang="en-US" altLang="zh-CN" i="1">
                        <a:latin typeface="Cambria Math" panose="02040503050406030204" pitchFamily="18" charset="0"/>
                      </a:rPr>
                      <m:t>→</m:t>
                    </m:r>
                  </m:oMath>
                </a14:m>
                <a:r>
                  <a:rPr lang="zh-CN" altLang="en-US" dirty="0"/>
                  <a:t>贷款额度上升</a:t>
                </a:r>
                <a14:m>
                  <m:oMath xmlns:m="http://schemas.openxmlformats.org/officeDocument/2006/math">
                    <m:r>
                      <a:rPr lang="en-US" altLang="zh-CN" i="1">
                        <a:latin typeface="Cambria Math" panose="02040503050406030204" pitchFamily="18" charset="0"/>
                      </a:rPr>
                      <m:t>→</m:t>
                    </m:r>
                  </m:oMath>
                </a14:m>
                <a:r>
                  <a:rPr lang="zh-CN" altLang="en-US" dirty="0"/>
                  <a:t>房地产和股市上涨。</a:t>
                </a:r>
                <a:endParaRPr lang="en-US" altLang="zh-CN" dirty="0"/>
              </a:p>
              <a:p>
                <a:r>
                  <a:rPr lang="zh-CN" altLang="en-US" dirty="0"/>
                  <a:t>股市上涨</a:t>
                </a:r>
                <a14:m>
                  <m:oMath xmlns:m="http://schemas.openxmlformats.org/officeDocument/2006/math">
                    <m:r>
                      <a:rPr lang="en-US" altLang="zh-CN" i="1">
                        <a:latin typeface="Cambria Math" panose="02040503050406030204" pitchFamily="18" charset="0"/>
                      </a:rPr>
                      <m:t>→</m:t>
                    </m:r>
                  </m:oMath>
                </a14:m>
                <a:r>
                  <a:rPr lang="zh-CN" altLang="en-US" dirty="0"/>
                  <a:t>银行资本金上升</a:t>
                </a:r>
                <a14:m>
                  <m:oMath xmlns:m="http://schemas.openxmlformats.org/officeDocument/2006/math">
                    <m:r>
                      <a:rPr lang="en-US" altLang="zh-CN" i="1">
                        <a:latin typeface="Cambria Math" panose="02040503050406030204" pitchFamily="18" charset="0"/>
                      </a:rPr>
                      <m:t>→</m:t>
                    </m:r>
                  </m:oMath>
                </a14:m>
                <a:r>
                  <a:rPr lang="zh-CN" altLang="en-US" dirty="0"/>
                  <a:t>贷款额度上升</a:t>
                </a:r>
                <a14:m>
                  <m:oMath xmlns:m="http://schemas.openxmlformats.org/officeDocument/2006/math">
                    <m:r>
                      <a:rPr lang="en-US" altLang="zh-CN" i="1">
                        <a:latin typeface="Cambria Math" panose="02040503050406030204" pitchFamily="18" charset="0"/>
                      </a:rPr>
                      <m:t>→</m:t>
                    </m:r>
                  </m:oMath>
                </a14:m>
                <a:r>
                  <a:rPr lang="zh-CN" altLang="en-US" dirty="0"/>
                  <a:t>房地产和股市上涨。</a:t>
                </a:r>
              </a:p>
            </p:txBody>
          </p:sp>
        </mc:Choice>
        <mc:Fallback xmlns="">
          <p:sp>
            <p:nvSpPr>
              <p:cNvPr id="3" name="内容占位符 2">
                <a:extLst>
                  <a:ext uri="{FF2B5EF4-FFF2-40B4-BE49-F238E27FC236}">
                    <a16:creationId xmlns:a16="http://schemas.microsoft.com/office/drawing/2014/main" id="{205EB57D-FCA8-481B-A23E-901FA6F85AD3}"/>
                  </a:ext>
                </a:extLst>
              </p:cNvPr>
              <p:cNvSpPr>
                <a:spLocks noGrp="1" noRot="1" noChangeAspect="1" noMove="1" noResize="1" noEditPoints="1" noAdjustHandles="1" noChangeArrowheads="1" noChangeShapeType="1" noTextEdit="1"/>
              </p:cNvSpPr>
              <p:nvPr>
                <p:ph idx="1"/>
              </p:nvPr>
            </p:nvSpPr>
            <p:spPr>
              <a:blipFill>
                <a:blip r:embed="rId3"/>
                <a:stretch>
                  <a:fillRect l="-1704" t="-2426" r="-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67518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E4ADD-7487-45FB-B329-E2E9ECF3512D}"/>
              </a:ext>
            </a:extLst>
          </p:cNvPr>
          <p:cNvSpPr>
            <a:spLocks noGrp="1"/>
          </p:cNvSpPr>
          <p:nvPr>
            <p:ph type="title"/>
          </p:nvPr>
        </p:nvSpPr>
        <p:spPr/>
        <p:txBody>
          <a:bodyPr/>
          <a:lstStyle/>
          <a:p>
            <a:r>
              <a:rPr lang="zh-CN" altLang="en-US" dirty="0"/>
              <a:t>房地产泡沫及其破灭</a:t>
            </a:r>
          </a:p>
        </p:txBody>
      </p:sp>
      <p:graphicFrame>
        <p:nvGraphicFramePr>
          <p:cNvPr id="4" name="内容占位符 3">
            <a:extLst>
              <a:ext uri="{FF2B5EF4-FFF2-40B4-BE49-F238E27FC236}">
                <a16:creationId xmlns:a16="http://schemas.microsoft.com/office/drawing/2014/main" id="{1C77860F-D535-4859-83DF-743DEEBB990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1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B8248-CF0C-4A82-9AF3-6C3AB32E2C11}"/>
              </a:ext>
            </a:extLst>
          </p:cNvPr>
          <p:cNvSpPr>
            <a:spLocks noGrp="1"/>
          </p:cNvSpPr>
          <p:nvPr>
            <p:ph type="title"/>
          </p:nvPr>
        </p:nvSpPr>
        <p:spPr/>
        <p:txBody>
          <a:bodyPr/>
          <a:lstStyle/>
          <a:p>
            <a:r>
              <a:rPr lang="zh-CN" altLang="en-US" dirty="0"/>
              <a:t>房地产的金融属性</a:t>
            </a:r>
          </a:p>
        </p:txBody>
      </p:sp>
      <p:sp>
        <p:nvSpPr>
          <p:cNvPr id="3" name="内容占位符 2">
            <a:extLst>
              <a:ext uri="{FF2B5EF4-FFF2-40B4-BE49-F238E27FC236}">
                <a16:creationId xmlns:a16="http://schemas.microsoft.com/office/drawing/2014/main" id="{4C7C4992-536F-4379-98C4-D978CEB215B2}"/>
              </a:ext>
            </a:extLst>
          </p:cNvPr>
          <p:cNvSpPr>
            <a:spLocks noGrp="1"/>
          </p:cNvSpPr>
          <p:nvPr>
            <p:ph sz="half" idx="1"/>
          </p:nvPr>
        </p:nvSpPr>
        <p:spPr/>
        <p:txBody>
          <a:bodyPr/>
          <a:lstStyle/>
          <a:p>
            <a:r>
              <a:rPr lang="zh-CN" altLang="en-US" dirty="0"/>
              <a:t>储蓄者：类固定收益理财产品</a:t>
            </a:r>
            <a:endParaRPr lang="en-US" altLang="zh-CN" dirty="0"/>
          </a:p>
          <a:p>
            <a:r>
              <a:rPr lang="zh-CN" altLang="en-US" dirty="0"/>
              <a:t>企业和金融机构：抵押品</a:t>
            </a:r>
            <a:endParaRPr lang="en-US" altLang="zh-CN" dirty="0"/>
          </a:p>
          <a:p>
            <a:r>
              <a:rPr lang="zh-CN" altLang="en-US" dirty="0"/>
              <a:t>越是金融欠发达国家，房地产的安全资产地位越高。</a:t>
            </a:r>
          </a:p>
        </p:txBody>
      </p:sp>
      <p:pic>
        <p:nvPicPr>
          <p:cNvPr id="1028" name="Picture 4" descr="See the source image">
            <a:extLst>
              <a:ext uri="{FF2B5EF4-FFF2-40B4-BE49-F238E27FC236}">
                <a16:creationId xmlns:a16="http://schemas.microsoft.com/office/drawing/2014/main" id="{3DE8B2D6-E3D4-4D4D-B043-258BDA15404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06703" y="1600200"/>
            <a:ext cx="292159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1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A60663-65C1-48FF-AAC9-3E1F54164F1D}"/>
              </a:ext>
            </a:extLst>
          </p:cNvPr>
          <p:cNvSpPr>
            <a:spLocks noGrp="1"/>
          </p:cNvSpPr>
          <p:nvPr>
            <p:ph type="title"/>
          </p:nvPr>
        </p:nvSpPr>
        <p:spPr/>
        <p:txBody>
          <a:bodyPr/>
          <a:lstStyle/>
          <a:p>
            <a:r>
              <a:rPr lang="zh-CN" altLang="en-US" dirty="0"/>
              <a:t>金融属性的危险</a:t>
            </a:r>
          </a:p>
        </p:txBody>
      </p:sp>
      <p:sp>
        <p:nvSpPr>
          <p:cNvPr id="3" name="内容占位符 2">
            <a:extLst>
              <a:ext uri="{FF2B5EF4-FFF2-40B4-BE49-F238E27FC236}">
                <a16:creationId xmlns:a16="http://schemas.microsoft.com/office/drawing/2014/main" id="{91B632F2-8BF3-4C74-BF4A-A6407EBD0037}"/>
              </a:ext>
            </a:extLst>
          </p:cNvPr>
          <p:cNvSpPr>
            <a:spLocks noGrp="1"/>
          </p:cNvSpPr>
          <p:nvPr>
            <p:ph sz="half" idx="1"/>
          </p:nvPr>
        </p:nvSpPr>
        <p:spPr/>
        <p:txBody>
          <a:bodyPr/>
          <a:lstStyle/>
          <a:p>
            <a:r>
              <a:rPr lang="zh-CN" altLang="en-US" dirty="0"/>
              <a:t>住房是必需品</a:t>
            </a:r>
            <a:endParaRPr lang="en-US" altLang="zh-CN" dirty="0"/>
          </a:p>
          <a:p>
            <a:r>
              <a:rPr lang="zh-CN" altLang="en-US" dirty="0"/>
              <a:t>供应有限</a:t>
            </a:r>
            <a:endParaRPr lang="en-US" altLang="zh-CN" dirty="0"/>
          </a:p>
          <a:p>
            <a:pPr lvl="1"/>
            <a:r>
              <a:rPr lang="zh-CN" altLang="en-US" dirty="0"/>
              <a:t>地段</a:t>
            </a:r>
            <a:endParaRPr lang="en-US" altLang="zh-CN" dirty="0"/>
          </a:p>
          <a:p>
            <a:pPr lvl="1"/>
            <a:r>
              <a:rPr lang="zh-CN" altLang="en-US" dirty="0"/>
              <a:t>公共品</a:t>
            </a:r>
            <a:endParaRPr lang="en-US" altLang="zh-CN" dirty="0"/>
          </a:p>
          <a:p>
            <a:pPr lvl="1"/>
            <a:r>
              <a:rPr lang="zh-CN" altLang="en-US" dirty="0"/>
              <a:t>国家用地限制</a:t>
            </a:r>
            <a:endParaRPr lang="en-US" altLang="zh-CN" dirty="0"/>
          </a:p>
          <a:p>
            <a:r>
              <a:rPr lang="zh-CN" altLang="en-US" dirty="0"/>
              <a:t>房地产泡沫的社会影响远超过股市泡沫。</a:t>
            </a:r>
            <a:endParaRPr lang="en-US" altLang="zh-CN" dirty="0"/>
          </a:p>
          <a:p>
            <a:endParaRPr lang="zh-CN" altLang="en-US" dirty="0"/>
          </a:p>
        </p:txBody>
      </p:sp>
      <p:pic>
        <p:nvPicPr>
          <p:cNvPr id="2050" name="Picture 2" descr="http://www.fuzhoufc.com/uppic/image/20160718/20160718081458_10528.jpg">
            <a:extLst>
              <a:ext uri="{FF2B5EF4-FFF2-40B4-BE49-F238E27FC236}">
                <a16:creationId xmlns:a16="http://schemas.microsoft.com/office/drawing/2014/main" id="{07CB3D2B-D562-4C10-A2A5-6547216B5CD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16366" y="1988840"/>
            <a:ext cx="4038600" cy="267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33FB4-1571-4285-B33A-9DC6DAEE6230}"/>
              </a:ext>
            </a:extLst>
          </p:cNvPr>
          <p:cNvSpPr>
            <a:spLocks noGrp="1"/>
          </p:cNvSpPr>
          <p:nvPr>
            <p:ph type="title"/>
          </p:nvPr>
        </p:nvSpPr>
        <p:spPr/>
        <p:txBody>
          <a:bodyPr/>
          <a:lstStyle/>
          <a:p>
            <a:r>
              <a:rPr lang="zh-CN" altLang="en-US" dirty="0"/>
              <a:t>汇率政策和货币政策</a:t>
            </a:r>
          </a:p>
        </p:txBody>
      </p:sp>
      <p:sp>
        <p:nvSpPr>
          <p:cNvPr id="3" name="内容占位符 2">
            <a:extLst>
              <a:ext uri="{FF2B5EF4-FFF2-40B4-BE49-F238E27FC236}">
                <a16:creationId xmlns:a16="http://schemas.microsoft.com/office/drawing/2014/main" id="{3B48B65D-7214-42A3-A01F-10181399DAE3}"/>
              </a:ext>
            </a:extLst>
          </p:cNvPr>
          <p:cNvSpPr>
            <a:spLocks noGrp="1"/>
          </p:cNvSpPr>
          <p:nvPr>
            <p:ph idx="1"/>
          </p:nvPr>
        </p:nvSpPr>
        <p:spPr/>
        <p:txBody>
          <a:bodyPr/>
          <a:lstStyle/>
          <a:p>
            <a:r>
              <a:rPr lang="zh-CN" altLang="en-US" dirty="0"/>
              <a:t>在金本位期间，汇率政策和货币政策是一回事。</a:t>
            </a:r>
            <a:endParaRPr lang="en-US" altLang="zh-CN" dirty="0"/>
          </a:p>
          <a:p>
            <a:r>
              <a:rPr lang="en-US" altLang="zh-CN" dirty="0"/>
              <a:t>Rules of the Game:</a:t>
            </a:r>
          </a:p>
          <a:p>
            <a:pPr lvl="1"/>
            <a:r>
              <a:rPr lang="zh-CN" altLang="en-US" dirty="0"/>
              <a:t>当央行预期黄金流出，加息</a:t>
            </a:r>
            <a:endParaRPr lang="en-US" altLang="zh-CN" dirty="0"/>
          </a:p>
          <a:p>
            <a:pPr lvl="2"/>
            <a:r>
              <a:rPr lang="zh-CN" altLang="en-US" dirty="0"/>
              <a:t>黄金流出原因：通胀过快，贸易逆差过大</a:t>
            </a:r>
            <a:endParaRPr lang="en-US" altLang="zh-CN" dirty="0"/>
          </a:p>
          <a:p>
            <a:pPr lvl="2"/>
            <a:r>
              <a:rPr lang="zh-CN" altLang="en-US" dirty="0"/>
              <a:t>加息的作用：吸引资金流入，控制通胀</a:t>
            </a:r>
            <a:endParaRPr lang="en-US" altLang="zh-CN" dirty="0"/>
          </a:p>
          <a:p>
            <a:pPr lvl="2"/>
            <a:r>
              <a:rPr lang="zh-CN" altLang="en-US" dirty="0"/>
              <a:t>如果加息无效，可以发行央票（</a:t>
            </a:r>
            <a:r>
              <a:rPr lang="en-US" altLang="zh-CN" dirty="0"/>
              <a:t>bills</a:t>
            </a:r>
            <a:r>
              <a:rPr lang="zh-CN" altLang="en-US" dirty="0"/>
              <a:t>）</a:t>
            </a:r>
          </a:p>
        </p:txBody>
      </p:sp>
    </p:spTree>
    <p:extLst>
      <p:ext uri="{BB962C8B-B14F-4D97-AF65-F5344CB8AC3E}">
        <p14:creationId xmlns:p14="http://schemas.microsoft.com/office/powerpoint/2010/main" val="1526679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10B74D-2799-45DB-B576-4E49EF09B234}"/>
              </a:ext>
            </a:extLst>
          </p:cNvPr>
          <p:cNvSpPr>
            <a:spLocks noGrp="1"/>
          </p:cNvSpPr>
          <p:nvPr>
            <p:ph type="title"/>
          </p:nvPr>
        </p:nvSpPr>
        <p:spPr/>
        <p:txBody>
          <a:bodyPr/>
          <a:lstStyle/>
          <a:p>
            <a:r>
              <a:rPr lang="zh-CN" altLang="en-US" dirty="0"/>
              <a:t>泡沫经济</a:t>
            </a:r>
          </a:p>
        </p:txBody>
      </p:sp>
      <p:graphicFrame>
        <p:nvGraphicFramePr>
          <p:cNvPr id="6" name="内容占位符 5">
            <a:extLst>
              <a:ext uri="{FF2B5EF4-FFF2-40B4-BE49-F238E27FC236}">
                <a16:creationId xmlns:a16="http://schemas.microsoft.com/office/drawing/2014/main" id="{DBBEA1B2-2C6E-4FCA-8F2B-0582FA88A4B3}"/>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接箭头连接符 4">
            <a:extLst>
              <a:ext uri="{FF2B5EF4-FFF2-40B4-BE49-F238E27FC236}">
                <a16:creationId xmlns:a16="http://schemas.microsoft.com/office/drawing/2014/main" id="{420EED90-BA21-4B72-B2BF-4155DA10BFF3}"/>
              </a:ext>
            </a:extLst>
          </p:cNvPr>
          <p:cNvCxnSpPr/>
          <p:nvPr/>
        </p:nvCxnSpPr>
        <p:spPr>
          <a:xfrm flipV="1">
            <a:off x="1475656" y="2492896"/>
            <a:ext cx="864096" cy="93610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EEF98EC6-21E2-42B1-B310-9442B3EE097F}"/>
              </a:ext>
            </a:extLst>
          </p:cNvPr>
          <p:cNvCxnSpPr/>
          <p:nvPr/>
        </p:nvCxnSpPr>
        <p:spPr>
          <a:xfrm>
            <a:off x="755576" y="5085184"/>
            <a:ext cx="77048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775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04251E68-040C-434C-AB79-B1C3A736DB49}"/>
              </a:ext>
            </a:extLst>
          </p:cNvPr>
          <p:cNvSpPr>
            <a:spLocks noGrp="1"/>
          </p:cNvSpPr>
          <p:nvPr>
            <p:ph type="title"/>
          </p:nvPr>
        </p:nvSpPr>
        <p:spPr/>
        <p:txBody>
          <a:bodyPr>
            <a:normAutofit/>
          </a:bodyPr>
          <a:lstStyle/>
          <a:p>
            <a:r>
              <a:rPr lang="zh-CN" altLang="en-US" dirty="0"/>
              <a:t>人在泡沫中</a:t>
            </a:r>
          </a:p>
        </p:txBody>
      </p:sp>
      <p:sp>
        <p:nvSpPr>
          <p:cNvPr id="12" name="内容占位符 11">
            <a:extLst>
              <a:ext uri="{FF2B5EF4-FFF2-40B4-BE49-F238E27FC236}">
                <a16:creationId xmlns:a16="http://schemas.microsoft.com/office/drawing/2014/main" id="{D63A5D8E-8922-4E1E-99DB-EEB859D6CFA0}"/>
              </a:ext>
            </a:extLst>
          </p:cNvPr>
          <p:cNvSpPr>
            <a:spLocks noGrp="1"/>
          </p:cNvSpPr>
          <p:nvPr>
            <p:ph sz="half" idx="2"/>
          </p:nvPr>
        </p:nvSpPr>
        <p:spPr/>
        <p:txBody>
          <a:bodyPr/>
          <a:lstStyle/>
          <a:p>
            <a:r>
              <a:rPr lang="zh-CN" altLang="en-US" dirty="0"/>
              <a:t>千昌夫在早期低价买了一块地，然后用地作为抵押，贷款购买写字楼，然后再抵押购买新的写字楼</a:t>
            </a:r>
            <a:r>
              <a:rPr lang="en-US" altLang="zh-CN" dirty="0"/>
              <a:t>……</a:t>
            </a:r>
          </a:p>
          <a:p>
            <a:r>
              <a:rPr lang="zh-CN" altLang="en-US" dirty="0"/>
              <a:t>全盛时期拥有价值</a:t>
            </a:r>
            <a:r>
              <a:rPr lang="en-US" altLang="zh-CN" dirty="0"/>
              <a:t>20</a:t>
            </a:r>
            <a:r>
              <a:rPr lang="zh-CN" altLang="en-US" dirty="0"/>
              <a:t>亿美元的物业。</a:t>
            </a:r>
            <a:endParaRPr lang="en-US" altLang="zh-CN" dirty="0"/>
          </a:p>
          <a:p>
            <a:r>
              <a:rPr lang="zh-CN" altLang="en-US" dirty="0"/>
              <a:t>泡沫破灭后，负债</a:t>
            </a:r>
            <a:r>
              <a:rPr lang="en-US" altLang="zh-CN" dirty="0"/>
              <a:t>10</a:t>
            </a:r>
            <a:r>
              <a:rPr lang="zh-CN" altLang="en-US" dirty="0"/>
              <a:t>亿美元。</a:t>
            </a:r>
          </a:p>
        </p:txBody>
      </p:sp>
      <p:sp>
        <p:nvSpPr>
          <p:cNvPr id="13" name="文本占位符 12">
            <a:extLst>
              <a:ext uri="{FF2B5EF4-FFF2-40B4-BE49-F238E27FC236}">
                <a16:creationId xmlns:a16="http://schemas.microsoft.com/office/drawing/2014/main" id="{91D452D2-99C8-4EE3-95A0-48A2D5699BE1}"/>
              </a:ext>
            </a:extLst>
          </p:cNvPr>
          <p:cNvSpPr>
            <a:spLocks noGrp="1"/>
          </p:cNvSpPr>
          <p:nvPr>
            <p:ph type="body" sz="quarter" idx="3"/>
          </p:nvPr>
        </p:nvSpPr>
        <p:spPr>
          <a:xfrm>
            <a:off x="4979989" y="1755242"/>
            <a:ext cx="4041775" cy="639762"/>
          </a:xfrm>
        </p:spPr>
        <p:txBody>
          <a:bodyPr/>
          <a:lstStyle/>
          <a:p>
            <a:r>
              <a:rPr lang="zh-CN" altLang="en-US" dirty="0"/>
              <a:t>著名歌手：千昌夫</a:t>
            </a:r>
          </a:p>
        </p:txBody>
      </p:sp>
      <p:pic>
        <p:nvPicPr>
          <p:cNvPr id="5122" name="Picture 2" descr="https://bkimg.cdn.bcebos.com/pic/b7fd5266d0160924ab180315e54c22fae6cd7b899e20?x-bce-process=image/resize,m_lfit,w_268,limit_1/format,f_jpg">
            <a:extLst>
              <a:ext uri="{FF2B5EF4-FFF2-40B4-BE49-F238E27FC236}">
                <a16:creationId xmlns:a16="http://schemas.microsoft.com/office/drawing/2014/main" id="{85569233-1BDF-4E1D-9835-8A2D24D8720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64112" y="2448719"/>
            <a:ext cx="34036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64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C94515-42B8-43BC-B181-F6E51653F743}"/>
              </a:ext>
            </a:extLst>
          </p:cNvPr>
          <p:cNvSpPr>
            <a:spLocks noGrp="1"/>
          </p:cNvSpPr>
          <p:nvPr>
            <p:ph type="title"/>
          </p:nvPr>
        </p:nvSpPr>
        <p:spPr/>
        <p:txBody>
          <a:bodyPr/>
          <a:lstStyle/>
          <a:p>
            <a:r>
              <a:rPr lang="zh-CN" altLang="en-US" dirty="0"/>
              <a:t>日经指数</a:t>
            </a:r>
          </a:p>
        </p:txBody>
      </p:sp>
      <p:graphicFrame>
        <p:nvGraphicFramePr>
          <p:cNvPr id="4" name="内容占位符 3">
            <a:extLst>
              <a:ext uri="{FF2B5EF4-FFF2-40B4-BE49-F238E27FC236}">
                <a16:creationId xmlns:a16="http://schemas.microsoft.com/office/drawing/2014/main" id="{F857F1A5-42F6-4391-928F-1218DE5B7C49}"/>
              </a:ext>
            </a:extLst>
          </p:cNvPr>
          <p:cNvGraphicFramePr>
            <a:graphicFrameLocks noGrp="1"/>
          </p:cNvGraphicFramePr>
          <p:nvPr>
            <p:ph idx="1"/>
            <p:extLst>
              <p:ext uri="{D42A27DB-BD31-4B8C-83A1-F6EECF244321}">
                <p14:modId xmlns:p14="http://schemas.microsoft.com/office/powerpoint/2010/main" val="15457200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055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内容占位符 10">
            <a:extLst>
              <a:ext uri="{FF2B5EF4-FFF2-40B4-BE49-F238E27FC236}">
                <a16:creationId xmlns:a16="http://schemas.microsoft.com/office/drawing/2014/main" id="{C1FD91AB-B57F-4010-924E-7D00A7000B3F}"/>
              </a:ext>
            </a:extLst>
          </p:cNvPr>
          <p:cNvGraphicFramePr>
            <a:graphicFrameLocks noGrp="1"/>
          </p:cNvGraphicFramePr>
          <p:nvPr>
            <p:ph idx="1"/>
            <p:extLst>
              <p:ext uri="{D42A27DB-BD31-4B8C-83A1-F6EECF244321}">
                <p14:modId xmlns:p14="http://schemas.microsoft.com/office/powerpoint/2010/main" val="29620093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a:extLst>
              <a:ext uri="{FF2B5EF4-FFF2-40B4-BE49-F238E27FC236}">
                <a16:creationId xmlns:a16="http://schemas.microsoft.com/office/drawing/2014/main" id="{1A391C9D-36E6-4DAF-9A5D-2EF33FAA6553}"/>
              </a:ext>
            </a:extLst>
          </p:cNvPr>
          <p:cNvSpPr>
            <a:spLocks noGrp="1"/>
          </p:cNvSpPr>
          <p:nvPr>
            <p:ph type="title"/>
          </p:nvPr>
        </p:nvSpPr>
        <p:spPr/>
        <p:txBody>
          <a:bodyPr/>
          <a:lstStyle/>
          <a:p>
            <a:r>
              <a:rPr lang="zh-CN" altLang="en-US" dirty="0"/>
              <a:t>股市泡沫及其破灭</a:t>
            </a:r>
          </a:p>
        </p:txBody>
      </p:sp>
      <p:cxnSp>
        <p:nvCxnSpPr>
          <p:cNvPr id="6" name="直接箭头连接符 5">
            <a:extLst>
              <a:ext uri="{FF2B5EF4-FFF2-40B4-BE49-F238E27FC236}">
                <a16:creationId xmlns:a16="http://schemas.microsoft.com/office/drawing/2014/main" id="{3CDDE88F-475E-416E-B371-0947F158FE04}"/>
              </a:ext>
            </a:extLst>
          </p:cNvPr>
          <p:cNvCxnSpPr/>
          <p:nvPr/>
        </p:nvCxnSpPr>
        <p:spPr>
          <a:xfrm flipH="1" flipV="1">
            <a:off x="3131840" y="4559197"/>
            <a:ext cx="21602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20830289-3E7C-4EBC-8824-A1F4401BB4E9}"/>
              </a:ext>
            </a:extLst>
          </p:cNvPr>
          <p:cNvCxnSpPr/>
          <p:nvPr/>
        </p:nvCxnSpPr>
        <p:spPr>
          <a:xfrm flipH="1" flipV="1">
            <a:off x="3851920" y="3863181"/>
            <a:ext cx="72008"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CF9CFF4-2A8F-448A-90F7-CC024763AB41}"/>
              </a:ext>
            </a:extLst>
          </p:cNvPr>
          <p:cNvSpPr txBox="1"/>
          <p:nvPr/>
        </p:nvSpPr>
        <p:spPr>
          <a:xfrm>
            <a:off x="3563888" y="4295229"/>
            <a:ext cx="1800200" cy="307777"/>
          </a:xfrm>
          <a:prstGeom prst="rect">
            <a:avLst/>
          </a:prstGeom>
          <a:noFill/>
        </p:spPr>
        <p:txBody>
          <a:bodyPr wrap="square" rtlCol="0">
            <a:spAutoFit/>
          </a:bodyPr>
          <a:lstStyle/>
          <a:p>
            <a:r>
              <a:rPr lang="zh-CN" altLang="en-US" sz="1400" dirty="0"/>
              <a:t>华尔街</a:t>
            </a:r>
            <a:r>
              <a:rPr lang="en-US" altLang="zh-CN" sz="1400" dirty="0"/>
              <a:t>1987</a:t>
            </a:r>
            <a:r>
              <a:rPr lang="zh-CN" altLang="en-US" sz="1400" dirty="0"/>
              <a:t>股灾</a:t>
            </a:r>
          </a:p>
        </p:txBody>
      </p:sp>
      <p:cxnSp>
        <p:nvCxnSpPr>
          <p:cNvPr id="13" name="直接箭头连接符 12">
            <a:extLst>
              <a:ext uri="{FF2B5EF4-FFF2-40B4-BE49-F238E27FC236}">
                <a16:creationId xmlns:a16="http://schemas.microsoft.com/office/drawing/2014/main" id="{E7131610-BE99-4EC2-B605-7EA022C4E8D4}"/>
              </a:ext>
            </a:extLst>
          </p:cNvPr>
          <p:cNvCxnSpPr/>
          <p:nvPr/>
        </p:nvCxnSpPr>
        <p:spPr>
          <a:xfrm flipH="1">
            <a:off x="4644008" y="2276872"/>
            <a:ext cx="288032"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CB7A28BC-3B06-4846-85E6-2F0E0261DD00}"/>
              </a:ext>
            </a:extLst>
          </p:cNvPr>
          <p:cNvSpPr txBox="1"/>
          <p:nvPr/>
        </p:nvSpPr>
        <p:spPr>
          <a:xfrm>
            <a:off x="4884543" y="2025328"/>
            <a:ext cx="1080120" cy="307777"/>
          </a:xfrm>
          <a:prstGeom prst="rect">
            <a:avLst/>
          </a:prstGeom>
          <a:noFill/>
        </p:spPr>
        <p:txBody>
          <a:bodyPr wrap="square" rtlCol="0">
            <a:spAutoFit/>
          </a:bodyPr>
          <a:lstStyle/>
          <a:p>
            <a:r>
              <a:rPr lang="en-US" altLang="zh-CN" sz="1400" dirty="0"/>
              <a:t>38957.44</a:t>
            </a:r>
            <a:endParaRPr lang="zh-CN" altLang="en-US" sz="1400" dirty="0"/>
          </a:p>
        </p:txBody>
      </p:sp>
    </p:spTree>
    <p:extLst>
      <p:ext uri="{BB962C8B-B14F-4D97-AF65-F5344CB8AC3E}">
        <p14:creationId xmlns:p14="http://schemas.microsoft.com/office/powerpoint/2010/main" val="1269443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E9EACB-29B2-44AF-AC83-0C2A2E15A394}"/>
              </a:ext>
            </a:extLst>
          </p:cNvPr>
          <p:cNvSpPr>
            <a:spLocks noGrp="1"/>
          </p:cNvSpPr>
          <p:nvPr>
            <p:ph type="title"/>
          </p:nvPr>
        </p:nvSpPr>
        <p:spPr/>
        <p:txBody>
          <a:bodyPr/>
          <a:lstStyle/>
          <a:p>
            <a:r>
              <a:rPr lang="en-US" altLang="zh-CN" dirty="0"/>
              <a:t>“</a:t>
            </a:r>
            <a:r>
              <a:rPr lang="zh-CN" altLang="en-US" dirty="0"/>
              <a:t>泡沫女士</a:t>
            </a:r>
            <a:r>
              <a:rPr lang="en-US" altLang="zh-CN" dirty="0"/>
              <a:t>”</a:t>
            </a:r>
            <a:r>
              <a:rPr lang="zh-CN" altLang="en-US" dirty="0"/>
              <a:t>尾上縫</a:t>
            </a:r>
          </a:p>
        </p:txBody>
      </p:sp>
      <p:sp>
        <p:nvSpPr>
          <p:cNvPr id="4" name="内容占位符 3">
            <a:extLst>
              <a:ext uri="{FF2B5EF4-FFF2-40B4-BE49-F238E27FC236}">
                <a16:creationId xmlns:a16="http://schemas.microsoft.com/office/drawing/2014/main" id="{267F5FF1-735F-4C34-B16B-2728828015EC}"/>
              </a:ext>
            </a:extLst>
          </p:cNvPr>
          <p:cNvSpPr>
            <a:spLocks noGrp="1"/>
          </p:cNvSpPr>
          <p:nvPr>
            <p:ph sz="half" idx="2"/>
          </p:nvPr>
        </p:nvSpPr>
        <p:spPr/>
        <p:txBody>
          <a:bodyPr>
            <a:normAutofit fontScale="92500" lnSpcReduction="10000"/>
          </a:bodyPr>
          <a:lstStyle/>
          <a:p>
            <a:r>
              <a:rPr lang="zh-CN" altLang="en-US" dirty="0"/>
              <a:t>尾上縫出身贫寒，曾在餐馆打工，后来开了餐馆和麻将馆。</a:t>
            </a:r>
            <a:endParaRPr lang="en-US" altLang="zh-CN" dirty="0"/>
          </a:p>
          <a:p>
            <a:r>
              <a:rPr lang="en-US" altLang="zh-CN" dirty="0"/>
              <a:t>1987</a:t>
            </a:r>
            <a:r>
              <a:rPr lang="zh-CN" altLang="en-US" dirty="0"/>
              <a:t>年借了</a:t>
            </a:r>
            <a:r>
              <a:rPr lang="en-US" altLang="zh-CN" dirty="0"/>
              <a:t>3</a:t>
            </a:r>
            <a:r>
              <a:rPr lang="zh-CN" altLang="en-US" dirty="0"/>
              <a:t>万亿日元（约</a:t>
            </a:r>
            <a:r>
              <a:rPr lang="en-US" altLang="zh-CN" dirty="0"/>
              <a:t>230</a:t>
            </a:r>
            <a:r>
              <a:rPr lang="zh-CN" altLang="en-US" dirty="0"/>
              <a:t>亿美元）炒股，成为日本最大散户。</a:t>
            </a:r>
            <a:endParaRPr lang="en-US" altLang="zh-CN" dirty="0"/>
          </a:p>
          <a:p>
            <a:r>
              <a:rPr lang="zh-CN" altLang="en-US" dirty="0"/>
              <a:t>银行和券商争相光顾她的餐馆，参加她组织的通灵会（</a:t>
            </a:r>
            <a:r>
              <a:rPr lang="en-US" altLang="zh-CN" dirty="0"/>
              <a:t>seance</a:t>
            </a:r>
            <a:r>
              <a:rPr lang="zh-CN" altLang="en-US" dirty="0"/>
              <a:t>）。</a:t>
            </a:r>
            <a:endParaRPr lang="en-US" altLang="zh-CN" dirty="0"/>
          </a:p>
          <a:p>
            <a:r>
              <a:rPr lang="zh-CN" altLang="en-US" dirty="0"/>
              <a:t>泡沫破灭后，欠债</a:t>
            </a:r>
            <a:r>
              <a:rPr lang="en-US" altLang="zh-CN" dirty="0"/>
              <a:t>4300</a:t>
            </a:r>
            <a:r>
              <a:rPr lang="zh-CN" altLang="en-US" dirty="0"/>
              <a:t>亿日元，并因金融诈骗坐牢</a:t>
            </a:r>
            <a:r>
              <a:rPr lang="en-US" altLang="zh-CN" dirty="0"/>
              <a:t>12</a:t>
            </a:r>
            <a:r>
              <a:rPr lang="zh-CN" altLang="en-US" dirty="0"/>
              <a:t>年。</a:t>
            </a:r>
          </a:p>
        </p:txBody>
      </p:sp>
      <p:sp>
        <p:nvSpPr>
          <p:cNvPr id="5" name="文本占位符 4">
            <a:extLst>
              <a:ext uri="{FF2B5EF4-FFF2-40B4-BE49-F238E27FC236}">
                <a16:creationId xmlns:a16="http://schemas.microsoft.com/office/drawing/2014/main" id="{154D1002-4F6F-45B5-80A7-28624A758742}"/>
              </a:ext>
            </a:extLst>
          </p:cNvPr>
          <p:cNvSpPr>
            <a:spLocks noGrp="1"/>
          </p:cNvSpPr>
          <p:nvPr>
            <p:ph type="body" sz="quarter" idx="3"/>
          </p:nvPr>
        </p:nvSpPr>
        <p:spPr/>
        <p:txBody>
          <a:bodyPr/>
          <a:lstStyle/>
          <a:p>
            <a:r>
              <a:rPr lang="en-US" altLang="zh-CN" b="0" dirty="0"/>
              <a:t>The Bubble Lady (Nui </a:t>
            </a:r>
            <a:r>
              <a:rPr lang="en-US" altLang="zh-CN" b="0" dirty="0" err="1"/>
              <a:t>Onoue</a:t>
            </a:r>
            <a:r>
              <a:rPr lang="en-US" altLang="zh-CN" b="0" dirty="0"/>
              <a:t>)</a:t>
            </a:r>
            <a:endParaRPr lang="zh-CN" altLang="en-US" b="0" dirty="0"/>
          </a:p>
        </p:txBody>
      </p:sp>
      <p:pic>
        <p:nvPicPr>
          <p:cNvPr id="9" name="内容占位符 8">
            <a:extLst>
              <a:ext uri="{FF2B5EF4-FFF2-40B4-BE49-F238E27FC236}">
                <a16:creationId xmlns:a16="http://schemas.microsoft.com/office/drawing/2014/main" id="{49D1DE6D-25CE-4930-9EA4-5A304FE1835C}"/>
              </a:ext>
            </a:extLst>
          </p:cNvPr>
          <p:cNvPicPr>
            <a:picLocks noGrp="1" noChangeAspect="1"/>
          </p:cNvPicPr>
          <p:nvPr>
            <p:ph sz="quarter" idx="4"/>
          </p:nvPr>
        </p:nvPicPr>
        <p:blipFill>
          <a:blip r:embed="rId3"/>
          <a:stretch>
            <a:fillRect/>
          </a:stretch>
        </p:blipFill>
        <p:spPr>
          <a:xfrm>
            <a:off x="5346700" y="2183606"/>
            <a:ext cx="2638425" cy="3933825"/>
          </a:xfrm>
          <a:prstGeom prst="rect">
            <a:avLst/>
          </a:prstGeom>
        </p:spPr>
      </p:pic>
    </p:spTree>
    <p:extLst>
      <p:ext uri="{BB962C8B-B14F-4D97-AF65-F5344CB8AC3E}">
        <p14:creationId xmlns:p14="http://schemas.microsoft.com/office/powerpoint/2010/main" val="2673956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7A5CE368-ADC4-469F-B132-2249F5F0CF2A}"/>
              </a:ext>
            </a:extLst>
          </p:cNvPr>
          <p:cNvSpPr>
            <a:spLocks noGrp="1"/>
          </p:cNvSpPr>
          <p:nvPr>
            <p:ph type="title"/>
          </p:nvPr>
        </p:nvSpPr>
        <p:spPr/>
        <p:txBody>
          <a:bodyPr/>
          <a:lstStyle/>
          <a:p>
            <a:r>
              <a:rPr lang="zh-CN" altLang="en-US" dirty="0"/>
              <a:t>泡沫终点</a:t>
            </a:r>
          </a:p>
        </p:txBody>
      </p:sp>
      <p:sp>
        <p:nvSpPr>
          <p:cNvPr id="8" name="内容占位符 7">
            <a:extLst>
              <a:ext uri="{FF2B5EF4-FFF2-40B4-BE49-F238E27FC236}">
                <a16:creationId xmlns:a16="http://schemas.microsoft.com/office/drawing/2014/main" id="{44039DE4-4C05-4998-909C-DB7186990E9A}"/>
              </a:ext>
            </a:extLst>
          </p:cNvPr>
          <p:cNvSpPr>
            <a:spLocks noGrp="1"/>
          </p:cNvSpPr>
          <p:nvPr>
            <p:ph idx="1"/>
          </p:nvPr>
        </p:nvSpPr>
        <p:spPr/>
        <p:txBody>
          <a:bodyPr>
            <a:normAutofit fontScale="92500" lnSpcReduction="20000"/>
          </a:bodyPr>
          <a:lstStyle/>
          <a:p>
            <a:r>
              <a:rPr lang="en-US" altLang="zh-CN" dirty="0"/>
              <a:t>1989</a:t>
            </a:r>
            <a:r>
              <a:rPr lang="zh-CN" altLang="en-US" dirty="0"/>
              <a:t>年末，日经指数接近</a:t>
            </a:r>
            <a:r>
              <a:rPr lang="en-US" altLang="zh-CN" dirty="0"/>
              <a:t>4</a:t>
            </a:r>
            <a:r>
              <a:rPr lang="zh-CN" altLang="en-US" dirty="0"/>
              <a:t>万点</a:t>
            </a:r>
            <a:r>
              <a:rPr lang="en-US" altLang="zh-CN" dirty="0"/>
              <a:t>.</a:t>
            </a:r>
          </a:p>
          <a:p>
            <a:pPr lvl="1"/>
            <a:r>
              <a:rPr lang="zh-CN" altLang="en-US" dirty="0"/>
              <a:t>整体市盈率</a:t>
            </a:r>
            <a:r>
              <a:rPr lang="en-US" altLang="zh-CN" dirty="0"/>
              <a:t>80</a:t>
            </a:r>
            <a:r>
              <a:rPr lang="zh-CN" altLang="en-US" dirty="0"/>
              <a:t>倍左右、市净率</a:t>
            </a:r>
            <a:r>
              <a:rPr lang="en-US" altLang="zh-CN" dirty="0"/>
              <a:t>6</a:t>
            </a:r>
            <a:r>
              <a:rPr lang="zh-CN" altLang="en-US" dirty="0"/>
              <a:t>倍</a:t>
            </a:r>
            <a:endParaRPr lang="en-US" altLang="zh-CN" dirty="0"/>
          </a:p>
          <a:p>
            <a:pPr lvl="1"/>
            <a:r>
              <a:rPr lang="zh-CN" altLang="en-US" dirty="0"/>
              <a:t>股息收益率</a:t>
            </a:r>
            <a:r>
              <a:rPr lang="en-US" altLang="zh-CN" dirty="0"/>
              <a:t>0.4%</a:t>
            </a:r>
          </a:p>
          <a:p>
            <a:r>
              <a:rPr lang="zh-CN" altLang="en-US" dirty="0"/>
              <a:t>投资者极度乐观</a:t>
            </a:r>
            <a:endParaRPr lang="en-US" altLang="zh-CN" dirty="0"/>
          </a:p>
          <a:p>
            <a:pPr lvl="1"/>
            <a:r>
              <a:rPr lang="zh-CN" altLang="en-US" dirty="0"/>
              <a:t>野村证券预测日经指数在</a:t>
            </a:r>
            <a:r>
              <a:rPr lang="en-US" altLang="zh-CN" dirty="0"/>
              <a:t>1995</a:t>
            </a:r>
            <a:r>
              <a:rPr lang="zh-CN" altLang="en-US" dirty="0"/>
              <a:t>年之前达到</a:t>
            </a:r>
            <a:r>
              <a:rPr lang="en-US" altLang="zh-CN" dirty="0"/>
              <a:t>8</a:t>
            </a:r>
            <a:r>
              <a:rPr lang="zh-CN" altLang="en-US" dirty="0"/>
              <a:t>万点。</a:t>
            </a:r>
            <a:endParaRPr lang="en-US" altLang="zh-CN" dirty="0"/>
          </a:p>
          <a:p>
            <a:r>
              <a:rPr lang="zh-CN" altLang="en-US" dirty="0"/>
              <a:t>货币政策收紧</a:t>
            </a:r>
            <a:endParaRPr lang="en-US" altLang="zh-CN" dirty="0"/>
          </a:p>
          <a:p>
            <a:pPr lvl="1"/>
            <a:r>
              <a:rPr lang="en-US" altLang="zh-CN" dirty="0"/>
              <a:t>1989</a:t>
            </a:r>
            <a:r>
              <a:rPr lang="zh-CN" altLang="en-US" dirty="0"/>
              <a:t>年</a:t>
            </a:r>
            <a:r>
              <a:rPr lang="en-US" altLang="zh-CN" dirty="0"/>
              <a:t>5</a:t>
            </a:r>
            <a:r>
              <a:rPr lang="zh-CN" altLang="en-US" dirty="0"/>
              <a:t>月，日本央行开始加息。</a:t>
            </a:r>
            <a:endParaRPr lang="en-US" altLang="zh-CN" dirty="0"/>
          </a:p>
          <a:p>
            <a:pPr lvl="1"/>
            <a:r>
              <a:rPr lang="en-US" altLang="zh-CN" dirty="0"/>
              <a:t>1989</a:t>
            </a:r>
            <a:r>
              <a:rPr lang="zh-CN" altLang="en-US" dirty="0"/>
              <a:t>年</a:t>
            </a:r>
            <a:r>
              <a:rPr lang="en-US" altLang="zh-CN" dirty="0"/>
              <a:t>12</a:t>
            </a:r>
            <a:r>
              <a:rPr lang="zh-CN" altLang="en-US" dirty="0"/>
              <a:t>月</a:t>
            </a:r>
            <a:r>
              <a:rPr lang="en-US" altLang="zh-CN" dirty="0"/>
              <a:t>17</a:t>
            </a:r>
            <a:r>
              <a:rPr lang="zh-CN" altLang="en-US" dirty="0"/>
              <a:t>日，</a:t>
            </a:r>
            <a:r>
              <a:rPr lang="en-US" altLang="zh-CN" dirty="0"/>
              <a:t>Yasushi </a:t>
            </a:r>
            <a:r>
              <a:rPr lang="en-US" altLang="zh-CN" dirty="0" err="1"/>
              <a:t>Mieno</a:t>
            </a:r>
            <a:r>
              <a:rPr lang="en-US" altLang="zh-CN" dirty="0"/>
              <a:t> (</a:t>
            </a:r>
            <a:r>
              <a:rPr lang="zh-CN" altLang="en-US" dirty="0"/>
              <a:t>三重野康</a:t>
            </a:r>
            <a:r>
              <a:rPr lang="en-US" altLang="zh-CN" dirty="0"/>
              <a:t>) </a:t>
            </a:r>
            <a:r>
              <a:rPr lang="zh-CN" altLang="en-US" dirty="0"/>
              <a:t>上任日本央行行长，一周后再次加息。</a:t>
            </a:r>
            <a:endParaRPr lang="en-US" altLang="zh-CN" dirty="0"/>
          </a:p>
          <a:p>
            <a:r>
              <a:rPr lang="en-US" altLang="zh-CN" dirty="0"/>
              <a:t>1989</a:t>
            </a:r>
            <a:r>
              <a:rPr lang="zh-CN" altLang="en-US" dirty="0"/>
              <a:t>年</a:t>
            </a:r>
            <a:r>
              <a:rPr lang="en-US" altLang="zh-CN" dirty="0"/>
              <a:t>12</a:t>
            </a:r>
            <a:r>
              <a:rPr lang="zh-CN" altLang="en-US" dirty="0"/>
              <a:t>月</a:t>
            </a:r>
            <a:r>
              <a:rPr lang="en-US" altLang="zh-CN" dirty="0"/>
              <a:t>29</a:t>
            </a:r>
            <a:r>
              <a:rPr lang="zh-CN" altLang="en-US" dirty="0"/>
              <a:t>日，日经指数收盘</a:t>
            </a:r>
            <a:r>
              <a:rPr lang="en-US" altLang="zh-CN" dirty="0"/>
              <a:t> 38,915.87.</a:t>
            </a:r>
          </a:p>
          <a:p>
            <a:endParaRPr lang="en-US" altLang="zh-CN" dirty="0"/>
          </a:p>
          <a:p>
            <a:endParaRPr lang="zh-CN" altLang="en-US" dirty="0"/>
          </a:p>
        </p:txBody>
      </p:sp>
    </p:spTree>
    <p:extLst>
      <p:ext uri="{BB962C8B-B14F-4D97-AF65-F5344CB8AC3E}">
        <p14:creationId xmlns:p14="http://schemas.microsoft.com/office/powerpoint/2010/main" val="2824400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1D7B72-69A7-4847-BEDF-BB7F0BB55B74}"/>
              </a:ext>
            </a:extLst>
          </p:cNvPr>
          <p:cNvSpPr>
            <a:spLocks noGrp="1"/>
          </p:cNvSpPr>
          <p:nvPr>
            <p:ph type="title"/>
          </p:nvPr>
        </p:nvSpPr>
        <p:spPr/>
        <p:txBody>
          <a:bodyPr/>
          <a:lstStyle/>
          <a:p>
            <a:r>
              <a:rPr lang="zh-CN" altLang="en-US" dirty="0"/>
              <a:t>逆风救市</a:t>
            </a:r>
          </a:p>
        </p:txBody>
      </p:sp>
      <p:sp>
        <p:nvSpPr>
          <p:cNvPr id="3" name="内容占位符 2">
            <a:extLst>
              <a:ext uri="{FF2B5EF4-FFF2-40B4-BE49-F238E27FC236}">
                <a16:creationId xmlns:a16="http://schemas.microsoft.com/office/drawing/2014/main" id="{BCDF02AD-85AE-4C10-A585-8132A49BFD12}"/>
              </a:ext>
            </a:extLst>
          </p:cNvPr>
          <p:cNvSpPr>
            <a:spLocks noGrp="1"/>
          </p:cNvSpPr>
          <p:nvPr>
            <p:ph idx="1"/>
          </p:nvPr>
        </p:nvSpPr>
        <p:spPr/>
        <p:txBody>
          <a:bodyPr/>
          <a:lstStyle/>
          <a:p>
            <a:r>
              <a:rPr lang="zh-CN" altLang="en-US" dirty="0"/>
              <a:t>官方不断救市，避免了</a:t>
            </a:r>
            <a:r>
              <a:rPr lang="en-US" altLang="zh-CN" dirty="0"/>
              <a:t>1929</a:t>
            </a:r>
            <a:r>
              <a:rPr lang="zh-CN" altLang="en-US" dirty="0"/>
              <a:t>式崩盘</a:t>
            </a:r>
            <a:endParaRPr lang="en-US" altLang="zh-CN" dirty="0"/>
          </a:p>
          <a:p>
            <a:pPr lvl="1"/>
            <a:r>
              <a:rPr lang="zh-CN" altLang="en-US" dirty="0"/>
              <a:t>下调融资保证金比例（</a:t>
            </a:r>
            <a:r>
              <a:rPr lang="en-US" altLang="zh-CN" dirty="0"/>
              <a:t>70%-&gt;50%-&gt;30% </a:t>
            </a:r>
            <a:r>
              <a:rPr lang="zh-CN" altLang="en-US" dirty="0"/>
              <a:t>）</a:t>
            </a:r>
            <a:endParaRPr lang="en-US" altLang="zh-CN" dirty="0"/>
          </a:p>
          <a:p>
            <a:pPr lvl="1"/>
            <a:r>
              <a:rPr lang="zh-CN" altLang="en-US" dirty="0"/>
              <a:t>停发新股</a:t>
            </a:r>
            <a:endParaRPr lang="en-US" altLang="zh-CN" dirty="0"/>
          </a:p>
          <a:p>
            <a:pPr lvl="1"/>
            <a:r>
              <a:rPr lang="zh-CN" altLang="en-US" dirty="0"/>
              <a:t>要求券商和人寿保险购买股票</a:t>
            </a:r>
            <a:endParaRPr lang="en-US" altLang="zh-CN" dirty="0"/>
          </a:p>
          <a:p>
            <a:pPr lvl="1"/>
            <a:r>
              <a:rPr lang="zh-CN" altLang="en-US" dirty="0"/>
              <a:t>养老金和邮政储蓄入市</a:t>
            </a:r>
            <a:endParaRPr lang="en-US" altLang="zh-CN" dirty="0"/>
          </a:p>
          <a:p>
            <a:endParaRPr lang="zh-CN" altLang="en-US" dirty="0"/>
          </a:p>
        </p:txBody>
      </p:sp>
    </p:spTree>
    <p:extLst>
      <p:ext uri="{BB962C8B-B14F-4D97-AF65-F5344CB8AC3E}">
        <p14:creationId xmlns:p14="http://schemas.microsoft.com/office/powerpoint/2010/main" val="3138678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dirty="0"/>
              <a:t>日本经济奇迹、广场协议和“升值衰退”</a:t>
            </a:r>
            <a:endParaRPr lang="en-US" altLang="zh-CN" dirty="0"/>
          </a:p>
          <a:p>
            <a:r>
              <a:rPr lang="zh-CN" altLang="en-US" dirty="0"/>
              <a:t>货币宽松和泡沫经济</a:t>
            </a:r>
            <a:endParaRPr lang="en-US" altLang="zh-CN" dirty="0"/>
          </a:p>
          <a:p>
            <a:r>
              <a:rPr lang="zh-CN" altLang="en-US" b="1" dirty="0"/>
              <a:t>资产负债表衰退</a:t>
            </a:r>
            <a:endParaRPr lang="en-US" altLang="zh-CN" b="1" dirty="0"/>
          </a:p>
          <a:p>
            <a:r>
              <a:rPr lang="zh-CN" altLang="en-US" dirty="0"/>
              <a:t>政府应对</a:t>
            </a:r>
            <a:endParaRPr lang="en-US" altLang="zh-CN" dirty="0"/>
          </a:p>
          <a:p>
            <a:endParaRPr lang="zh-CN" altLang="en-US" dirty="0"/>
          </a:p>
        </p:txBody>
      </p:sp>
    </p:spTree>
    <p:extLst>
      <p:ext uri="{BB962C8B-B14F-4D97-AF65-F5344CB8AC3E}">
        <p14:creationId xmlns:p14="http://schemas.microsoft.com/office/powerpoint/2010/main" val="1965247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8E044-557C-41AA-95F6-1A9808EB365D}"/>
              </a:ext>
            </a:extLst>
          </p:cNvPr>
          <p:cNvSpPr>
            <a:spLocks noGrp="1"/>
          </p:cNvSpPr>
          <p:nvPr>
            <p:ph type="title"/>
          </p:nvPr>
        </p:nvSpPr>
        <p:spPr/>
        <p:txBody>
          <a:bodyPr/>
          <a:lstStyle/>
          <a:p>
            <a:r>
              <a:rPr lang="zh-CN" altLang="en-US" dirty="0"/>
              <a:t>财富毁灭</a:t>
            </a:r>
          </a:p>
        </p:txBody>
      </p:sp>
      <p:pic>
        <p:nvPicPr>
          <p:cNvPr id="4" name="内容占位符 3">
            <a:extLst>
              <a:ext uri="{FF2B5EF4-FFF2-40B4-BE49-F238E27FC236}">
                <a16:creationId xmlns:a16="http://schemas.microsoft.com/office/drawing/2014/main" id="{7B4C0A96-3F85-43AA-972E-EE3C6EE76291}"/>
              </a:ext>
            </a:extLst>
          </p:cNvPr>
          <p:cNvPicPr>
            <a:picLocks noGrp="1" noChangeAspect="1"/>
          </p:cNvPicPr>
          <p:nvPr>
            <p:ph idx="1"/>
          </p:nvPr>
        </p:nvPicPr>
        <p:blipFill>
          <a:blip r:embed="rId3"/>
          <a:stretch>
            <a:fillRect/>
          </a:stretch>
        </p:blipFill>
        <p:spPr>
          <a:xfrm>
            <a:off x="1071982" y="1600200"/>
            <a:ext cx="7000035" cy="4525963"/>
          </a:xfrm>
          <a:prstGeom prst="rect">
            <a:avLst/>
          </a:prstGeom>
        </p:spPr>
      </p:pic>
    </p:spTree>
    <p:extLst>
      <p:ext uri="{BB962C8B-B14F-4D97-AF65-F5344CB8AC3E}">
        <p14:creationId xmlns:p14="http://schemas.microsoft.com/office/powerpoint/2010/main" val="2789841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F0B261-A838-4CAC-87DA-24AF07E2E75D}"/>
              </a:ext>
            </a:extLst>
          </p:cNvPr>
          <p:cNvSpPr>
            <a:spLocks noGrp="1"/>
          </p:cNvSpPr>
          <p:nvPr>
            <p:ph type="title"/>
          </p:nvPr>
        </p:nvSpPr>
        <p:spPr/>
        <p:txBody>
          <a:bodyPr/>
          <a:lstStyle/>
          <a:p>
            <a:r>
              <a:rPr lang="zh-CN" altLang="en-US" dirty="0"/>
              <a:t>资产负债表衰退</a:t>
            </a:r>
          </a:p>
        </p:txBody>
      </p:sp>
      <p:sp>
        <p:nvSpPr>
          <p:cNvPr id="4" name="文本框 3">
            <a:extLst>
              <a:ext uri="{FF2B5EF4-FFF2-40B4-BE49-F238E27FC236}">
                <a16:creationId xmlns:a16="http://schemas.microsoft.com/office/drawing/2014/main" id="{AC3BA2B1-376B-42AF-A648-A79025322573}"/>
              </a:ext>
            </a:extLst>
          </p:cNvPr>
          <p:cNvSpPr txBox="1"/>
          <p:nvPr/>
        </p:nvSpPr>
        <p:spPr>
          <a:xfrm>
            <a:off x="1619672" y="4149080"/>
            <a:ext cx="1296144" cy="707886"/>
          </a:xfrm>
          <a:prstGeom prst="rect">
            <a:avLst/>
          </a:prstGeom>
          <a:solidFill>
            <a:schemeClr val="accent1"/>
          </a:solidFill>
          <a:ln>
            <a:noFill/>
          </a:ln>
        </p:spPr>
        <p:txBody>
          <a:bodyPr wrap="square" rtlCol="0">
            <a:spAutoFit/>
          </a:bodyPr>
          <a:lstStyle/>
          <a:p>
            <a:r>
              <a:rPr lang="zh-CN" altLang="en-US" sz="2000" dirty="0">
                <a:solidFill>
                  <a:schemeClr val="bg1"/>
                </a:solidFill>
              </a:rPr>
              <a:t>资产缩水</a:t>
            </a:r>
            <a:endParaRPr lang="en-US" altLang="zh-CN" sz="2000" dirty="0">
              <a:solidFill>
                <a:schemeClr val="bg1"/>
              </a:solidFill>
            </a:endParaRPr>
          </a:p>
          <a:p>
            <a:r>
              <a:rPr lang="zh-CN" altLang="en-US" sz="2000" dirty="0">
                <a:solidFill>
                  <a:schemeClr val="bg1"/>
                </a:solidFill>
              </a:rPr>
              <a:t>负债不变</a:t>
            </a:r>
          </a:p>
        </p:txBody>
      </p:sp>
      <p:sp>
        <p:nvSpPr>
          <p:cNvPr id="5" name="箭头: 右 4">
            <a:extLst>
              <a:ext uri="{FF2B5EF4-FFF2-40B4-BE49-F238E27FC236}">
                <a16:creationId xmlns:a16="http://schemas.microsoft.com/office/drawing/2014/main" id="{4287F8B3-BDEA-4A81-B3CD-6DB554B87E1A}"/>
              </a:ext>
            </a:extLst>
          </p:cNvPr>
          <p:cNvSpPr/>
          <p:nvPr/>
        </p:nvSpPr>
        <p:spPr>
          <a:xfrm>
            <a:off x="2987824" y="4437112"/>
            <a:ext cx="576064" cy="1440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9B588D60-A9AF-4806-86D6-11510911FE9C}"/>
              </a:ext>
            </a:extLst>
          </p:cNvPr>
          <p:cNvSpPr txBox="1"/>
          <p:nvPr/>
        </p:nvSpPr>
        <p:spPr>
          <a:xfrm>
            <a:off x="3635896" y="4302968"/>
            <a:ext cx="1728192" cy="400110"/>
          </a:xfrm>
          <a:prstGeom prst="rect">
            <a:avLst/>
          </a:prstGeom>
          <a:solidFill>
            <a:schemeClr val="accent1"/>
          </a:solidFill>
          <a:ln>
            <a:noFill/>
          </a:ln>
        </p:spPr>
        <p:txBody>
          <a:bodyPr wrap="square" rtlCol="0">
            <a:spAutoFit/>
          </a:bodyPr>
          <a:lstStyle/>
          <a:p>
            <a:r>
              <a:rPr lang="zh-CN" altLang="en-US" sz="2000" dirty="0">
                <a:solidFill>
                  <a:schemeClr val="bg1"/>
                </a:solidFill>
              </a:rPr>
              <a:t>贷款意愿下降</a:t>
            </a:r>
          </a:p>
        </p:txBody>
      </p:sp>
      <p:sp>
        <p:nvSpPr>
          <p:cNvPr id="7" name="箭头: 右 6">
            <a:extLst>
              <a:ext uri="{FF2B5EF4-FFF2-40B4-BE49-F238E27FC236}">
                <a16:creationId xmlns:a16="http://schemas.microsoft.com/office/drawing/2014/main" id="{7CC2EA9B-864E-4A0D-A504-72C7AE5E23EE}"/>
              </a:ext>
            </a:extLst>
          </p:cNvPr>
          <p:cNvSpPr/>
          <p:nvPr/>
        </p:nvSpPr>
        <p:spPr>
          <a:xfrm>
            <a:off x="5436096" y="4415912"/>
            <a:ext cx="576064" cy="1440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7DB84348-218B-4417-9B40-A79731E35749}"/>
              </a:ext>
            </a:extLst>
          </p:cNvPr>
          <p:cNvSpPr txBox="1"/>
          <p:nvPr/>
        </p:nvSpPr>
        <p:spPr>
          <a:xfrm>
            <a:off x="6084168" y="4285100"/>
            <a:ext cx="1512168" cy="400110"/>
          </a:xfrm>
          <a:prstGeom prst="rect">
            <a:avLst/>
          </a:prstGeom>
          <a:solidFill>
            <a:schemeClr val="accent1"/>
          </a:solidFill>
          <a:ln>
            <a:noFill/>
          </a:ln>
        </p:spPr>
        <p:txBody>
          <a:bodyPr wrap="square" rtlCol="0">
            <a:spAutoFit/>
          </a:bodyPr>
          <a:lstStyle/>
          <a:p>
            <a:r>
              <a:rPr lang="zh-CN" altLang="en-US" sz="2000" dirty="0">
                <a:solidFill>
                  <a:schemeClr val="bg1"/>
                </a:solidFill>
              </a:rPr>
              <a:t>总需求下降</a:t>
            </a:r>
          </a:p>
        </p:txBody>
      </p:sp>
      <p:sp>
        <p:nvSpPr>
          <p:cNvPr id="9" name="内容占位符 2">
            <a:extLst>
              <a:ext uri="{FF2B5EF4-FFF2-40B4-BE49-F238E27FC236}">
                <a16:creationId xmlns:a16="http://schemas.microsoft.com/office/drawing/2014/main" id="{26A8BDD7-178C-4C4F-8CA6-13388C5B9255}"/>
              </a:ext>
            </a:extLst>
          </p:cNvPr>
          <p:cNvSpPr>
            <a:spLocks noGrp="1"/>
          </p:cNvSpPr>
          <p:nvPr>
            <p:ph idx="1"/>
          </p:nvPr>
        </p:nvSpPr>
        <p:spPr>
          <a:xfrm>
            <a:off x="457200" y="1600201"/>
            <a:ext cx="8651304" cy="2332856"/>
          </a:xfrm>
        </p:spPr>
        <p:txBody>
          <a:bodyPr>
            <a:normAutofit fontScale="92500"/>
          </a:bodyPr>
          <a:lstStyle/>
          <a:p>
            <a:r>
              <a:rPr lang="zh-CN" altLang="en-US" dirty="0"/>
              <a:t>企业和银行不愿意承认破产和坏账，于是负债顽固。</a:t>
            </a:r>
            <a:endParaRPr lang="en-US" altLang="zh-CN" dirty="0"/>
          </a:p>
          <a:p>
            <a:r>
              <a:rPr lang="zh-CN" altLang="en-US" dirty="0"/>
              <a:t>债台高筑，企业努力还债，而不是投资。</a:t>
            </a:r>
            <a:endParaRPr lang="en-US" altLang="zh-CN" dirty="0"/>
          </a:p>
          <a:p>
            <a:r>
              <a:rPr lang="zh-CN" altLang="en-US" dirty="0"/>
              <a:t>总需求下降，进一步压制资产价格和贷款意愿。</a:t>
            </a:r>
          </a:p>
        </p:txBody>
      </p:sp>
    </p:spTree>
    <p:extLst>
      <p:ext uri="{BB962C8B-B14F-4D97-AF65-F5344CB8AC3E}">
        <p14:creationId xmlns:p14="http://schemas.microsoft.com/office/powerpoint/2010/main" val="206469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B3DEA5-28A8-4E15-B644-FD02A426F589}"/>
              </a:ext>
            </a:extLst>
          </p:cNvPr>
          <p:cNvSpPr>
            <a:spLocks noGrp="1"/>
          </p:cNvSpPr>
          <p:nvPr>
            <p:ph type="title"/>
          </p:nvPr>
        </p:nvSpPr>
        <p:spPr/>
        <p:txBody>
          <a:bodyPr/>
          <a:lstStyle/>
          <a:p>
            <a:r>
              <a:rPr lang="en-US" altLang="zh-CN" dirty="0"/>
              <a:t>Bretton-Woods </a:t>
            </a:r>
            <a:r>
              <a:rPr lang="zh-CN" altLang="en-US" dirty="0"/>
              <a:t>体系</a:t>
            </a:r>
          </a:p>
        </p:txBody>
      </p:sp>
      <p:sp>
        <p:nvSpPr>
          <p:cNvPr id="3" name="内容占位符 2">
            <a:extLst>
              <a:ext uri="{FF2B5EF4-FFF2-40B4-BE49-F238E27FC236}">
                <a16:creationId xmlns:a16="http://schemas.microsoft.com/office/drawing/2014/main" id="{BC39BEEB-BF96-4D8B-8BEE-46894D21F6FF}"/>
              </a:ext>
            </a:extLst>
          </p:cNvPr>
          <p:cNvSpPr>
            <a:spLocks noGrp="1"/>
          </p:cNvSpPr>
          <p:nvPr>
            <p:ph idx="1"/>
          </p:nvPr>
        </p:nvSpPr>
        <p:spPr/>
        <p:txBody>
          <a:bodyPr>
            <a:normAutofit/>
          </a:bodyPr>
          <a:lstStyle/>
          <a:p>
            <a:r>
              <a:rPr lang="zh-CN" altLang="en-US" dirty="0"/>
              <a:t>管制资本流动，允许货币政策照顾其他目标</a:t>
            </a:r>
            <a:endParaRPr lang="en-US" altLang="zh-CN" dirty="0"/>
          </a:p>
          <a:p>
            <a:pPr lvl="1"/>
            <a:r>
              <a:rPr lang="zh-CN" altLang="en-US" dirty="0"/>
              <a:t>增长、就业</a:t>
            </a:r>
            <a:endParaRPr lang="en-US" altLang="zh-CN" dirty="0"/>
          </a:p>
          <a:p>
            <a:pPr lvl="1"/>
            <a:r>
              <a:rPr lang="zh-CN" altLang="en-US" dirty="0"/>
              <a:t>有序调整汇率</a:t>
            </a:r>
            <a:endParaRPr lang="en-US" altLang="zh-CN" dirty="0"/>
          </a:p>
          <a:p>
            <a:endParaRPr lang="zh-CN" altLang="en-US" dirty="0"/>
          </a:p>
        </p:txBody>
      </p:sp>
    </p:spTree>
    <p:extLst>
      <p:ext uri="{BB962C8B-B14F-4D97-AF65-F5344CB8AC3E}">
        <p14:creationId xmlns:p14="http://schemas.microsoft.com/office/powerpoint/2010/main" val="1279827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FA2F5F-A52E-431A-95DC-E55D3796441F}"/>
              </a:ext>
            </a:extLst>
          </p:cNvPr>
          <p:cNvSpPr>
            <a:spLocks noGrp="1"/>
          </p:cNvSpPr>
          <p:nvPr>
            <p:ph type="title"/>
          </p:nvPr>
        </p:nvSpPr>
        <p:spPr/>
        <p:txBody>
          <a:bodyPr/>
          <a:lstStyle/>
          <a:p>
            <a:r>
              <a:rPr lang="zh-CN" altLang="en-US" dirty="0"/>
              <a:t>利率的下限</a:t>
            </a:r>
          </a:p>
        </p:txBody>
      </p:sp>
      <p:sp>
        <p:nvSpPr>
          <p:cNvPr id="3" name="内容占位符 2">
            <a:extLst>
              <a:ext uri="{FF2B5EF4-FFF2-40B4-BE49-F238E27FC236}">
                <a16:creationId xmlns:a16="http://schemas.microsoft.com/office/drawing/2014/main" id="{E7FBB897-AF28-424C-86BD-02F6DBB34A08}"/>
              </a:ext>
            </a:extLst>
          </p:cNvPr>
          <p:cNvSpPr>
            <a:spLocks noGrp="1"/>
          </p:cNvSpPr>
          <p:nvPr>
            <p:ph idx="1"/>
          </p:nvPr>
        </p:nvSpPr>
        <p:spPr/>
        <p:txBody>
          <a:bodyPr/>
          <a:lstStyle/>
          <a:p>
            <a:r>
              <a:rPr lang="zh-CN" altLang="en-US" dirty="0"/>
              <a:t>名义利率下行有界</a:t>
            </a:r>
            <a:endParaRPr lang="en-US" altLang="zh-CN" dirty="0"/>
          </a:p>
          <a:p>
            <a:pPr lvl="1"/>
            <a:r>
              <a:rPr lang="zh-CN" altLang="en-US" dirty="0"/>
              <a:t>零利率下界问题（</a:t>
            </a:r>
            <a:r>
              <a:rPr lang="en-US" altLang="zh-CN" dirty="0"/>
              <a:t>Zero Lower Bound (ZLB) Problem</a:t>
            </a:r>
            <a:r>
              <a:rPr lang="zh-CN" altLang="en-US" dirty="0"/>
              <a:t>）</a:t>
            </a:r>
            <a:endParaRPr lang="en-US" altLang="zh-CN" dirty="0"/>
          </a:p>
          <a:p>
            <a:pPr lvl="1"/>
            <a:r>
              <a:rPr lang="zh-CN" altLang="en-US" dirty="0"/>
              <a:t>某些利率可以为负，但是下行空间有限</a:t>
            </a:r>
            <a:endParaRPr lang="en-US" altLang="zh-CN" dirty="0"/>
          </a:p>
          <a:p>
            <a:pPr lvl="1"/>
            <a:r>
              <a:rPr lang="zh-CN" altLang="en-US" dirty="0"/>
              <a:t>机构约束（货币式基金、银行、保险等）</a:t>
            </a:r>
            <a:endParaRPr lang="en-US" altLang="zh-CN" dirty="0"/>
          </a:p>
          <a:p>
            <a:r>
              <a:rPr lang="zh-CN" altLang="en-US" dirty="0"/>
              <a:t>政策含义</a:t>
            </a:r>
            <a:endParaRPr lang="en-US" altLang="zh-CN" dirty="0"/>
          </a:p>
          <a:p>
            <a:pPr lvl="1"/>
            <a:r>
              <a:rPr lang="zh-CN" altLang="en-US" dirty="0"/>
              <a:t>当利率不能继续下行，价格型的货币政策不再有效。</a:t>
            </a:r>
          </a:p>
        </p:txBody>
      </p:sp>
    </p:spTree>
    <p:extLst>
      <p:ext uri="{BB962C8B-B14F-4D97-AF65-F5344CB8AC3E}">
        <p14:creationId xmlns:p14="http://schemas.microsoft.com/office/powerpoint/2010/main" val="4250672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E6D09E-CB00-49E5-BEE1-E0FA3D064507}"/>
              </a:ext>
            </a:extLst>
          </p:cNvPr>
          <p:cNvSpPr>
            <a:spLocks noGrp="1"/>
          </p:cNvSpPr>
          <p:nvPr>
            <p:ph type="title"/>
          </p:nvPr>
        </p:nvSpPr>
        <p:spPr/>
        <p:txBody>
          <a:bodyPr>
            <a:normAutofit fontScale="90000"/>
          </a:bodyPr>
          <a:lstStyle/>
          <a:p>
            <a:r>
              <a:rPr lang="zh-CN" altLang="en-US" dirty="0"/>
              <a:t>利率下限附近的贷款意愿和总需求</a:t>
            </a:r>
          </a:p>
        </p:txBody>
      </p:sp>
      <p:sp>
        <p:nvSpPr>
          <p:cNvPr id="3" name="内容占位符 2">
            <a:extLst>
              <a:ext uri="{FF2B5EF4-FFF2-40B4-BE49-F238E27FC236}">
                <a16:creationId xmlns:a16="http://schemas.microsoft.com/office/drawing/2014/main" id="{D05CCE98-E217-4B4B-8C8D-0B1AED0CBEE0}"/>
              </a:ext>
            </a:extLst>
          </p:cNvPr>
          <p:cNvSpPr>
            <a:spLocks noGrp="1"/>
          </p:cNvSpPr>
          <p:nvPr>
            <p:ph idx="1"/>
          </p:nvPr>
        </p:nvSpPr>
        <p:spPr/>
        <p:txBody>
          <a:bodyPr>
            <a:normAutofit fontScale="92500" lnSpcReduction="20000"/>
          </a:bodyPr>
          <a:lstStyle/>
          <a:p>
            <a:r>
              <a:rPr lang="zh-CN" altLang="en-US" dirty="0"/>
              <a:t>假想一个家庭有</a:t>
            </a:r>
            <a:r>
              <a:rPr lang="en-US" altLang="zh-CN" dirty="0"/>
              <a:t>1000</a:t>
            </a:r>
            <a:r>
              <a:rPr lang="zh-CN" altLang="en-US" dirty="0"/>
              <a:t>元收入，消费</a:t>
            </a:r>
            <a:r>
              <a:rPr lang="en-US" altLang="zh-CN" dirty="0"/>
              <a:t>800</a:t>
            </a:r>
            <a:r>
              <a:rPr lang="zh-CN" altLang="en-US" dirty="0"/>
              <a:t>元，储蓄</a:t>
            </a:r>
            <a:r>
              <a:rPr lang="en-US" altLang="zh-CN" dirty="0"/>
              <a:t>200</a:t>
            </a:r>
            <a:r>
              <a:rPr lang="zh-CN" altLang="en-US" dirty="0"/>
              <a:t>元。</a:t>
            </a:r>
            <a:endParaRPr lang="en-US" altLang="zh-CN" dirty="0"/>
          </a:p>
          <a:p>
            <a:pPr lvl="1"/>
            <a:r>
              <a:rPr lang="zh-CN" altLang="en-US" dirty="0"/>
              <a:t>如果有正常贷款意愿，</a:t>
            </a:r>
            <a:r>
              <a:rPr lang="en-US" altLang="zh-CN" dirty="0"/>
              <a:t>200</a:t>
            </a:r>
            <a:r>
              <a:rPr lang="zh-CN" altLang="en-US" dirty="0"/>
              <a:t>元储蓄会转化为投资，因此</a:t>
            </a:r>
            <a:r>
              <a:rPr lang="en-US" altLang="zh-CN" dirty="0"/>
              <a:t>1000</a:t>
            </a:r>
            <a:r>
              <a:rPr lang="zh-CN" altLang="en-US" dirty="0"/>
              <a:t>元收入对应</a:t>
            </a:r>
            <a:r>
              <a:rPr lang="en-US" altLang="zh-CN" dirty="0"/>
              <a:t>1000</a:t>
            </a:r>
            <a:r>
              <a:rPr lang="zh-CN" altLang="en-US" dirty="0"/>
              <a:t>元支出，经济平稳。</a:t>
            </a:r>
            <a:endParaRPr lang="en-US" altLang="zh-CN" dirty="0"/>
          </a:p>
          <a:p>
            <a:pPr lvl="1"/>
            <a:r>
              <a:rPr lang="zh-CN" altLang="en-US" dirty="0"/>
              <a:t>如果经济不好，企业贷款意愿降低，银行会降低利率吸引贷款，</a:t>
            </a:r>
            <a:r>
              <a:rPr lang="en-US" altLang="zh-CN" dirty="0"/>
              <a:t> 1000</a:t>
            </a:r>
            <a:r>
              <a:rPr lang="zh-CN" altLang="en-US" dirty="0"/>
              <a:t>元收入仍然可以对应</a:t>
            </a:r>
            <a:r>
              <a:rPr lang="en-US" altLang="zh-CN" dirty="0"/>
              <a:t>1000</a:t>
            </a:r>
            <a:r>
              <a:rPr lang="zh-CN" altLang="en-US" dirty="0"/>
              <a:t>元支出，经济会企稳。</a:t>
            </a:r>
            <a:endParaRPr lang="en-US" altLang="zh-CN" dirty="0"/>
          </a:p>
          <a:p>
            <a:pPr lvl="1"/>
            <a:r>
              <a:rPr lang="zh-CN" altLang="en-US" dirty="0"/>
              <a:t>如果利率已经接近零，贷款意愿仍然很低（类似日本泡沫后），那么该家庭</a:t>
            </a:r>
            <a:r>
              <a:rPr lang="en-US" altLang="zh-CN" dirty="0"/>
              <a:t>1000</a:t>
            </a:r>
            <a:r>
              <a:rPr lang="zh-CN" altLang="en-US" dirty="0"/>
              <a:t>元收入只能产生</a:t>
            </a:r>
            <a:r>
              <a:rPr lang="en-US" altLang="zh-CN" dirty="0"/>
              <a:t>800</a:t>
            </a:r>
            <a:r>
              <a:rPr lang="zh-CN" altLang="en-US" dirty="0"/>
              <a:t>元其他家庭的收入。下一个家庭</a:t>
            </a:r>
            <a:r>
              <a:rPr lang="en-US" altLang="zh-CN" dirty="0"/>
              <a:t>800</a:t>
            </a:r>
            <a:r>
              <a:rPr lang="zh-CN" altLang="en-US" dirty="0"/>
              <a:t>元收入只能产生</a:t>
            </a:r>
            <a:r>
              <a:rPr lang="en-US" altLang="zh-CN" dirty="0"/>
              <a:t>640</a:t>
            </a:r>
            <a:r>
              <a:rPr lang="zh-CN" altLang="en-US" dirty="0"/>
              <a:t>元下一个家庭的收入</a:t>
            </a:r>
            <a:r>
              <a:rPr lang="en-US" altLang="zh-CN" dirty="0"/>
              <a:t>……</a:t>
            </a:r>
          </a:p>
          <a:p>
            <a:r>
              <a:rPr lang="zh-CN" altLang="en-US" dirty="0"/>
              <a:t>如果对未来悲观，家庭进一步减少消费</a:t>
            </a:r>
            <a:r>
              <a:rPr lang="en-US" altLang="zh-CN" dirty="0"/>
              <a:t>……</a:t>
            </a:r>
          </a:p>
          <a:p>
            <a:endParaRPr lang="zh-CN" altLang="en-US" dirty="0"/>
          </a:p>
        </p:txBody>
      </p:sp>
    </p:spTree>
    <p:extLst>
      <p:ext uri="{BB962C8B-B14F-4D97-AF65-F5344CB8AC3E}">
        <p14:creationId xmlns:p14="http://schemas.microsoft.com/office/powerpoint/2010/main" val="3412162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0CE28-0A97-4585-AA0A-DA1543B87204}"/>
              </a:ext>
            </a:extLst>
          </p:cNvPr>
          <p:cNvSpPr>
            <a:spLocks noGrp="1"/>
          </p:cNvSpPr>
          <p:nvPr>
            <p:ph type="title"/>
          </p:nvPr>
        </p:nvSpPr>
        <p:spPr/>
        <p:txBody>
          <a:bodyPr/>
          <a:lstStyle/>
          <a:p>
            <a:r>
              <a:rPr lang="zh-CN" altLang="en-US" dirty="0"/>
              <a:t>非金融企业的净储蓄</a:t>
            </a:r>
          </a:p>
        </p:txBody>
      </p:sp>
      <p:pic>
        <p:nvPicPr>
          <p:cNvPr id="4" name="内容占位符 3">
            <a:extLst>
              <a:ext uri="{FF2B5EF4-FFF2-40B4-BE49-F238E27FC236}">
                <a16:creationId xmlns:a16="http://schemas.microsoft.com/office/drawing/2014/main" id="{2C07F8C6-3DBF-4029-A412-CA410C9882CE}"/>
              </a:ext>
            </a:extLst>
          </p:cNvPr>
          <p:cNvPicPr>
            <a:picLocks noGrp="1" noChangeAspect="1"/>
          </p:cNvPicPr>
          <p:nvPr>
            <p:ph idx="1"/>
          </p:nvPr>
        </p:nvPicPr>
        <p:blipFill>
          <a:blip r:embed="rId3"/>
          <a:stretch>
            <a:fillRect/>
          </a:stretch>
        </p:blipFill>
        <p:spPr>
          <a:xfrm>
            <a:off x="897361" y="1600200"/>
            <a:ext cx="7349278" cy="4525963"/>
          </a:xfrm>
          <a:prstGeom prst="rect">
            <a:avLst/>
          </a:prstGeom>
        </p:spPr>
      </p:pic>
      <p:sp>
        <p:nvSpPr>
          <p:cNvPr id="7" name="右大括号 6">
            <a:extLst>
              <a:ext uri="{FF2B5EF4-FFF2-40B4-BE49-F238E27FC236}">
                <a16:creationId xmlns:a16="http://schemas.microsoft.com/office/drawing/2014/main" id="{88697174-DF0D-4DB2-B8C5-F4D6DFFFE4D2}"/>
              </a:ext>
            </a:extLst>
          </p:cNvPr>
          <p:cNvSpPr/>
          <p:nvPr/>
        </p:nvSpPr>
        <p:spPr>
          <a:xfrm>
            <a:off x="8246639" y="2852936"/>
            <a:ext cx="141785" cy="2304256"/>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5F5DA67F-D29B-4DC2-AC28-ED7709B23780}"/>
              </a:ext>
            </a:extLst>
          </p:cNvPr>
          <p:cNvCxnSpPr/>
          <p:nvPr/>
        </p:nvCxnSpPr>
        <p:spPr>
          <a:xfrm>
            <a:off x="3851920" y="5157192"/>
            <a:ext cx="4394719"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5B53B182-54D3-4FD8-8F58-56C0A4621D99}"/>
              </a:ext>
            </a:extLst>
          </p:cNvPr>
          <p:cNvCxnSpPr/>
          <p:nvPr/>
        </p:nvCxnSpPr>
        <p:spPr>
          <a:xfrm>
            <a:off x="7092280" y="2852936"/>
            <a:ext cx="1154359"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 name="椭圆 2">
            <a:extLst>
              <a:ext uri="{FF2B5EF4-FFF2-40B4-BE49-F238E27FC236}">
                <a16:creationId xmlns:a16="http://schemas.microsoft.com/office/drawing/2014/main" id="{3F4E044E-5A0C-43B3-868E-A866DF8BD849}"/>
              </a:ext>
            </a:extLst>
          </p:cNvPr>
          <p:cNvSpPr/>
          <p:nvPr/>
        </p:nvSpPr>
        <p:spPr>
          <a:xfrm>
            <a:off x="1619672" y="3140967"/>
            <a:ext cx="1656184" cy="4320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81457B31-5FFD-4BC6-84CC-A76358EFF9EA}"/>
              </a:ext>
            </a:extLst>
          </p:cNvPr>
          <p:cNvSpPr/>
          <p:nvPr/>
        </p:nvSpPr>
        <p:spPr>
          <a:xfrm>
            <a:off x="5436095" y="2204864"/>
            <a:ext cx="1224137" cy="4320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980A280F-468F-41B9-8763-F22229BAD36F}"/>
              </a:ext>
            </a:extLst>
          </p:cNvPr>
          <p:cNvSpPr/>
          <p:nvPr/>
        </p:nvSpPr>
        <p:spPr>
          <a:xfrm>
            <a:off x="1450783" y="5153036"/>
            <a:ext cx="2259351" cy="4320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261FE76A-55C1-41D9-911A-D5E041799B99}"/>
              </a:ext>
            </a:extLst>
          </p:cNvPr>
          <p:cNvSpPr/>
          <p:nvPr/>
        </p:nvSpPr>
        <p:spPr>
          <a:xfrm>
            <a:off x="4716016" y="5153036"/>
            <a:ext cx="1944216" cy="4320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7463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en-US" dirty="0"/>
              <a:t>引论</a:t>
            </a:r>
            <a:endParaRPr lang="en-US" altLang="zh-CN" dirty="0"/>
          </a:p>
          <a:p>
            <a:r>
              <a:rPr lang="zh-CN" altLang="en-US" dirty="0"/>
              <a:t>日本经济奇迹、广场协议和“升值衰退”</a:t>
            </a:r>
            <a:endParaRPr lang="en-US" altLang="zh-CN" dirty="0"/>
          </a:p>
          <a:p>
            <a:r>
              <a:rPr lang="zh-CN" altLang="en-US" dirty="0"/>
              <a:t>货币宽松和泡沫经济</a:t>
            </a:r>
            <a:endParaRPr lang="en-US" altLang="zh-CN" dirty="0"/>
          </a:p>
          <a:p>
            <a:r>
              <a:rPr lang="zh-CN" altLang="en-US" dirty="0"/>
              <a:t>资产负债表衰退</a:t>
            </a:r>
            <a:endParaRPr lang="en-US" altLang="zh-CN" dirty="0"/>
          </a:p>
          <a:p>
            <a:r>
              <a:rPr lang="zh-CN" altLang="en-US" b="1" dirty="0"/>
              <a:t>政府应对</a:t>
            </a:r>
            <a:endParaRPr lang="en-US" altLang="zh-CN" b="1" dirty="0"/>
          </a:p>
          <a:p>
            <a:pPr lvl="1"/>
            <a:r>
              <a:rPr lang="zh-CN" altLang="en-US" b="1" dirty="0"/>
              <a:t>财政政策</a:t>
            </a:r>
            <a:endParaRPr lang="en-US" altLang="zh-CN" b="1" dirty="0"/>
          </a:p>
          <a:p>
            <a:pPr lvl="1"/>
            <a:r>
              <a:rPr lang="zh-CN" altLang="en-US" b="1" dirty="0"/>
              <a:t>货币政策</a:t>
            </a:r>
            <a:endParaRPr lang="en-US" altLang="zh-CN" b="1" dirty="0"/>
          </a:p>
          <a:p>
            <a:endParaRPr lang="zh-CN" altLang="en-US" dirty="0"/>
          </a:p>
        </p:txBody>
      </p:sp>
    </p:spTree>
    <p:extLst>
      <p:ext uri="{BB962C8B-B14F-4D97-AF65-F5344CB8AC3E}">
        <p14:creationId xmlns:p14="http://schemas.microsoft.com/office/powerpoint/2010/main" val="607108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6C55733-59CF-4FBD-8D62-F5162902DE1A}"/>
              </a:ext>
            </a:extLst>
          </p:cNvPr>
          <p:cNvSpPr>
            <a:spLocks noGrp="1"/>
          </p:cNvSpPr>
          <p:nvPr>
            <p:ph type="title"/>
          </p:nvPr>
        </p:nvSpPr>
        <p:spPr/>
        <p:txBody>
          <a:bodyPr/>
          <a:lstStyle/>
          <a:p>
            <a:r>
              <a:rPr lang="zh-CN" altLang="en-US" dirty="0"/>
              <a:t>泡沫后的经济</a:t>
            </a:r>
          </a:p>
        </p:txBody>
      </p:sp>
      <p:sp>
        <p:nvSpPr>
          <p:cNvPr id="5" name="内容占位符 4">
            <a:extLst>
              <a:ext uri="{FF2B5EF4-FFF2-40B4-BE49-F238E27FC236}">
                <a16:creationId xmlns:a16="http://schemas.microsoft.com/office/drawing/2014/main" id="{611B95B3-FD90-457A-9191-1FF428338238}"/>
              </a:ext>
            </a:extLst>
          </p:cNvPr>
          <p:cNvSpPr>
            <a:spLocks noGrp="1"/>
          </p:cNvSpPr>
          <p:nvPr>
            <p:ph sz="half" idx="1"/>
          </p:nvPr>
        </p:nvSpPr>
        <p:spPr/>
        <p:txBody>
          <a:bodyPr/>
          <a:lstStyle/>
          <a:p>
            <a:r>
              <a:rPr lang="zh-CN" altLang="en-US" dirty="0"/>
              <a:t>坏消息：长期低增长（丢失的十年）</a:t>
            </a:r>
            <a:endParaRPr lang="en-US" altLang="zh-CN" dirty="0"/>
          </a:p>
          <a:p>
            <a:r>
              <a:rPr lang="zh-CN" altLang="en-US" dirty="0"/>
              <a:t>好消息：没有像大萧条那样大幅收缩。</a:t>
            </a:r>
          </a:p>
        </p:txBody>
      </p:sp>
      <p:graphicFrame>
        <p:nvGraphicFramePr>
          <p:cNvPr id="7" name="内容占位符 6">
            <a:extLst>
              <a:ext uri="{FF2B5EF4-FFF2-40B4-BE49-F238E27FC236}">
                <a16:creationId xmlns:a16="http://schemas.microsoft.com/office/drawing/2014/main" id="{971F9760-9BCB-42FD-A721-89F29F5190ED}"/>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接连接符 8">
            <a:extLst>
              <a:ext uri="{FF2B5EF4-FFF2-40B4-BE49-F238E27FC236}">
                <a16:creationId xmlns:a16="http://schemas.microsoft.com/office/drawing/2014/main" id="{D093E59A-0000-4E2F-A763-B7547CB795AF}"/>
              </a:ext>
            </a:extLst>
          </p:cNvPr>
          <p:cNvCxnSpPr/>
          <p:nvPr/>
        </p:nvCxnSpPr>
        <p:spPr>
          <a:xfrm>
            <a:off x="6012160" y="2204864"/>
            <a:ext cx="0" cy="316835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39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1020EB7-0840-4F7A-95B2-CD620E91FB36}"/>
              </a:ext>
            </a:extLst>
          </p:cNvPr>
          <p:cNvSpPr>
            <a:spLocks noGrp="1"/>
          </p:cNvSpPr>
          <p:nvPr>
            <p:ph type="title"/>
          </p:nvPr>
        </p:nvSpPr>
        <p:spPr/>
        <p:txBody>
          <a:bodyPr/>
          <a:lstStyle/>
          <a:p>
            <a:r>
              <a:rPr lang="zh-CN" altLang="en-US" dirty="0"/>
              <a:t>人均</a:t>
            </a:r>
            <a:r>
              <a:rPr lang="en-US" altLang="zh-CN" dirty="0"/>
              <a:t>GDP</a:t>
            </a:r>
            <a:r>
              <a:rPr lang="zh-CN" altLang="en-US" dirty="0"/>
              <a:t>的相对下滑</a:t>
            </a:r>
          </a:p>
        </p:txBody>
      </p:sp>
      <p:graphicFrame>
        <p:nvGraphicFramePr>
          <p:cNvPr id="6" name="内容占位符 5">
            <a:extLst>
              <a:ext uri="{FF2B5EF4-FFF2-40B4-BE49-F238E27FC236}">
                <a16:creationId xmlns:a16="http://schemas.microsoft.com/office/drawing/2014/main" id="{B58AF842-5492-43F3-AFCB-2161B16F9F82}"/>
              </a:ext>
            </a:extLst>
          </p:cNvPr>
          <p:cNvGraphicFramePr>
            <a:graphicFrameLocks noGrp="1"/>
          </p:cNvGraphicFramePr>
          <p:nvPr>
            <p:ph idx="1"/>
            <p:extLst>
              <p:ext uri="{D42A27DB-BD31-4B8C-83A1-F6EECF244321}">
                <p14:modId xmlns:p14="http://schemas.microsoft.com/office/powerpoint/2010/main" val="425779166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307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BAEDD3-A5A1-477F-97FC-7498E9F469F3}"/>
              </a:ext>
            </a:extLst>
          </p:cNvPr>
          <p:cNvSpPr>
            <a:spLocks noGrp="1"/>
          </p:cNvSpPr>
          <p:nvPr>
            <p:ph type="title"/>
          </p:nvPr>
        </p:nvSpPr>
        <p:spPr/>
        <p:txBody>
          <a:bodyPr/>
          <a:lstStyle/>
          <a:p>
            <a:r>
              <a:rPr lang="zh-CN" altLang="en-US" dirty="0"/>
              <a:t>财政政策</a:t>
            </a:r>
          </a:p>
        </p:txBody>
      </p:sp>
      <p:sp>
        <p:nvSpPr>
          <p:cNvPr id="3" name="内容占位符 2">
            <a:extLst>
              <a:ext uri="{FF2B5EF4-FFF2-40B4-BE49-F238E27FC236}">
                <a16:creationId xmlns:a16="http://schemas.microsoft.com/office/drawing/2014/main" id="{EED1EDB7-A402-4427-822D-DEFE1D8F8841}"/>
              </a:ext>
            </a:extLst>
          </p:cNvPr>
          <p:cNvSpPr>
            <a:spLocks noGrp="1"/>
          </p:cNvSpPr>
          <p:nvPr>
            <p:ph sz="half" idx="1"/>
          </p:nvPr>
        </p:nvSpPr>
        <p:spPr/>
        <p:txBody>
          <a:bodyPr/>
          <a:lstStyle/>
          <a:p>
            <a:r>
              <a:rPr lang="zh-CN" altLang="en-US" dirty="0"/>
              <a:t>债台高筑，造桥修路</a:t>
            </a:r>
            <a:endParaRPr lang="en-US" altLang="zh-CN" dirty="0"/>
          </a:p>
          <a:p>
            <a:pPr lvl="1"/>
            <a:r>
              <a:rPr lang="zh-CN" altLang="en-US" dirty="0"/>
              <a:t>增加真正的“安全资产”</a:t>
            </a:r>
            <a:endParaRPr lang="en-US" altLang="zh-CN" dirty="0"/>
          </a:p>
          <a:p>
            <a:pPr lvl="1"/>
            <a:r>
              <a:rPr lang="zh-CN" altLang="en-US" dirty="0"/>
              <a:t>增加就业和收入</a:t>
            </a:r>
            <a:endParaRPr lang="en-US" altLang="zh-CN" dirty="0"/>
          </a:p>
          <a:p>
            <a:endParaRPr lang="zh-CN" altLang="en-US" dirty="0"/>
          </a:p>
        </p:txBody>
      </p:sp>
      <p:graphicFrame>
        <p:nvGraphicFramePr>
          <p:cNvPr id="5" name="内容占位符 4">
            <a:extLst>
              <a:ext uri="{FF2B5EF4-FFF2-40B4-BE49-F238E27FC236}">
                <a16:creationId xmlns:a16="http://schemas.microsoft.com/office/drawing/2014/main" id="{4970AC3A-5286-4FF8-88BE-8B2E3166093F}"/>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1781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0CE28-0A97-4585-AA0A-DA1543B87204}"/>
              </a:ext>
            </a:extLst>
          </p:cNvPr>
          <p:cNvSpPr>
            <a:spLocks noGrp="1"/>
          </p:cNvSpPr>
          <p:nvPr>
            <p:ph type="title"/>
          </p:nvPr>
        </p:nvSpPr>
        <p:spPr/>
        <p:txBody>
          <a:bodyPr/>
          <a:lstStyle/>
          <a:p>
            <a:r>
              <a:rPr lang="zh-CN" altLang="en-US" dirty="0"/>
              <a:t>财政政策的作用</a:t>
            </a:r>
          </a:p>
        </p:txBody>
      </p:sp>
      <p:pic>
        <p:nvPicPr>
          <p:cNvPr id="4" name="内容占位符 3">
            <a:extLst>
              <a:ext uri="{FF2B5EF4-FFF2-40B4-BE49-F238E27FC236}">
                <a16:creationId xmlns:a16="http://schemas.microsoft.com/office/drawing/2014/main" id="{2C07F8C6-3DBF-4029-A412-CA410C9882CE}"/>
              </a:ext>
            </a:extLst>
          </p:cNvPr>
          <p:cNvPicPr>
            <a:picLocks noGrp="1" noChangeAspect="1"/>
          </p:cNvPicPr>
          <p:nvPr>
            <p:ph idx="1"/>
          </p:nvPr>
        </p:nvPicPr>
        <p:blipFill>
          <a:blip r:embed="rId3"/>
          <a:stretch>
            <a:fillRect/>
          </a:stretch>
        </p:blipFill>
        <p:spPr>
          <a:xfrm>
            <a:off x="897361" y="1600200"/>
            <a:ext cx="7349278" cy="4525963"/>
          </a:xfrm>
          <a:prstGeom prst="rect">
            <a:avLst/>
          </a:prstGeom>
        </p:spPr>
      </p:pic>
      <p:cxnSp>
        <p:nvCxnSpPr>
          <p:cNvPr id="6" name="直接连接符 5">
            <a:extLst>
              <a:ext uri="{FF2B5EF4-FFF2-40B4-BE49-F238E27FC236}">
                <a16:creationId xmlns:a16="http://schemas.microsoft.com/office/drawing/2014/main" id="{52FE4D75-6065-4F90-860D-F47B22E24B86}"/>
              </a:ext>
            </a:extLst>
          </p:cNvPr>
          <p:cNvCxnSpPr/>
          <p:nvPr/>
        </p:nvCxnSpPr>
        <p:spPr>
          <a:xfrm>
            <a:off x="4716016" y="5517232"/>
            <a:ext cx="18722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FABD8B91-6390-4789-966A-DD4469D2A510}"/>
              </a:ext>
            </a:extLst>
          </p:cNvPr>
          <p:cNvCxnSpPr>
            <a:cxnSpLocks/>
          </p:cNvCxnSpPr>
          <p:nvPr/>
        </p:nvCxnSpPr>
        <p:spPr>
          <a:xfrm>
            <a:off x="4211960" y="3611153"/>
            <a:ext cx="2160240" cy="1297149"/>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83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CDCA479-5E8F-4C9D-A274-AB0C8A3D6E14}"/>
              </a:ext>
            </a:extLst>
          </p:cNvPr>
          <p:cNvSpPr>
            <a:spLocks noGrp="1"/>
          </p:cNvSpPr>
          <p:nvPr>
            <p:ph type="title"/>
          </p:nvPr>
        </p:nvSpPr>
        <p:spPr/>
        <p:txBody>
          <a:bodyPr/>
          <a:lstStyle/>
          <a:p>
            <a:r>
              <a:rPr lang="zh-CN" altLang="en-US" dirty="0"/>
              <a:t>货币政策</a:t>
            </a:r>
          </a:p>
        </p:txBody>
      </p:sp>
      <p:sp>
        <p:nvSpPr>
          <p:cNvPr id="6" name="内容占位符 5">
            <a:extLst>
              <a:ext uri="{FF2B5EF4-FFF2-40B4-BE49-F238E27FC236}">
                <a16:creationId xmlns:a16="http://schemas.microsoft.com/office/drawing/2014/main" id="{A12EB457-D517-4246-9D97-457E5B626064}"/>
              </a:ext>
            </a:extLst>
          </p:cNvPr>
          <p:cNvSpPr>
            <a:spLocks noGrp="1"/>
          </p:cNvSpPr>
          <p:nvPr>
            <p:ph idx="1"/>
          </p:nvPr>
        </p:nvSpPr>
        <p:spPr/>
        <p:txBody>
          <a:bodyPr/>
          <a:lstStyle/>
          <a:p>
            <a:r>
              <a:rPr lang="zh-CN" altLang="en-US" dirty="0"/>
              <a:t>降息</a:t>
            </a:r>
            <a:endParaRPr lang="en-US" altLang="zh-CN" dirty="0"/>
          </a:p>
          <a:p>
            <a:r>
              <a:rPr lang="zh-CN" altLang="en-US" dirty="0"/>
              <a:t>量化宽松</a:t>
            </a:r>
            <a:endParaRPr lang="en-US" altLang="zh-CN" dirty="0"/>
          </a:p>
          <a:p>
            <a:pPr lvl="1"/>
            <a:r>
              <a:rPr lang="zh-CN" altLang="en-US" dirty="0"/>
              <a:t>购买国债</a:t>
            </a:r>
            <a:endParaRPr lang="en-US" altLang="zh-CN" dirty="0"/>
          </a:p>
          <a:p>
            <a:pPr lvl="1"/>
            <a:r>
              <a:rPr lang="zh-CN" altLang="en-US" dirty="0"/>
              <a:t>购买美元</a:t>
            </a:r>
          </a:p>
        </p:txBody>
      </p:sp>
    </p:spTree>
    <p:extLst>
      <p:ext uri="{BB962C8B-B14F-4D97-AF65-F5344CB8AC3E}">
        <p14:creationId xmlns:p14="http://schemas.microsoft.com/office/powerpoint/2010/main" val="1506085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37D72-923A-4157-BB67-CA3AE9F9194F}"/>
              </a:ext>
            </a:extLst>
          </p:cNvPr>
          <p:cNvSpPr>
            <a:spLocks noGrp="1"/>
          </p:cNvSpPr>
          <p:nvPr>
            <p:ph type="title"/>
          </p:nvPr>
        </p:nvSpPr>
        <p:spPr/>
        <p:txBody>
          <a:bodyPr/>
          <a:lstStyle/>
          <a:p>
            <a:r>
              <a:rPr lang="zh-CN" altLang="en-US" dirty="0"/>
              <a:t>降息</a:t>
            </a:r>
          </a:p>
        </p:txBody>
      </p:sp>
      <p:graphicFrame>
        <p:nvGraphicFramePr>
          <p:cNvPr id="4" name="内容占位符 4">
            <a:extLst>
              <a:ext uri="{FF2B5EF4-FFF2-40B4-BE49-F238E27FC236}">
                <a16:creationId xmlns:a16="http://schemas.microsoft.com/office/drawing/2014/main" id="{2962008D-2FCF-4232-8AD7-90BAA778A2CF}"/>
              </a:ext>
            </a:extLst>
          </p:cNvPr>
          <p:cNvGraphicFramePr>
            <a:graphicFrameLocks noGrp="1"/>
          </p:cNvGraphicFramePr>
          <p:nvPr>
            <p:ph idx="1"/>
            <p:extLst>
              <p:ext uri="{D42A27DB-BD31-4B8C-83A1-F6EECF244321}">
                <p14:modId xmlns:p14="http://schemas.microsoft.com/office/powerpoint/2010/main" val="38410696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471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C3D073-D247-473C-ABB2-F8BEA132599E}"/>
              </a:ext>
            </a:extLst>
          </p:cNvPr>
          <p:cNvSpPr>
            <a:spLocks noGrp="1"/>
          </p:cNvSpPr>
          <p:nvPr>
            <p:ph type="title"/>
          </p:nvPr>
        </p:nvSpPr>
        <p:spPr/>
        <p:txBody>
          <a:bodyPr/>
          <a:lstStyle/>
          <a:p>
            <a:r>
              <a:rPr lang="zh-CN" altLang="en-US" dirty="0"/>
              <a:t>对资本流动的态度变化</a:t>
            </a:r>
          </a:p>
        </p:txBody>
      </p:sp>
      <p:sp>
        <p:nvSpPr>
          <p:cNvPr id="3" name="内容占位符 2">
            <a:extLst>
              <a:ext uri="{FF2B5EF4-FFF2-40B4-BE49-F238E27FC236}">
                <a16:creationId xmlns:a16="http://schemas.microsoft.com/office/drawing/2014/main" id="{5CCAB8A6-629C-4716-A08B-ED9AF619D8CC}"/>
              </a:ext>
            </a:extLst>
          </p:cNvPr>
          <p:cNvSpPr>
            <a:spLocks noGrp="1"/>
          </p:cNvSpPr>
          <p:nvPr>
            <p:ph idx="1"/>
          </p:nvPr>
        </p:nvSpPr>
        <p:spPr/>
        <p:txBody>
          <a:bodyPr>
            <a:normAutofit fontScale="92500"/>
          </a:bodyPr>
          <a:lstStyle/>
          <a:p>
            <a:r>
              <a:rPr lang="zh-CN" altLang="en-US" dirty="0"/>
              <a:t>在金本位时期，自由资本流动几乎是神圣的。</a:t>
            </a:r>
            <a:endParaRPr lang="en-US" altLang="zh-CN" dirty="0"/>
          </a:p>
          <a:p>
            <a:r>
              <a:rPr lang="zh-CN" altLang="en-US" dirty="0"/>
              <a:t>凯恩斯认识到自由资本流动和宏观稳定性有冲突，他的观点影响了</a:t>
            </a:r>
            <a:r>
              <a:rPr lang="en-US" altLang="zh-CN" dirty="0"/>
              <a:t>Bretton-Woods</a:t>
            </a:r>
            <a:r>
              <a:rPr lang="zh-CN" altLang="en-US" dirty="0"/>
              <a:t>的制度设计。</a:t>
            </a:r>
            <a:endParaRPr lang="en-US" altLang="zh-CN" dirty="0"/>
          </a:p>
          <a:p>
            <a:r>
              <a:rPr lang="zh-CN" altLang="en-US" dirty="0"/>
              <a:t>到上世纪</a:t>
            </a:r>
            <a:r>
              <a:rPr lang="en-US" altLang="zh-CN" dirty="0"/>
              <a:t>80</a:t>
            </a:r>
            <a:r>
              <a:rPr lang="zh-CN" altLang="en-US" dirty="0"/>
              <a:t>年代，经济学家和政策制定者重新拥抱自有资本流动。</a:t>
            </a:r>
            <a:endParaRPr lang="en-US" altLang="zh-CN" dirty="0"/>
          </a:p>
          <a:p>
            <a:pPr lvl="1"/>
            <a:r>
              <a:rPr lang="zh-CN" altLang="en-US" dirty="0"/>
              <a:t>欧盟在</a:t>
            </a:r>
            <a:r>
              <a:rPr lang="en-US" altLang="zh-CN" dirty="0"/>
              <a:t>1992</a:t>
            </a:r>
            <a:r>
              <a:rPr lang="zh-CN" altLang="en-US" dirty="0"/>
              <a:t>年规定资本管制为非法。</a:t>
            </a:r>
            <a:endParaRPr lang="en-US" altLang="zh-CN" dirty="0"/>
          </a:p>
          <a:p>
            <a:pPr lvl="1"/>
            <a:r>
              <a:rPr lang="en-US" altLang="zh-CN" dirty="0"/>
              <a:t>OECD</a:t>
            </a:r>
            <a:r>
              <a:rPr lang="zh-CN" altLang="en-US" dirty="0"/>
              <a:t>国家禁止资本管制。</a:t>
            </a:r>
            <a:endParaRPr lang="en-US" altLang="zh-CN" dirty="0"/>
          </a:p>
          <a:p>
            <a:r>
              <a:rPr lang="en-US" altLang="zh-CN" dirty="0"/>
              <a:t>2012</a:t>
            </a:r>
            <a:r>
              <a:rPr lang="zh-CN" altLang="en-US" dirty="0"/>
              <a:t>年，</a:t>
            </a:r>
            <a:r>
              <a:rPr lang="en-US" altLang="zh-CN" dirty="0"/>
              <a:t>IMF</a:t>
            </a:r>
            <a:r>
              <a:rPr lang="zh-CN" altLang="en-US" dirty="0"/>
              <a:t>改变对资本流动的态度，认为资本管制在某些场合下可以接受。</a:t>
            </a:r>
            <a:endParaRPr lang="en-US" altLang="zh-CN" dirty="0"/>
          </a:p>
          <a:p>
            <a:endParaRPr lang="zh-CN" altLang="en-US" dirty="0"/>
          </a:p>
        </p:txBody>
      </p:sp>
    </p:spTree>
    <p:extLst>
      <p:ext uri="{BB962C8B-B14F-4D97-AF65-F5344CB8AC3E}">
        <p14:creationId xmlns:p14="http://schemas.microsoft.com/office/powerpoint/2010/main" val="404937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4C54661-0B98-428F-B60B-3BFC9BE8370C}"/>
              </a:ext>
            </a:extLst>
          </p:cNvPr>
          <p:cNvSpPr>
            <a:spLocks noGrp="1"/>
          </p:cNvSpPr>
          <p:nvPr>
            <p:ph type="title"/>
          </p:nvPr>
        </p:nvSpPr>
        <p:spPr/>
        <p:txBody>
          <a:bodyPr/>
          <a:lstStyle/>
          <a:p>
            <a:r>
              <a:rPr lang="zh-CN" altLang="en-US" dirty="0"/>
              <a:t>量化宽松</a:t>
            </a:r>
          </a:p>
        </p:txBody>
      </p:sp>
      <p:sp>
        <p:nvSpPr>
          <p:cNvPr id="11" name="文本占位符 10">
            <a:extLst>
              <a:ext uri="{FF2B5EF4-FFF2-40B4-BE49-F238E27FC236}">
                <a16:creationId xmlns:a16="http://schemas.microsoft.com/office/drawing/2014/main" id="{9D49636A-CA99-46F4-B11C-3F99DF246C86}"/>
              </a:ext>
            </a:extLst>
          </p:cNvPr>
          <p:cNvSpPr>
            <a:spLocks noGrp="1"/>
          </p:cNvSpPr>
          <p:nvPr>
            <p:ph type="body" idx="1"/>
          </p:nvPr>
        </p:nvSpPr>
        <p:spPr/>
        <p:txBody>
          <a:bodyPr/>
          <a:lstStyle/>
          <a:p>
            <a:r>
              <a:rPr lang="zh-CN" altLang="en-US" dirty="0"/>
              <a:t>购买国债</a:t>
            </a:r>
          </a:p>
        </p:txBody>
      </p:sp>
      <p:graphicFrame>
        <p:nvGraphicFramePr>
          <p:cNvPr id="10" name="内容占位符 9">
            <a:extLst>
              <a:ext uri="{FF2B5EF4-FFF2-40B4-BE49-F238E27FC236}">
                <a16:creationId xmlns:a16="http://schemas.microsoft.com/office/drawing/2014/main" id="{E67020B5-5412-4A47-B51C-8461EDBBAF80}"/>
              </a:ext>
            </a:extLst>
          </p:cNvPr>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占位符 11">
            <a:extLst>
              <a:ext uri="{FF2B5EF4-FFF2-40B4-BE49-F238E27FC236}">
                <a16:creationId xmlns:a16="http://schemas.microsoft.com/office/drawing/2014/main" id="{A46E648E-1591-4FF8-81AE-302F8DF83E8D}"/>
              </a:ext>
            </a:extLst>
          </p:cNvPr>
          <p:cNvSpPr>
            <a:spLocks noGrp="1"/>
          </p:cNvSpPr>
          <p:nvPr>
            <p:ph type="body" sz="quarter" idx="3"/>
          </p:nvPr>
        </p:nvSpPr>
        <p:spPr/>
        <p:txBody>
          <a:bodyPr/>
          <a:lstStyle/>
          <a:p>
            <a:r>
              <a:rPr lang="zh-CN" altLang="en-US" dirty="0"/>
              <a:t>购买美元</a:t>
            </a:r>
          </a:p>
        </p:txBody>
      </p:sp>
      <p:graphicFrame>
        <p:nvGraphicFramePr>
          <p:cNvPr id="8" name="内容占位符 6">
            <a:extLst>
              <a:ext uri="{FF2B5EF4-FFF2-40B4-BE49-F238E27FC236}">
                <a16:creationId xmlns:a16="http://schemas.microsoft.com/office/drawing/2014/main" id="{0F789F1E-0F7B-4B5E-8718-546C6EB51386}"/>
              </a:ext>
            </a:extLst>
          </p:cNvPr>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接箭头连接符 13">
            <a:extLst>
              <a:ext uri="{FF2B5EF4-FFF2-40B4-BE49-F238E27FC236}">
                <a16:creationId xmlns:a16="http://schemas.microsoft.com/office/drawing/2014/main" id="{C9685091-18B4-4799-AD8A-EA5FC74C31DC}"/>
              </a:ext>
            </a:extLst>
          </p:cNvPr>
          <p:cNvCxnSpPr/>
          <p:nvPr/>
        </p:nvCxnSpPr>
        <p:spPr>
          <a:xfrm flipV="1">
            <a:off x="3347864" y="3212976"/>
            <a:ext cx="576064" cy="6480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1F9EC249-87EF-4641-A590-E4960ADDADF6}"/>
              </a:ext>
            </a:extLst>
          </p:cNvPr>
          <p:cNvCxnSpPr/>
          <p:nvPr/>
        </p:nvCxnSpPr>
        <p:spPr>
          <a:xfrm flipV="1">
            <a:off x="7308304" y="3429000"/>
            <a:ext cx="504056" cy="504056"/>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519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35976B2-78F9-4A0C-801B-5718779AA94C}"/>
              </a:ext>
            </a:extLst>
          </p:cNvPr>
          <p:cNvSpPr>
            <a:spLocks noGrp="1"/>
          </p:cNvSpPr>
          <p:nvPr>
            <p:ph type="title"/>
          </p:nvPr>
        </p:nvSpPr>
        <p:spPr/>
        <p:txBody>
          <a:bodyPr/>
          <a:lstStyle/>
          <a:p>
            <a:r>
              <a:rPr lang="zh-CN" altLang="en-US" dirty="0"/>
              <a:t>货币政策的无力</a:t>
            </a:r>
          </a:p>
        </p:txBody>
      </p:sp>
      <p:pic>
        <p:nvPicPr>
          <p:cNvPr id="9" name="内容占位符 8">
            <a:extLst>
              <a:ext uri="{FF2B5EF4-FFF2-40B4-BE49-F238E27FC236}">
                <a16:creationId xmlns:a16="http://schemas.microsoft.com/office/drawing/2014/main" id="{0DEEF347-9D21-40DA-B439-E896245E6D48}"/>
              </a:ext>
            </a:extLst>
          </p:cNvPr>
          <p:cNvPicPr>
            <a:picLocks noGrp="1" noChangeAspect="1"/>
          </p:cNvPicPr>
          <p:nvPr>
            <p:ph idx="1"/>
          </p:nvPr>
        </p:nvPicPr>
        <p:blipFill>
          <a:blip r:embed="rId3"/>
          <a:stretch>
            <a:fillRect/>
          </a:stretch>
        </p:blipFill>
        <p:spPr>
          <a:xfrm>
            <a:off x="935150" y="1600200"/>
            <a:ext cx="7273700" cy="4525963"/>
          </a:xfrm>
          <a:prstGeom prst="rect">
            <a:avLst/>
          </a:prstGeom>
        </p:spPr>
      </p:pic>
      <p:cxnSp>
        <p:nvCxnSpPr>
          <p:cNvPr id="11" name="直接箭头连接符 10">
            <a:extLst>
              <a:ext uri="{FF2B5EF4-FFF2-40B4-BE49-F238E27FC236}">
                <a16:creationId xmlns:a16="http://schemas.microsoft.com/office/drawing/2014/main" id="{82A0F01F-DB70-4796-8B00-886EB6D34FAE}"/>
              </a:ext>
            </a:extLst>
          </p:cNvPr>
          <p:cNvCxnSpPr/>
          <p:nvPr/>
        </p:nvCxnSpPr>
        <p:spPr>
          <a:xfrm>
            <a:off x="6372200" y="2348880"/>
            <a:ext cx="50405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0B68B47D-E5AF-418C-BDF5-9611B0C6A1A2}"/>
              </a:ext>
            </a:extLst>
          </p:cNvPr>
          <p:cNvSpPr txBox="1"/>
          <p:nvPr/>
        </p:nvSpPr>
        <p:spPr>
          <a:xfrm>
            <a:off x="5723647" y="2103711"/>
            <a:ext cx="936104" cy="307777"/>
          </a:xfrm>
          <a:prstGeom prst="rect">
            <a:avLst/>
          </a:prstGeom>
          <a:noFill/>
        </p:spPr>
        <p:txBody>
          <a:bodyPr wrap="square" rtlCol="0">
            <a:spAutoFit/>
          </a:bodyPr>
          <a:lstStyle/>
          <a:p>
            <a:r>
              <a:rPr lang="zh-CN" altLang="en-US" sz="1400" dirty="0"/>
              <a:t>基础货币</a:t>
            </a:r>
          </a:p>
        </p:txBody>
      </p:sp>
      <p:sp>
        <p:nvSpPr>
          <p:cNvPr id="13" name="文本框 12">
            <a:extLst>
              <a:ext uri="{FF2B5EF4-FFF2-40B4-BE49-F238E27FC236}">
                <a16:creationId xmlns:a16="http://schemas.microsoft.com/office/drawing/2014/main" id="{568447A8-CBDF-4F7F-8806-09FD9A7DD365}"/>
              </a:ext>
            </a:extLst>
          </p:cNvPr>
          <p:cNvSpPr txBox="1"/>
          <p:nvPr/>
        </p:nvSpPr>
        <p:spPr>
          <a:xfrm>
            <a:off x="6732240" y="3284984"/>
            <a:ext cx="1152128" cy="307777"/>
          </a:xfrm>
          <a:prstGeom prst="rect">
            <a:avLst/>
          </a:prstGeom>
          <a:noFill/>
        </p:spPr>
        <p:txBody>
          <a:bodyPr wrap="square" rtlCol="0">
            <a:spAutoFit/>
          </a:bodyPr>
          <a:lstStyle/>
          <a:p>
            <a:r>
              <a:rPr lang="zh-CN" altLang="en-US" sz="1400" dirty="0"/>
              <a:t>广义货币</a:t>
            </a:r>
          </a:p>
        </p:txBody>
      </p:sp>
      <p:cxnSp>
        <p:nvCxnSpPr>
          <p:cNvPr id="15" name="直接箭头连接符 14">
            <a:extLst>
              <a:ext uri="{FF2B5EF4-FFF2-40B4-BE49-F238E27FC236}">
                <a16:creationId xmlns:a16="http://schemas.microsoft.com/office/drawing/2014/main" id="{C9E70FC3-3011-412F-82FE-5E6A742199DB}"/>
              </a:ext>
            </a:extLst>
          </p:cNvPr>
          <p:cNvCxnSpPr/>
          <p:nvPr/>
        </p:nvCxnSpPr>
        <p:spPr>
          <a:xfrm flipV="1">
            <a:off x="6516216" y="3933056"/>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A9E58F8E-7ECB-49DF-9920-3548A9C5912E}"/>
              </a:ext>
            </a:extLst>
          </p:cNvPr>
          <p:cNvSpPr txBox="1"/>
          <p:nvPr/>
        </p:nvSpPr>
        <p:spPr>
          <a:xfrm>
            <a:off x="6228184" y="4230960"/>
            <a:ext cx="648072" cy="307777"/>
          </a:xfrm>
          <a:prstGeom prst="rect">
            <a:avLst/>
          </a:prstGeom>
          <a:noFill/>
        </p:spPr>
        <p:txBody>
          <a:bodyPr wrap="square" rtlCol="0">
            <a:spAutoFit/>
          </a:bodyPr>
          <a:lstStyle/>
          <a:p>
            <a:r>
              <a:rPr lang="zh-CN" altLang="en-US" sz="1400" dirty="0"/>
              <a:t>信贷</a:t>
            </a:r>
          </a:p>
        </p:txBody>
      </p:sp>
    </p:spTree>
    <p:extLst>
      <p:ext uri="{BB962C8B-B14F-4D97-AF65-F5344CB8AC3E}">
        <p14:creationId xmlns:p14="http://schemas.microsoft.com/office/powerpoint/2010/main" val="2328492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574AB8-B0B7-44C8-8952-EEFFFB7E7649}"/>
              </a:ext>
            </a:extLst>
          </p:cNvPr>
          <p:cNvSpPr>
            <a:spLocks noGrp="1"/>
          </p:cNvSpPr>
          <p:nvPr>
            <p:ph type="title"/>
          </p:nvPr>
        </p:nvSpPr>
        <p:spPr/>
        <p:txBody>
          <a:bodyPr/>
          <a:lstStyle/>
          <a:p>
            <a:r>
              <a:rPr lang="zh-CN" altLang="en-US" dirty="0"/>
              <a:t>财政政策药不能停</a:t>
            </a:r>
          </a:p>
        </p:txBody>
      </p:sp>
      <p:sp>
        <p:nvSpPr>
          <p:cNvPr id="4" name="内容占位符 3">
            <a:extLst>
              <a:ext uri="{FF2B5EF4-FFF2-40B4-BE49-F238E27FC236}">
                <a16:creationId xmlns:a16="http://schemas.microsoft.com/office/drawing/2014/main" id="{7CE54595-0378-47C0-A606-121771EDD412}"/>
              </a:ext>
            </a:extLst>
          </p:cNvPr>
          <p:cNvSpPr>
            <a:spLocks noGrp="1"/>
          </p:cNvSpPr>
          <p:nvPr>
            <p:ph sz="half" idx="1"/>
          </p:nvPr>
        </p:nvSpPr>
        <p:spPr/>
        <p:txBody>
          <a:bodyPr>
            <a:normAutofit fontScale="92500" lnSpcReduction="20000"/>
          </a:bodyPr>
          <a:lstStyle/>
          <a:p>
            <a:r>
              <a:rPr lang="en-US" altLang="zh-CN" dirty="0"/>
              <a:t>1996</a:t>
            </a:r>
            <a:r>
              <a:rPr lang="zh-CN" altLang="en-US" dirty="0"/>
              <a:t>年，经济似乎开始复苏。</a:t>
            </a:r>
            <a:endParaRPr lang="en-US" altLang="zh-CN" dirty="0"/>
          </a:p>
          <a:p>
            <a:r>
              <a:rPr lang="en-US" altLang="zh-CN" dirty="0"/>
              <a:t>1997</a:t>
            </a:r>
            <a:r>
              <a:rPr lang="zh-CN" altLang="en-US" dirty="0"/>
              <a:t>年</a:t>
            </a:r>
            <a:r>
              <a:rPr lang="en-US" altLang="zh-CN" dirty="0"/>
              <a:t>4</a:t>
            </a:r>
            <a:r>
              <a:rPr lang="zh-CN" altLang="en-US" dirty="0"/>
              <a:t>月，桥本龙太郎政府将消费税率从</a:t>
            </a:r>
            <a:r>
              <a:rPr lang="en-US" altLang="zh-CN" dirty="0"/>
              <a:t>3%</a:t>
            </a:r>
            <a:r>
              <a:rPr lang="zh-CN" altLang="en-US" dirty="0"/>
              <a:t>加到</a:t>
            </a:r>
            <a:r>
              <a:rPr lang="en-US" altLang="zh-CN" dirty="0"/>
              <a:t>5%</a:t>
            </a:r>
            <a:r>
              <a:rPr lang="zh-CN" altLang="en-US" dirty="0"/>
              <a:t>。</a:t>
            </a:r>
            <a:endParaRPr lang="en-US" altLang="zh-CN" dirty="0"/>
          </a:p>
          <a:p>
            <a:pPr lvl="1"/>
            <a:r>
              <a:rPr lang="zh-CN" altLang="en-US" dirty="0"/>
              <a:t>经济迅速下滑</a:t>
            </a:r>
            <a:endParaRPr lang="en-US" altLang="zh-CN" dirty="0"/>
          </a:p>
          <a:p>
            <a:pPr lvl="1"/>
            <a:r>
              <a:rPr lang="zh-CN" altLang="en-US" dirty="0"/>
              <a:t>税收收入也下滑，赤字扩大</a:t>
            </a:r>
            <a:endParaRPr lang="en-US" altLang="zh-CN" dirty="0"/>
          </a:p>
          <a:p>
            <a:r>
              <a:rPr lang="en-US" altLang="zh-CN" dirty="0"/>
              <a:t>2001</a:t>
            </a:r>
            <a:r>
              <a:rPr lang="zh-CN" altLang="en-US" dirty="0"/>
              <a:t>年</a:t>
            </a:r>
            <a:r>
              <a:rPr lang="en-US" altLang="zh-CN" dirty="0"/>
              <a:t>4</a:t>
            </a:r>
            <a:r>
              <a:rPr lang="zh-CN" altLang="en-US" dirty="0"/>
              <a:t>月，小泉政府设置政府新增债务上限。</a:t>
            </a:r>
            <a:endParaRPr lang="en-US" altLang="zh-CN" dirty="0"/>
          </a:p>
          <a:p>
            <a:pPr lvl="1"/>
            <a:r>
              <a:rPr lang="zh-CN" altLang="en-US" dirty="0"/>
              <a:t>经济增速下滑</a:t>
            </a:r>
            <a:endParaRPr lang="en-US" altLang="zh-CN" dirty="0"/>
          </a:p>
          <a:p>
            <a:r>
              <a:rPr lang="zh-CN" altLang="en-US" dirty="0"/>
              <a:t>货币政策能停药吗？</a:t>
            </a:r>
          </a:p>
        </p:txBody>
      </p:sp>
      <p:graphicFrame>
        <p:nvGraphicFramePr>
          <p:cNvPr id="8" name="内容占位符 7">
            <a:extLst>
              <a:ext uri="{FF2B5EF4-FFF2-40B4-BE49-F238E27FC236}">
                <a16:creationId xmlns:a16="http://schemas.microsoft.com/office/drawing/2014/main" id="{4BD8C4CC-0657-4297-A81C-8EEB96AE185A}"/>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接箭头连接符 9">
            <a:extLst>
              <a:ext uri="{FF2B5EF4-FFF2-40B4-BE49-F238E27FC236}">
                <a16:creationId xmlns:a16="http://schemas.microsoft.com/office/drawing/2014/main" id="{1485D903-2B02-43ED-BF46-61EAB0571677}"/>
              </a:ext>
            </a:extLst>
          </p:cNvPr>
          <p:cNvCxnSpPr/>
          <p:nvPr/>
        </p:nvCxnSpPr>
        <p:spPr>
          <a:xfrm flipV="1">
            <a:off x="6876256" y="5013176"/>
            <a:ext cx="288032" cy="50405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4187BAAC-EF10-497E-A967-6005145D36E3}"/>
              </a:ext>
            </a:extLst>
          </p:cNvPr>
          <p:cNvSpPr txBox="1"/>
          <p:nvPr/>
        </p:nvSpPr>
        <p:spPr>
          <a:xfrm>
            <a:off x="6228184" y="5517232"/>
            <a:ext cx="1152128" cy="307777"/>
          </a:xfrm>
          <a:prstGeom prst="rect">
            <a:avLst/>
          </a:prstGeom>
          <a:noFill/>
        </p:spPr>
        <p:txBody>
          <a:bodyPr wrap="square" rtlCol="0">
            <a:spAutoFit/>
          </a:bodyPr>
          <a:lstStyle/>
          <a:p>
            <a:r>
              <a:rPr lang="zh-CN" altLang="en-US" sz="1400" dirty="0"/>
              <a:t>消费税上升</a:t>
            </a:r>
          </a:p>
        </p:txBody>
      </p:sp>
      <p:cxnSp>
        <p:nvCxnSpPr>
          <p:cNvPr id="13" name="直接箭头连接符 12">
            <a:extLst>
              <a:ext uri="{FF2B5EF4-FFF2-40B4-BE49-F238E27FC236}">
                <a16:creationId xmlns:a16="http://schemas.microsoft.com/office/drawing/2014/main" id="{EF45F443-2295-4CBD-9251-2AFC2FEA6504}"/>
              </a:ext>
            </a:extLst>
          </p:cNvPr>
          <p:cNvCxnSpPr>
            <a:cxnSpLocks/>
          </p:cNvCxnSpPr>
          <p:nvPr/>
        </p:nvCxnSpPr>
        <p:spPr>
          <a:xfrm flipH="1">
            <a:off x="7668344" y="3933056"/>
            <a:ext cx="288032" cy="50405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7A191DBD-095C-43D2-9435-087A1341DE1D}"/>
              </a:ext>
            </a:extLst>
          </p:cNvPr>
          <p:cNvSpPr txBox="1"/>
          <p:nvPr/>
        </p:nvSpPr>
        <p:spPr>
          <a:xfrm>
            <a:off x="7452320" y="3625279"/>
            <a:ext cx="1386880" cy="307777"/>
          </a:xfrm>
          <a:prstGeom prst="rect">
            <a:avLst/>
          </a:prstGeom>
          <a:noFill/>
        </p:spPr>
        <p:txBody>
          <a:bodyPr wrap="square" rtlCol="0">
            <a:spAutoFit/>
          </a:bodyPr>
          <a:lstStyle/>
          <a:p>
            <a:r>
              <a:rPr lang="zh-CN" altLang="en-US" sz="1400" dirty="0"/>
              <a:t>小泉财政改革</a:t>
            </a:r>
          </a:p>
        </p:txBody>
      </p:sp>
    </p:spTree>
    <p:extLst>
      <p:ext uri="{BB962C8B-B14F-4D97-AF65-F5344CB8AC3E}">
        <p14:creationId xmlns:p14="http://schemas.microsoft.com/office/powerpoint/2010/main" val="1900250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4B544D3-492D-4873-B49E-FF4EE1262576}"/>
              </a:ext>
            </a:extLst>
          </p:cNvPr>
          <p:cNvSpPr>
            <a:spLocks noGrp="1"/>
          </p:cNvSpPr>
          <p:nvPr>
            <p:ph type="title"/>
          </p:nvPr>
        </p:nvSpPr>
        <p:spPr/>
        <p:txBody>
          <a:bodyPr/>
          <a:lstStyle/>
          <a:p>
            <a:r>
              <a:rPr lang="zh-CN" altLang="en-US" dirty="0"/>
              <a:t>结论</a:t>
            </a:r>
          </a:p>
        </p:txBody>
      </p:sp>
      <p:sp>
        <p:nvSpPr>
          <p:cNvPr id="6" name="内容占位符 5">
            <a:extLst>
              <a:ext uri="{FF2B5EF4-FFF2-40B4-BE49-F238E27FC236}">
                <a16:creationId xmlns:a16="http://schemas.microsoft.com/office/drawing/2014/main" id="{D27A09E5-A5A1-411A-8361-EBA14A5E63CA}"/>
              </a:ext>
            </a:extLst>
          </p:cNvPr>
          <p:cNvSpPr>
            <a:spLocks noGrp="1"/>
          </p:cNvSpPr>
          <p:nvPr>
            <p:ph idx="1"/>
          </p:nvPr>
        </p:nvSpPr>
        <p:spPr/>
        <p:txBody>
          <a:bodyPr>
            <a:normAutofit fontScale="92500"/>
          </a:bodyPr>
          <a:lstStyle/>
          <a:p>
            <a:r>
              <a:rPr lang="zh-CN" altLang="en-US" dirty="0"/>
              <a:t>在全球化时代，货币政策容易受到国内和国际政治影响。</a:t>
            </a:r>
            <a:endParaRPr lang="en-US" altLang="zh-CN" dirty="0"/>
          </a:p>
          <a:p>
            <a:r>
              <a:rPr lang="zh-CN" altLang="en-US" dirty="0"/>
              <a:t>资产价格容易脱离基本面支持，如果不能及时控制（货币和信贷紧缩），资产（尤其是房地产）泡沫会将整个社会卷入其中。</a:t>
            </a:r>
            <a:endParaRPr lang="en-US" altLang="zh-CN" dirty="0"/>
          </a:p>
          <a:p>
            <a:r>
              <a:rPr lang="zh-CN" altLang="en-US" dirty="0"/>
              <a:t>泡沫破灭后，如果不能迅速去杠杆（比如通过破产），经济容易进入“资产负债表衰退”。</a:t>
            </a:r>
            <a:endParaRPr lang="en-US" altLang="zh-CN" dirty="0"/>
          </a:p>
          <a:p>
            <a:r>
              <a:rPr lang="zh-CN" altLang="en-US" dirty="0"/>
              <a:t>在资产负债表衰退中，财政政策通常比货币政策更有效。</a:t>
            </a:r>
          </a:p>
        </p:txBody>
      </p:sp>
    </p:spTree>
    <p:extLst>
      <p:ext uri="{BB962C8B-B14F-4D97-AF65-F5344CB8AC3E}">
        <p14:creationId xmlns:p14="http://schemas.microsoft.com/office/powerpoint/2010/main" val="3211567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1B26B-33FA-4621-941D-F0E2B3797C7D}"/>
              </a:ext>
            </a:extLst>
          </p:cNvPr>
          <p:cNvSpPr>
            <a:spLocks noGrp="1"/>
          </p:cNvSpPr>
          <p:nvPr>
            <p:ph type="title"/>
          </p:nvPr>
        </p:nvSpPr>
        <p:spPr/>
        <p:txBody>
          <a:bodyPr/>
          <a:lstStyle/>
          <a:p>
            <a:r>
              <a:rPr lang="zh-CN" altLang="en-US" dirty="0"/>
              <a:t>日本化：人类的宿命？</a:t>
            </a:r>
          </a:p>
        </p:txBody>
      </p:sp>
      <p:graphicFrame>
        <p:nvGraphicFramePr>
          <p:cNvPr id="6" name="内容占位符 5">
            <a:extLst>
              <a:ext uri="{FF2B5EF4-FFF2-40B4-BE49-F238E27FC236}">
                <a16:creationId xmlns:a16="http://schemas.microsoft.com/office/drawing/2014/main" id="{1C303679-DD0A-4866-AB14-A84E38BC22ED}"/>
              </a:ext>
            </a:extLst>
          </p:cNvPr>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内容占位符 6">
            <a:extLst>
              <a:ext uri="{FF2B5EF4-FFF2-40B4-BE49-F238E27FC236}">
                <a16:creationId xmlns:a16="http://schemas.microsoft.com/office/drawing/2014/main" id="{A0512E16-A154-4A1E-AE69-1DBAB56E874C}"/>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直接箭头连接符 8">
            <a:extLst>
              <a:ext uri="{FF2B5EF4-FFF2-40B4-BE49-F238E27FC236}">
                <a16:creationId xmlns:a16="http://schemas.microsoft.com/office/drawing/2014/main" id="{FE45EC9E-0157-4067-99C9-D1B33ED00B97}"/>
              </a:ext>
            </a:extLst>
          </p:cNvPr>
          <p:cNvCxnSpPr/>
          <p:nvPr/>
        </p:nvCxnSpPr>
        <p:spPr>
          <a:xfrm flipH="1" flipV="1">
            <a:off x="2411760" y="4725144"/>
            <a:ext cx="36004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D07383F-3A9B-4232-A190-40DB4D87F364}"/>
              </a:ext>
            </a:extLst>
          </p:cNvPr>
          <p:cNvSpPr txBox="1"/>
          <p:nvPr/>
        </p:nvSpPr>
        <p:spPr>
          <a:xfrm>
            <a:off x="2555776" y="5157192"/>
            <a:ext cx="1152128" cy="307777"/>
          </a:xfrm>
          <a:prstGeom prst="rect">
            <a:avLst/>
          </a:prstGeom>
          <a:noFill/>
        </p:spPr>
        <p:txBody>
          <a:bodyPr wrap="square" rtlCol="0">
            <a:spAutoFit/>
          </a:bodyPr>
          <a:lstStyle/>
          <a:p>
            <a:r>
              <a:rPr lang="zh-CN" altLang="en-US" sz="1400" dirty="0"/>
              <a:t>中国</a:t>
            </a:r>
            <a:r>
              <a:rPr lang="en-US" altLang="zh-CN" sz="1400" dirty="0"/>
              <a:t>2018</a:t>
            </a:r>
            <a:endParaRPr lang="zh-CN" altLang="en-US" sz="1400" dirty="0"/>
          </a:p>
        </p:txBody>
      </p:sp>
      <p:cxnSp>
        <p:nvCxnSpPr>
          <p:cNvPr id="12" name="直接箭头连接符 11">
            <a:extLst>
              <a:ext uri="{FF2B5EF4-FFF2-40B4-BE49-F238E27FC236}">
                <a16:creationId xmlns:a16="http://schemas.microsoft.com/office/drawing/2014/main" id="{4774BECE-6871-4FA5-A867-739C3EBA18A9}"/>
              </a:ext>
            </a:extLst>
          </p:cNvPr>
          <p:cNvCxnSpPr/>
          <p:nvPr/>
        </p:nvCxnSpPr>
        <p:spPr>
          <a:xfrm flipV="1">
            <a:off x="6012160" y="4293096"/>
            <a:ext cx="28803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55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05377-5F7F-4D33-8417-98CA2018F146}"/>
              </a:ext>
            </a:extLst>
          </p:cNvPr>
          <p:cNvSpPr>
            <a:spLocks noGrp="1"/>
          </p:cNvSpPr>
          <p:nvPr>
            <p:ph type="title"/>
          </p:nvPr>
        </p:nvSpPr>
        <p:spPr/>
        <p:txBody>
          <a:bodyPr/>
          <a:lstStyle/>
          <a:p>
            <a:r>
              <a:rPr lang="en-US" altLang="zh-CN" dirty="0"/>
              <a:t>Bretton-Woods </a:t>
            </a:r>
            <a:r>
              <a:rPr lang="zh-CN" altLang="en-US" dirty="0"/>
              <a:t>体系的崩溃</a:t>
            </a:r>
          </a:p>
        </p:txBody>
      </p:sp>
      <p:sp>
        <p:nvSpPr>
          <p:cNvPr id="3" name="内容占位符 2">
            <a:extLst>
              <a:ext uri="{FF2B5EF4-FFF2-40B4-BE49-F238E27FC236}">
                <a16:creationId xmlns:a16="http://schemas.microsoft.com/office/drawing/2014/main" id="{4150584B-3215-4942-8D18-25B681C3642C}"/>
              </a:ext>
            </a:extLst>
          </p:cNvPr>
          <p:cNvSpPr>
            <a:spLocks noGrp="1"/>
          </p:cNvSpPr>
          <p:nvPr>
            <p:ph idx="1"/>
          </p:nvPr>
        </p:nvSpPr>
        <p:spPr/>
        <p:txBody>
          <a:bodyPr>
            <a:normAutofit fontScale="92500"/>
          </a:bodyPr>
          <a:lstStyle/>
          <a:p>
            <a:r>
              <a:rPr lang="zh-CN" altLang="en-US" dirty="0"/>
              <a:t>随着经常账户开放，资本流动难以有效管制</a:t>
            </a:r>
            <a:endParaRPr lang="en-US" altLang="zh-CN" dirty="0"/>
          </a:p>
          <a:p>
            <a:pPr lvl="1"/>
            <a:r>
              <a:rPr lang="zh-CN" altLang="en-US" dirty="0"/>
              <a:t>二元选择：</a:t>
            </a:r>
            <a:endParaRPr lang="en-US" altLang="zh-CN" dirty="0"/>
          </a:p>
          <a:p>
            <a:pPr marL="1371600" lvl="2" indent="-457200">
              <a:buFont typeface="+mj-ea"/>
              <a:buAutoNum type="circleNumDbPlain"/>
            </a:pPr>
            <a:r>
              <a:rPr lang="zh-CN" altLang="en-US" dirty="0"/>
              <a:t>浮动，解放货币政策</a:t>
            </a:r>
            <a:endParaRPr lang="en-US" altLang="zh-CN" dirty="0"/>
          </a:p>
          <a:p>
            <a:pPr marL="1371600" lvl="2" indent="-457200">
              <a:buFont typeface="+mj-ea"/>
              <a:buAutoNum type="circleNumDbPlain"/>
            </a:pPr>
            <a:r>
              <a:rPr lang="zh-CN" altLang="en-US" dirty="0"/>
              <a:t>永久固定，放弃货币政策其他目标</a:t>
            </a:r>
            <a:endParaRPr lang="en-US" altLang="zh-CN" dirty="0"/>
          </a:p>
          <a:p>
            <a:r>
              <a:rPr lang="zh-CN" altLang="en-US" dirty="0"/>
              <a:t>当经济基本面受到冲击（尤其是处于中心地位的美国），需要央行照顾汇率以外的目标，该体系就很难维系。</a:t>
            </a:r>
            <a:endParaRPr lang="en-US" altLang="zh-CN" dirty="0"/>
          </a:p>
          <a:p>
            <a:r>
              <a:rPr lang="en-US" altLang="zh-CN" dirty="0"/>
              <a:t>1971</a:t>
            </a:r>
            <a:r>
              <a:rPr lang="zh-CN" altLang="en-US" dirty="0"/>
              <a:t>年</a:t>
            </a:r>
            <a:r>
              <a:rPr lang="en-US" altLang="zh-CN" dirty="0"/>
              <a:t>8</a:t>
            </a:r>
            <a:r>
              <a:rPr lang="zh-CN" altLang="en-US" dirty="0"/>
              <a:t>月</a:t>
            </a:r>
            <a:r>
              <a:rPr lang="en-US" altLang="zh-CN" dirty="0"/>
              <a:t>15</a:t>
            </a:r>
            <a:r>
              <a:rPr lang="zh-CN" altLang="en-US" dirty="0"/>
              <a:t>日，“尼克松冲击”，关闭黄金兑换窗口。</a:t>
            </a:r>
          </a:p>
        </p:txBody>
      </p:sp>
    </p:spTree>
    <p:extLst>
      <p:ext uri="{BB962C8B-B14F-4D97-AF65-F5344CB8AC3E}">
        <p14:creationId xmlns:p14="http://schemas.microsoft.com/office/powerpoint/2010/main" val="233456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不可能三角</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等腰三角形 4"/>
          <p:cNvSpPr/>
          <p:nvPr/>
        </p:nvSpPr>
        <p:spPr>
          <a:xfrm>
            <a:off x="2483768" y="2060848"/>
            <a:ext cx="3744416" cy="34563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563888" y="1484784"/>
            <a:ext cx="2232248" cy="369332"/>
          </a:xfrm>
          <a:prstGeom prst="rect">
            <a:avLst/>
          </a:prstGeom>
          <a:noFill/>
        </p:spPr>
        <p:txBody>
          <a:bodyPr wrap="square" rtlCol="0">
            <a:spAutoFit/>
          </a:bodyPr>
          <a:lstStyle/>
          <a:p>
            <a:r>
              <a:rPr lang="zh-CN" altLang="en-US" dirty="0"/>
              <a:t>自由资本流动</a:t>
            </a:r>
          </a:p>
        </p:txBody>
      </p:sp>
      <p:sp>
        <p:nvSpPr>
          <p:cNvPr id="7" name="TextBox 6"/>
          <p:cNvSpPr txBox="1"/>
          <p:nvPr/>
        </p:nvSpPr>
        <p:spPr>
          <a:xfrm>
            <a:off x="6372200" y="5301208"/>
            <a:ext cx="2232248" cy="369332"/>
          </a:xfrm>
          <a:prstGeom prst="rect">
            <a:avLst/>
          </a:prstGeom>
          <a:noFill/>
        </p:spPr>
        <p:txBody>
          <a:bodyPr wrap="square" rtlCol="0">
            <a:spAutoFit/>
          </a:bodyPr>
          <a:lstStyle/>
          <a:p>
            <a:r>
              <a:rPr lang="zh-CN" altLang="en-US" dirty="0"/>
              <a:t>固定汇率</a:t>
            </a:r>
          </a:p>
        </p:txBody>
      </p:sp>
      <p:sp>
        <p:nvSpPr>
          <p:cNvPr id="8" name="TextBox 7"/>
          <p:cNvSpPr txBox="1"/>
          <p:nvPr/>
        </p:nvSpPr>
        <p:spPr>
          <a:xfrm>
            <a:off x="683568" y="5301208"/>
            <a:ext cx="1728192" cy="369332"/>
          </a:xfrm>
          <a:prstGeom prst="rect">
            <a:avLst/>
          </a:prstGeom>
          <a:noFill/>
        </p:spPr>
        <p:txBody>
          <a:bodyPr wrap="square" rtlCol="0">
            <a:spAutoFit/>
          </a:bodyPr>
          <a:lstStyle/>
          <a:p>
            <a:r>
              <a:rPr lang="zh-CN" altLang="en-US" dirty="0"/>
              <a:t>独立货币政策</a:t>
            </a:r>
          </a:p>
        </p:txBody>
      </p:sp>
      <p:sp>
        <p:nvSpPr>
          <p:cNvPr id="9" name="TextBox 8"/>
          <p:cNvSpPr txBox="1"/>
          <p:nvPr/>
        </p:nvSpPr>
        <p:spPr>
          <a:xfrm>
            <a:off x="2339752" y="3284984"/>
            <a:ext cx="1440160" cy="646331"/>
          </a:xfrm>
          <a:prstGeom prst="rect">
            <a:avLst/>
          </a:prstGeom>
          <a:noFill/>
        </p:spPr>
        <p:txBody>
          <a:bodyPr wrap="square" rtlCol="0">
            <a:spAutoFit/>
          </a:bodyPr>
          <a:lstStyle/>
          <a:p>
            <a:r>
              <a:rPr lang="zh-CN" altLang="en-US" dirty="0"/>
              <a:t>选择</a:t>
            </a:r>
            <a:r>
              <a:rPr lang="en-US" altLang="zh-CN" dirty="0"/>
              <a:t> 1 </a:t>
            </a:r>
          </a:p>
          <a:p>
            <a:r>
              <a:rPr lang="en-US" altLang="zh-CN" dirty="0"/>
              <a:t>(</a:t>
            </a:r>
            <a:r>
              <a:rPr lang="zh-CN" altLang="en-US" dirty="0"/>
              <a:t>如日本</a:t>
            </a:r>
            <a:r>
              <a:rPr lang="en-US" altLang="zh-CN" dirty="0"/>
              <a:t>)</a:t>
            </a:r>
            <a:endParaRPr lang="zh-CN" altLang="en-US" dirty="0"/>
          </a:p>
        </p:txBody>
      </p:sp>
      <p:sp>
        <p:nvSpPr>
          <p:cNvPr id="10" name="TextBox 9"/>
          <p:cNvSpPr txBox="1"/>
          <p:nvPr/>
        </p:nvSpPr>
        <p:spPr>
          <a:xfrm>
            <a:off x="5364088" y="3316316"/>
            <a:ext cx="2664296" cy="646331"/>
          </a:xfrm>
          <a:prstGeom prst="rect">
            <a:avLst/>
          </a:prstGeom>
          <a:noFill/>
        </p:spPr>
        <p:txBody>
          <a:bodyPr wrap="square" rtlCol="0">
            <a:spAutoFit/>
          </a:bodyPr>
          <a:lstStyle/>
          <a:p>
            <a:r>
              <a:rPr lang="zh-CN" altLang="en-US" dirty="0"/>
              <a:t>选择</a:t>
            </a:r>
            <a:r>
              <a:rPr lang="en-US" altLang="zh-CN" dirty="0"/>
              <a:t> 2 </a:t>
            </a:r>
          </a:p>
          <a:p>
            <a:r>
              <a:rPr lang="en-US" altLang="zh-CN" dirty="0"/>
              <a:t>(</a:t>
            </a:r>
            <a:r>
              <a:rPr lang="zh-CN" altLang="en-US" dirty="0"/>
              <a:t>如香港</a:t>
            </a:r>
            <a:r>
              <a:rPr lang="en-US" altLang="zh-CN" dirty="0"/>
              <a:t>)</a:t>
            </a:r>
            <a:endParaRPr lang="zh-CN" altLang="en-US" dirty="0"/>
          </a:p>
        </p:txBody>
      </p:sp>
      <p:sp>
        <p:nvSpPr>
          <p:cNvPr id="11" name="TextBox 10"/>
          <p:cNvSpPr txBox="1"/>
          <p:nvPr/>
        </p:nvSpPr>
        <p:spPr>
          <a:xfrm>
            <a:off x="3124200" y="5676657"/>
            <a:ext cx="2743944" cy="369332"/>
          </a:xfrm>
          <a:prstGeom prst="rect">
            <a:avLst/>
          </a:prstGeom>
          <a:noFill/>
        </p:spPr>
        <p:txBody>
          <a:bodyPr wrap="square" rtlCol="0">
            <a:spAutoFit/>
          </a:bodyPr>
          <a:lstStyle/>
          <a:p>
            <a:r>
              <a:rPr lang="zh-CN" altLang="en-US" dirty="0"/>
              <a:t>选择</a:t>
            </a:r>
            <a:r>
              <a:rPr lang="en-US" altLang="zh-CN" dirty="0"/>
              <a:t> 3 (</a:t>
            </a:r>
            <a:r>
              <a:rPr lang="zh-CN" altLang="en-US" dirty="0"/>
              <a:t>中国在</a:t>
            </a:r>
            <a:r>
              <a:rPr lang="en-US" altLang="zh-CN" dirty="0"/>
              <a:t>1995-2005)</a:t>
            </a:r>
            <a:endParaRPr lang="zh-CN" altLang="en-US" dirty="0"/>
          </a:p>
        </p:txBody>
      </p:sp>
    </p:spTree>
    <p:extLst>
      <p:ext uri="{BB962C8B-B14F-4D97-AF65-F5344CB8AC3E}">
        <p14:creationId xmlns:p14="http://schemas.microsoft.com/office/powerpoint/2010/main" val="174818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51730A-F94B-47C3-A8CE-6E25551B243F}"/>
              </a:ext>
            </a:extLst>
          </p:cNvPr>
          <p:cNvSpPr>
            <a:spLocks noGrp="1"/>
          </p:cNvSpPr>
          <p:nvPr>
            <p:ph type="title"/>
          </p:nvPr>
        </p:nvSpPr>
        <p:spPr/>
        <p:txBody>
          <a:bodyPr/>
          <a:lstStyle/>
          <a:p>
            <a:r>
              <a:rPr lang="zh-CN" altLang="en-US" dirty="0"/>
              <a:t>后</a:t>
            </a:r>
            <a:r>
              <a:rPr lang="en-US" altLang="zh-CN" dirty="0"/>
              <a:t>Bretton-Woods </a:t>
            </a:r>
            <a:r>
              <a:rPr lang="zh-CN" altLang="en-US" dirty="0"/>
              <a:t>体系</a:t>
            </a:r>
          </a:p>
        </p:txBody>
      </p:sp>
      <p:sp>
        <p:nvSpPr>
          <p:cNvPr id="3" name="内容占位符 2">
            <a:extLst>
              <a:ext uri="{FF2B5EF4-FFF2-40B4-BE49-F238E27FC236}">
                <a16:creationId xmlns:a16="http://schemas.microsoft.com/office/drawing/2014/main" id="{6F1A5945-DDF5-4ACD-B157-6C82C3B1AD76}"/>
              </a:ext>
            </a:extLst>
          </p:cNvPr>
          <p:cNvSpPr>
            <a:spLocks noGrp="1"/>
          </p:cNvSpPr>
          <p:nvPr>
            <p:ph idx="1"/>
          </p:nvPr>
        </p:nvSpPr>
        <p:spPr/>
        <p:txBody>
          <a:bodyPr/>
          <a:lstStyle/>
          <a:p>
            <a:r>
              <a:rPr lang="zh-CN" altLang="en-US" dirty="0"/>
              <a:t>美国、日本首先选择浮动</a:t>
            </a:r>
            <a:endParaRPr lang="en-US" altLang="zh-CN" dirty="0"/>
          </a:p>
          <a:p>
            <a:r>
              <a:rPr lang="zh-CN" altLang="en-US" dirty="0"/>
              <a:t>欧洲内部固定（反复尝试）、外部浮动</a:t>
            </a:r>
            <a:endParaRPr lang="en-US" altLang="zh-CN" dirty="0"/>
          </a:p>
          <a:p>
            <a:r>
              <a:rPr lang="zh-CN" altLang="en-US" dirty="0"/>
              <a:t>小型开放经济体选择加强固定</a:t>
            </a:r>
            <a:endParaRPr lang="en-US" altLang="zh-CN" dirty="0"/>
          </a:p>
          <a:p>
            <a:pPr lvl="1"/>
            <a:r>
              <a:rPr lang="zh-CN" altLang="en-US" dirty="0"/>
              <a:t>香港、百慕大等</a:t>
            </a:r>
            <a:endParaRPr lang="en-US" altLang="zh-CN" dirty="0"/>
          </a:p>
          <a:p>
            <a:r>
              <a:rPr lang="zh-CN" altLang="en-US" dirty="0"/>
              <a:t>越来越多发展中国家选择浮动</a:t>
            </a:r>
          </a:p>
        </p:txBody>
      </p:sp>
    </p:spTree>
    <p:extLst>
      <p:ext uri="{BB962C8B-B14F-4D97-AF65-F5344CB8AC3E}">
        <p14:creationId xmlns:p14="http://schemas.microsoft.com/office/powerpoint/2010/main" val="38143807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3270</TotalTime>
  <Words>4109</Words>
  <Application>Microsoft Office PowerPoint</Application>
  <PresentationFormat>全屏显示(4:3)</PresentationFormat>
  <Paragraphs>455</Paragraphs>
  <Slides>64</Slides>
  <Notes>46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64</vt:i4>
      </vt:variant>
    </vt:vector>
  </HeadingPairs>
  <TitlesOfParts>
    <vt:vector size="69" baseType="lpstr">
      <vt:lpstr>宋体</vt:lpstr>
      <vt:lpstr>Arial</vt:lpstr>
      <vt:lpstr>Calibri</vt:lpstr>
      <vt:lpstr>Cambria Math</vt:lpstr>
      <vt:lpstr>Office 主题</vt:lpstr>
      <vt:lpstr>货币宽松、泡沫经济、和资产负债表衰退 （以日本资产泡沫为例）</vt:lpstr>
      <vt:lpstr>内容</vt:lpstr>
      <vt:lpstr>为什么要研究日本</vt:lpstr>
      <vt:lpstr>汇率政策和货币政策</vt:lpstr>
      <vt:lpstr>Bretton-Woods 体系</vt:lpstr>
      <vt:lpstr>对资本流动的态度变化</vt:lpstr>
      <vt:lpstr>Bretton-Woods 体系的崩溃</vt:lpstr>
      <vt:lpstr>不可能三角</vt:lpstr>
      <vt:lpstr>后Bretton-Woods 体系</vt:lpstr>
      <vt:lpstr>理想状态</vt:lpstr>
      <vt:lpstr>内容</vt:lpstr>
      <vt:lpstr>日本经济奇迹</vt:lpstr>
      <vt:lpstr>名义GDP增长率</vt:lpstr>
      <vt:lpstr>实际GDP增长率</vt:lpstr>
      <vt:lpstr>广场协议背景</vt:lpstr>
      <vt:lpstr>广场协议背景</vt:lpstr>
      <vt:lpstr>广场协议背景</vt:lpstr>
      <vt:lpstr>广场协议背景</vt:lpstr>
      <vt:lpstr>广场协议（Plaza Accord）</vt:lpstr>
      <vt:lpstr>广场协议的短期影响</vt:lpstr>
      <vt:lpstr>日元对美元加速升值</vt:lpstr>
      <vt:lpstr>失控的升值</vt:lpstr>
      <vt:lpstr>升值衰退</vt:lpstr>
      <vt:lpstr>解释升值衰退</vt:lpstr>
      <vt:lpstr>升值衰退</vt:lpstr>
      <vt:lpstr>内容</vt:lpstr>
      <vt:lpstr>广场协议前夜的货币政策</vt:lpstr>
      <vt:lpstr>宽松</vt:lpstr>
      <vt:lpstr>外汇储备</vt:lpstr>
      <vt:lpstr>日本央行的两难</vt:lpstr>
      <vt:lpstr>通胀率</vt:lpstr>
      <vt:lpstr>汇率的政治</vt:lpstr>
      <vt:lpstr>美国对日本的贸易逆差</vt:lpstr>
      <vt:lpstr>卢浮宫协议（Louvre Accord）</vt:lpstr>
      <vt:lpstr>信贷泡沫</vt:lpstr>
      <vt:lpstr>股市、房地产和银行信贷相互增强</vt:lpstr>
      <vt:lpstr>房地产泡沫及其破灭</vt:lpstr>
      <vt:lpstr>房地产的金融属性</vt:lpstr>
      <vt:lpstr>金融属性的危险</vt:lpstr>
      <vt:lpstr>泡沫经济</vt:lpstr>
      <vt:lpstr>人在泡沫中</vt:lpstr>
      <vt:lpstr>日经指数</vt:lpstr>
      <vt:lpstr>股市泡沫及其破灭</vt:lpstr>
      <vt:lpstr>“泡沫女士”尾上縫</vt:lpstr>
      <vt:lpstr>泡沫终点</vt:lpstr>
      <vt:lpstr>逆风救市</vt:lpstr>
      <vt:lpstr>内容</vt:lpstr>
      <vt:lpstr>财富毁灭</vt:lpstr>
      <vt:lpstr>资产负债表衰退</vt:lpstr>
      <vt:lpstr>利率的下限</vt:lpstr>
      <vt:lpstr>利率下限附近的贷款意愿和总需求</vt:lpstr>
      <vt:lpstr>非金融企业的净储蓄</vt:lpstr>
      <vt:lpstr>内容</vt:lpstr>
      <vt:lpstr>泡沫后的经济</vt:lpstr>
      <vt:lpstr>人均GDP的相对下滑</vt:lpstr>
      <vt:lpstr>财政政策</vt:lpstr>
      <vt:lpstr>财政政策的作用</vt:lpstr>
      <vt:lpstr>货币政策</vt:lpstr>
      <vt:lpstr>降息</vt:lpstr>
      <vt:lpstr>量化宽松</vt:lpstr>
      <vt:lpstr>货币政策的无力</vt:lpstr>
      <vt:lpstr>财政政策药不能停</vt:lpstr>
      <vt:lpstr>结论</vt:lpstr>
      <vt:lpstr>日本化：人类的宿命？</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138</cp:revision>
  <dcterms:created xsi:type="dcterms:W3CDTF">2011-12-09T08:32:57Z</dcterms:created>
  <dcterms:modified xsi:type="dcterms:W3CDTF">2023-03-06T07:45:31Z</dcterms:modified>
</cp:coreProperties>
</file>