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4.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61" r:id="rId3"/>
    <p:sldId id="262" r:id="rId4"/>
    <p:sldId id="264" r:id="rId5"/>
    <p:sldId id="263" r:id="rId6"/>
    <p:sldId id="265" r:id="rId7"/>
    <p:sldId id="272" r:id="rId8"/>
    <p:sldId id="266" r:id="rId9"/>
    <p:sldId id="299" r:id="rId10"/>
    <p:sldId id="275" r:id="rId11"/>
    <p:sldId id="267" r:id="rId12"/>
    <p:sldId id="268" r:id="rId13"/>
    <p:sldId id="273" r:id="rId14"/>
    <p:sldId id="274" r:id="rId15"/>
    <p:sldId id="269" r:id="rId16"/>
    <p:sldId id="305" r:id="rId17"/>
    <p:sldId id="276" r:id="rId18"/>
    <p:sldId id="277" r:id="rId19"/>
    <p:sldId id="287" r:id="rId20"/>
    <p:sldId id="288" r:id="rId21"/>
    <p:sldId id="290" r:id="rId22"/>
    <p:sldId id="289" r:id="rId23"/>
    <p:sldId id="270" r:id="rId24"/>
    <p:sldId id="278" r:id="rId25"/>
    <p:sldId id="279" r:id="rId26"/>
    <p:sldId id="280" r:id="rId27"/>
    <p:sldId id="281" r:id="rId28"/>
    <p:sldId id="282" r:id="rId29"/>
    <p:sldId id="283" r:id="rId30"/>
    <p:sldId id="296" r:id="rId31"/>
    <p:sldId id="285" r:id="rId32"/>
    <p:sldId id="291" r:id="rId33"/>
    <p:sldId id="284" r:id="rId34"/>
    <p:sldId id="286" r:id="rId35"/>
    <p:sldId id="300" r:id="rId36"/>
    <p:sldId id="292" r:id="rId37"/>
    <p:sldId id="294" r:id="rId38"/>
    <p:sldId id="295" r:id="rId39"/>
    <p:sldId id="297" r:id="rId40"/>
    <p:sldId id="596" r:id="rId41"/>
    <p:sldId id="597" r:id="rId42"/>
    <p:sldId id="298" r:id="rId43"/>
    <p:sldId id="301" r:id="rId44"/>
    <p:sldId id="302" r:id="rId45"/>
    <p:sldId id="304" r:id="rId46"/>
    <p:sldId id="303" r:id="rId47"/>
    <p:sldId id="306" r:id="rId48"/>
    <p:sldId id="307" r:id="rId49"/>
    <p:sldId id="309" r:id="rId50"/>
    <p:sldId id="308" r:id="rId51"/>
    <p:sldId id="313" r:id="rId52"/>
    <p:sldId id="314" r:id="rId53"/>
    <p:sldId id="310" r:id="rId54"/>
    <p:sldId id="311" r:id="rId55"/>
    <p:sldId id="312" r:id="rId56"/>
    <p:sldId id="315" r:id="rId57"/>
    <p:sldId id="316" r:id="rId58"/>
    <p:sldId id="318" r:id="rId59"/>
    <p:sldId id="317" r:id="rId60"/>
    <p:sldId id="319" r:id="rId61"/>
    <p:sldId id="532" r:id="rId62"/>
    <p:sldId id="531" r:id="rId63"/>
    <p:sldId id="534" r:id="rId64"/>
    <p:sldId id="535" r:id="rId65"/>
    <p:sldId id="536" r:id="rId66"/>
    <p:sldId id="537" r:id="rId67"/>
    <p:sldId id="538" r:id="rId6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52" autoAdjust="0"/>
  </p:normalViewPr>
  <p:slideViewPr>
    <p:cSldViewPr>
      <p:cViewPr varScale="1">
        <p:scale>
          <a:sx n="98" d="100"/>
          <a:sy n="98" d="100"/>
        </p:scale>
        <p:origin x="231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nhui\Documents\courses\EC311\data\US_interest_rate.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Junhui\Documents\courses\&#23439;&#35266;&#32463;&#27982;&#12289;&#37329;&#34701;&#24066;&#22330;&#21644;&#25919;&#31574;\data\&#20013;&#22269;&#23384;&#27454;&#20934;&#22791;&#37329;&#29575;.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32654;&#22269;&#37329;&#34701;&#24066;&#22330;\credit_to_private_sect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nhui\Documents\courses\&#23439;&#35266;&#32463;&#27982;&#19982;&#37329;&#34701;&#24066;&#22330;\resources\&#32654;&#22269;&#37329;&#34701;&#24066;&#22330;\Household_deb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Wind\Wind.NET.Client\WindNET\users\W4786999060\export\&#32929;&#31080;&#24066;&#22330;&#20027;&#35201;&#25351;&#25968;(&#26085;).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Wind\Wind.NET.Client\WindNET\users\W4786999060\export\&#32929;&#31080;&#24066;&#22330;&#20027;&#35201;&#25351;&#25968;(&#26085;).xls"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nhui\Documents\courses\EC311\data\US_C_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Junhui\Documents\courses\EC311\data\China_gRGDP_quarterly.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Wind\Wind.NET.Client\WindNET\users\W4786999060\export\&#22269;&#20869;&#20027;&#35201;&#32929;&#31080;&#25351;&#25968;&#20132;&#26131;&#34892;&#24773;&#25910;&#30424;(&#26085;).xls"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unhui\Documents\courses\EC311\data\China_CPI_monthly.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10Y Yield minus EFFR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10Y Yield minus EFFR</c:v>
                </c:pt>
              </c:strCache>
            </c:strRef>
          </c:tx>
          <c:spPr>
            <a:ln w="28575" cap="rnd">
              <a:solidFill>
                <a:schemeClr val="accent1"/>
              </a:solidFill>
              <a:round/>
            </a:ln>
            <a:effectLst/>
          </c:spPr>
          <c:marker>
            <c:symbol val="none"/>
          </c:marker>
          <c:cat>
            <c:numRef>
              <c:f>Sheet1!$A$2:$A$824</c:f>
              <c:numCache>
                <c:formatCode>yyyy\-mm\-dd</c:formatCode>
                <c:ptCount val="823"/>
                <c:pt idx="0">
                  <c:v>19906</c:v>
                </c:pt>
                <c:pt idx="1">
                  <c:v>19937</c:v>
                </c:pt>
                <c:pt idx="2">
                  <c:v>19968</c:v>
                </c:pt>
                <c:pt idx="3">
                  <c:v>19998</c:v>
                </c:pt>
                <c:pt idx="4">
                  <c:v>20029</c:v>
                </c:pt>
                <c:pt idx="5">
                  <c:v>20059</c:v>
                </c:pt>
                <c:pt idx="6">
                  <c:v>20090</c:v>
                </c:pt>
                <c:pt idx="7">
                  <c:v>20121</c:v>
                </c:pt>
                <c:pt idx="8">
                  <c:v>20149</c:v>
                </c:pt>
                <c:pt idx="9">
                  <c:v>20180</c:v>
                </c:pt>
                <c:pt idx="10">
                  <c:v>20210</c:v>
                </c:pt>
                <c:pt idx="11">
                  <c:v>20241</c:v>
                </c:pt>
                <c:pt idx="12">
                  <c:v>20271</c:v>
                </c:pt>
                <c:pt idx="13">
                  <c:v>20302</c:v>
                </c:pt>
                <c:pt idx="14">
                  <c:v>20333</c:v>
                </c:pt>
                <c:pt idx="15">
                  <c:v>20363</c:v>
                </c:pt>
                <c:pt idx="16">
                  <c:v>20394</c:v>
                </c:pt>
                <c:pt idx="17">
                  <c:v>20424</c:v>
                </c:pt>
                <c:pt idx="18">
                  <c:v>20455</c:v>
                </c:pt>
                <c:pt idx="19">
                  <c:v>20486</c:v>
                </c:pt>
                <c:pt idx="20">
                  <c:v>20515</c:v>
                </c:pt>
                <c:pt idx="21">
                  <c:v>20546</c:v>
                </c:pt>
                <c:pt idx="22">
                  <c:v>20576</c:v>
                </c:pt>
                <c:pt idx="23">
                  <c:v>20607</c:v>
                </c:pt>
                <c:pt idx="24">
                  <c:v>20637</c:v>
                </c:pt>
                <c:pt idx="25">
                  <c:v>20668</c:v>
                </c:pt>
                <c:pt idx="26">
                  <c:v>20699</c:v>
                </c:pt>
                <c:pt idx="27">
                  <c:v>20729</c:v>
                </c:pt>
                <c:pt idx="28">
                  <c:v>20760</c:v>
                </c:pt>
                <c:pt idx="29">
                  <c:v>20790</c:v>
                </c:pt>
                <c:pt idx="30">
                  <c:v>20821</c:v>
                </c:pt>
                <c:pt idx="31">
                  <c:v>20852</c:v>
                </c:pt>
                <c:pt idx="32">
                  <c:v>20880</c:v>
                </c:pt>
                <c:pt idx="33">
                  <c:v>20911</c:v>
                </c:pt>
                <c:pt idx="34">
                  <c:v>20941</c:v>
                </c:pt>
                <c:pt idx="35">
                  <c:v>20972</c:v>
                </c:pt>
                <c:pt idx="36">
                  <c:v>21002</c:v>
                </c:pt>
                <c:pt idx="37">
                  <c:v>21033</c:v>
                </c:pt>
                <c:pt idx="38">
                  <c:v>21064</c:v>
                </c:pt>
                <c:pt idx="39">
                  <c:v>21094</c:v>
                </c:pt>
                <c:pt idx="40">
                  <c:v>21125</c:v>
                </c:pt>
                <c:pt idx="41">
                  <c:v>21155</c:v>
                </c:pt>
                <c:pt idx="42">
                  <c:v>21186</c:v>
                </c:pt>
                <c:pt idx="43">
                  <c:v>21217</c:v>
                </c:pt>
                <c:pt idx="44">
                  <c:v>21245</c:v>
                </c:pt>
                <c:pt idx="45">
                  <c:v>21276</c:v>
                </c:pt>
                <c:pt idx="46">
                  <c:v>21306</c:v>
                </c:pt>
                <c:pt idx="47">
                  <c:v>21337</c:v>
                </c:pt>
                <c:pt idx="48">
                  <c:v>21367</c:v>
                </c:pt>
                <c:pt idx="49">
                  <c:v>21398</c:v>
                </c:pt>
                <c:pt idx="50">
                  <c:v>21429</c:v>
                </c:pt>
                <c:pt idx="51">
                  <c:v>21459</c:v>
                </c:pt>
                <c:pt idx="52">
                  <c:v>21490</c:v>
                </c:pt>
                <c:pt idx="53">
                  <c:v>21520</c:v>
                </c:pt>
                <c:pt idx="54">
                  <c:v>21551</c:v>
                </c:pt>
                <c:pt idx="55">
                  <c:v>21582</c:v>
                </c:pt>
                <c:pt idx="56">
                  <c:v>21610</c:v>
                </c:pt>
                <c:pt idx="57">
                  <c:v>21641</c:v>
                </c:pt>
                <c:pt idx="58">
                  <c:v>21671</c:v>
                </c:pt>
                <c:pt idx="59">
                  <c:v>21702</c:v>
                </c:pt>
                <c:pt idx="60">
                  <c:v>21732</c:v>
                </c:pt>
                <c:pt idx="61">
                  <c:v>21763</c:v>
                </c:pt>
                <c:pt idx="62">
                  <c:v>21794</c:v>
                </c:pt>
                <c:pt idx="63">
                  <c:v>21824</c:v>
                </c:pt>
                <c:pt idx="64">
                  <c:v>21855</c:v>
                </c:pt>
                <c:pt idx="65">
                  <c:v>21885</c:v>
                </c:pt>
                <c:pt idx="66">
                  <c:v>21916</c:v>
                </c:pt>
                <c:pt idx="67">
                  <c:v>21947</c:v>
                </c:pt>
                <c:pt idx="68">
                  <c:v>21976</c:v>
                </c:pt>
                <c:pt idx="69">
                  <c:v>22007</c:v>
                </c:pt>
                <c:pt idx="70">
                  <c:v>22037</c:v>
                </c:pt>
                <c:pt idx="71">
                  <c:v>22068</c:v>
                </c:pt>
                <c:pt idx="72">
                  <c:v>22098</c:v>
                </c:pt>
                <c:pt idx="73">
                  <c:v>22129</c:v>
                </c:pt>
                <c:pt idx="74">
                  <c:v>22160</c:v>
                </c:pt>
                <c:pt idx="75">
                  <c:v>22190</c:v>
                </c:pt>
                <c:pt idx="76">
                  <c:v>22221</c:v>
                </c:pt>
                <c:pt idx="77">
                  <c:v>22251</c:v>
                </c:pt>
                <c:pt idx="78">
                  <c:v>22282</c:v>
                </c:pt>
                <c:pt idx="79">
                  <c:v>22313</c:v>
                </c:pt>
                <c:pt idx="80">
                  <c:v>22341</c:v>
                </c:pt>
                <c:pt idx="81">
                  <c:v>22372</c:v>
                </c:pt>
                <c:pt idx="82">
                  <c:v>22402</c:v>
                </c:pt>
                <c:pt idx="83">
                  <c:v>22433</c:v>
                </c:pt>
                <c:pt idx="84">
                  <c:v>22463</c:v>
                </c:pt>
                <c:pt idx="85">
                  <c:v>22494</c:v>
                </c:pt>
                <c:pt idx="86">
                  <c:v>22525</c:v>
                </c:pt>
                <c:pt idx="87">
                  <c:v>22555</c:v>
                </c:pt>
                <c:pt idx="88">
                  <c:v>22586</c:v>
                </c:pt>
                <c:pt idx="89">
                  <c:v>22616</c:v>
                </c:pt>
                <c:pt idx="90">
                  <c:v>22647</c:v>
                </c:pt>
                <c:pt idx="91">
                  <c:v>22678</c:v>
                </c:pt>
                <c:pt idx="92">
                  <c:v>22706</c:v>
                </c:pt>
                <c:pt idx="93">
                  <c:v>22737</c:v>
                </c:pt>
                <c:pt idx="94">
                  <c:v>22767</c:v>
                </c:pt>
                <c:pt idx="95">
                  <c:v>22798</c:v>
                </c:pt>
                <c:pt idx="96">
                  <c:v>22828</c:v>
                </c:pt>
                <c:pt idx="97">
                  <c:v>22859</c:v>
                </c:pt>
                <c:pt idx="98">
                  <c:v>22890</c:v>
                </c:pt>
                <c:pt idx="99">
                  <c:v>22920</c:v>
                </c:pt>
                <c:pt idx="100">
                  <c:v>22951</c:v>
                </c:pt>
                <c:pt idx="101">
                  <c:v>22981</c:v>
                </c:pt>
                <c:pt idx="102">
                  <c:v>23012</c:v>
                </c:pt>
                <c:pt idx="103">
                  <c:v>23043</c:v>
                </c:pt>
                <c:pt idx="104">
                  <c:v>23071</c:v>
                </c:pt>
                <c:pt idx="105">
                  <c:v>23102</c:v>
                </c:pt>
                <c:pt idx="106">
                  <c:v>23132</c:v>
                </c:pt>
                <c:pt idx="107">
                  <c:v>23163</c:v>
                </c:pt>
                <c:pt idx="108">
                  <c:v>23193</c:v>
                </c:pt>
                <c:pt idx="109">
                  <c:v>23224</c:v>
                </c:pt>
                <c:pt idx="110">
                  <c:v>23255</c:v>
                </c:pt>
                <c:pt idx="111">
                  <c:v>23285</c:v>
                </c:pt>
                <c:pt idx="112">
                  <c:v>23316</c:v>
                </c:pt>
                <c:pt idx="113">
                  <c:v>23346</c:v>
                </c:pt>
                <c:pt idx="114">
                  <c:v>23377</c:v>
                </c:pt>
                <c:pt idx="115">
                  <c:v>23408</c:v>
                </c:pt>
                <c:pt idx="116">
                  <c:v>23437</c:v>
                </c:pt>
                <c:pt idx="117">
                  <c:v>23468</c:v>
                </c:pt>
                <c:pt idx="118">
                  <c:v>23498</c:v>
                </c:pt>
                <c:pt idx="119">
                  <c:v>23529</c:v>
                </c:pt>
                <c:pt idx="120">
                  <c:v>23559</c:v>
                </c:pt>
                <c:pt idx="121">
                  <c:v>23590</c:v>
                </c:pt>
                <c:pt idx="122">
                  <c:v>23621</c:v>
                </c:pt>
                <c:pt idx="123">
                  <c:v>23651</c:v>
                </c:pt>
                <c:pt idx="124">
                  <c:v>23682</c:v>
                </c:pt>
                <c:pt idx="125">
                  <c:v>23712</c:v>
                </c:pt>
                <c:pt idx="126">
                  <c:v>23743</c:v>
                </c:pt>
                <c:pt idx="127">
                  <c:v>23774</c:v>
                </c:pt>
                <c:pt idx="128">
                  <c:v>23802</c:v>
                </c:pt>
                <c:pt idx="129">
                  <c:v>23833</c:v>
                </c:pt>
                <c:pt idx="130">
                  <c:v>23863</c:v>
                </c:pt>
                <c:pt idx="131">
                  <c:v>23894</c:v>
                </c:pt>
                <c:pt idx="132">
                  <c:v>23924</c:v>
                </c:pt>
                <c:pt idx="133">
                  <c:v>23955</c:v>
                </c:pt>
                <c:pt idx="134">
                  <c:v>23986</c:v>
                </c:pt>
                <c:pt idx="135">
                  <c:v>24016</c:v>
                </c:pt>
                <c:pt idx="136">
                  <c:v>24047</c:v>
                </c:pt>
                <c:pt idx="137">
                  <c:v>24077</c:v>
                </c:pt>
                <c:pt idx="138">
                  <c:v>24108</c:v>
                </c:pt>
                <c:pt idx="139">
                  <c:v>24139</c:v>
                </c:pt>
                <c:pt idx="140">
                  <c:v>24167</c:v>
                </c:pt>
                <c:pt idx="141">
                  <c:v>24198</c:v>
                </c:pt>
                <c:pt idx="142">
                  <c:v>24228</c:v>
                </c:pt>
                <c:pt idx="143">
                  <c:v>24259</c:v>
                </c:pt>
                <c:pt idx="144">
                  <c:v>24289</c:v>
                </c:pt>
                <c:pt idx="145">
                  <c:v>24320</c:v>
                </c:pt>
                <c:pt idx="146">
                  <c:v>24351</c:v>
                </c:pt>
                <c:pt idx="147">
                  <c:v>24381</c:v>
                </c:pt>
                <c:pt idx="148">
                  <c:v>24412</c:v>
                </c:pt>
                <c:pt idx="149">
                  <c:v>24442</c:v>
                </c:pt>
                <c:pt idx="150">
                  <c:v>24473</c:v>
                </c:pt>
                <c:pt idx="151">
                  <c:v>24504</c:v>
                </c:pt>
                <c:pt idx="152">
                  <c:v>24532</c:v>
                </c:pt>
                <c:pt idx="153">
                  <c:v>24563</c:v>
                </c:pt>
                <c:pt idx="154">
                  <c:v>24593</c:v>
                </c:pt>
                <c:pt idx="155">
                  <c:v>24624</c:v>
                </c:pt>
                <c:pt idx="156">
                  <c:v>24654</c:v>
                </c:pt>
                <c:pt idx="157">
                  <c:v>24685</c:v>
                </c:pt>
                <c:pt idx="158">
                  <c:v>24716</c:v>
                </c:pt>
                <c:pt idx="159">
                  <c:v>24746</c:v>
                </c:pt>
                <c:pt idx="160">
                  <c:v>24777</c:v>
                </c:pt>
                <c:pt idx="161">
                  <c:v>24807</c:v>
                </c:pt>
                <c:pt idx="162">
                  <c:v>24838</c:v>
                </c:pt>
                <c:pt idx="163">
                  <c:v>24869</c:v>
                </c:pt>
                <c:pt idx="164">
                  <c:v>24898</c:v>
                </c:pt>
                <c:pt idx="165">
                  <c:v>24929</c:v>
                </c:pt>
                <c:pt idx="166">
                  <c:v>24959</c:v>
                </c:pt>
                <c:pt idx="167">
                  <c:v>24990</c:v>
                </c:pt>
                <c:pt idx="168">
                  <c:v>25020</c:v>
                </c:pt>
                <c:pt idx="169">
                  <c:v>25051</c:v>
                </c:pt>
                <c:pt idx="170">
                  <c:v>25082</c:v>
                </c:pt>
                <c:pt idx="171">
                  <c:v>25112</c:v>
                </c:pt>
                <c:pt idx="172">
                  <c:v>25143</c:v>
                </c:pt>
                <c:pt idx="173">
                  <c:v>25173</c:v>
                </c:pt>
                <c:pt idx="174">
                  <c:v>25204</c:v>
                </c:pt>
                <c:pt idx="175">
                  <c:v>25235</c:v>
                </c:pt>
                <c:pt idx="176">
                  <c:v>25263</c:v>
                </c:pt>
                <c:pt idx="177">
                  <c:v>25294</c:v>
                </c:pt>
                <c:pt idx="178">
                  <c:v>25324</c:v>
                </c:pt>
                <c:pt idx="179">
                  <c:v>25355</c:v>
                </c:pt>
                <c:pt idx="180">
                  <c:v>25385</c:v>
                </c:pt>
                <c:pt idx="181">
                  <c:v>25416</c:v>
                </c:pt>
                <c:pt idx="182">
                  <c:v>25447</c:v>
                </c:pt>
                <c:pt idx="183">
                  <c:v>25477</c:v>
                </c:pt>
                <c:pt idx="184">
                  <c:v>25508</c:v>
                </c:pt>
                <c:pt idx="185">
                  <c:v>25538</c:v>
                </c:pt>
                <c:pt idx="186">
                  <c:v>25569</c:v>
                </c:pt>
                <c:pt idx="187">
                  <c:v>25600</c:v>
                </c:pt>
                <c:pt idx="188">
                  <c:v>25628</c:v>
                </c:pt>
                <c:pt idx="189">
                  <c:v>25659</c:v>
                </c:pt>
                <c:pt idx="190">
                  <c:v>25689</c:v>
                </c:pt>
                <c:pt idx="191">
                  <c:v>25720</c:v>
                </c:pt>
                <c:pt idx="192">
                  <c:v>25750</c:v>
                </c:pt>
                <c:pt idx="193">
                  <c:v>25781</c:v>
                </c:pt>
                <c:pt idx="194">
                  <c:v>25812</c:v>
                </c:pt>
                <c:pt idx="195">
                  <c:v>25842</c:v>
                </c:pt>
                <c:pt idx="196">
                  <c:v>25873</c:v>
                </c:pt>
                <c:pt idx="197">
                  <c:v>25903</c:v>
                </c:pt>
                <c:pt idx="198">
                  <c:v>25934</c:v>
                </c:pt>
                <c:pt idx="199">
                  <c:v>25965</c:v>
                </c:pt>
                <c:pt idx="200">
                  <c:v>25993</c:v>
                </c:pt>
                <c:pt idx="201">
                  <c:v>26024</c:v>
                </c:pt>
                <c:pt idx="202">
                  <c:v>26054</c:v>
                </c:pt>
                <c:pt idx="203">
                  <c:v>26085</c:v>
                </c:pt>
                <c:pt idx="204">
                  <c:v>26115</c:v>
                </c:pt>
                <c:pt idx="205">
                  <c:v>26146</c:v>
                </c:pt>
                <c:pt idx="206">
                  <c:v>26177</c:v>
                </c:pt>
                <c:pt idx="207">
                  <c:v>26207</c:v>
                </c:pt>
                <c:pt idx="208">
                  <c:v>26238</c:v>
                </c:pt>
                <c:pt idx="209">
                  <c:v>26268</c:v>
                </c:pt>
                <c:pt idx="210">
                  <c:v>26299</c:v>
                </c:pt>
                <c:pt idx="211">
                  <c:v>26330</c:v>
                </c:pt>
                <c:pt idx="212">
                  <c:v>26359</c:v>
                </c:pt>
                <c:pt idx="213">
                  <c:v>26390</c:v>
                </c:pt>
                <c:pt idx="214">
                  <c:v>26420</c:v>
                </c:pt>
                <c:pt idx="215">
                  <c:v>26451</c:v>
                </c:pt>
                <c:pt idx="216">
                  <c:v>26481</c:v>
                </c:pt>
                <c:pt idx="217">
                  <c:v>26512</c:v>
                </c:pt>
                <c:pt idx="218">
                  <c:v>26543</c:v>
                </c:pt>
                <c:pt idx="219">
                  <c:v>26573</c:v>
                </c:pt>
                <c:pt idx="220">
                  <c:v>26604</c:v>
                </c:pt>
                <c:pt idx="221">
                  <c:v>26634</c:v>
                </c:pt>
                <c:pt idx="222">
                  <c:v>26665</c:v>
                </c:pt>
                <c:pt idx="223">
                  <c:v>26696</c:v>
                </c:pt>
                <c:pt idx="224">
                  <c:v>26724</c:v>
                </c:pt>
                <c:pt idx="225">
                  <c:v>26755</c:v>
                </c:pt>
                <c:pt idx="226">
                  <c:v>26785</c:v>
                </c:pt>
                <c:pt idx="227">
                  <c:v>26816</c:v>
                </c:pt>
                <c:pt idx="228">
                  <c:v>26846</c:v>
                </c:pt>
                <c:pt idx="229">
                  <c:v>26877</c:v>
                </c:pt>
                <c:pt idx="230">
                  <c:v>26908</c:v>
                </c:pt>
                <c:pt idx="231">
                  <c:v>26938</c:v>
                </c:pt>
                <c:pt idx="232">
                  <c:v>26969</c:v>
                </c:pt>
                <c:pt idx="233">
                  <c:v>26999</c:v>
                </c:pt>
                <c:pt idx="234">
                  <c:v>27030</c:v>
                </c:pt>
                <c:pt idx="235">
                  <c:v>27061</c:v>
                </c:pt>
                <c:pt idx="236">
                  <c:v>27089</c:v>
                </c:pt>
                <c:pt idx="237">
                  <c:v>27120</c:v>
                </c:pt>
                <c:pt idx="238">
                  <c:v>27150</c:v>
                </c:pt>
                <c:pt idx="239">
                  <c:v>27181</c:v>
                </c:pt>
                <c:pt idx="240">
                  <c:v>27211</c:v>
                </c:pt>
                <c:pt idx="241">
                  <c:v>27242</c:v>
                </c:pt>
                <c:pt idx="242">
                  <c:v>27273</c:v>
                </c:pt>
                <c:pt idx="243">
                  <c:v>27303</c:v>
                </c:pt>
                <c:pt idx="244">
                  <c:v>27334</c:v>
                </c:pt>
                <c:pt idx="245">
                  <c:v>27364</c:v>
                </c:pt>
                <c:pt idx="246">
                  <c:v>27395</c:v>
                </c:pt>
                <c:pt idx="247">
                  <c:v>27426</c:v>
                </c:pt>
                <c:pt idx="248">
                  <c:v>27454</c:v>
                </c:pt>
                <c:pt idx="249">
                  <c:v>27485</c:v>
                </c:pt>
                <c:pt idx="250">
                  <c:v>27515</c:v>
                </c:pt>
                <c:pt idx="251">
                  <c:v>27546</c:v>
                </c:pt>
                <c:pt idx="252">
                  <c:v>27576</c:v>
                </c:pt>
                <c:pt idx="253">
                  <c:v>27607</c:v>
                </c:pt>
                <c:pt idx="254">
                  <c:v>27638</c:v>
                </c:pt>
                <c:pt idx="255">
                  <c:v>27668</c:v>
                </c:pt>
                <c:pt idx="256">
                  <c:v>27699</c:v>
                </c:pt>
                <c:pt idx="257">
                  <c:v>27729</c:v>
                </c:pt>
                <c:pt idx="258">
                  <c:v>27760</c:v>
                </c:pt>
                <c:pt idx="259">
                  <c:v>27791</c:v>
                </c:pt>
                <c:pt idx="260">
                  <c:v>27820</c:v>
                </c:pt>
                <c:pt idx="261">
                  <c:v>27851</c:v>
                </c:pt>
                <c:pt idx="262">
                  <c:v>27881</c:v>
                </c:pt>
                <c:pt idx="263">
                  <c:v>27912</c:v>
                </c:pt>
                <c:pt idx="264">
                  <c:v>27942</c:v>
                </c:pt>
                <c:pt idx="265">
                  <c:v>27973</c:v>
                </c:pt>
                <c:pt idx="266">
                  <c:v>28004</c:v>
                </c:pt>
                <c:pt idx="267">
                  <c:v>28034</c:v>
                </c:pt>
                <c:pt idx="268">
                  <c:v>28065</c:v>
                </c:pt>
                <c:pt idx="269">
                  <c:v>28095</c:v>
                </c:pt>
                <c:pt idx="270">
                  <c:v>28126</c:v>
                </c:pt>
                <c:pt idx="271">
                  <c:v>28157</c:v>
                </c:pt>
                <c:pt idx="272">
                  <c:v>28185</c:v>
                </c:pt>
                <c:pt idx="273">
                  <c:v>28216</c:v>
                </c:pt>
                <c:pt idx="274">
                  <c:v>28246</c:v>
                </c:pt>
                <c:pt idx="275">
                  <c:v>28277</c:v>
                </c:pt>
                <c:pt idx="276">
                  <c:v>28307</c:v>
                </c:pt>
                <c:pt idx="277">
                  <c:v>28338</c:v>
                </c:pt>
                <c:pt idx="278">
                  <c:v>28369</c:v>
                </c:pt>
                <c:pt idx="279">
                  <c:v>28399</c:v>
                </c:pt>
                <c:pt idx="280">
                  <c:v>28430</c:v>
                </c:pt>
                <c:pt idx="281">
                  <c:v>28460</c:v>
                </c:pt>
                <c:pt idx="282">
                  <c:v>28491</c:v>
                </c:pt>
                <c:pt idx="283">
                  <c:v>28522</c:v>
                </c:pt>
                <c:pt idx="284">
                  <c:v>28550</c:v>
                </c:pt>
                <c:pt idx="285">
                  <c:v>28581</c:v>
                </c:pt>
                <c:pt idx="286">
                  <c:v>28611</c:v>
                </c:pt>
                <c:pt idx="287">
                  <c:v>28642</c:v>
                </c:pt>
                <c:pt idx="288">
                  <c:v>28672</c:v>
                </c:pt>
                <c:pt idx="289">
                  <c:v>28703</c:v>
                </c:pt>
                <c:pt idx="290">
                  <c:v>28734</c:v>
                </c:pt>
                <c:pt idx="291">
                  <c:v>28764</c:v>
                </c:pt>
                <c:pt idx="292">
                  <c:v>28795</c:v>
                </c:pt>
                <c:pt idx="293">
                  <c:v>28825</c:v>
                </c:pt>
                <c:pt idx="294">
                  <c:v>28856</c:v>
                </c:pt>
                <c:pt idx="295">
                  <c:v>28887</c:v>
                </c:pt>
                <c:pt idx="296">
                  <c:v>28915</c:v>
                </c:pt>
                <c:pt idx="297">
                  <c:v>28946</c:v>
                </c:pt>
                <c:pt idx="298">
                  <c:v>28976</c:v>
                </c:pt>
                <c:pt idx="299">
                  <c:v>29007</c:v>
                </c:pt>
                <c:pt idx="300">
                  <c:v>29037</c:v>
                </c:pt>
                <c:pt idx="301">
                  <c:v>29068</c:v>
                </c:pt>
                <c:pt idx="302">
                  <c:v>29099</c:v>
                </c:pt>
                <c:pt idx="303">
                  <c:v>29129</c:v>
                </c:pt>
                <c:pt idx="304">
                  <c:v>29160</c:v>
                </c:pt>
                <c:pt idx="305">
                  <c:v>29190</c:v>
                </c:pt>
                <c:pt idx="306">
                  <c:v>29221</c:v>
                </c:pt>
                <c:pt idx="307">
                  <c:v>29252</c:v>
                </c:pt>
                <c:pt idx="308">
                  <c:v>29281</c:v>
                </c:pt>
                <c:pt idx="309">
                  <c:v>29312</c:v>
                </c:pt>
                <c:pt idx="310">
                  <c:v>29342</c:v>
                </c:pt>
                <c:pt idx="311">
                  <c:v>29373</c:v>
                </c:pt>
                <c:pt idx="312">
                  <c:v>29403</c:v>
                </c:pt>
                <c:pt idx="313">
                  <c:v>29434</c:v>
                </c:pt>
                <c:pt idx="314">
                  <c:v>29465</c:v>
                </c:pt>
                <c:pt idx="315">
                  <c:v>29495</c:v>
                </c:pt>
                <c:pt idx="316">
                  <c:v>29526</c:v>
                </c:pt>
                <c:pt idx="317">
                  <c:v>29556</c:v>
                </c:pt>
                <c:pt idx="318">
                  <c:v>29587</c:v>
                </c:pt>
                <c:pt idx="319">
                  <c:v>29618</c:v>
                </c:pt>
                <c:pt idx="320">
                  <c:v>29646</c:v>
                </c:pt>
                <c:pt idx="321">
                  <c:v>29677</c:v>
                </c:pt>
                <c:pt idx="322">
                  <c:v>29707</c:v>
                </c:pt>
                <c:pt idx="323">
                  <c:v>29738</c:v>
                </c:pt>
                <c:pt idx="324">
                  <c:v>29768</c:v>
                </c:pt>
                <c:pt idx="325">
                  <c:v>29799</c:v>
                </c:pt>
                <c:pt idx="326">
                  <c:v>29830</c:v>
                </c:pt>
                <c:pt idx="327">
                  <c:v>29860</c:v>
                </c:pt>
                <c:pt idx="328">
                  <c:v>29891</c:v>
                </c:pt>
                <c:pt idx="329">
                  <c:v>29921</c:v>
                </c:pt>
                <c:pt idx="330">
                  <c:v>29952</c:v>
                </c:pt>
                <c:pt idx="331">
                  <c:v>29983</c:v>
                </c:pt>
                <c:pt idx="332">
                  <c:v>30011</c:v>
                </c:pt>
                <c:pt idx="333">
                  <c:v>30042</c:v>
                </c:pt>
                <c:pt idx="334">
                  <c:v>30072</c:v>
                </c:pt>
                <c:pt idx="335">
                  <c:v>30103</c:v>
                </c:pt>
                <c:pt idx="336">
                  <c:v>30133</c:v>
                </c:pt>
                <c:pt idx="337">
                  <c:v>30164</c:v>
                </c:pt>
                <c:pt idx="338">
                  <c:v>30195</c:v>
                </c:pt>
                <c:pt idx="339">
                  <c:v>30225</c:v>
                </c:pt>
                <c:pt idx="340">
                  <c:v>30256</c:v>
                </c:pt>
                <c:pt idx="341">
                  <c:v>30286</c:v>
                </c:pt>
                <c:pt idx="342">
                  <c:v>30317</c:v>
                </c:pt>
                <c:pt idx="343">
                  <c:v>30348</c:v>
                </c:pt>
                <c:pt idx="344">
                  <c:v>30376</c:v>
                </c:pt>
                <c:pt idx="345">
                  <c:v>30407</c:v>
                </c:pt>
                <c:pt idx="346">
                  <c:v>30437</c:v>
                </c:pt>
                <c:pt idx="347">
                  <c:v>30468</c:v>
                </c:pt>
                <c:pt idx="348">
                  <c:v>30498</c:v>
                </c:pt>
                <c:pt idx="349">
                  <c:v>30529</c:v>
                </c:pt>
                <c:pt idx="350">
                  <c:v>30560</c:v>
                </c:pt>
                <c:pt idx="351">
                  <c:v>30590</c:v>
                </c:pt>
                <c:pt idx="352">
                  <c:v>30621</c:v>
                </c:pt>
                <c:pt idx="353">
                  <c:v>30651</c:v>
                </c:pt>
                <c:pt idx="354">
                  <c:v>30682</c:v>
                </c:pt>
                <c:pt idx="355">
                  <c:v>30713</c:v>
                </c:pt>
                <c:pt idx="356">
                  <c:v>30742</c:v>
                </c:pt>
                <c:pt idx="357">
                  <c:v>30773</c:v>
                </c:pt>
                <c:pt idx="358">
                  <c:v>30803</c:v>
                </c:pt>
                <c:pt idx="359">
                  <c:v>30834</c:v>
                </c:pt>
                <c:pt idx="360">
                  <c:v>30864</c:v>
                </c:pt>
                <c:pt idx="361">
                  <c:v>30895</c:v>
                </c:pt>
                <c:pt idx="362">
                  <c:v>30926</c:v>
                </c:pt>
                <c:pt idx="363">
                  <c:v>30956</c:v>
                </c:pt>
                <c:pt idx="364">
                  <c:v>30987</c:v>
                </c:pt>
                <c:pt idx="365">
                  <c:v>31017</c:v>
                </c:pt>
                <c:pt idx="366">
                  <c:v>31048</c:v>
                </c:pt>
                <c:pt idx="367">
                  <c:v>31079</c:v>
                </c:pt>
                <c:pt idx="368">
                  <c:v>31107</c:v>
                </c:pt>
                <c:pt idx="369">
                  <c:v>31138</c:v>
                </c:pt>
                <c:pt idx="370">
                  <c:v>31168</c:v>
                </c:pt>
                <c:pt idx="371">
                  <c:v>31199</c:v>
                </c:pt>
                <c:pt idx="372">
                  <c:v>31229</c:v>
                </c:pt>
                <c:pt idx="373">
                  <c:v>31260</c:v>
                </c:pt>
                <c:pt idx="374">
                  <c:v>31291</c:v>
                </c:pt>
                <c:pt idx="375">
                  <c:v>31321</c:v>
                </c:pt>
                <c:pt idx="376">
                  <c:v>31352</c:v>
                </c:pt>
                <c:pt idx="377">
                  <c:v>31382</c:v>
                </c:pt>
                <c:pt idx="378">
                  <c:v>31413</c:v>
                </c:pt>
                <c:pt idx="379">
                  <c:v>31444</c:v>
                </c:pt>
                <c:pt idx="380">
                  <c:v>31472</c:v>
                </c:pt>
                <c:pt idx="381">
                  <c:v>31503</c:v>
                </c:pt>
                <c:pt idx="382">
                  <c:v>31533</c:v>
                </c:pt>
                <c:pt idx="383">
                  <c:v>31564</c:v>
                </c:pt>
                <c:pt idx="384">
                  <c:v>31594</c:v>
                </c:pt>
                <c:pt idx="385">
                  <c:v>31625</c:v>
                </c:pt>
                <c:pt idx="386">
                  <c:v>31656</c:v>
                </c:pt>
                <c:pt idx="387">
                  <c:v>31686</c:v>
                </c:pt>
                <c:pt idx="388">
                  <c:v>31717</c:v>
                </c:pt>
                <c:pt idx="389">
                  <c:v>31747</c:v>
                </c:pt>
                <c:pt idx="390">
                  <c:v>31778</c:v>
                </c:pt>
                <c:pt idx="391">
                  <c:v>31809</c:v>
                </c:pt>
                <c:pt idx="392">
                  <c:v>31837</c:v>
                </c:pt>
                <c:pt idx="393">
                  <c:v>31868</c:v>
                </c:pt>
                <c:pt idx="394">
                  <c:v>31898</c:v>
                </c:pt>
                <c:pt idx="395">
                  <c:v>31929</c:v>
                </c:pt>
                <c:pt idx="396">
                  <c:v>31959</c:v>
                </c:pt>
                <c:pt idx="397">
                  <c:v>31990</c:v>
                </c:pt>
                <c:pt idx="398">
                  <c:v>32021</c:v>
                </c:pt>
                <c:pt idx="399">
                  <c:v>32051</c:v>
                </c:pt>
                <c:pt idx="400">
                  <c:v>32082</c:v>
                </c:pt>
                <c:pt idx="401">
                  <c:v>32112</c:v>
                </c:pt>
                <c:pt idx="402">
                  <c:v>32143</c:v>
                </c:pt>
                <c:pt idx="403">
                  <c:v>32174</c:v>
                </c:pt>
                <c:pt idx="404">
                  <c:v>32203</c:v>
                </c:pt>
                <c:pt idx="405">
                  <c:v>32234</c:v>
                </c:pt>
                <c:pt idx="406">
                  <c:v>32264</c:v>
                </c:pt>
                <c:pt idx="407">
                  <c:v>32295</c:v>
                </c:pt>
                <c:pt idx="408">
                  <c:v>32325</c:v>
                </c:pt>
                <c:pt idx="409">
                  <c:v>32356</c:v>
                </c:pt>
                <c:pt idx="410">
                  <c:v>32387</c:v>
                </c:pt>
                <c:pt idx="411">
                  <c:v>32417</c:v>
                </c:pt>
                <c:pt idx="412">
                  <c:v>32448</c:v>
                </c:pt>
                <c:pt idx="413">
                  <c:v>32478</c:v>
                </c:pt>
                <c:pt idx="414">
                  <c:v>32509</c:v>
                </c:pt>
                <c:pt idx="415">
                  <c:v>32540</c:v>
                </c:pt>
                <c:pt idx="416">
                  <c:v>32568</c:v>
                </c:pt>
                <c:pt idx="417">
                  <c:v>32599</c:v>
                </c:pt>
                <c:pt idx="418">
                  <c:v>32629</c:v>
                </c:pt>
                <c:pt idx="419">
                  <c:v>32660</c:v>
                </c:pt>
                <c:pt idx="420">
                  <c:v>32690</c:v>
                </c:pt>
                <c:pt idx="421">
                  <c:v>32721</c:v>
                </c:pt>
                <c:pt idx="422">
                  <c:v>32752</c:v>
                </c:pt>
                <c:pt idx="423">
                  <c:v>32782</c:v>
                </c:pt>
                <c:pt idx="424">
                  <c:v>32813</c:v>
                </c:pt>
                <c:pt idx="425">
                  <c:v>32843</c:v>
                </c:pt>
                <c:pt idx="426">
                  <c:v>32874</c:v>
                </c:pt>
                <c:pt idx="427">
                  <c:v>32905</c:v>
                </c:pt>
                <c:pt idx="428">
                  <c:v>32933</c:v>
                </c:pt>
                <c:pt idx="429">
                  <c:v>32964</c:v>
                </c:pt>
                <c:pt idx="430">
                  <c:v>32994</c:v>
                </c:pt>
                <c:pt idx="431">
                  <c:v>33025</c:v>
                </c:pt>
                <c:pt idx="432">
                  <c:v>33055</c:v>
                </c:pt>
                <c:pt idx="433">
                  <c:v>33086</c:v>
                </c:pt>
                <c:pt idx="434">
                  <c:v>33117</c:v>
                </c:pt>
                <c:pt idx="435">
                  <c:v>33147</c:v>
                </c:pt>
                <c:pt idx="436">
                  <c:v>33178</c:v>
                </c:pt>
                <c:pt idx="437">
                  <c:v>33208</c:v>
                </c:pt>
                <c:pt idx="438">
                  <c:v>33239</c:v>
                </c:pt>
                <c:pt idx="439">
                  <c:v>33270</c:v>
                </c:pt>
                <c:pt idx="440">
                  <c:v>33298</c:v>
                </c:pt>
                <c:pt idx="441">
                  <c:v>33329</c:v>
                </c:pt>
                <c:pt idx="442">
                  <c:v>33359</c:v>
                </c:pt>
                <c:pt idx="443">
                  <c:v>33390</c:v>
                </c:pt>
                <c:pt idx="444">
                  <c:v>33420</c:v>
                </c:pt>
                <c:pt idx="445">
                  <c:v>33451</c:v>
                </c:pt>
                <c:pt idx="446">
                  <c:v>33482</c:v>
                </c:pt>
                <c:pt idx="447">
                  <c:v>33512</c:v>
                </c:pt>
                <c:pt idx="448">
                  <c:v>33543</c:v>
                </c:pt>
                <c:pt idx="449">
                  <c:v>33573</c:v>
                </c:pt>
                <c:pt idx="450">
                  <c:v>33604</c:v>
                </c:pt>
                <c:pt idx="451">
                  <c:v>33635</c:v>
                </c:pt>
                <c:pt idx="452">
                  <c:v>33664</c:v>
                </c:pt>
                <c:pt idx="453">
                  <c:v>33695</c:v>
                </c:pt>
                <c:pt idx="454">
                  <c:v>33725</c:v>
                </c:pt>
                <c:pt idx="455">
                  <c:v>33756</c:v>
                </c:pt>
                <c:pt idx="456">
                  <c:v>33786</c:v>
                </c:pt>
                <c:pt idx="457">
                  <c:v>33817</c:v>
                </c:pt>
                <c:pt idx="458">
                  <c:v>33848</c:v>
                </c:pt>
                <c:pt idx="459">
                  <c:v>33878</c:v>
                </c:pt>
                <c:pt idx="460">
                  <c:v>33909</c:v>
                </c:pt>
                <c:pt idx="461">
                  <c:v>33939</c:v>
                </c:pt>
                <c:pt idx="462">
                  <c:v>33970</c:v>
                </c:pt>
                <c:pt idx="463">
                  <c:v>34001</c:v>
                </c:pt>
                <c:pt idx="464">
                  <c:v>34029</c:v>
                </c:pt>
                <c:pt idx="465">
                  <c:v>34060</c:v>
                </c:pt>
                <c:pt idx="466">
                  <c:v>34090</c:v>
                </c:pt>
                <c:pt idx="467">
                  <c:v>34121</c:v>
                </c:pt>
                <c:pt idx="468">
                  <c:v>34151</c:v>
                </c:pt>
                <c:pt idx="469">
                  <c:v>34182</c:v>
                </c:pt>
                <c:pt idx="470">
                  <c:v>34213</c:v>
                </c:pt>
                <c:pt idx="471">
                  <c:v>34243</c:v>
                </c:pt>
                <c:pt idx="472">
                  <c:v>34274</c:v>
                </c:pt>
                <c:pt idx="473">
                  <c:v>34304</c:v>
                </c:pt>
                <c:pt idx="474">
                  <c:v>34335</c:v>
                </c:pt>
                <c:pt idx="475">
                  <c:v>34366</c:v>
                </c:pt>
                <c:pt idx="476">
                  <c:v>34394</c:v>
                </c:pt>
                <c:pt idx="477">
                  <c:v>34425</c:v>
                </c:pt>
                <c:pt idx="478">
                  <c:v>34455</c:v>
                </c:pt>
                <c:pt idx="479">
                  <c:v>34486</c:v>
                </c:pt>
                <c:pt idx="480">
                  <c:v>34516</c:v>
                </c:pt>
                <c:pt idx="481">
                  <c:v>34547</c:v>
                </c:pt>
                <c:pt idx="482">
                  <c:v>34578</c:v>
                </c:pt>
                <c:pt idx="483">
                  <c:v>34608</c:v>
                </c:pt>
                <c:pt idx="484">
                  <c:v>34639</c:v>
                </c:pt>
                <c:pt idx="485">
                  <c:v>34669</c:v>
                </c:pt>
                <c:pt idx="486">
                  <c:v>34700</c:v>
                </c:pt>
                <c:pt idx="487">
                  <c:v>34731</c:v>
                </c:pt>
                <c:pt idx="488">
                  <c:v>34759</c:v>
                </c:pt>
                <c:pt idx="489">
                  <c:v>34790</c:v>
                </c:pt>
                <c:pt idx="490">
                  <c:v>34820</c:v>
                </c:pt>
                <c:pt idx="491">
                  <c:v>34851</c:v>
                </c:pt>
                <c:pt idx="492">
                  <c:v>34881</c:v>
                </c:pt>
                <c:pt idx="493">
                  <c:v>34912</c:v>
                </c:pt>
                <c:pt idx="494">
                  <c:v>34943</c:v>
                </c:pt>
                <c:pt idx="495">
                  <c:v>34973</c:v>
                </c:pt>
                <c:pt idx="496">
                  <c:v>35004</c:v>
                </c:pt>
                <c:pt idx="497">
                  <c:v>35034</c:v>
                </c:pt>
                <c:pt idx="498">
                  <c:v>35065</c:v>
                </c:pt>
                <c:pt idx="499">
                  <c:v>35096</c:v>
                </c:pt>
                <c:pt idx="500">
                  <c:v>35125</c:v>
                </c:pt>
                <c:pt idx="501">
                  <c:v>35156</c:v>
                </c:pt>
                <c:pt idx="502">
                  <c:v>35186</c:v>
                </c:pt>
                <c:pt idx="503">
                  <c:v>35217</c:v>
                </c:pt>
                <c:pt idx="504">
                  <c:v>35247</c:v>
                </c:pt>
                <c:pt idx="505">
                  <c:v>35278</c:v>
                </c:pt>
                <c:pt idx="506">
                  <c:v>35309</c:v>
                </c:pt>
                <c:pt idx="507">
                  <c:v>35339</c:v>
                </c:pt>
                <c:pt idx="508">
                  <c:v>35370</c:v>
                </c:pt>
                <c:pt idx="509">
                  <c:v>35400</c:v>
                </c:pt>
                <c:pt idx="510">
                  <c:v>35431</c:v>
                </c:pt>
                <c:pt idx="511">
                  <c:v>35462</c:v>
                </c:pt>
                <c:pt idx="512">
                  <c:v>35490</c:v>
                </c:pt>
                <c:pt idx="513">
                  <c:v>35521</c:v>
                </c:pt>
                <c:pt idx="514">
                  <c:v>35551</c:v>
                </c:pt>
                <c:pt idx="515">
                  <c:v>35582</c:v>
                </c:pt>
                <c:pt idx="516">
                  <c:v>35612</c:v>
                </c:pt>
                <c:pt idx="517">
                  <c:v>35643</c:v>
                </c:pt>
                <c:pt idx="518">
                  <c:v>35674</c:v>
                </c:pt>
                <c:pt idx="519">
                  <c:v>35704</c:v>
                </c:pt>
                <c:pt idx="520">
                  <c:v>35735</c:v>
                </c:pt>
                <c:pt idx="521">
                  <c:v>35765</c:v>
                </c:pt>
                <c:pt idx="522">
                  <c:v>35796</c:v>
                </c:pt>
                <c:pt idx="523">
                  <c:v>35827</c:v>
                </c:pt>
                <c:pt idx="524">
                  <c:v>35855</c:v>
                </c:pt>
                <c:pt idx="525">
                  <c:v>35886</c:v>
                </c:pt>
                <c:pt idx="526">
                  <c:v>35916</c:v>
                </c:pt>
                <c:pt idx="527">
                  <c:v>35947</c:v>
                </c:pt>
                <c:pt idx="528">
                  <c:v>35977</c:v>
                </c:pt>
                <c:pt idx="529">
                  <c:v>36008</c:v>
                </c:pt>
                <c:pt idx="530">
                  <c:v>36039</c:v>
                </c:pt>
                <c:pt idx="531">
                  <c:v>36069</c:v>
                </c:pt>
                <c:pt idx="532">
                  <c:v>36100</c:v>
                </c:pt>
                <c:pt idx="533">
                  <c:v>36130</c:v>
                </c:pt>
                <c:pt idx="534">
                  <c:v>36161</c:v>
                </c:pt>
                <c:pt idx="535">
                  <c:v>36192</c:v>
                </c:pt>
                <c:pt idx="536">
                  <c:v>36220</c:v>
                </c:pt>
                <c:pt idx="537">
                  <c:v>36251</c:v>
                </c:pt>
                <c:pt idx="538">
                  <c:v>36281</c:v>
                </c:pt>
                <c:pt idx="539">
                  <c:v>36312</c:v>
                </c:pt>
                <c:pt idx="540">
                  <c:v>36342</c:v>
                </c:pt>
                <c:pt idx="541">
                  <c:v>36373</c:v>
                </c:pt>
                <c:pt idx="542">
                  <c:v>36404</c:v>
                </c:pt>
                <c:pt idx="543">
                  <c:v>36434</c:v>
                </c:pt>
                <c:pt idx="544">
                  <c:v>36465</c:v>
                </c:pt>
                <c:pt idx="545">
                  <c:v>36495</c:v>
                </c:pt>
                <c:pt idx="546">
                  <c:v>36526</c:v>
                </c:pt>
                <c:pt idx="547">
                  <c:v>36557</c:v>
                </c:pt>
                <c:pt idx="548">
                  <c:v>36586</c:v>
                </c:pt>
                <c:pt idx="549">
                  <c:v>36617</c:v>
                </c:pt>
                <c:pt idx="550">
                  <c:v>36647</c:v>
                </c:pt>
                <c:pt idx="551">
                  <c:v>36678</c:v>
                </c:pt>
                <c:pt idx="552">
                  <c:v>36708</c:v>
                </c:pt>
                <c:pt idx="553">
                  <c:v>36739</c:v>
                </c:pt>
                <c:pt idx="554">
                  <c:v>36770</c:v>
                </c:pt>
                <c:pt idx="555">
                  <c:v>36800</c:v>
                </c:pt>
                <c:pt idx="556">
                  <c:v>36831</c:v>
                </c:pt>
                <c:pt idx="557">
                  <c:v>36861</c:v>
                </c:pt>
                <c:pt idx="558">
                  <c:v>36892</c:v>
                </c:pt>
                <c:pt idx="559">
                  <c:v>36923</c:v>
                </c:pt>
                <c:pt idx="560">
                  <c:v>36951</c:v>
                </c:pt>
                <c:pt idx="561">
                  <c:v>36982</c:v>
                </c:pt>
                <c:pt idx="562">
                  <c:v>37012</c:v>
                </c:pt>
                <c:pt idx="563">
                  <c:v>37043</c:v>
                </c:pt>
                <c:pt idx="564">
                  <c:v>37073</c:v>
                </c:pt>
                <c:pt idx="565">
                  <c:v>37104</c:v>
                </c:pt>
                <c:pt idx="566">
                  <c:v>37135</c:v>
                </c:pt>
                <c:pt idx="567">
                  <c:v>37165</c:v>
                </c:pt>
                <c:pt idx="568">
                  <c:v>37196</c:v>
                </c:pt>
                <c:pt idx="569">
                  <c:v>37226</c:v>
                </c:pt>
                <c:pt idx="570">
                  <c:v>37257</c:v>
                </c:pt>
                <c:pt idx="571">
                  <c:v>37288</c:v>
                </c:pt>
                <c:pt idx="572">
                  <c:v>37316</c:v>
                </c:pt>
                <c:pt idx="573">
                  <c:v>37347</c:v>
                </c:pt>
                <c:pt idx="574">
                  <c:v>37377</c:v>
                </c:pt>
                <c:pt idx="575">
                  <c:v>37408</c:v>
                </c:pt>
                <c:pt idx="576">
                  <c:v>37438</c:v>
                </c:pt>
                <c:pt idx="577">
                  <c:v>37469</c:v>
                </c:pt>
                <c:pt idx="578">
                  <c:v>37500</c:v>
                </c:pt>
                <c:pt idx="579">
                  <c:v>37530</c:v>
                </c:pt>
                <c:pt idx="580">
                  <c:v>37561</c:v>
                </c:pt>
                <c:pt idx="581">
                  <c:v>37591</c:v>
                </c:pt>
                <c:pt idx="582">
                  <c:v>37622</c:v>
                </c:pt>
                <c:pt idx="583">
                  <c:v>37653</c:v>
                </c:pt>
                <c:pt idx="584">
                  <c:v>37681</c:v>
                </c:pt>
                <c:pt idx="585">
                  <c:v>37712</c:v>
                </c:pt>
                <c:pt idx="586">
                  <c:v>37742</c:v>
                </c:pt>
                <c:pt idx="587">
                  <c:v>37773</c:v>
                </c:pt>
                <c:pt idx="588">
                  <c:v>37803</c:v>
                </c:pt>
                <c:pt idx="589">
                  <c:v>37834</c:v>
                </c:pt>
                <c:pt idx="590">
                  <c:v>37865</c:v>
                </c:pt>
                <c:pt idx="591">
                  <c:v>37895</c:v>
                </c:pt>
                <c:pt idx="592">
                  <c:v>37926</c:v>
                </c:pt>
                <c:pt idx="593">
                  <c:v>37956</c:v>
                </c:pt>
                <c:pt idx="594">
                  <c:v>37987</c:v>
                </c:pt>
                <c:pt idx="595">
                  <c:v>38018</c:v>
                </c:pt>
                <c:pt idx="596">
                  <c:v>38047</c:v>
                </c:pt>
                <c:pt idx="597">
                  <c:v>38078</c:v>
                </c:pt>
                <c:pt idx="598">
                  <c:v>38108</c:v>
                </c:pt>
                <c:pt idx="599">
                  <c:v>38139</c:v>
                </c:pt>
                <c:pt idx="600">
                  <c:v>38169</c:v>
                </c:pt>
                <c:pt idx="601">
                  <c:v>38200</c:v>
                </c:pt>
                <c:pt idx="602">
                  <c:v>38231</c:v>
                </c:pt>
                <c:pt idx="603">
                  <c:v>38261</c:v>
                </c:pt>
                <c:pt idx="604">
                  <c:v>38292</c:v>
                </c:pt>
                <c:pt idx="605">
                  <c:v>38322</c:v>
                </c:pt>
                <c:pt idx="606">
                  <c:v>38353</c:v>
                </c:pt>
                <c:pt idx="607">
                  <c:v>38384</c:v>
                </c:pt>
                <c:pt idx="608">
                  <c:v>38412</c:v>
                </c:pt>
                <c:pt idx="609">
                  <c:v>38443</c:v>
                </c:pt>
                <c:pt idx="610">
                  <c:v>38473</c:v>
                </c:pt>
                <c:pt idx="611">
                  <c:v>38504</c:v>
                </c:pt>
                <c:pt idx="612">
                  <c:v>38534</c:v>
                </c:pt>
                <c:pt idx="613">
                  <c:v>38565</c:v>
                </c:pt>
                <c:pt idx="614">
                  <c:v>38596</c:v>
                </c:pt>
                <c:pt idx="615">
                  <c:v>38626</c:v>
                </c:pt>
                <c:pt idx="616">
                  <c:v>38657</c:v>
                </c:pt>
                <c:pt idx="617">
                  <c:v>38687</c:v>
                </c:pt>
                <c:pt idx="618">
                  <c:v>38718</c:v>
                </c:pt>
                <c:pt idx="619">
                  <c:v>38749</c:v>
                </c:pt>
                <c:pt idx="620">
                  <c:v>38777</c:v>
                </c:pt>
                <c:pt idx="621">
                  <c:v>38808</c:v>
                </c:pt>
                <c:pt idx="622">
                  <c:v>38838</c:v>
                </c:pt>
                <c:pt idx="623">
                  <c:v>38869</c:v>
                </c:pt>
                <c:pt idx="624">
                  <c:v>38899</c:v>
                </c:pt>
                <c:pt idx="625">
                  <c:v>38930</c:v>
                </c:pt>
                <c:pt idx="626">
                  <c:v>38961</c:v>
                </c:pt>
                <c:pt idx="627">
                  <c:v>38991</c:v>
                </c:pt>
                <c:pt idx="628">
                  <c:v>39022</c:v>
                </c:pt>
                <c:pt idx="629">
                  <c:v>39052</c:v>
                </c:pt>
                <c:pt idx="630">
                  <c:v>39083</c:v>
                </c:pt>
                <c:pt idx="631">
                  <c:v>39114</c:v>
                </c:pt>
                <c:pt idx="632">
                  <c:v>39142</c:v>
                </c:pt>
                <c:pt idx="633">
                  <c:v>39173</c:v>
                </c:pt>
                <c:pt idx="634">
                  <c:v>39203</c:v>
                </c:pt>
                <c:pt idx="635">
                  <c:v>39234</c:v>
                </c:pt>
                <c:pt idx="636">
                  <c:v>39264</c:v>
                </c:pt>
                <c:pt idx="637">
                  <c:v>39295</c:v>
                </c:pt>
                <c:pt idx="638">
                  <c:v>39326</c:v>
                </c:pt>
                <c:pt idx="639">
                  <c:v>39356</c:v>
                </c:pt>
                <c:pt idx="640">
                  <c:v>39387</c:v>
                </c:pt>
                <c:pt idx="641">
                  <c:v>39417</c:v>
                </c:pt>
                <c:pt idx="642">
                  <c:v>39448</c:v>
                </c:pt>
                <c:pt idx="643">
                  <c:v>39479</c:v>
                </c:pt>
                <c:pt idx="644">
                  <c:v>39508</c:v>
                </c:pt>
                <c:pt idx="645">
                  <c:v>39539</c:v>
                </c:pt>
                <c:pt idx="646">
                  <c:v>39569</c:v>
                </c:pt>
                <c:pt idx="647">
                  <c:v>39600</c:v>
                </c:pt>
                <c:pt idx="648">
                  <c:v>39630</c:v>
                </c:pt>
                <c:pt idx="649">
                  <c:v>39661</c:v>
                </c:pt>
                <c:pt idx="650">
                  <c:v>39692</c:v>
                </c:pt>
                <c:pt idx="651">
                  <c:v>39722</c:v>
                </c:pt>
                <c:pt idx="652">
                  <c:v>39753</c:v>
                </c:pt>
                <c:pt idx="653">
                  <c:v>39783</c:v>
                </c:pt>
                <c:pt idx="654">
                  <c:v>39814</c:v>
                </c:pt>
                <c:pt idx="655">
                  <c:v>39845</c:v>
                </c:pt>
                <c:pt idx="656">
                  <c:v>39873</c:v>
                </c:pt>
                <c:pt idx="657">
                  <c:v>39904</c:v>
                </c:pt>
                <c:pt idx="658">
                  <c:v>39934</c:v>
                </c:pt>
                <c:pt idx="659">
                  <c:v>39965</c:v>
                </c:pt>
                <c:pt idx="660">
                  <c:v>39995</c:v>
                </c:pt>
                <c:pt idx="661">
                  <c:v>40026</c:v>
                </c:pt>
                <c:pt idx="662">
                  <c:v>40057</c:v>
                </c:pt>
                <c:pt idx="663">
                  <c:v>40087</c:v>
                </c:pt>
                <c:pt idx="664">
                  <c:v>40118</c:v>
                </c:pt>
                <c:pt idx="665">
                  <c:v>40148</c:v>
                </c:pt>
                <c:pt idx="666">
                  <c:v>40179</c:v>
                </c:pt>
                <c:pt idx="667">
                  <c:v>40210</c:v>
                </c:pt>
                <c:pt idx="668">
                  <c:v>40238</c:v>
                </c:pt>
                <c:pt idx="669">
                  <c:v>40269</c:v>
                </c:pt>
                <c:pt idx="670">
                  <c:v>40299</c:v>
                </c:pt>
                <c:pt idx="671">
                  <c:v>40330</c:v>
                </c:pt>
                <c:pt idx="672">
                  <c:v>40360</c:v>
                </c:pt>
                <c:pt idx="673">
                  <c:v>40391</c:v>
                </c:pt>
                <c:pt idx="674">
                  <c:v>40422</c:v>
                </c:pt>
                <c:pt idx="675">
                  <c:v>40452</c:v>
                </c:pt>
                <c:pt idx="676">
                  <c:v>40483</c:v>
                </c:pt>
                <c:pt idx="677">
                  <c:v>40513</c:v>
                </c:pt>
                <c:pt idx="678">
                  <c:v>40544</c:v>
                </c:pt>
                <c:pt idx="679">
                  <c:v>40575</c:v>
                </c:pt>
                <c:pt idx="680">
                  <c:v>40603</c:v>
                </c:pt>
                <c:pt idx="681">
                  <c:v>40634</c:v>
                </c:pt>
                <c:pt idx="682">
                  <c:v>40664</c:v>
                </c:pt>
                <c:pt idx="683">
                  <c:v>40695</c:v>
                </c:pt>
                <c:pt idx="684">
                  <c:v>40725</c:v>
                </c:pt>
                <c:pt idx="685">
                  <c:v>40756</c:v>
                </c:pt>
                <c:pt idx="686">
                  <c:v>40787</c:v>
                </c:pt>
                <c:pt idx="687">
                  <c:v>40817</c:v>
                </c:pt>
                <c:pt idx="688">
                  <c:v>40848</c:v>
                </c:pt>
                <c:pt idx="689">
                  <c:v>40878</c:v>
                </c:pt>
                <c:pt idx="690">
                  <c:v>40909</c:v>
                </c:pt>
                <c:pt idx="691">
                  <c:v>40940</c:v>
                </c:pt>
                <c:pt idx="692">
                  <c:v>40969</c:v>
                </c:pt>
                <c:pt idx="693">
                  <c:v>41000</c:v>
                </c:pt>
                <c:pt idx="694">
                  <c:v>41030</c:v>
                </c:pt>
                <c:pt idx="695">
                  <c:v>41061</c:v>
                </c:pt>
                <c:pt idx="696">
                  <c:v>41091</c:v>
                </c:pt>
                <c:pt idx="697">
                  <c:v>41122</c:v>
                </c:pt>
                <c:pt idx="698">
                  <c:v>41153</c:v>
                </c:pt>
                <c:pt idx="699">
                  <c:v>41183</c:v>
                </c:pt>
                <c:pt idx="700">
                  <c:v>41214</c:v>
                </c:pt>
                <c:pt idx="701">
                  <c:v>41244</c:v>
                </c:pt>
                <c:pt idx="702">
                  <c:v>41275</c:v>
                </c:pt>
                <c:pt idx="703">
                  <c:v>41306</c:v>
                </c:pt>
                <c:pt idx="704">
                  <c:v>41334</c:v>
                </c:pt>
                <c:pt idx="705">
                  <c:v>41365</c:v>
                </c:pt>
                <c:pt idx="706">
                  <c:v>41395</c:v>
                </c:pt>
                <c:pt idx="707">
                  <c:v>41426</c:v>
                </c:pt>
                <c:pt idx="708">
                  <c:v>41456</c:v>
                </c:pt>
                <c:pt idx="709">
                  <c:v>41487</c:v>
                </c:pt>
                <c:pt idx="710">
                  <c:v>41518</c:v>
                </c:pt>
                <c:pt idx="711">
                  <c:v>41548</c:v>
                </c:pt>
                <c:pt idx="712">
                  <c:v>41579</c:v>
                </c:pt>
                <c:pt idx="713">
                  <c:v>41609</c:v>
                </c:pt>
                <c:pt idx="714">
                  <c:v>41640</c:v>
                </c:pt>
                <c:pt idx="715">
                  <c:v>41671</c:v>
                </c:pt>
                <c:pt idx="716">
                  <c:v>41699</c:v>
                </c:pt>
                <c:pt idx="717">
                  <c:v>41730</c:v>
                </c:pt>
                <c:pt idx="718">
                  <c:v>41760</c:v>
                </c:pt>
                <c:pt idx="719">
                  <c:v>41791</c:v>
                </c:pt>
                <c:pt idx="720">
                  <c:v>41821</c:v>
                </c:pt>
                <c:pt idx="721">
                  <c:v>41852</c:v>
                </c:pt>
                <c:pt idx="722">
                  <c:v>41883</c:v>
                </c:pt>
                <c:pt idx="723">
                  <c:v>41913</c:v>
                </c:pt>
                <c:pt idx="724">
                  <c:v>41944</c:v>
                </c:pt>
                <c:pt idx="725">
                  <c:v>41974</c:v>
                </c:pt>
                <c:pt idx="726">
                  <c:v>42005</c:v>
                </c:pt>
                <c:pt idx="727">
                  <c:v>42036</c:v>
                </c:pt>
                <c:pt idx="728">
                  <c:v>42064</c:v>
                </c:pt>
                <c:pt idx="729">
                  <c:v>42095</c:v>
                </c:pt>
                <c:pt idx="730">
                  <c:v>42125</c:v>
                </c:pt>
                <c:pt idx="731">
                  <c:v>42156</c:v>
                </c:pt>
                <c:pt idx="732">
                  <c:v>42186</c:v>
                </c:pt>
                <c:pt idx="733">
                  <c:v>42217</c:v>
                </c:pt>
                <c:pt idx="734">
                  <c:v>42248</c:v>
                </c:pt>
                <c:pt idx="735">
                  <c:v>42278</c:v>
                </c:pt>
                <c:pt idx="736">
                  <c:v>42309</c:v>
                </c:pt>
                <c:pt idx="737">
                  <c:v>42339</c:v>
                </c:pt>
                <c:pt idx="738">
                  <c:v>42370</c:v>
                </c:pt>
                <c:pt idx="739">
                  <c:v>42401</c:v>
                </c:pt>
                <c:pt idx="740">
                  <c:v>42430</c:v>
                </c:pt>
                <c:pt idx="741">
                  <c:v>42461</c:v>
                </c:pt>
                <c:pt idx="742">
                  <c:v>42491</c:v>
                </c:pt>
                <c:pt idx="743">
                  <c:v>42522</c:v>
                </c:pt>
                <c:pt idx="744">
                  <c:v>42552</c:v>
                </c:pt>
                <c:pt idx="745">
                  <c:v>42583</c:v>
                </c:pt>
                <c:pt idx="746">
                  <c:v>42614</c:v>
                </c:pt>
                <c:pt idx="747">
                  <c:v>42644</c:v>
                </c:pt>
                <c:pt idx="748">
                  <c:v>42675</c:v>
                </c:pt>
                <c:pt idx="749">
                  <c:v>42705</c:v>
                </c:pt>
                <c:pt idx="750">
                  <c:v>42736</c:v>
                </c:pt>
                <c:pt idx="751">
                  <c:v>42767</c:v>
                </c:pt>
                <c:pt idx="752">
                  <c:v>42795</c:v>
                </c:pt>
                <c:pt idx="753">
                  <c:v>42826</c:v>
                </c:pt>
                <c:pt idx="754">
                  <c:v>42856</c:v>
                </c:pt>
                <c:pt idx="755">
                  <c:v>42887</c:v>
                </c:pt>
                <c:pt idx="756">
                  <c:v>42917</c:v>
                </c:pt>
                <c:pt idx="757">
                  <c:v>42948</c:v>
                </c:pt>
                <c:pt idx="758">
                  <c:v>42979</c:v>
                </c:pt>
                <c:pt idx="759">
                  <c:v>43009</c:v>
                </c:pt>
                <c:pt idx="760">
                  <c:v>43040</c:v>
                </c:pt>
                <c:pt idx="761">
                  <c:v>43070</c:v>
                </c:pt>
                <c:pt idx="762">
                  <c:v>43101</c:v>
                </c:pt>
                <c:pt idx="763">
                  <c:v>43132</c:v>
                </c:pt>
                <c:pt idx="764">
                  <c:v>43160</c:v>
                </c:pt>
                <c:pt idx="765">
                  <c:v>43191</c:v>
                </c:pt>
                <c:pt idx="766">
                  <c:v>43221</c:v>
                </c:pt>
                <c:pt idx="767">
                  <c:v>43252</c:v>
                </c:pt>
                <c:pt idx="768">
                  <c:v>43282</c:v>
                </c:pt>
                <c:pt idx="769">
                  <c:v>43313</c:v>
                </c:pt>
                <c:pt idx="770">
                  <c:v>43344</c:v>
                </c:pt>
                <c:pt idx="771">
                  <c:v>43374</c:v>
                </c:pt>
                <c:pt idx="772">
                  <c:v>43405</c:v>
                </c:pt>
                <c:pt idx="773">
                  <c:v>43435</c:v>
                </c:pt>
                <c:pt idx="774">
                  <c:v>43466</c:v>
                </c:pt>
                <c:pt idx="775">
                  <c:v>43497</c:v>
                </c:pt>
                <c:pt idx="776">
                  <c:v>43525</c:v>
                </c:pt>
                <c:pt idx="777">
                  <c:v>43556</c:v>
                </c:pt>
                <c:pt idx="778">
                  <c:v>43586</c:v>
                </c:pt>
                <c:pt idx="779">
                  <c:v>43617</c:v>
                </c:pt>
                <c:pt idx="780">
                  <c:v>43647</c:v>
                </c:pt>
                <c:pt idx="781">
                  <c:v>43678</c:v>
                </c:pt>
                <c:pt idx="782">
                  <c:v>43709</c:v>
                </c:pt>
                <c:pt idx="783">
                  <c:v>43739</c:v>
                </c:pt>
                <c:pt idx="784">
                  <c:v>43770</c:v>
                </c:pt>
                <c:pt idx="785">
                  <c:v>43800</c:v>
                </c:pt>
                <c:pt idx="786">
                  <c:v>43831</c:v>
                </c:pt>
                <c:pt idx="787">
                  <c:v>43862</c:v>
                </c:pt>
                <c:pt idx="788">
                  <c:v>43891</c:v>
                </c:pt>
                <c:pt idx="789">
                  <c:v>43922</c:v>
                </c:pt>
                <c:pt idx="790">
                  <c:v>43952</c:v>
                </c:pt>
                <c:pt idx="791">
                  <c:v>43983</c:v>
                </c:pt>
                <c:pt idx="792">
                  <c:v>44013</c:v>
                </c:pt>
                <c:pt idx="793">
                  <c:v>44044</c:v>
                </c:pt>
                <c:pt idx="794">
                  <c:v>44075</c:v>
                </c:pt>
                <c:pt idx="795">
                  <c:v>44105</c:v>
                </c:pt>
                <c:pt idx="796">
                  <c:v>44136</c:v>
                </c:pt>
                <c:pt idx="797">
                  <c:v>44166</c:v>
                </c:pt>
                <c:pt idx="798">
                  <c:v>44197</c:v>
                </c:pt>
                <c:pt idx="799">
                  <c:v>44228</c:v>
                </c:pt>
                <c:pt idx="800">
                  <c:v>44256</c:v>
                </c:pt>
                <c:pt idx="801">
                  <c:v>44287</c:v>
                </c:pt>
                <c:pt idx="802">
                  <c:v>44317</c:v>
                </c:pt>
                <c:pt idx="803">
                  <c:v>44348</c:v>
                </c:pt>
                <c:pt idx="804">
                  <c:v>44378</c:v>
                </c:pt>
                <c:pt idx="805">
                  <c:v>44409</c:v>
                </c:pt>
                <c:pt idx="806">
                  <c:v>44440</c:v>
                </c:pt>
                <c:pt idx="807">
                  <c:v>44470</c:v>
                </c:pt>
                <c:pt idx="808">
                  <c:v>44501</c:v>
                </c:pt>
                <c:pt idx="809">
                  <c:v>44531</c:v>
                </c:pt>
                <c:pt idx="810">
                  <c:v>44562</c:v>
                </c:pt>
                <c:pt idx="811">
                  <c:v>44593</c:v>
                </c:pt>
                <c:pt idx="812">
                  <c:v>44621</c:v>
                </c:pt>
                <c:pt idx="813">
                  <c:v>44652</c:v>
                </c:pt>
                <c:pt idx="814">
                  <c:v>44682</c:v>
                </c:pt>
                <c:pt idx="815">
                  <c:v>44713</c:v>
                </c:pt>
                <c:pt idx="816">
                  <c:v>44743</c:v>
                </c:pt>
                <c:pt idx="817">
                  <c:v>44774</c:v>
                </c:pt>
                <c:pt idx="818">
                  <c:v>44805</c:v>
                </c:pt>
                <c:pt idx="819">
                  <c:v>44835</c:v>
                </c:pt>
                <c:pt idx="820">
                  <c:v>44866</c:v>
                </c:pt>
                <c:pt idx="821">
                  <c:v>44896</c:v>
                </c:pt>
                <c:pt idx="822">
                  <c:v>44927</c:v>
                </c:pt>
              </c:numCache>
            </c:numRef>
          </c:cat>
          <c:val>
            <c:numRef>
              <c:f>Sheet1!$D$2:$D$824</c:f>
              <c:numCache>
                <c:formatCode>0.0_ </c:formatCode>
                <c:ptCount val="823"/>
                <c:pt idx="0">
                  <c:v>1.4999999999999998</c:v>
                </c:pt>
                <c:pt idx="1">
                  <c:v>1.1399999999999999</c:v>
                </c:pt>
                <c:pt idx="2">
                  <c:v>1.3099999999999998</c:v>
                </c:pt>
                <c:pt idx="3">
                  <c:v>1.58</c:v>
                </c:pt>
                <c:pt idx="4">
                  <c:v>1.65</c:v>
                </c:pt>
                <c:pt idx="5">
                  <c:v>1.2299999999999998</c:v>
                </c:pt>
                <c:pt idx="6">
                  <c:v>1.22</c:v>
                </c:pt>
                <c:pt idx="7">
                  <c:v>1.3599999999999999</c:v>
                </c:pt>
                <c:pt idx="8">
                  <c:v>1.33</c:v>
                </c:pt>
                <c:pt idx="9">
                  <c:v>1.32</c:v>
                </c:pt>
                <c:pt idx="10">
                  <c:v>1.3299999999999998</c:v>
                </c:pt>
                <c:pt idx="11">
                  <c:v>1.1399999999999999</c:v>
                </c:pt>
                <c:pt idx="12">
                  <c:v>1.22</c:v>
                </c:pt>
                <c:pt idx="13">
                  <c:v>1.0100000000000002</c:v>
                </c:pt>
                <c:pt idx="14">
                  <c:v>0.79</c:v>
                </c:pt>
                <c:pt idx="15">
                  <c:v>0.63999999999999968</c:v>
                </c:pt>
                <c:pt idx="16">
                  <c:v>0.54</c:v>
                </c:pt>
                <c:pt idx="17">
                  <c:v>0.48</c:v>
                </c:pt>
                <c:pt idx="18">
                  <c:v>0.44999999999999973</c:v>
                </c:pt>
                <c:pt idx="19">
                  <c:v>0.33999999999999986</c:v>
                </c:pt>
                <c:pt idx="20">
                  <c:v>0.45999999999999996</c:v>
                </c:pt>
                <c:pt idx="21">
                  <c:v>0.56000000000000005</c:v>
                </c:pt>
                <c:pt idx="22">
                  <c:v>0.31999999999999984</c:v>
                </c:pt>
                <c:pt idx="23">
                  <c:v>0.29000000000000004</c:v>
                </c:pt>
                <c:pt idx="24">
                  <c:v>0.35999999999999988</c:v>
                </c:pt>
                <c:pt idx="25">
                  <c:v>0.60000000000000009</c:v>
                </c:pt>
                <c:pt idx="26">
                  <c:v>0.42999999999999972</c:v>
                </c:pt>
                <c:pt idx="27">
                  <c:v>0.37999999999999989</c:v>
                </c:pt>
                <c:pt idx="28">
                  <c:v>0.61000000000000032</c:v>
                </c:pt>
                <c:pt idx="29">
                  <c:v>0.64999999999999991</c:v>
                </c:pt>
                <c:pt idx="30">
                  <c:v>0.62000000000000011</c:v>
                </c:pt>
                <c:pt idx="31">
                  <c:v>0.33999999999999986</c:v>
                </c:pt>
                <c:pt idx="32">
                  <c:v>0.45000000000000018</c:v>
                </c:pt>
                <c:pt idx="33">
                  <c:v>0.48</c:v>
                </c:pt>
                <c:pt idx="34">
                  <c:v>0.60000000000000009</c:v>
                </c:pt>
                <c:pt idx="35">
                  <c:v>0.79999999999999982</c:v>
                </c:pt>
                <c:pt idx="36">
                  <c:v>0.94</c:v>
                </c:pt>
                <c:pt idx="37">
                  <c:v>0.69</c:v>
                </c:pt>
                <c:pt idx="38">
                  <c:v>0.44999999999999973</c:v>
                </c:pt>
                <c:pt idx="39">
                  <c:v>0.4700000000000002</c:v>
                </c:pt>
                <c:pt idx="40">
                  <c:v>0.44000000000000039</c:v>
                </c:pt>
                <c:pt idx="41">
                  <c:v>0.22999999999999998</c:v>
                </c:pt>
                <c:pt idx="42">
                  <c:v>0.36999999999999966</c:v>
                </c:pt>
                <c:pt idx="43">
                  <c:v>1.38</c:v>
                </c:pt>
                <c:pt idx="44">
                  <c:v>1.78</c:v>
                </c:pt>
                <c:pt idx="45">
                  <c:v>1.6199999999999999</c:v>
                </c:pt>
                <c:pt idx="46">
                  <c:v>2.29</c:v>
                </c:pt>
                <c:pt idx="47">
                  <c:v>2.04</c:v>
                </c:pt>
                <c:pt idx="48">
                  <c:v>2.52</c:v>
                </c:pt>
                <c:pt idx="49">
                  <c:v>2.0099999999999998</c:v>
                </c:pt>
                <c:pt idx="50">
                  <c:v>1.9999999999999998</c:v>
                </c:pt>
                <c:pt idx="51">
                  <c:v>1.9999999999999998</c:v>
                </c:pt>
                <c:pt idx="52">
                  <c:v>1.4700000000000002</c:v>
                </c:pt>
                <c:pt idx="53">
                  <c:v>1.44</c:v>
                </c:pt>
                <c:pt idx="54">
                  <c:v>1.5399999999999996</c:v>
                </c:pt>
                <c:pt idx="55">
                  <c:v>1.5299999999999998</c:v>
                </c:pt>
                <c:pt idx="56">
                  <c:v>1.1900000000000004</c:v>
                </c:pt>
                <c:pt idx="57">
                  <c:v>1.1600000000000001</c:v>
                </c:pt>
                <c:pt idx="58">
                  <c:v>1.4099999999999997</c:v>
                </c:pt>
                <c:pt idx="59">
                  <c:v>0.94999999999999973</c:v>
                </c:pt>
                <c:pt idx="60">
                  <c:v>0.93000000000000016</c:v>
                </c:pt>
                <c:pt idx="61">
                  <c:v>0.92999999999999972</c:v>
                </c:pt>
                <c:pt idx="62">
                  <c:v>0.91999999999999993</c:v>
                </c:pt>
                <c:pt idx="63">
                  <c:v>0.55000000000000027</c:v>
                </c:pt>
                <c:pt idx="64">
                  <c:v>0.53000000000000025</c:v>
                </c:pt>
                <c:pt idx="65">
                  <c:v>0.70000000000000018</c:v>
                </c:pt>
                <c:pt idx="66">
                  <c:v>0.72999999999999954</c:v>
                </c:pt>
                <c:pt idx="67">
                  <c:v>0.52</c:v>
                </c:pt>
                <c:pt idx="68">
                  <c:v>0.41000000000000014</c:v>
                </c:pt>
                <c:pt idx="69">
                  <c:v>0.36000000000000032</c:v>
                </c:pt>
                <c:pt idx="70">
                  <c:v>0.49999999999999956</c:v>
                </c:pt>
                <c:pt idx="71">
                  <c:v>0.83000000000000052</c:v>
                </c:pt>
                <c:pt idx="72">
                  <c:v>0.66999999999999993</c:v>
                </c:pt>
                <c:pt idx="73">
                  <c:v>0.81999999999999984</c:v>
                </c:pt>
                <c:pt idx="74">
                  <c:v>1.1999999999999997</c:v>
                </c:pt>
                <c:pt idx="75">
                  <c:v>1.42</c:v>
                </c:pt>
                <c:pt idx="76">
                  <c:v>1.4900000000000002</c:v>
                </c:pt>
                <c:pt idx="77">
                  <c:v>1.8599999999999999</c:v>
                </c:pt>
                <c:pt idx="78">
                  <c:v>2.3899999999999997</c:v>
                </c:pt>
                <c:pt idx="79">
                  <c:v>1.2399999999999998</c:v>
                </c:pt>
                <c:pt idx="80">
                  <c:v>1.7200000000000002</c:v>
                </c:pt>
                <c:pt idx="81">
                  <c:v>2.29</c:v>
                </c:pt>
                <c:pt idx="82">
                  <c:v>1.73</c:v>
                </c:pt>
                <c:pt idx="83">
                  <c:v>2.15</c:v>
                </c:pt>
                <c:pt idx="84">
                  <c:v>2.75</c:v>
                </c:pt>
                <c:pt idx="85">
                  <c:v>2.04</c:v>
                </c:pt>
                <c:pt idx="86">
                  <c:v>2.1</c:v>
                </c:pt>
                <c:pt idx="87">
                  <c:v>1.6600000000000001</c:v>
                </c:pt>
                <c:pt idx="88">
                  <c:v>1.33</c:v>
                </c:pt>
                <c:pt idx="89">
                  <c:v>1.7299999999999995</c:v>
                </c:pt>
                <c:pt idx="90">
                  <c:v>1.9300000000000002</c:v>
                </c:pt>
                <c:pt idx="91">
                  <c:v>1.67</c:v>
                </c:pt>
                <c:pt idx="92">
                  <c:v>1.08</c:v>
                </c:pt>
                <c:pt idx="93">
                  <c:v>1.06</c:v>
                </c:pt>
                <c:pt idx="94">
                  <c:v>1.5100000000000002</c:v>
                </c:pt>
                <c:pt idx="95">
                  <c:v>1.23</c:v>
                </c:pt>
                <c:pt idx="96">
                  <c:v>1.2999999999999998</c:v>
                </c:pt>
                <c:pt idx="97">
                  <c:v>1.0499999999999998</c:v>
                </c:pt>
                <c:pt idx="98">
                  <c:v>1.08</c:v>
                </c:pt>
                <c:pt idx="99">
                  <c:v>1.0300000000000002</c:v>
                </c:pt>
                <c:pt idx="100">
                  <c:v>0.98</c:v>
                </c:pt>
                <c:pt idx="101">
                  <c:v>0.92999999999999972</c:v>
                </c:pt>
                <c:pt idx="102">
                  <c:v>0.91000000000000014</c:v>
                </c:pt>
                <c:pt idx="103">
                  <c:v>0.91999999999999993</c:v>
                </c:pt>
                <c:pt idx="104">
                  <c:v>0.95000000000000018</c:v>
                </c:pt>
                <c:pt idx="105">
                  <c:v>1.0700000000000003</c:v>
                </c:pt>
                <c:pt idx="106">
                  <c:v>0.93000000000000016</c:v>
                </c:pt>
                <c:pt idx="107">
                  <c:v>1</c:v>
                </c:pt>
                <c:pt idx="108">
                  <c:v>0.99999999999999956</c:v>
                </c:pt>
                <c:pt idx="109">
                  <c:v>0.50999999999999979</c:v>
                </c:pt>
                <c:pt idx="110">
                  <c:v>0.60000000000000009</c:v>
                </c:pt>
                <c:pt idx="111">
                  <c:v>0.61000000000000032</c:v>
                </c:pt>
                <c:pt idx="112">
                  <c:v>0.64000000000000012</c:v>
                </c:pt>
                <c:pt idx="113">
                  <c:v>0.75</c:v>
                </c:pt>
                <c:pt idx="114">
                  <c:v>0.69</c:v>
                </c:pt>
                <c:pt idx="115">
                  <c:v>0.67000000000000037</c:v>
                </c:pt>
                <c:pt idx="116">
                  <c:v>0.78999999999999959</c:v>
                </c:pt>
                <c:pt idx="117">
                  <c:v>0.76000000000000023</c:v>
                </c:pt>
                <c:pt idx="118">
                  <c:v>0.70000000000000018</c:v>
                </c:pt>
                <c:pt idx="119">
                  <c:v>0.66999999999999993</c:v>
                </c:pt>
                <c:pt idx="120">
                  <c:v>0.77000000000000046</c:v>
                </c:pt>
                <c:pt idx="121">
                  <c:v>0.69000000000000039</c:v>
                </c:pt>
                <c:pt idx="122">
                  <c:v>0.75</c:v>
                </c:pt>
                <c:pt idx="123">
                  <c:v>0.83000000000000052</c:v>
                </c:pt>
                <c:pt idx="124">
                  <c:v>0.63000000000000034</c:v>
                </c:pt>
                <c:pt idx="125">
                  <c:v>0.32999999999999963</c:v>
                </c:pt>
                <c:pt idx="126">
                  <c:v>0.29000000000000048</c:v>
                </c:pt>
                <c:pt idx="127">
                  <c:v>0.22999999999999998</c:v>
                </c:pt>
                <c:pt idx="128">
                  <c:v>0.16000000000000014</c:v>
                </c:pt>
                <c:pt idx="129">
                  <c:v>0.11000000000000032</c:v>
                </c:pt>
                <c:pt idx="130">
                  <c:v>0.11000000000000032</c:v>
                </c:pt>
                <c:pt idx="131">
                  <c:v>0.16000000000000014</c:v>
                </c:pt>
                <c:pt idx="132">
                  <c:v>0.11000000000000032</c:v>
                </c:pt>
                <c:pt idx="133">
                  <c:v>0.12999999999999989</c:v>
                </c:pt>
                <c:pt idx="134">
                  <c:v>0.27000000000000046</c:v>
                </c:pt>
                <c:pt idx="135">
                  <c:v>0.26999999999999957</c:v>
                </c:pt>
                <c:pt idx="136">
                  <c:v>0.35000000000000053</c:v>
                </c:pt>
                <c:pt idx="137">
                  <c:v>0.29999999999999982</c:v>
                </c:pt>
                <c:pt idx="138">
                  <c:v>0.19000000000000039</c:v>
                </c:pt>
                <c:pt idx="139">
                  <c:v>0.23000000000000043</c:v>
                </c:pt>
                <c:pt idx="140">
                  <c:v>0.20999999999999996</c:v>
                </c:pt>
                <c:pt idx="141">
                  <c:v>8.0000000000000071E-2</c:v>
                </c:pt>
                <c:pt idx="142">
                  <c:v>-0.12000000000000011</c:v>
                </c:pt>
                <c:pt idx="143">
                  <c:v>-0.36000000000000032</c:v>
                </c:pt>
                <c:pt idx="144">
                  <c:v>-0.28000000000000025</c:v>
                </c:pt>
                <c:pt idx="145">
                  <c:v>-0.3100000000000005</c:v>
                </c:pt>
                <c:pt idx="146">
                  <c:v>-0.22000000000000064</c:v>
                </c:pt>
                <c:pt idx="147">
                  <c:v>-0.52000000000000046</c:v>
                </c:pt>
                <c:pt idx="148">
                  <c:v>-0.59999999999999964</c:v>
                </c:pt>
                <c:pt idx="149">
                  <c:v>-0.5600000000000005</c:v>
                </c:pt>
                <c:pt idx="150">
                  <c:v>-0.36000000000000032</c:v>
                </c:pt>
                <c:pt idx="151">
                  <c:v>-0.37000000000000011</c:v>
                </c:pt>
                <c:pt idx="152">
                  <c:v>9.9999999999997868E-3</c:v>
                </c:pt>
                <c:pt idx="153">
                  <c:v>0.54</c:v>
                </c:pt>
                <c:pt idx="154">
                  <c:v>0.9099999999999997</c:v>
                </c:pt>
                <c:pt idx="155">
                  <c:v>1.0399999999999996</c:v>
                </c:pt>
                <c:pt idx="156">
                  <c:v>1.37</c:v>
                </c:pt>
                <c:pt idx="157">
                  <c:v>1.3800000000000003</c:v>
                </c:pt>
                <c:pt idx="158">
                  <c:v>1.3099999999999996</c:v>
                </c:pt>
                <c:pt idx="159">
                  <c:v>1.6000000000000005</c:v>
                </c:pt>
                <c:pt idx="160">
                  <c:v>1.62</c:v>
                </c:pt>
                <c:pt idx="161">
                  <c:v>1.1900000000000004</c:v>
                </c:pt>
                <c:pt idx="162">
                  <c:v>0.91999999999999993</c:v>
                </c:pt>
                <c:pt idx="163">
                  <c:v>0.84999999999999964</c:v>
                </c:pt>
                <c:pt idx="164">
                  <c:v>0.69000000000000039</c:v>
                </c:pt>
                <c:pt idx="165">
                  <c:v>-0.12000000000000011</c:v>
                </c:pt>
                <c:pt idx="166">
                  <c:v>-0.25</c:v>
                </c:pt>
                <c:pt idx="167">
                  <c:v>-0.35000000000000053</c:v>
                </c:pt>
                <c:pt idx="168">
                  <c:v>-0.53000000000000025</c:v>
                </c:pt>
                <c:pt idx="169">
                  <c:v>-0.61000000000000032</c:v>
                </c:pt>
                <c:pt idx="170">
                  <c:v>-0.32000000000000028</c:v>
                </c:pt>
                <c:pt idx="171">
                  <c:v>-0.33000000000000007</c:v>
                </c:pt>
                <c:pt idx="172">
                  <c:v>-0.12000000000000011</c:v>
                </c:pt>
                <c:pt idx="173">
                  <c:v>1.0000000000000675E-2</c:v>
                </c:pt>
                <c:pt idx="174">
                  <c:v>-0.25999999999999979</c:v>
                </c:pt>
                <c:pt idx="175">
                  <c:v>-0.41999999999999993</c:v>
                </c:pt>
                <c:pt idx="176">
                  <c:v>-0.49000000000000021</c:v>
                </c:pt>
                <c:pt idx="177">
                  <c:v>-1.2400000000000002</c:v>
                </c:pt>
                <c:pt idx="178">
                  <c:v>-2.3499999999999996</c:v>
                </c:pt>
                <c:pt idx="179">
                  <c:v>-2.33</c:v>
                </c:pt>
                <c:pt idx="180">
                  <c:v>-1.8899999999999997</c:v>
                </c:pt>
                <c:pt idx="181">
                  <c:v>-2.4999999999999991</c:v>
                </c:pt>
                <c:pt idx="182">
                  <c:v>-1.9900000000000002</c:v>
                </c:pt>
                <c:pt idx="183">
                  <c:v>-1.9000000000000004</c:v>
                </c:pt>
                <c:pt idx="184">
                  <c:v>-1.71</c:v>
                </c:pt>
                <c:pt idx="185">
                  <c:v>-1.3200000000000003</c:v>
                </c:pt>
                <c:pt idx="186">
                  <c:v>-1.1900000000000004</c:v>
                </c:pt>
                <c:pt idx="187">
                  <c:v>-1.7400000000000002</c:v>
                </c:pt>
                <c:pt idx="188">
                  <c:v>-0.6899999999999995</c:v>
                </c:pt>
                <c:pt idx="189">
                  <c:v>-0.71</c:v>
                </c:pt>
                <c:pt idx="190">
                  <c:v>-4.0000000000000036E-2</c:v>
                </c:pt>
                <c:pt idx="191">
                  <c:v>0.22999999999999954</c:v>
                </c:pt>
                <c:pt idx="192">
                  <c:v>0.25</c:v>
                </c:pt>
                <c:pt idx="193">
                  <c:v>0.91000000000000014</c:v>
                </c:pt>
                <c:pt idx="194">
                  <c:v>1.0999999999999996</c:v>
                </c:pt>
                <c:pt idx="195">
                  <c:v>1.1299999999999999</c:v>
                </c:pt>
                <c:pt idx="196">
                  <c:v>1.2400000000000002</c:v>
                </c:pt>
                <c:pt idx="197">
                  <c:v>1.4899999999999993</c:v>
                </c:pt>
                <c:pt idx="198">
                  <c:v>2.1000000000000005</c:v>
                </c:pt>
                <c:pt idx="199">
                  <c:v>2.39</c:v>
                </c:pt>
                <c:pt idx="200">
                  <c:v>1.9900000000000002</c:v>
                </c:pt>
                <c:pt idx="201">
                  <c:v>1.67</c:v>
                </c:pt>
                <c:pt idx="202">
                  <c:v>1.7599999999999998</c:v>
                </c:pt>
                <c:pt idx="203">
                  <c:v>1.6099999999999994</c:v>
                </c:pt>
                <c:pt idx="204">
                  <c:v>1.4200000000000008</c:v>
                </c:pt>
                <c:pt idx="205">
                  <c:v>1.0099999999999998</c:v>
                </c:pt>
                <c:pt idx="206">
                  <c:v>0.58999999999999986</c:v>
                </c:pt>
                <c:pt idx="207">
                  <c:v>0.72999999999999954</c:v>
                </c:pt>
                <c:pt idx="208">
                  <c:v>0.89999999999999947</c:v>
                </c:pt>
                <c:pt idx="209">
                  <c:v>1.79</c:v>
                </c:pt>
                <c:pt idx="210">
                  <c:v>2.4400000000000004</c:v>
                </c:pt>
                <c:pt idx="211">
                  <c:v>2.7800000000000002</c:v>
                </c:pt>
                <c:pt idx="212">
                  <c:v>2.2400000000000002</c:v>
                </c:pt>
                <c:pt idx="213">
                  <c:v>2.0200000000000005</c:v>
                </c:pt>
                <c:pt idx="214">
                  <c:v>1.8600000000000003</c:v>
                </c:pt>
                <c:pt idx="215">
                  <c:v>1.6500000000000004</c:v>
                </c:pt>
                <c:pt idx="216">
                  <c:v>1.5600000000000005</c:v>
                </c:pt>
                <c:pt idx="217">
                  <c:v>1.4000000000000004</c:v>
                </c:pt>
                <c:pt idx="218">
                  <c:v>1.6799999999999997</c:v>
                </c:pt>
                <c:pt idx="219">
                  <c:v>1.4300000000000006</c:v>
                </c:pt>
                <c:pt idx="220">
                  <c:v>1.2200000000000006</c:v>
                </c:pt>
                <c:pt idx="221">
                  <c:v>1.0300000000000002</c:v>
                </c:pt>
                <c:pt idx="222">
                  <c:v>0.51999999999999957</c:v>
                </c:pt>
                <c:pt idx="223">
                  <c:v>5.9999999999999609E-2</c:v>
                </c:pt>
                <c:pt idx="224">
                  <c:v>-0.37999999999999989</c:v>
                </c:pt>
                <c:pt idx="225">
                  <c:v>-0.45000000000000018</c:v>
                </c:pt>
                <c:pt idx="226">
                  <c:v>-0.99000000000000021</c:v>
                </c:pt>
                <c:pt idx="227">
                  <c:v>-1.5899999999999999</c:v>
                </c:pt>
                <c:pt idx="228">
                  <c:v>-3.2700000000000005</c:v>
                </c:pt>
                <c:pt idx="229">
                  <c:v>-3.0999999999999996</c:v>
                </c:pt>
                <c:pt idx="230">
                  <c:v>-3.6899999999999995</c:v>
                </c:pt>
                <c:pt idx="231">
                  <c:v>-3.2199999999999998</c:v>
                </c:pt>
                <c:pt idx="232">
                  <c:v>-3.2999999999999989</c:v>
                </c:pt>
                <c:pt idx="233">
                  <c:v>-3.2099999999999991</c:v>
                </c:pt>
                <c:pt idx="234">
                  <c:v>-2.66</c:v>
                </c:pt>
                <c:pt idx="235">
                  <c:v>-2.0100000000000007</c:v>
                </c:pt>
                <c:pt idx="236">
                  <c:v>-2.1399999999999997</c:v>
                </c:pt>
                <c:pt idx="237">
                  <c:v>-3</c:v>
                </c:pt>
                <c:pt idx="238">
                  <c:v>-3.7300000000000004</c:v>
                </c:pt>
                <c:pt idx="239">
                  <c:v>-4.3899999999999997</c:v>
                </c:pt>
                <c:pt idx="240">
                  <c:v>-5.1100000000000003</c:v>
                </c:pt>
                <c:pt idx="241">
                  <c:v>-3.9700000000000006</c:v>
                </c:pt>
                <c:pt idx="242">
                  <c:v>-3.3000000000000007</c:v>
                </c:pt>
                <c:pt idx="243">
                  <c:v>-2.16</c:v>
                </c:pt>
                <c:pt idx="244">
                  <c:v>-1.7699999999999996</c:v>
                </c:pt>
                <c:pt idx="245">
                  <c:v>-1.0999999999999996</c:v>
                </c:pt>
                <c:pt idx="246">
                  <c:v>0.37000000000000011</c:v>
                </c:pt>
                <c:pt idx="247">
                  <c:v>1.1499999999999995</c:v>
                </c:pt>
                <c:pt idx="248">
                  <c:v>2.1900000000000004</c:v>
                </c:pt>
                <c:pt idx="249">
                  <c:v>2.74</c:v>
                </c:pt>
                <c:pt idx="250">
                  <c:v>2.8400000000000007</c:v>
                </c:pt>
                <c:pt idx="251">
                  <c:v>2.3100000000000005</c:v>
                </c:pt>
                <c:pt idx="252">
                  <c:v>1.9600000000000009</c:v>
                </c:pt>
                <c:pt idx="253">
                  <c:v>2.2600000000000007</c:v>
                </c:pt>
                <c:pt idx="254">
                  <c:v>2.1899999999999995</c:v>
                </c:pt>
                <c:pt idx="255">
                  <c:v>2.3200000000000003</c:v>
                </c:pt>
                <c:pt idx="256">
                  <c:v>2.830000000000001</c:v>
                </c:pt>
                <c:pt idx="257">
                  <c:v>2.8</c:v>
                </c:pt>
                <c:pt idx="258">
                  <c:v>2.87</c:v>
                </c:pt>
                <c:pt idx="259">
                  <c:v>3.0200000000000005</c:v>
                </c:pt>
                <c:pt idx="260">
                  <c:v>2.8900000000000006</c:v>
                </c:pt>
                <c:pt idx="261">
                  <c:v>2.7399999999999993</c:v>
                </c:pt>
                <c:pt idx="262">
                  <c:v>2.6100000000000003</c:v>
                </c:pt>
                <c:pt idx="263">
                  <c:v>2.38</c:v>
                </c:pt>
                <c:pt idx="264">
                  <c:v>2.5200000000000005</c:v>
                </c:pt>
                <c:pt idx="265">
                  <c:v>2.4799999999999995</c:v>
                </c:pt>
                <c:pt idx="266">
                  <c:v>2.34</c:v>
                </c:pt>
                <c:pt idx="267">
                  <c:v>2.3900000000000006</c:v>
                </c:pt>
                <c:pt idx="268">
                  <c:v>2.34</c:v>
                </c:pt>
                <c:pt idx="269">
                  <c:v>2.2199999999999998</c:v>
                </c:pt>
                <c:pt idx="270">
                  <c:v>2.5999999999999996</c:v>
                </c:pt>
                <c:pt idx="271">
                  <c:v>2.71</c:v>
                </c:pt>
                <c:pt idx="272">
                  <c:v>2.7699999999999996</c:v>
                </c:pt>
                <c:pt idx="273">
                  <c:v>2.6399999999999997</c:v>
                </c:pt>
                <c:pt idx="274">
                  <c:v>2.1100000000000003</c:v>
                </c:pt>
                <c:pt idx="275">
                  <c:v>1.8900000000000006</c:v>
                </c:pt>
                <c:pt idx="276">
                  <c:v>1.9100000000000001</c:v>
                </c:pt>
                <c:pt idx="277">
                  <c:v>1.5</c:v>
                </c:pt>
                <c:pt idx="278">
                  <c:v>1.2000000000000002</c:v>
                </c:pt>
                <c:pt idx="279">
                  <c:v>1.0499999999999998</c:v>
                </c:pt>
                <c:pt idx="280">
                  <c:v>1.0700000000000003</c:v>
                </c:pt>
                <c:pt idx="281">
                  <c:v>1.1300000000000008</c:v>
                </c:pt>
                <c:pt idx="282">
                  <c:v>1.2599999999999998</c:v>
                </c:pt>
                <c:pt idx="283">
                  <c:v>1.2499999999999991</c:v>
                </c:pt>
                <c:pt idx="284">
                  <c:v>1.2499999999999991</c:v>
                </c:pt>
                <c:pt idx="285">
                  <c:v>1.2600000000000007</c:v>
                </c:pt>
                <c:pt idx="286">
                  <c:v>0.98999999999999932</c:v>
                </c:pt>
                <c:pt idx="287">
                  <c:v>0.86000000000000121</c:v>
                </c:pt>
                <c:pt idx="288">
                  <c:v>0.83000000000000096</c:v>
                </c:pt>
                <c:pt idx="289">
                  <c:v>0.37000000000000099</c:v>
                </c:pt>
                <c:pt idx="290">
                  <c:v>-2.9999999999999361E-2</c:v>
                </c:pt>
                <c:pt idx="291">
                  <c:v>-0.32000000000000028</c:v>
                </c:pt>
                <c:pt idx="292">
                  <c:v>-0.94999999999999929</c:v>
                </c:pt>
                <c:pt idx="293">
                  <c:v>-1.0199999999999996</c:v>
                </c:pt>
                <c:pt idx="294">
                  <c:v>-0.97000000000000064</c:v>
                </c:pt>
                <c:pt idx="295">
                  <c:v>-0.96000000000000085</c:v>
                </c:pt>
                <c:pt idx="296">
                  <c:v>-0.97000000000000064</c:v>
                </c:pt>
                <c:pt idx="297">
                  <c:v>-0.83000000000000007</c:v>
                </c:pt>
                <c:pt idx="298">
                  <c:v>-0.99000000000000021</c:v>
                </c:pt>
                <c:pt idx="299">
                  <c:v>-1.379999999999999</c:v>
                </c:pt>
                <c:pt idx="300">
                  <c:v>-1.5200000000000014</c:v>
                </c:pt>
                <c:pt idx="301">
                  <c:v>-1.9100000000000001</c:v>
                </c:pt>
                <c:pt idx="302">
                  <c:v>-2.0999999999999996</c:v>
                </c:pt>
                <c:pt idx="303">
                  <c:v>-3.4699999999999989</c:v>
                </c:pt>
                <c:pt idx="304">
                  <c:v>-2.5299999999999994</c:v>
                </c:pt>
                <c:pt idx="305">
                  <c:v>-3.3899999999999988</c:v>
                </c:pt>
                <c:pt idx="306">
                  <c:v>-3.0199999999999996</c:v>
                </c:pt>
                <c:pt idx="307">
                  <c:v>-1.7200000000000006</c:v>
                </c:pt>
                <c:pt idx="308">
                  <c:v>-4.4400000000000013</c:v>
                </c:pt>
                <c:pt idx="309">
                  <c:v>-6.1399999999999988</c:v>
                </c:pt>
                <c:pt idx="310">
                  <c:v>-0.80000000000000071</c:v>
                </c:pt>
                <c:pt idx="311">
                  <c:v>0.30999999999999872</c:v>
                </c:pt>
                <c:pt idx="312">
                  <c:v>1.2200000000000006</c:v>
                </c:pt>
                <c:pt idx="313">
                  <c:v>1.4900000000000002</c:v>
                </c:pt>
                <c:pt idx="314">
                  <c:v>0.64000000000000057</c:v>
                </c:pt>
                <c:pt idx="315">
                  <c:v>-1.0600000000000005</c:v>
                </c:pt>
                <c:pt idx="316">
                  <c:v>-3.17</c:v>
                </c:pt>
                <c:pt idx="317">
                  <c:v>-6.0599999999999987</c:v>
                </c:pt>
                <c:pt idx="318">
                  <c:v>-6.509999999999998</c:v>
                </c:pt>
                <c:pt idx="319">
                  <c:v>-2.74</c:v>
                </c:pt>
                <c:pt idx="320">
                  <c:v>-1.58</c:v>
                </c:pt>
                <c:pt idx="321">
                  <c:v>-2.0400000000000009</c:v>
                </c:pt>
                <c:pt idx="322">
                  <c:v>-4.42</c:v>
                </c:pt>
                <c:pt idx="323">
                  <c:v>-5.6300000000000008</c:v>
                </c:pt>
                <c:pt idx="324">
                  <c:v>-4.76</c:v>
                </c:pt>
                <c:pt idx="325">
                  <c:v>-2.8800000000000008</c:v>
                </c:pt>
                <c:pt idx="326">
                  <c:v>-0.54999999999999893</c:v>
                </c:pt>
                <c:pt idx="327">
                  <c:v>7.0000000000000284E-2</c:v>
                </c:pt>
                <c:pt idx="328">
                  <c:v>8.0000000000000071E-2</c:v>
                </c:pt>
                <c:pt idx="329">
                  <c:v>1.3500000000000014</c:v>
                </c:pt>
                <c:pt idx="330">
                  <c:v>1.3699999999999992</c:v>
                </c:pt>
                <c:pt idx="331">
                  <c:v>-0.34999999999999964</c:v>
                </c:pt>
                <c:pt idx="332">
                  <c:v>-0.82000000000000028</c:v>
                </c:pt>
                <c:pt idx="333">
                  <c:v>-1.0700000000000003</c:v>
                </c:pt>
                <c:pt idx="334">
                  <c:v>-0.83000000000000007</c:v>
                </c:pt>
                <c:pt idx="335">
                  <c:v>0.15000000000000036</c:v>
                </c:pt>
                <c:pt idx="336">
                  <c:v>1.3599999999999994</c:v>
                </c:pt>
                <c:pt idx="337">
                  <c:v>2.9400000000000013</c:v>
                </c:pt>
                <c:pt idx="338">
                  <c:v>2.0299999999999994</c:v>
                </c:pt>
                <c:pt idx="339">
                  <c:v>1.1999999999999993</c:v>
                </c:pt>
                <c:pt idx="340">
                  <c:v>1.3500000000000014</c:v>
                </c:pt>
                <c:pt idx="341">
                  <c:v>1.5899999999999999</c:v>
                </c:pt>
                <c:pt idx="342">
                  <c:v>1.7800000000000011</c:v>
                </c:pt>
                <c:pt idx="343">
                  <c:v>2.2100000000000009</c:v>
                </c:pt>
                <c:pt idx="344">
                  <c:v>1.7400000000000002</c:v>
                </c:pt>
                <c:pt idx="345">
                  <c:v>1.5999999999999996</c:v>
                </c:pt>
                <c:pt idx="346">
                  <c:v>1.75</c:v>
                </c:pt>
                <c:pt idx="347">
                  <c:v>1.8699999999999992</c:v>
                </c:pt>
                <c:pt idx="348">
                  <c:v>2.0100000000000016</c:v>
                </c:pt>
                <c:pt idx="349">
                  <c:v>2.2899999999999991</c:v>
                </c:pt>
                <c:pt idx="350">
                  <c:v>2.2000000000000011</c:v>
                </c:pt>
                <c:pt idx="351">
                  <c:v>2.0599999999999987</c:v>
                </c:pt>
                <c:pt idx="352">
                  <c:v>2.3499999999999996</c:v>
                </c:pt>
                <c:pt idx="353">
                  <c:v>2.3599999999999994</c:v>
                </c:pt>
                <c:pt idx="354">
                  <c:v>2.1099999999999994</c:v>
                </c:pt>
                <c:pt idx="355">
                  <c:v>2.25</c:v>
                </c:pt>
                <c:pt idx="356">
                  <c:v>2.41</c:v>
                </c:pt>
                <c:pt idx="357">
                  <c:v>2.3400000000000016</c:v>
                </c:pt>
                <c:pt idx="358">
                  <c:v>3.09</c:v>
                </c:pt>
                <c:pt idx="359">
                  <c:v>2.5</c:v>
                </c:pt>
                <c:pt idx="360">
                  <c:v>2.129999999999999</c:v>
                </c:pt>
                <c:pt idx="361">
                  <c:v>1.08</c:v>
                </c:pt>
                <c:pt idx="362">
                  <c:v>1.2199999999999989</c:v>
                </c:pt>
                <c:pt idx="363">
                  <c:v>2.17</c:v>
                </c:pt>
                <c:pt idx="364">
                  <c:v>2.1400000000000006</c:v>
                </c:pt>
                <c:pt idx="365">
                  <c:v>3.1199999999999992</c:v>
                </c:pt>
                <c:pt idx="366">
                  <c:v>3.0300000000000011</c:v>
                </c:pt>
                <c:pt idx="367">
                  <c:v>3.01</c:v>
                </c:pt>
                <c:pt idx="368">
                  <c:v>3.2799999999999994</c:v>
                </c:pt>
                <c:pt idx="369">
                  <c:v>3.16</c:v>
                </c:pt>
                <c:pt idx="370">
                  <c:v>2.88</c:v>
                </c:pt>
                <c:pt idx="371">
                  <c:v>2.63</c:v>
                </c:pt>
                <c:pt idx="372">
                  <c:v>2.4300000000000006</c:v>
                </c:pt>
                <c:pt idx="373">
                  <c:v>2.4299999999999997</c:v>
                </c:pt>
                <c:pt idx="374">
                  <c:v>2.4499999999999993</c:v>
                </c:pt>
                <c:pt idx="375">
                  <c:v>2.25</c:v>
                </c:pt>
                <c:pt idx="376">
                  <c:v>1.7299999999999986</c:v>
                </c:pt>
                <c:pt idx="377">
                  <c:v>0.99000000000000021</c:v>
                </c:pt>
                <c:pt idx="378">
                  <c:v>1.0499999999999989</c:v>
                </c:pt>
                <c:pt idx="379">
                  <c:v>0.83999999999999897</c:v>
                </c:pt>
                <c:pt idx="380">
                  <c:v>0.29999999999999982</c:v>
                </c:pt>
                <c:pt idx="381">
                  <c:v>0.30999999999999961</c:v>
                </c:pt>
                <c:pt idx="382">
                  <c:v>0.86000000000000032</c:v>
                </c:pt>
                <c:pt idx="383">
                  <c:v>0.87999999999999989</c:v>
                </c:pt>
                <c:pt idx="384">
                  <c:v>0.74000000000000021</c:v>
                </c:pt>
                <c:pt idx="385">
                  <c:v>1</c:v>
                </c:pt>
                <c:pt idx="386">
                  <c:v>1.5600000000000005</c:v>
                </c:pt>
                <c:pt idx="387">
                  <c:v>1.58</c:v>
                </c:pt>
                <c:pt idx="388">
                  <c:v>1.21</c:v>
                </c:pt>
                <c:pt idx="389">
                  <c:v>0.20000000000000018</c:v>
                </c:pt>
                <c:pt idx="390">
                  <c:v>0.65000000000000036</c:v>
                </c:pt>
                <c:pt idx="391">
                  <c:v>1.1500000000000004</c:v>
                </c:pt>
                <c:pt idx="392">
                  <c:v>1.1200000000000001</c:v>
                </c:pt>
                <c:pt idx="393">
                  <c:v>1.6499999999999995</c:v>
                </c:pt>
                <c:pt idx="394">
                  <c:v>1.7599999999999998</c:v>
                </c:pt>
                <c:pt idx="395">
                  <c:v>1.67</c:v>
                </c:pt>
                <c:pt idx="396">
                  <c:v>1.8699999999999992</c:v>
                </c:pt>
                <c:pt idx="397">
                  <c:v>2.0299999999999994</c:v>
                </c:pt>
                <c:pt idx="398">
                  <c:v>2.2000000000000002</c:v>
                </c:pt>
                <c:pt idx="399">
                  <c:v>2.2299999999999995</c:v>
                </c:pt>
                <c:pt idx="400">
                  <c:v>2.169999999999999</c:v>
                </c:pt>
                <c:pt idx="401">
                  <c:v>2.2200000000000006</c:v>
                </c:pt>
                <c:pt idx="402">
                  <c:v>1.8399999999999999</c:v>
                </c:pt>
                <c:pt idx="403">
                  <c:v>1.6300000000000008</c:v>
                </c:pt>
                <c:pt idx="404">
                  <c:v>1.7899999999999991</c:v>
                </c:pt>
                <c:pt idx="405">
                  <c:v>1.8500000000000005</c:v>
                </c:pt>
                <c:pt idx="406">
                  <c:v>2</c:v>
                </c:pt>
                <c:pt idx="407">
                  <c:v>1.4100000000000001</c:v>
                </c:pt>
                <c:pt idx="408">
                  <c:v>1.3100000000000005</c:v>
                </c:pt>
                <c:pt idx="409">
                  <c:v>1.25</c:v>
                </c:pt>
                <c:pt idx="410">
                  <c:v>0.79000000000000092</c:v>
                </c:pt>
                <c:pt idx="411">
                  <c:v>0.5</c:v>
                </c:pt>
                <c:pt idx="412">
                  <c:v>0.61000000000000121</c:v>
                </c:pt>
                <c:pt idx="413">
                  <c:v>0.34999999999999964</c:v>
                </c:pt>
                <c:pt idx="414">
                  <c:v>-2.9999999999999361E-2</c:v>
                </c:pt>
                <c:pt idx="415">
                  <c:v>-0.1899999999999995</c:v>
                </c:pt>
                <c:pt idx="416">
                  <c:v>-0.49000000000000021</c:v>
                </c:pt>
                <c:pt idx="417">
                  <c:v>-0.66000000000000014</c:v>
                </c:pt>
                <c:pt idx="418">
                  <c:v>-0.95000000000000107</c:v>
                </c:pt>
                <c:pt idx="419">
                  <c:v>-1.25</c:v>
                </c:pt>
                <c:pt idx="420">
                  <c:v>-1.2200000000000006</c:v>
                </c:pt>
                <c:pt idx="421">
                  <c:v>-0.88000000000000078</c:v>
                </c:pt>
                <c:pt idx="422">
                  <c:v>-0.83000000000000007</c:v>
                </c:pt>
                <c:pt idx="423">
                  <c:v>-0.83000000000000007</c:v>
                </c:pt>
                <c:pt idx="424">
                  <c:v>-0.6800000000000006</c:v>
                </c:pt>
                <c:pt idx="425">
                  <c:v>-0.60999999999999943</c:v>
                </c:pt>
                <c:pt idx="426">
                  <c:v>-1.9999999999999574E-2</c:v>
                </c:pt>
                <c:pt idx="427">
                  <c:v>0.23000000000000043</c:v>
                </c:pt>
                <c:pt idx="428">
                  <c:v>0.3100000000000005</c:v>
                </c:pt>
                <c:pt idx="429">
                  <c:v>0.52999999999999936</c:v>
                </c:pt>
                <c:pt idx="430">
                  <c:v>0.58000000000000007</c:v>
                </c:pt>
                <c:pt idx="431">
                  <c:v>0.19000000000000128</c:v>
                </c:pt>
                <c:pt idx="432">
                  <c:v>0.32000000000000028</c:v>
                </c:pt>
                <c:pt idx="433">
                  <c:v>0.61999999999999922</c:v>
                </c:pt>
                <c:pt idx="434">
                  <c:v>0.69000000000000128</c:v>
                </c:pt>
                <c:pt idx="435">
                  <c:v>0.61000000000000121</c:v>
                </c:pt>
                <c:pt idx="436">
                  <c:v>0.58000000000000096</c:v>
                </c:pt>
                <c:pt idx="437">
                  <c:v>0.77000000000000046</c:v>
                </c:pt>
                <c:pt idx="438">
                  <c:v>1.1799999999999997</c:v>
                </c:pt>
                <c:pt idx="439">
                  <c:v>1.5999999999999996</c:v>
                </c:pt>
                <c:pt idx="440">
                  <c:v>1.9899999999999993</c:v>
                </c:pt>
                <c:pt idx="441">
                  <c:v>2.129999999999999</c:v>
                </c:pt>
                <c:pt idx="442">
                  <c:v>2.29</c:v>
                </c:pt>
                <c:pt idx="443">
                  <c:v>2.379999999999999</c:v>
                </c:pt>
                <c:pt idx="444">
                  <c:v>2.4499999999999993</c:v>
                </c:pt>
                <c:pt idx="445">
                  <c:v>2.2400000000000002</c:v>
                </c:pt>
                <c:pt idx="446">
                  <c:v>2.2000000000000002</c:v>
                </c:pt>
                <c:pt idx="447">
                  <c:v>2.3200000000000003</c:v>
                </c:pt>
                <c:pt idx="448">
                  <c:v>2.6100000000000003</c:v>
                </c:pt>
                <c:pt idx="449">
                  <c:v>2.66</c:v>
                </c:pt>
                <c:pt idx="450">
                  <c:v>3</c:v>
                </c:pt>
                <c:pt idx="451">
                  <c:v>3.2800000000000002</c:v>
                </c:pt>
                <c:pt idx="452">
                  <c:v>3.56</c:v>
                </c:pt>
                <c:pt idx="453">
                  <c:v>3.7500000000000004</c:v>
                </c:pt>
                <c:pt idx="454">
                  <c:v>3.57</c:v>
                </c:pt>
                <c:pt idx="455">
                  <c:v>3.5</c:v>
                </c:pt>
                <c:pt idx="456">
                  <c:v>3.59</c:v>
                </c:pt>
                <c:pt idx="457">
                  <c:v>3.29</c:v>
                </c:pt>
                <c:pt idx="458">
                  <c:v>3.1999999999999997</c:v>
                </c:pt>
                <c:pt idx="459">
                  <c:v>3.4899999999999998</c:v>
                </c:pt>
                <c:pt idx="460">
                  <c:v>3.7800000000000002</c:v>
                </c:pt>
                <c:pt idx="461">
                  <c:v>3.8499999999999996</c:v>
                </c:pt>
                <c:pt idx="462">
                  <c:v>3.5799999999999996</c:v>
                </c:pt>
                <c:pt idx="463">
                  <c:v>3.23</c:v>
                </c:pt>
                <c:pt idx="464">
                  <c:v>2.9100000000000006</c:v>
                </c:pt>
                <c:pt idx="465">
                  <c:v>3.01</c:v>
                </c:pt>
                <c:pt idx="466">
                  <c:v>3.04</c:v>
                </c:pt>
                <c:pt idx="467">
                  <c:v>2.92</c:v>
                </c:pt>
                <c:pt idx="468">
                  <c:v>2.7499999999999996</c:v>
                </c:pt>
                <c:pt idx="469">
                  <c:v>2.65</c:v>
                </c:pt>
                <c:pt idx="470">
                  <c:v>2.2700000000000005</c:v>
                </c:pt>
                <c:pt idx="471">
                  <c:v>2.34</c:v>
                </c:pt>
                <c:pt idx="472">
                  <c:v>2.6999999999999997</c:v>
                </c:pt>
                <c:pt idx="473">
                  <c:v>2.8099999999999996</c:v>
                </c:pt>
                <c:pt idx="474">
                  <c:v>2.7</c:v>
                </c:pt>
                <c:pt idx="475">
                  <c:v>2.7199999999999998</c:v>
                </c:pt>
                <c:pt idx="476">
                  <c:v>3.1400000000000006</c:v>
                </c:pt>
                <c:pt idx="477">
                  <c:v>3.4099999999999997</c:v>
                </c:pt>
                <c:pt idx="478">
                  <c:v>3.17</c:v>
                </c:pt>
                <c:pt idx="479">
                  <c:v>2.8499999999999996</c:v>
                </c:pt>
                <c:pt idx="480">
                  <c:v>3.04</c:v>
                </c:pt>
                <c:pt idx="481">
                  <c:v>2.7700000000000005</c:v>
                </c:pt>
                <c:pt idx="482">
                  <c:v>2.7299999999999995</c:v>
                </c:pt>
                <c:pt idx="483">
                  <c:v>2.9800000000000004</c:v>
                </c:pt>
                <c:pt idx="484">
                  <c:v>2.67</c:v>
                </c:pt>
                <c:pt idx="485">
                  <c:v>2.3599999999999994</c:v>
                </c:pt>
                <c:pt idx="486">
                  <c:v>2.25</c:v>
                </c:pt>
                <c:pt idx="487">
                  <c:v>1.5499999999999998</c:v>
                </c:pt>
                <c:pt idx="488">
                  <c:v>1.2199999999999998</c:v>
                </c:pt>
                <c:pt idx="489">
                  <c:v>1.0099999999999998</c:v>
                </c:pt>
                <c:pt idx="490">
                  <c:v>0.62000000000000011</c:v>
                </c:pt>
                <c:pt idx="491">
                  <c:v>0.16999999999999993</c:v>
                </c:pt>
                <c:pt idx="492">
                  <c:v>0.4300000000000006</c:v>
                </c:pt>
                <c:pt idx="493">
                  <c:v>0.75</c:v>
                </c:pt>
                <c:pt idx="494">
                  <c:v>0.40000000000000036</c:v>
                </c:pt>
                <c:pt idx="495">
                  <c:v>0.28000000000000025</c:v>
                </c:pt>
                <c:pt idx="496">
                  <c:v>0.12999999999999989</c:v>
                </c:pt>
                <c:pt idx="497">
                  <c:v>0.11000000000000032</c:v>
                </c:pt>
                <c:pt idx="498">
                  <c:v>9.0000000000000746E-2</c:v>
                </c:pt>
                <c:pt idx="499">
                  <c:v>0.58999999999999986</c:v>
                </c:pt>
                <c:pt idx="500">
                  <c:v>0.96</c:v>
                </c:pt>
                <c:pt idx="501">
                  <c:v>1.29</c:v>
                </c:pt>
                <c:pt idx="502">
                  <c:v>1.5</c:v>
                </c:pt>
                <c:pt idx="503">
                  <c:v>1.6400000000000006</c:v>
                </c:pt>
                <c:pt idx="504">
                  <c:v>1.4699999999999998</c:v>
                </c:pt>
                <c:pt idx="505">
                  <c:v>1.42</c:v>
                </c:pt>
                <c:pt idx="506">
                  <c:v>1.5300000000000002</c:v>
                </c:pt>
                <c:pt idx="507">
                  <c:v>1.29</c:v>
                </c:pt>
                <c:pt idx="508">
                  <c:v>0.89000000000000057</c:v>
                </c:pt>
                <c:pt idx="509">
                  <c:v>1.0099999999999998</c:v>
                </c:pt>
                <c:pt idx="510">
                  <c:v>1.33</c:v>
                </c:pt>
                <c:pt idx="511">
                  <c:v>1.2299999999999995</c:v>
                </c:pt>
                <c:pt idx="512">
                  <c:v>1.3000000000000007</c:v>
                </c:pt>
                <c:pt idx="513">
                  <c:v>1.38</c:v>
                </c:pt>
                <c:pt idx="514">
                  <c:v>1.21</c:v>
                </c:pt>
                <c:pt idx="515">
                  <c:v>0.9300000000000006</c:v>
                </c:pt>
                <c:pt idx="516">
                  <c:v>0.70000000000000018</c:v>
                </c:pt>
                <c:pt idx="517">
                  <c:v>0.75999999999999979</c:v>
                </c:pt>
                <c:pt idx="518">
                  <c:v>0.66999999999999993</c:v>
                </c:pt>
                <c:pt idx="519">
                  <c:v>0.53000000000000025</c:v>
                </c:pt>
                <c:pt idx="520">
                  <c:v>0.36000000000000032</c:v>
                </c:pt>
                <c:pt idx="521">
                  <c:v>0.30999999999999961</c:v>
                </c:pt>
                <c:pt idx="522">
                  <c:v>-1.9999999999999574E-2</c:v>
                </c:pt>
                <c:pt idx="523">
                  <c:v>6.0000000000000497E-2</c:v>
                </c:pt>
                <c:pt idx="524">
                  <c:v>0.16000000000000014</c:v>
                </c:pt>
                <c:pt idx="525">
                  <c:v>0.1899999999999995</c:v>
                </c:pt>
                <c:pt idx="526">
                  <c:v>0.16000000000000014</c:v>
                </c:pt>
                <c:pt idx="527">
                  <c:v>-5.9999999999999609E-2</c:v>
                </c:pt>
                <c:pt idx="528">
                  <c:v>-8.0000000000000071E-2</c:v>
                </c:pt>
                <c:pt idx="529">
                  <c:v>-0.20999999999999996</c:v>
                </c:pt>
                <c:pt idx="530">
                  <c:v>-0.70000000000000018</c:v>
                </c:pt>
                <c:pt idx="531">
                  <c:v>-0.54</c:v>
                </c:pt>
                <c:pt idx="532">
                  <c:v>0</c:v>
                </c:pt>
                <c:pt idx="533">
                  <c:v>-2.9999999999999361E-2</c:v>
                </c:pt>
                <c:pt idx="534">
                  <c:v>8.9999999999999858E-2</c:v>
                </c:pt>
                <c:pt idx="535">
                  <c:v>0.24000000000000021</c:v>
                </c:pt>
                <c:pt idx="536">
                  <c:v>0.42000000000000082</c:v>
                </c:pt>
                <c:pt idx="537">
                  <c:v>0.4399999999999995</c:v>
                </c:pt>
                <c:pt idx="538">
                  <c:v>0.79999999999999982</c:v>
                </c:pt>
                <c:pt idx="539">
                  <c:v>1.1400000000000006</c:v>
                </c:pt>
                <c:pt idx="540">
                  <c:v>0.79999999999999982</c:v>
                </c:pt>
                <c:pt idx="541">
                  <c:v>0.87000000000000011</c:v>
                </c:pt>
                <c:pt idx="542">
                  <c:v>0.70000000000000018</c:v>
                </c:pt>
                <c:pt idx="543">
                  <c:v>0.91000000000000014</c:v>
                </c:pt>
                <c:pt idx="544">
                  <c:v>0.61000000000000032</c:v>
                </c:pt>
                <c:pt idx="545">
                  <c:v>0.98000000000000043</c:v>
                </c:pt>
                <c:pt idx="546">
                  <c:v>1.21</c:v>
                </c:pt>
                <c:pt idx="547">
                  <c:v>0.78999999999999915</c:v>
                </c:pt>
                <c:pt idx="548">
                  <c:v>0.41000000000000014</c:v>
                </c:pt>
                <c:pt idx="549">
                  <c:v>-2.9999999999999361E-2</c:v>
                </c:pt>
                <c:pt idx="550">
                  <c:v>0.17000000000000082</c:v>
                </c:pt>
                <c:pt idx="551">
                  <c:v>-0.4300000000000006</c:v>
                </c:pt>
                <c:pt idx="552">
                  <c:v>-0.49000000000000021</c:v>
                </c:pt>
                <c:pt idx="553">
                  <c:v>-0.66999999999999993</c:v>
                </c:pt>
                <c:pt idx="554">
                  <c:v>-0.71999999999999975</c:v>
                </c:pt>
                <c:pt idx="555">
                  <c:v>-0.76999999999999957</c:v>
                </c:pt>
                <c:pt idx="556">
                  <c:v>-0.79</c:v>
                </c:pt>
                <c:pt idx="557">
                  <c:v>-1.1600000000000001</c:v>
                </c:pt>
                <c:pt idx="558">
                  <c:v>-0.82000000000000028</c:v>
                </c:pt>
                <c:pt idx="559">
                  <c:v>-0.39000000000000057</c:v>
                </c:pt>
                <c:pt idx="560">
                  <c:v>-0.41999999999999993</c:v>
                </c:pt>
                <c:pt idx="561">
                  <c:v>0.33999999999999986</c:v>
                </c:pt>
                <c:pt idx="562">
                  <c:v>1.1799999999999997</c:v>
                </c:pt>
                <c:pt idx="563">
                  <c:v>1.31</c:v>
                </c:pt>
                <c:pt idx="564">
                  <c:v>1.4700000000000002</c:v>
                </c:pt>
                <c:pt idx="565">
                  <c:v>1.3199999999999998</c:v>
                </c:pt>
                <c:pt idx="566">
                  <c:v>1.6600000000000006</c:v>
                </c:pt>
                <c:pt idx="567">
                  <c:v>2.08</c:v>
                </c:pt>
                <c:pt idx="568">
                  <c:v>2.5600000000000005</c:v>
                </c:pt>
                <c:pt idx="569">
                  <c:v>3.2699999999999996</c:v>
                </c:pt>
                <c:pt idx="570">
                  <c:v>3.31</c:v>
                </c:pt>
                <c:pt idx="571">
                  <c:v>3.17</c:v>
                </c:pt>
                <c:pt idx="572">
                  <c:v>3.5500000000000003</c:v>
                </c:pt>
                <c:pt idx="573">
                  <c:v>3.46</c:v>
                </c:pt>
                <c:pt idx="574">
                  <c:v>3.41</c:v>
                </c:pt>
                <c:pt idx="575">
                  <c:v>3.1799999999999997</c:v>
                </c:pt>
                <c:pt idx="576">
                  <c:v>2.9200000000000004</c:v>
                </c:pt>
                <c:pt idx="577">
                  <c:v>2.5199999999999996</c:v>
                </c:pt>
                <c:pt idx="578">
                  <c:v>2.12</c:v>
                </c:pt>
                <c:pt idx="579">
                  <c:v>2.19</c:v>
                </c:pt>
                <c:pt idx="580">
                  <c:v>2.71</c:v>
                </c:pt>
                <c:pt idx="581">
                  <c:v>2.79</c:v>
                </c:pt>
                <c:pt idx="582">
                  <c:v>2.8099999999999996</c:v>
                </c:pt>
                <c:pt idx="583">
                  <c:v>2.6399999999999997</c:v>
                </c:pt>
                <c:pt idx="584">
                  <c:v>2.56</c:v>
                </c:pt>
                <c:pt idx="585">
                  <c:v>2.7</c:v>
                </c:pt>
                <c:pt idx="586">
                  <c:v>2.3099999999999996</c:v>
                </c:pt>
                <c:pt idx="587">
                  <c:v>2.1100000000000003</c:v>
                </c:pt>
                <c:pt idx="588">
                  <c:v>2.9699999999999998</c:v>
                </c:pt>
                <c:pt idx="589">
                  <c:v>3.42</c:v>
                </c:pt>
                <c:pt idx="590">
                  <c:v>3.26</c:v>
                </c:pt>
                <c:pt idx="591">
                  <c:v>3.2800000000000002</c:v>
                </c:pt>
                <c:pt idx="592">
                  <c:v>3.3</c:v>
                </c:pt>
                <c:pt idx="593">
                  <c:v>3.2899999999999996</c:v>
                </c:pt>
                <c:pt idx="594">
                  <c:v>3.1500000000000004</c:v>
                </c:pt>
                <c:pt idx="595">
                  <c:v>3.0700000000000003</c:v>
                </c:pt>
                <c:pt idx="596">
                  <c:v>2.83</c:v>
                </c:pt>
                <c:pt idx="597">
                  <c:v>3.3499999999999996</c:v>
                </c:pt>
                <c:pt idx="598">
                  <c:v>3.7199999999999998</c:v>
                </c:pt>
                <c:pt idx="599">
                  <c:v>3.7</c:v>
                </c:pt>
                <c:pt idx="600">
                  <c:v>3.24</c:v>
                </c:pt>
                <c:pt idx="601">
                  <c:v>2.8500000000000005</c:v>
                </c:pt>
                <c:pt idx="602">
                  <c:v>2.5199999999999996</c:v>
                </c:pt>
                <c:pt idx="603">
                  <c:v>2.34</c:v>
                </c:pt>
                <c:pt idx="604">
                  <c:v>2.2600000000000007</c:v>
                </c:pt>
                <c:pt idx="605">
                  <c:v>2.0700000000000003</c:v>
                </c:pt>
                <c:pt idx="606">
                  <c:v>1.94</c:v>
                </c:pt>
                <c:pt idx="607">
                  <c:v>1.67</c:v>
                </c:pt>
                <c:pt idx="608">
                  <c:v>1.87</c:v>
                </c:pt>
                <c:pt idx="609">
                  <c:v>1.5499999999999998</c:v>
                </c:pt>
                <c:pt idx="610">
                  <c:v>1.1399999999999997</c:v>
                </c:pt>
                <c:pt idx="611">
                  <c:v>0.96</c:v>
                </c:pt>
                <c:pt idx="612">
                  <c:v>0.91999999999999993</c:v>
                </c:pt>
                <c:pt idx="613">
                  <c:v>0.75999999999999979</c:v>
                </c:pt>
                <c:pt idx="614">
                  <c:v>0.58000000000000007</c:v>
                </c:pt>
                <c:pt idx="615">
                  <c:v>0.68000000000000016</c:v>
                </c:pt>
                <c:pt idx="616">
                  <c:v>0.54</c:v>
                </c:pt>
                <c:pt idx="617">
                  <c:v>0.30999999999999961</c:v>
                </c:pt>
                <c:pt idx="618">
                  <c:v>0.12999999999999989</c:v>
                </c:pt>
                <c:pt idx="619">
                  <c:v>8.0000000000000071E-2</c:v>
                </c:pt>
                <c:pt idx="620">
                  <c:v>0.12999999999999989</c:v>
                </c:pt>
                <c:pt idx="621">
                  <c:v>0.20000000000000018</c:v>
                </c:pt>
                <c:pt idx="622">
                  <c:v>0.16999999999999993</c:v>
                </c:pt>
                <c:pt idx="623">
                  <c:v>0.12000000000000011</c:v>
                </c:pt>
                <c:pt idx="624">
                  <c:v>-0.15000000000000036</c:v>
                </c:pt>
                <c:pt idx="625">
                  <c:v>-0.37000000000000011</c:v>
                </c:pt>
                <c:pt idx="626">
                  <c:v>-0.53000000000000025</c:v>
                </c:pt>
                <c:pt idx="627">
                  <c:v>-0.51999999999999957</c:v>
                </c:pt>
                <c:pt idx="628">
                  <c:v>-0.65000000000000036</c:v>
                </c:pt>
                <c:pt idx="629">
                  <c:v>-0.6800000000000006</c:v>
                </c:pt>
                <c:pt idx="630">
                  <c:v>-0.49000000000000021</c:v>
                </c:pt>
                <c:pt idx="631">
                  <c:v>-0.54</c:v>
                </c:pt>
                <c:pt idx="632">
                  <c:v>-0.70000000000000018</c:v>
                </c:pt>
                <c:pt idx="633">
                  <c:v>-0.55999999999999961</c:v>
                </c:pt>
                <c:pt idx="634">
                  <c:v>-0.5</c:v>
                </c:pt>
                <c:pt idx="635">
                  <c:v>-0.15000000000000036</c:v>
                </c:pt>
                <c:pt idx="636">
                  <c:v>-0.25999999999999979</c:v>
                </c:pt>
                <c:pt idx="637">
                  <c:v>-0.34999999999999964</c:v>
                </c:pt>
                <c:pt idx="638">
                  <c:v>-0.42000000000000082</c:v>
                </c:pt>
                <c:pt idx="639">
                  <c:v>-0.22999999999999954</c:v>
                </c:pt>
                <c:pt idx="640">
                  <c:v>-0.33999999999999986</c:v>
                </c:pt>
                <c:pt idx="641">
                  <c:v>-0.14000000000000057</c:v>
                </c:pt>
                <c:pt idx="642">
                  <c:v>-0.19999999999999973</c:v>
                </c:pt>
                <c:pt idx="643">
                  <c:v>0.76000000000000023</c:v>
                </c:pt>
                <c:pt idx="644">
                  <c:v>0.89999999999999991</c:v>
                </c:pt>
                <c:pt idx="645">
                  <c:v>1.4000000000000004</c:v>
                </c:pt>
                <c:pt idx="646">
                  <c:v>1.9</c:v>
                </c:pt>
                <c:pt idx="647">
                  <c:v>2.0999999999999996</c:v>
                </c:pt>
                <c:pt idx="648">
                  <c:v>2</c:v>
                </c:pt>
                <c:pt idx="649">
                  <c:v>1.8900000000000001</c:v>
                </c:pt>
                <c:pt idx="650">
                  <c:v>1.88</c:v>
                </c:pt>
                <c:pt idx="651">
                  <c:v>2.84</c:v>
                </c:pt>
                <c:pt idx="652">
                  <c:v>3.1399999999999997</c:v>
                </c:pt>
                <c:pt idx="653">
                  <c:v>2.2599999999999998</c:v>
                </c:pt>
                <c:pt idx="654">
                  <c:v>2.37</c:v>
                </c:pt>
                <c:pt idx="655">
                  <c:v>2.65</c:v>
                </c:pt>
                <c:pt idx="656">
                  <c:v>2.6399999999999997</c:v>
                </c:pt>
                <c:pt idx="657">
                  <c:v>2.7800000000000002</c:v>
                </c:pt>
                <c:pt idx="658">
                  <c:v>3.11</c:v>
                </c:pt>
                <c:pt idx="659">
                  <c:v>3.5100000000000002</c:v>
                </c:pt>
                <c:pt idx="660">
                  <c:v>3.4</c:v>
                </c:pt>
                <c:pt idx="661">
                  <c:v>3.4299999999999997</c:v>
                </c:pt>
                <c:pt idx="662">
                  <c:v>3.25</c:v>
                </c:pt>
                <c:pt idx="663">
                  <c:v>3.27</c:v>
                </c:pt>
                <c:pt idx="664">
                  <c:v>3.28</c:v>
                </c:pt>
                <c:pt idx="665">
                  <c:v>3.4699999999999998</c:v>
                </c:pt>
                <c:pt idx="666">
                  <c:v>3.62</c:v>
                </c:pt>
                <c:pt idx="667">
                  <c:v>3.56</c:v>
                </c:pt>
                <c:pt idx="668">
                  <c:v>3.57</c:v>
                </c:pt>
                <c:pt idx="669">
                  <c:v>3.65</c:v>
                </c:pt>
                <c:pt idx="670">
                  <c:v>3.2199999999999998</c:v>
                </c:pt>
                <c:pt idx="671">
                  <c:v>3.02</c:v>
                </c:pt>
                <c:pt idx="672">
                  <c:v>2.8299999999999996</c:v>
                </c:pt>
                <c:pt idx="673">
                  <c:v>2.5100000000000002</c:v>
                </c:pt>
                <c:pt idx="674">
                  <c:v>2.46</c:v>
                </c:pt>
                <c:pt idx="675">
                  <c:v>2.35</c:v>
                </c:pt>
                <c:pt idx="676">
                  <c:v>2.57</c:v>
                </c:pt>
                <c:pt idx="677">
                  <c:v>3.11</c:v>
                </c:pt>
                <c:pt idx="678">
                  <c:v>3.22</c:v>
                </c:pt>
                <c:pt idx="679">
                  <c:v>3.42</c:v>
                </c:pt>
                <c:pt idx="680">
                  <c:v>3.27</c:v>
                </c:pt>
                <c:pt idx="681">
                  <c:v>3.36</c:v>
                </c:pt>
                <c:pt idx="682">
                  <c:v>3.08</c:v>
                </c:pt>
                <c:pt idx="683">
                  <c:v>2.91</c:v>
                </c:pt>
                <c:pt idx="684">
                  <c:v>2.93</c:v>
                </c:pt>
                <c:pt idx="685">
                  <c:v>2.1999999999999997</c:v>
                </c:pt>
                <c:pt idx="686">
                  <c:v>1.9</c:v>
                </c:pt>
                <c:pt idx="687">
                  <c:v>2.08</c:v>
                </c:pt>
                <c:pt idx="688">
                  <c:v>1.9299999999999997</c:v>
                </c:pt>
                <c:pt idx="689">
                  <c:v>1.91</c:v>
                </c:pt>
                <c:pt idx="690">
                  <c:v>1.89</c:v>
                </c:pt>
                <c:pt idx="691">
                  <c:v>1.8699999999999999</c:v>
                </c:pt>
                <c:pt idx="692">
                  <c:v>2.04</c:v>
                </c:pt>
                <c:pt idx="693">
                  <c:v>1.9099999999999997</c:v>
                </c:pt>
                <c:pt idx="694">
                  <c:v>1.6400000000000001</c:v>
                </c:pt>
                <c:pt idx="695">
                  <c:v>1.4600000000000002</c:v>
                </c:pt>
                <c:pt idx="696">
                  <c:v>1.37</c:v>
                </c:pt>
                <c:pt idx="697">
                  <c:v>1.5499999999999998</c:v>
                </c:pt>
                <c:pt idx="698">
                  <c:v>1.58</c:v>
                </c:pt>
                <c:pt idx="699">
                  <c:v>1.59</c:v>
                </c:pt>
                <c:pt idx="700">
                  <c:v>1.49</c:v>
                </c:pt>
                <c:pt idx="701">
                  <c:v>1.56</c:v>
                </c:pt>
                <c:pt idx="702">
                  <c:v>1.77</c:v>
                </c:pt>
                <c:pt idx="703">
                  <c:v>1.83</c:v>
                </c:pt>
                <c:pt idx="704">
                  <c:v>1.8199999999999998</c:v>
                </c:pt>
                <c:pt idx="705">
                  <c:v>1.61</c:v>
                </c:pt>
                <c:pt idx="706">
                  <c:v>1.8199999999999998</c:v>
                </c:pt>
                <c:pt idx="707">
                  <c:v>2.21</c:v>
                </c:pt>
                <c:pt idx="708">
                  <c:v>2.4900000000000002</c:v>
                </c:pt>
                <c:pt idx="709">
                  <c:v>2.66</c:v>
                </c:pt>
                <c:pt idx="710">
                  <c:v>2.73</c:v>
                </c:pt>
                <c:pt idx="711">
                  <c:v>2.5300000000000002</c:v>
                </c:pt>
                <c:pt idx="712">
                  <c:v>2.64</c:v>
                </c:pt>
                <c:pt idx="713">
                  <c:v>2.81</c:v>
                </c:pt>
                <c:pt idx="714">
                  <c:v>2.79</c:v>
                </c:pt>
                <c:pt idx="715">
                  <c:v>2.64</c:v>
                </c:pt>
                <c:pt idx="716">
                  <c:v>2.64</c:v>
                </c:pt>
                <c:pt idx="717">
                  <c:v>2.62</c:v>
                </c:pt>
                <c:pt idx="718">
                  <c:v>2.4700000000000002</c:v>
                </c:pt>
                <c:pt idx="719">
                  <c:v>2.5</c:v>
                </c:pt>
                <c:pt idx="720">
                  <c:v>2.4500000000000002</c:v>
                </c:pt>
                <c:pt idx="721">
                  <c:v>2.33</c:v>
                </c:pt>
                <c:pt idx="722">
                  <c:v>2.44</c:v>
                </c:pt>
                <c:pt idx="723">
                  <c:v>2.21</c:v>
                </c:pt>
                <c:pt idx="724">
                  <c:v>2.2400000000000002</c:v>
                </c:pt>
                <c:pt idx="725">
                  <c:v>2.09</c:v>
                </c:pt>
                <c:pt idx="726">
                  <c:v>1.7699999999999998</c:v>
                </c:pt>
                <c:pt idx="727">
                  <c:v>1.8699999999999999</c:v>
                </c:pt>
                <c:pt idx="728">
                  <c:v>1.93</c:v>
                </c:pt>
                <c:pt idx="729">
                  <c:v>1.8199999999999998</c:v>
                </c:pt>
                <c:pt idx="730">
                  <c:v>2.08</c:v>
                </c:pt>
                <c:pt idx="731">
                  <c:v>2.23</c:v>
                </c:pt>
                <c:pt idx="732">
                  <c:v>2.19</c:v>
                </c:pt>
                <c:pt idx="733">
                  <c:v>2.0299999999999998</c:v>
                </c:pt>
                <c:pt idx="734">
                  <c:v>2.0299999999999998</c:v>
                </c:pt>
                <c:pt idx="735">
                  <c:v>1.9499999999999997</c:v>
                </c:pt>
                <c:pt idx="736">
                  <c:v>2.1399999999999997</c:v>
                </c:pt>
                <c:pt idx="737">
                  <c:v>2</c:v>
                </c:pt>
                <c:pt idx="738">
                  <c:v>1.7499999999999998</c:v>
                </c:pt>
                <c:pt idx="739">
                  <c:v>1.4</c:v>
                </c:pt>
                <c:pt idx="740">
                  <c:v>1.5299999999999998</c:v>
                </c:pt>
                <c:pt idx="741">
                  <c:v>1.44</c:v>
                </c:pt>
                <c:pt idx="742">
                  <c:v>1.44</c:v>
                </c:pt>
                <c:pt idx="743">
                  <c:v>1.2599999999999998</c:v>
                </c:pt>
                <c:pt idx="744">
                  <c:v>1.1099999999999999</c:v>
                </c:pt>
                <c:pt idx="745">
                  <c:v>1.1600000000000001</c:v>
                </c:pt>
                <c:pt idx="746">
                  <c:v>1.23</c:v>
                </c:pt>
                <c:pt idx="747">
                  <c:v>1.3599999999999999</c:v>
                </c:pt>
                <c:pt idx="748">
                  <c:v>1.7300000000000002</c:v>
                </c:pt>
                <c:pt idx="749">
                  <c:v>1.9500000000000002</c:v>
                </c:pt>
                <c:pt idx="750">
                  <c:v>1.7800000000000002</c:v>
                </c:pt>
                <c:pt idx="751">
                  <c:v>1.7599999999999998</c:v>
                </c:pt>
                <c:pt idx="752">
                  <c:v>1.69</c:v>
                </c:pt>
                <c:pt idx="753">
                  <c:v>1.4</c:v>
                </c:pt>
                <c:pt idx="754">
                  <c:v>1.3899999999999997</c:v>
                </c:pt>
                <c:pt idx="755">
                  <c:v>1.1499999999999999</c:v>
                </c:pt>
                <c:pt idx="756">
                  <c:v>1.17</c:v>
                </c:pt>
                <c:pt idx="757">
                  <c:v>1.05</c:v>
                </c:pt>
                <c:pt idx="758">
                  <c:v>1.0500000000000003</c:v>
                </c:pt>
                <c:pt idx="759">
                  <c:v>1.21</c:v>
                </c:pt>
                <c:pt idx="760">
                  <c:v>1.1900000000000002</c:v>
                </c:pt>
                <c:pt idx="761">
                  <c:v>1.0999999999999999</c:v>
                </c:pt>
                <c:pt idx="762">
                  <c:v>1.1700000000000002</c:v>
                </c:pt>
                <c:pt idx="763">
                  <c:v>1.44</c:v>
                </c:pt>
                <c:pt idx="764">
                  <c:v>1.3299999999999998</c:v>
                </c:pt>
                <c:pt idx="765">
                  <c:v>1.1800000000000002</c:v>
                </c:pt>
                <c:pt idx="766">
                  <c:v>1.28</c:v>
                </c:pt>
                <c:pt idx="767">
                  <c:v>1.0900000000000001</c:v>
                </c:pt>
                <c:pt idx="768">
                  <c:v>0.9800000000000002</c:v>
                </c:pt>
                <c:pt idx="769">
                  <c:v>0.9800000000000002</c:v>
                </c:pt>
                <c:pt idx="770">
                  <c:v>1.05</c:v>
                </c:pt>
                <c:pt idx="771">
                  <c:v>0.96</c:v>
                </c:pt>
                <c:pt idx="772">
                  <c:v>0.91999999999999993</c:v>
                </c:pt>
                <c:pt idx="773">
                  <c:v>0.56000000000000005</c:v>
                </c:pt>
                <c:pt idx="774">
                  <c:v>0.31000000000000005</c:v>
                </c:pt>
                <c:pt idx="775">
                  <c:v>0.28000000000000025</c:v>
                </c:pt>
                <c:pt idx="776">
                  <c:v>0.1599999999999997</c:v>
                </c:pt>
                <c:pt idx="777">
                  <c:v>0.10999999999999988</c:v>
                </c:pt>
                <c:pt idx="778">
                  <c:v>9.9999999999997868E-3</c:v>
                </c:pt>
                <c:pt idx="779">
                  <c:v>-0.31000000000000005</c:v>
                </c:pt>
                <c:pt idx="780">
                  <c:v>-0.33999999999999986</c:v>
                </c:pt>
                <c:pt idx="781">
                  <c:v>-0.5</c:v>
                </c:pt>
                <c:pt idx="782">
                  <c:v>-0.34000000000000008</c:v>
                </c:pt>
                <c:pt idx="783">
                  <c:v>-0.12000000000000011</c:v>
                </c:pt>
                <c:pt idx="784">
                  <c:v>0.26</c:v>
                </c:pt>
                <c:pt idx="785">
                  <c:v>0.31000000000000005</c:v>
                </c:pt>
                <c:pt idx="786">
                  <c:v>0.20999999999999996</c:v>
                </c:pt>
                <c:pt idx="787">
                  <c:v>-8.0000000000000071E-2</c:v>
                </c:pt>
                <c:pt idx="788">
                  <c:v>0.21999999999999997</c:v>
                </c:pt>
                <c:pt idx="789">
                  <c:v>0.61</c:v>
                </c:pt>
                <c:pt idx="790">
                  <c:v>0.62</c:v>
                </c:pt>
                <c:pt idx="791">
                  <c:v>0.65</c:v>
                </c:pt>
                <c:pt idx="792">
                  <c:v>0.53</c:v>
                </c:pt>
                <c:pt idx="793">
                  <c:v>0.55000000000000004</c:v>
                </c:pt>
                <c:pt idx="794">
                  <c:v>0.59000000000000008</c:v>
                </c:pt>
                <c:pt idx="795">
                  <c:v>0.70000000000000007</c:v>
                </c:pt>
                <c:pt idx="796">
                  <c:v>0.78</c:v>
                </c:pt>
                <c:pt idx="797">
                  <c:v>0.84000000000000008</c:v>
                </c:pt>
                <c:pt idx="798">
                  <c:v>0.9900000000000001</c:v>
                </c:pt>
                <c:pt idx="799">
                  <c:v>1.18</c:v>
                </c:pt>
                <c:pt idx="800">
                  <c:v>1.54</c:v>
                </c:pt>
                <c:pt idx="801">
                  <c:v>1.5699999999999998</c:v>
                </c:pt>
                <c:pt idx="802">
                  <c:v>1.56</c:v>
                </c:pt>
                <c:pt idx="803">
                  <c:v>1.44</c:v>
                </c:pt>
                <c:pt idx="804">
                  <c:v>1.22</c:v>
                </c:pt>
                <c:pt idx="805">
                  <c:v>1.19</c:v>
                </c:pt>
                <c:pt idx="806">
                  <c:v>1.29</c:v>
                </c:pt>
                <c:pt idx="807">
                  <c:v>1.5</c:v>
                </c:pt>
                <c:pt idx="808">
                  <c:v>1.48</c:v>
                </c:pt>
                <c:pt idx="809">
                  <c:v>1.39</c:v>
                </c:pt>
                <c:pt idx="810">
                  <c:v>1.68</c:v>
                </c:pt>
                <c:pt idx="811">
                  <c:v>1.8499999999999999</c:v>
                </c:pt>
                <c:pt idx="812">
                  <c:v>1.93</c:v>
                </c:pt>
                <c:pt idx="813">
                  <c:v>2.42</c:v>
                </c:pt>
                <c:pt idx="814">
                  <c:v>2.13</c:v>
                </c:pt>
                <c:pt idx="815">
                  <c:v>1.9300000000000002</c:v>
                </c:pt>
                <c:pt idx="816">
                  <c:v>1.22</c:v>
                </c:pt>
                <c:pt idx="817">
                  <c:v>0.56999999999999984</c:v>
                </c:pt>
                <c:pt idx="818">
                  <c:v>0.96</c:v>
                </c:pt>
                <c:pt idx="819">
                  <c:v>0.89999999999999991</c:v>
                </c:pt>
                <c:pt idx="820">
                  <c:v>0.11000000000000032</c:v>
                </c:pt>
                <c:pt idx="821">
                  <c:v>-0.47999999999999954</c:v>
                </c:pt>
                <c:pt idx="822">
                  <c:v>-0.80000000000000027</c:v>
                </c:pt>
              </c:numCache>
            </c:numRef>
          </c:val>
          <c:smooth val="0"/>
          <c:extLst>
            <c:ext xmlns:c16="http://schemas.microsoft.com/office/drawing/2014/chart" uri="{C3380CC4-5D6E-409C-BE32-E72D297353CC}">
              <c16:uniqueId val="{00000000-BBC0-4E26-9ABB-8C1CCF52EB13}"/>
            </c:ext>
          </c:extLst>
        </c:ser>
        <c:dLbls>
          <c:showLegendKey val="0"/>
          <c:showVal val="0"/>
          <c:showCatName val="0"/>
          <c:showSerName val="0"/>
          <c:showPercent val="0"/>
          <c:showBubbleSize val="0"/>
        </c:dLbls>
        <c:smooth val="0"/>
        <c:axId val="759138336"/>
        <c:axId val="696426784"/>
      </c:lineChart>
      <c:dateAx>
        <c:axId val="759138336"/>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96426784"/>
        <c:crossesAt val="-8"/>
        <c:auto val="1"/>
        <c:lblOffset val="100"/>
        <c:baseTimeUnit val="months"/>
      </c:dateAx>
      <c:valAx>
        <c:axId val="69642678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5913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Sheet1!$G$1</c:f>
              <c:strCache>
                <c:ptCount val="1"/>
                <c:pt idx="0">
                  <c:v>Small Banks</c:v>
                </c:pt>
              </c:strCache>
            </c:strRef>
          </c:tx>
          <c:spPr>
            <a:ln w="19050"/>
          </c:spPr>
          <c:marker>
            <c:symbol val="diamond"/>
            <c:size val="4"/>
          </c:marker>
          <c:cat>
            <c:numRef>
              <c:f>Sheet1!$E$5:$E$50</c:f>
              <c:numCache>
                <c:formatCode>yyyymmdd</c:formatCode>
                <c:ptCount val="46"/>
                <c:pt idx="0">
                  <c:v>35875</c:v>
                </c:pt>
                <c:pt idx="1">
                  <c:v>36485</c:v>
                </c:pt>
                <c:pt idx="2">
                  <c:v>37885</c:v>
                </c:pt>
                <c:pt idx="3">
                  <c:v>38102</c:v>
                </c:pt>
                <c:pt idx="4">
                  <c:v>38903</c:v>
                </c:pt>
                <c:pt idx="5">
                  <c:v>38944</c:v>
                </c:pt>
                <c:pt idx="6">
                  <c:v>39036</c:v>
                </c:pt>
                <c:pt idx="7">
                  <c:v>39097</c:v>
                </c:pt>
                <c:pt idx="8">
                  <c:v>39138</c:v>
                </c:pt>
                <c:pt idx="9">
                  <c:v>39188</c:v>
                </c:pt>
                <c:pt idx="10">
                  <c:v>39217</c:v>
                </c:pt>
                <c:pt idx="11">
                  <c:v>39238</c:v>
                </c:pt>
                <c:pt idx="12">
                  <c:v>39309</c:v>
                </c:pt>
                <c:pt idx="13">
                  <c:v>39350</c:v>
                </c:pt>
                <c:pt idx="14">
                  <c:v>39380</c:v>
                </c:pt>
                <c:pt idx="15">
                  <c:v>39412</c:v>
                </c:pt>
                <c:pt idx="16">
                  <c:v>39441</c:v>
                </c:pt>
                <c:pt idx="17">
                  <c:v>39472</c:v>
                </c:pt>
                <c:pt idx="18">
                  <c:v>39525</c:v>
                </c:pt>
                <c:pt idx="19">
                  <c:v>39563</c:v>
                </c:pt>
                <c:pt idx="20">
                  <c:v>39588</c:v>
                </c:pt>
                <c:pt idx="21">
                  <c:v>39606</c:v>
                </c:pt>
                <c:pt idx="22">
                  <c:v>39716</c:v>
                </c:pt>
                <c:pt idx="23">
                  <c:v>39736</c:v>
                </c:pt>
                <c:pt idx="24">
                  <c:v>39787</c:v>
                </c:pt>
                <c:pt idx="25">
                  <c:v>39807</c:v>
                </c:pt>
                <c:pt idx="26">
                  <c:v>40190</c:v>
                </c:pt>
                <c:pt idx="27">
                  <c:v>40234</c:v>
                </c:pt>
                <c:pt idx="28">
                  <c:v>40308</c:v>
                </c:pt>
                <c:pt idx="29">
                  <c:v>40498</c:v>
                </c:pt>
                <c:pt idx="30">
                  <c:v>40511</c:v>
                </c:pt>
                <c:pt idx="31">
                  <c:v>40532</c:v>
                </c:pt>
                <c:pt idx="32">
                  <c:v>40563</c:v>
                </c:pt>
                <c:pt idx="33">
                  <c:v>40598</c:v>
                </c:pt>
                <c:pt idx="34">
                  <c:v>40627</c:v>
                </c:pt>
                <c:pt idx="35">
                  <c:v>40654</c:v>
                </c:pt>
                <c:pt idx="36">
                  <c:v>40681</c:v>
                </c:pt>
                <c:pt idx="37">
                  <c:v>40714</c:v>
                </c:pt>
                <c:pt idx="38">
                  <c:v>40882</c:v>
                </c:pt>
                <c:pt idx="39">
                  <c:v>40963</c:v>
                </c:pt>
                <c:pt idx="40">
                  <c:v>41047</c:v>
                </c:pt>
                <c:pt idx="41">
                  <c:v>42040</c:v>
                </c:pt>
                <c:pt idx="42">
                  <c:v>42114</c:v>
                </c:pt>
                <c:pt idx="43">
                  <c:v>42183</c:v>
                </c:pt>
                <c:pt idx="44">
                  <c:v>42253</c:v>
                </c:pt>
                <c:pt idx="45">
                  <c:v>42301</c:v>
                </c:pt>
              </c:numCache>
            </c:numRef>
          </c:cat>
          <c:val>
            <c:numRef>
              <c:f>Sheet1!$G$5:$G$50</c:f>
              <c:numCache>
                <c:formatCode>0%</c:formatCode>
                <c:ptCount val="46"/>
                <c:pt idx="0">
                  <c:v>0.08</c:v>
                </c:pt>
                <c:pt idx="1">
                  <c:v>0.06</c:v>
                </c:pt>
                <c:pt idx="2">
                  <c:v>7.0000000000000007E-2</c:v>
                </c:pt>
                <c:pt idx="3" formatCode="0.00%">
                  <c:v>7.4999999999999997E-2</c:v>
                </c:pt>
                <c:pt idx="4">
                  <c:v>0.08</c:v>
                </c:pt>
                <c:pt idx="5" formatCode="0.00%">
                  <c:v>8.5000000000000006E-2</c:v>
                </c:pt>
                <c:pt idx="6">
                  <c:v>0.09</c:v>
                </c:pt>
                <c:pt idx="7" formatCode="0.00%">
                  <c:v>9.5000000000000001E-2</c:v>
                </c:pt>
                <c:pt idx="8">
                  <c:v>0.1</c:v>
                </c:pt>
                <c:pt idx="9" formatCode="0.00%">
                  <c:v>0.105</c:v>
                </c:pt>
                <c:pt idx="10">
                  <c:v>0.11</c:v>
                </c:pt>
                <c:pt idx="11" formatCode="0.00%">
                  <c:v>0.115</c:v>
                </c:pt>
                <c:pt idx="12">
                  <c:v>0.12</c:v>
                </c:pt>
                <c:pt idx="13" formatCode="0.00%">
                  <c:v>0.125</c:v>
                </c:pt>
                <c:pt idx="14">
                  <c:v>0.13</c:v>
                </c:pt>
                <c:pt idx="15" formatCode="0.00%">
                  <c:v>0.13500000000000001</c:v>
                </c:pt>
                <c:pt idx="16" formatCode="0.00%">
                  <c:v>0.14499999999999999</c:v>
                </c:pt>
                <c:pt idx="17">
                  <c:v>0.15</c:v>
                </c:pt>
                <c:pt idx="18" formatCode="0.00%">
                  <c:v>0.155</c:v>
                </c:pt>
                <c:pt idx="19">
                  <c:v>0.16</c:v>
                </c:pt>
                <c:pt idx="20" formatCode="0.00%">
                  <c:v>0.16500000000000001</c:v>
                </c:pt>
                <c:pt idx="21" formatCode="0.00%">
                  <c:v>0.17499999999999999</c:v>
                </c:pt>
                <c:pt idx="22" formatCode="0.0%">
                  <c:v>0.16500000000000001</c:v>
                </c:pt>
                <c:pt idx="23" formatCode="0.0%">
                  <c:v>0.16</c:v>
                </c:pt>
                <c:pt idx="24" formatCode="0.0%">
                  <c:v>0.14000000000000001</c:v>
                </c:pt>
                <c:pt idx="25" formatCode="0.0%">
                  <c:v>0.13500000000000001</c:v>
                </c:pt>
                <c:pt idx="26" formatCode="0.0%">
                  <c:v>0.13500000000000001</c:v>
                </c:pt>
                <c:pt idx="27" formatCode="0.0%">
                  <c:v>0.13500000000000001</c:v>
                </c:pt>
                <c:pt idx="28" formatCode="0.0%">
                  <c:v>0.13500000000000001</c:v>
                </c:pt>
                <c:pt idx="29" formatCode="0.0%">
                  <c:v>0.14000000000000001</c:v>
                </c:pt>
                <c:pt idx="30" formatCode="0.0%">
                  <c:v>0.14499999999999999</c:v>
                </c:pt>
                <c:pt idx="31" formatCode="0.0%">
                  <c:v>0.15</c:v>
                </c:pt>
                <c:pt idx="32" formatCode="0.0%">
                  <c:v>0.155</c:v>
                </c:pt>
                <c:pt idx="33" formatCode="0.0%">
                  <c:v>0.16</c:v>
                </c:pt>
                <c:pt idx="34" formatCode="0.0%">
                  <c:v>0.16500000000000001</c:v>
                </c:pt>
                <c:pt idx="35" formatCode="0.0%">
                  <c:v>0.17</c:v>
                </c:pt>
                <c:pt idx="36" formatCode="0.0%">
                  <c:v>0.17499999999999999</c:v>
                </c:pt>
                <c:pt idx="37" formatCode="0.0%">
                  <c:v>0.18</c:v>
                </c:pt>
                <c:pt idx="38" formatCode="0.0%">
                  <c:v>0.17499999999999999</c:v>
                </c:pt>
                <c:pt idx="39" formatCode="0.0%">
                  <c:v>0.17</c:v>
                </c:pt>
                <c:pt idx="40" formatCode="0.0%">
                  <c:v>0.16500000000000001</c:v>
                </c:pt>
                <c:pt idx="41" formatCode="0.0%">
                  <c:v>0.16</c:v>
                </c:pt>
                <c:pt idx="42" formatCode="0.0%">
                  <c:v>0.15</c:v>
                </c:pt>
                <c:pt idx="43" formatCode="0.0%">
                  <c:v>0.14499999999999999</c:v>
                </c:pt>
                <c:pt idx="44" formatCode="0.0%">
                  <c:v>0.14000000000000001</c:v>
                </c:pt>
                <c:pt idx="45" formatCode="0.0%">
                  <c:v>0.13500000000000001</c:v>
                </c:pt>
              </c:numCache>
            </c:numRef>
          </c:val>
          <c:smooth val="0"/>
          <c:extLst>
            <c:ext xmlns:c16="http://schemas.microsoft.com/office/drawing/2014/chart" uri="{C3380CC4-5D6E-409C-BE32-E72D297353CC}">
              <c16:uniqueId val="{00000000-C65D-4F14-AEA7-CE07138D5DC2}"/>
            </c:ext>
          </c:extLst>
        </c:ser>
        <c:ser>
          <c:idx val="1"/>
          <c:order val="1"/>
          <c:tx>
            <c:strRef>
              <c:f>Sheet1!$F$1</c:f>
              <c:strCache>
                <c:ptCount val="1"/>
                <c:pt idx="0">
                  <c:v>Big Banks</c:v>
                </c:pt>
              </c:strCache>
            </c:strRef>
          </c:tx>
          <c:spPr>
            <a:ln w="19050"/>
          </c:spPr>
          <c:marker>
            <c:symbol val="square"/>
            <c:size val="4"/>
          </c:marker>
          <c:cat>
            <c:numRef>
              <c:f>Sheet1!$E$5:$E$50</c:f>
              <c:numCache>
                <c:formatCode>yyyymmdd</c:formatCode>
                <c:ptCount val="46"/>
                <c:pt idx="0">
                  <c:v>35875</c:v>
                </c:pt>
                <c:pt idx="1">
                  <c:v>36485</c:v>
                </c:pt>
                <c:pt idx="2">
                  <c:v>37885</c:v>
                </c:pt>
                <c:pt idx="3">
                  <c:v>38102</c:v>
                </c:pt>
                <c:pt idx="4">
                  <c:v>38903</c:v>
                </c:pt>
                <c:pt idx="5">
                  <c:v>38944</c:v>
                </c:pt>
                <c:pt idx="6">
                  <c:v>39036</c:v>
                </c:pt>
                <c:pt idx="7">
                  <c:v>39097</c:v>
                </c:pt>
                <c:pt idx="8">
                  <c:v>39138</c:v>
                </c:pt>
                <c:pt idx="9">
                  <c:v>39188</c:v>
                </c:pt>
                <c:pt idx="10">
                  <c:v>39217</c:v>
                </c:pt>
                <c:pt idx="11">
                  <c:v>39238</c:v>
                </c:pt>
                <c:pt idx="12">
                  <c:v>39309</c:v>
                </c:pt>
                <c:pt idx="13">
                  <c:v>39350</c:v>
                </c:pt>
                <c:pt idx="14">
                  <c:v>39380</c:v>
                </c:pt>
                <c:pt idx="15">
                  <c:v>39412</c:v>
                </c:pt>
                <c:pt idx="16">
                  <c:v>39441</c:v>
                </c:pt>
                <c:pt idx="17">
                  <c:v>39472</c:v>
                </c:pt>
                <c:pt idx="18">
                  <c:v>39525</c:v>
                </c:pt>
                <c:pt idx="19">
                  <c:v>39563</c:v>
                </c:pt>
                <c:pt idx="20">
                  <c:v>39588</c:v>
                </c:pt>
                <c:pt idx="21">
                  <c:v>39606</c:v>
                </c:pt>
                <c:pt idx="22">
                  <c:v>39716</c:v>
                </c:pt>
                <c:pt idx="23">
                  <c:v>39736</c:v>
                </c:pt>
                <c:pt idx="24">
                  <c:v>39787</c:v>
                </c:pt>
                <c:pt idx="25">
                  <c:v>39807</c:v>
                </c:pt>
                <c:pt idx="26">
                  <c:v>40190</c:v>
                </c:pt>
                <c:pt idx="27">
                  <c:v>40234</c:v>
                </c:pt>
                <c:pt idx="28">
                  <c:v>40308</c:v>
                </c:pt>
                <c:pt idx="29">
                  <c:v>40498</c:v>
                </c:pt>
                <c:pt idx="30">
                  <c:v>40511</c:v>
                </c:pt>
                <c:pt idx="31">
                  <c:v>40532</c:v>
                </c:pt>
                <c:pt idx="32">
                  <c:v>40563</c:v>
                </c:pt>
                <c:pt idx="33">
                  <c:v>40598</c:v>
                </c:pt>
                <c:pt idx="34">
                  <c:v>40627</c:v>
                </c:pt>
                <c:pt idx="35">
                  <c:v>40654</c:v>
                </c:pt>
                <c:pt idx="36">
                  <c:v>40681</c:v>
                </c:pt>
                <c:pt idx="37">
                  <c:v>40714</c:v>
                </c:pt>
                <c:pt idx="38">
                  <c:v>40882</c:v>
                </c:pt>
                <c:pt idx="39">
                  <c:v>40963</c:v>
                </c:pt>
                <c:pt idx="40">
                  <c:v>41047</c:v>
                </c:pt>
                <c:pt idx="41">
                  <c:v>42040</c:v>
                </c:pt>
                <c:pt idx="42">
                  <c:v>42114</c:v>
                </c:pt>
                <c:pt idx="43">
                  <c:v>42183</c:v>
                </c:pt>
                <c:pt idx="44">
                  <c:v>42253</c:v>
                </c:pt>
                <c:pt idx="45">
                  <c:v>42301</c:v>
                </c:pt>
              </c:numCache>
            </c:numRef>
          </c:cat>
          <c:val>
            <c:numRef>
              <c:f>Sheet1!$F$5:$F$50</c:f>
              <c:numCache>
                <c:formatCode>0%</c:formatCode>
                <c:ptCount val="46"/>
                <c:pt idx="0">
                  <c:v>0.08</c:v>
                </c:pt>
                <c:pt idx="1">
                  <c:v>0.06</c:v>
                </c:pt>
                <c:pt idx="2">
                  <c:v>7.0000000000000007E-2</c:v>
                </c:pt>
                <c:pt idx="3" formatCode="0.00%">
                  <c:v>7.4999999999999997E-2</c:v>
                </c:pt>
                <c:pt idx="4">
                  <c:v>0.08</c:v>
                </c:pt>
                <c:pt idx="5" formatCode="0.00%">
                  <c:v>8.5000000000000006E-2</c:v>
                </c:pt>
                <c:pt idx="6">
                  <c:v>0.09</c:v>
                </c:pt>
                <c:pt idx="7" formatCode="0.00%">
                  <c:v>9.5000000000000001E-2</c:v>
                </c:pt>
                <c:pt idx="8">
                  <c:v>0.1</c:v>
                </c:pt>
                <c:pt idx="9" formatCode="0.00%">
                  <c:v>0.105</c:v>
                </c:pt>
                <c:pt idx="10">
                  <c:v>0.11</c:v>
                </c:pt>
                <c:pt idx="11" formatCode="0.00%">
                  <c:v>0.115</c:v>
                </c:pt>
                <c:pt idx="12">
                  <c:v>0.12</c:v>
                </c:pt>
                <c:pt idx="13" formatCode="0.00%">
                  <c:v>0.125</c:v>
                </c:pt>
                <c:pt idx="14">
                  <c:v>0.13</c:v>
                </c:pt>
                <c:pt idx="15" formatCode="0.00%">
                  <c:v>0.13500000000000001</c:v>
                </c:pt>
                <c:pt idx="16" formatCode="0.00%">
                  <c:v>0.14499999999999999</c:v>
                </c:pt>
                <c:pt idx="17">
                  <c:v>0.15</c:v>
                </c:pt>
                <c:pt idx="18" formatCode="0.00%">
                  <c:v>0.155</c:v>
                </c:pt>
                <c:pt idx="19">
                  <c:v>0.16</c:v>
                </c:pt>
                <c:pt idx="20" formatCode="0.00%">
                  <c:v>0.16500000000000001</c:v>
                </c:pt>
                <c:pt idx="21" formatCode="0.00%">
                  <c:v>0.17499999999999999</c:v>
                </c:pt>
                <c:pt idx="22" formatCode="0.00%">
                  <c:v>0.17499999999999999</c:v>
                </c:pt>
                <c:pt idx="23" formatCode="0.00%">
                  <c:v>0.17</c:v>
                </c:pt>
                <c:pt idx="24" formatCode="0.00%">
                  <c:v>0.16</c:v>
                </c:pt>
                <c:pt idx="25" formatCode="0.00%">
                  <c:v>0.155</c:v>
                </c:pt>
                <c:pt idx="26" formatCode="0.00%">
                  <c:v>0.16</c:v>
                </c:pt>
                <c:pt idx="27" formatCode="0.00%">
                  <c:v>0.16500000000000001</c:v>
                </c:pt>
                <c:pt idx="28" formatCode="0.00%">
                  <c:v>0.17</c:v>
                </c:pt>
                <c:pt idx="29" formatCode="0.00%">
                  <c:v>0.17499999999999999</c:v>
                </c:pt>
                <c:pt idx="30" formatCode="0.00%">
                  <c:v>0.18</c:v>
                </c:pt>
                <c:pt idx="31" formatCode="0.00%">
                  <c:v>0.185</c:v>
                </c:pt>
                <c:pt idx="32" formatCode="0.00%">
                  <c:v>0.19</c:v>
                </c:pt>
                <c:pt idx="33" formatCode="0.00%">
                  <c:v>0.19500000000000001</c:v>
                </c:pt>
                <c:pt idx="34" formatCode="0.00%">
                  <c:v>0.2</c:v>
                </c:pt>
                <c:pt idx="35" formatCode="0.00%">
                  <c:v>0.20499999999999999</c:v>
                </c:pt>
                <c:pt idx="36" formatCode="0.00%">
                  <c:v>0.21</c:v>
                </c:pt>
                <c:pt idx="37" formatCode="0.00%">
                  <c:v>0.215</c:v>
                </c:pt>
                <c:pt idx="38" formatCode="0.00%">
                  <c:v>0.21</c:v>
                </c:pt>
                <c:pt idx="39" formatCode="0.00%">
                  <c:v>0.20499999999999999</c:v>
                </c:pt>
                <c:pt idx="40" formatCode="0.00%">
                  <c:v>0.2</c:v>
                </c:pt>
                <c:pt idx="41" formatCode="0.00%">
                  <c:v>0.19500000000000001</c:v>
                </c:pt>
                <c:pt idx="42" formatCode="0.00%">
                  <c:v>0.185</c:v>
                </c:pt>
                <c:pt idx="43" formatCode="0.00%">
                  <c:v>0.18</c:v>
                </c:pt>
                <c:pt idx="44" formatCode="0.00%">
                  <c:v>0.17499999999999999</c:v>
                </c:pt>
                <c:pt idx="45">
                  <c:v>0.17</c:v>
                </c:pt>
              </c:numCache>
            </c:numRef>
          </c:val>
          <c:smooth val="0"/>
          <c:extLst>
            <c:ext xmlns:c16="http://schemas.microsoft.com/office/drawing/2014/chart" uri="{C3380CC4-5D6E-409C-BE32-E72D297353CC}">
              <c16:uniqueId val="{00000001-C65D-4F14-AEA7-CE07138D5DC2}"/>
            </c:ext>
          </c:extLst>
        </c:ser>
        <c:dLbls>
          <c:showLegendKey val="0"/>
          <c:showVal val="0"/>
          <c:showCatName val="0"/>
          <c:showSerName val="0"/>
          <c:showPercent val="0"/>
          <c:showBubbleSize val="0"/>
        </c:dLbls>
        <c:marker val="1"/>
        <c:smooth val="0"/>
        <c:axId val="208881920"/>
        <c:axId val="208883712"/>
      </c:lineChart>
      <c:dateAx>
        <c:axId val="208881920"/>
        <c:scaling>
          <c:orientation val="minMax"/>
        </c:scaling>
        <c:delete val="0"/>
        <c:axPos val="b"/>
        <c:numFmt formatCode="yyyy" sourceLinked="0"/>
        <c:majorTickMark val="out"/>
        <c:minorTickMark val="none"/>
        <c:tickLblPos val="nextTo"/>
        <c:crossAx val="208883712"/>
        <c:crosses val="autoZero"/>
        <c:auto val="1"/>
        <c:lblOffset val="100"/>
        <c:baseTimeUnit val="days"/>
      </c:dateAx>
      <c:valAx>
        <c:axId val="208883712"/>
        <c:scaling>
          <c:orientation val="minMax"/>
        </c:scaling>
        <c:delete val="0"/>
        <c:axPos val="l"/>
        <c:majorGridlines/>
        <c:numFmt formatCode="0%" sourceLinked="1"/>
        <c:majorTickMark val="out"/>
        <c:minorTickMark val="none"/>
        <c:tickLblPos val="nextTo"/>
        <c:crossAx val="208881920"/>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Domestic Credit to Private Sector (% of GDP)</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Sheet1!$A$27:$A$87</c:f>
              <c:numCache>
                <c:formatCode>General</c:formatCod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numCache>
            </c:numRef>
          </c:cat>
          <c:val>
            <c:numRef>
              <c:f>Sheet1!$B$27:$B$87</c:f>
              <c:numCache>
                <c:formatCode>General</c:formatCode>
                <c:ptCount val="61"/>
                <c:pt idx="0">
                  <c:v>70.874831119999996</c:v>
                </c:pt>
                <c:pt idx="1">
                  <c:v>75.080116959999998</c:v>
                </c:pt>
                <c:pt idx="2">
                  <c:v>75.550938290000005</c:v>
                </c:pt>
                <c:pt idx="3">
                  <c:v>80.294379550000002</c:v>
                </c:pt>
                <c:pt idx="4">
                  <c:v>83.142709490000001</c:v>
                </c:pt>
                <c:pt idx="5">
                  <c:v>86.137021540000006</c:v>
                </c:pt>
                <c:pt idx="6">
                  <c:v>83.506168020000004</c:v>
                </c:pt>
                <c:pt idx="7">
                  <c:v>87.018332950000001</c:v>
                </c:pt>
                <c:pt idx="8">
                  <c:v>87.850587239999996</c:v>
                </c:pt>
                <c:pt idx="9">
                  <c:v>86.759509429999994</c:v>
                </c:pt>
                <c:pt idx="10">
                  <c:v>87.676684339999994</c:v>
                </c:pt>
                <c:pt idx="11">
                  <c:v>91.117078849999999</c:v>
                </c:pt>
                <c:pt idx="12">
                  <c:v>95.791303380000002</c:v>
                </c:pt>
                <c:pt idx="13">
                  <c:v>94.838869970000005</c:v>
                </c:pt>
                <c:pt idx="14">
                  <c:v>92.286678559999999</c:v>
                </c:pt>
                <c:pt idx="15">
                  <c:v>90.47470672</c:v>
                </c:pt>
                <c:pt idx="16">
                  <c:v>89.884685860000005</c:v>
                </c:pt>
                <c:pt idx="17">
                  <c:v>90.176451520000001</c:v>
                </c:pt>
                <c:pt idx="18">
                  <c:v>91.631243740000002</c:v>
                </c:pt>
                <c:pt idx="19">
                  <c:v>92.945532290000003</c:v>
                </c:pt>
                <c:pt idx="20">
                  <c:v>94.354865989999993</c:v>
                </c:pt>
                <c:pt idx="21">
                  <c:v>89.238007670000002</c:v>
                </c:pt>
                <c:pt idx="22">
                  <c:v>92.610926320000004</c:v>
                </c:pt>
                <c:pt idx="23">
                  <c:v>96.109272799999999</c:v>
                </c:pt>
                <c:pt idx="24">
                  <c:v>96.796067870000002</c:v>
                </c:pt>
                <c:pt idx="25">
                  <c:v>103.68461302</c:v>
                </c:pt>
                <c:pt idx="26">
                  <c:v>110.16171052</c:v>
                </c:pt>
                <c:pt idx="27">
                  <c:v>112.61905504000001</c:v>
                </c:pt>
                <c:pt idx="28">
                  <c:v>113.69086213</c:v>
                </c:pt>
                <c:pt idx="29">
                  <c:v>117.5399525</c:v>
                </c:pt>
                <c:pt idx="30">
                  <c:v>114.79142571</c:v>
                </c:pt>
                <c:pt idx="31">
                  <c:v>119.17767292000001</c:v>
                </c:pt>
                <c:pt idx="32">
                  <c:v>118.24316376</c:v>
                </c:pt>
                <c:pt idx="33">
                  <c:v>120.99453219</c:v>
                </c:pt>
                <c:pt idx="34">
                  <c:v>120.18303527</c:v>
                </c:pt>
                <c:pt idx="35">
                  <c:v>130.1685995</c:v>
                </c:pt>
                <c:pt idx="36">
                  <c:v>137.66571110000001</c:v>
                </c:pt>
                <c:pt idx="37">
                  <c:v>146.57982023</c:v>
                </c:pt>
                <c:pt idx="38">
                  <c:v>157.80463602</c:v>
                </c:pt>
                <c:pt idx="39">
                  <c:v>171.62331341000001</c:v>
                </c:pt>
                <c:pt idx="40">
                  <c:v>162.59813919999999</c:v>
                </c:pt>
                <c:pt idx="41">
                  <c:v>170.85117199000001</c:v>
                </c:pt>
                <c:pt idx="42">
                  <c:v>162.29577631000001</c:v>
                </c:pt>
                <c:pt idx="43">
                  <c:v>177.37234588000001</c:v>
                </c:pt>
                <c:pt idx="44">
                  <c:v>184.85796087</c:v>
                </c:pt>
                <c:pt idx="45">
                  <c:v>188.67006889000001</c:v>
                </c:pt>
                <c:pt idx="46">
                  <c:v>198.29784814000001</c:v>
                </c:pt>
                <c:pt idx="47">
                  <c:v>206.67073873000001</c:v>
                </c:pt>
                <c:pt idx="48">
                  <c:v>185.84302596000001</c:v>
                </c:pt>
                <c:pt idx="49">
                  <c:v>187.85798675000001</c:v>
                </c:pt>
                <c:pt idx="50">
                  <c:v>182.6113398</c:v>
                </c:pt>
                <c:pt idx="51">
                  <c:v>175.11611134</c:v>
                </c:pt>
                <c:pt idx="52">
                  <c:v>175.67594403000001</c:v>
                </c:pt>
                <c:pt idx="53">
                  <c:v>184.66894798999999</c:v>
                </c:pt>
                <c:pt idx="54">
                  <c:v>184.89689159</c:v>
                </c:pt>
                <c:pt idx="55">
                  <c:v>179.59068893</c:v>
                </c:pt>
                <c:pt idx="56">
                  <c:v>182.31537256999999</c:v>
                </c:pt>
                <c:pt idx="57">
                  <c:v>190.24086333</c:v>
                </c:pt>
                <c:pt idx="58">
                  <c:v>178.97336587999999</c:v>
                </c:pt>
                <c:pt idx="59">
                  <c:v>190.75599507000001</c:v>
                </c:pt>
                <c:pt idx="60">
                  <c:v>215.94510005000001</c:v>
                </c:pt>
              </c:numCache>
            </c:numRef>
          </c:val>
          <c:smooth val="0"/>
          <c:extLst>
            <c:ext xmlns:c16="http://schemas.microsoft.com/office/drawing/2014/chart" uri="{C3380CC4-5D6E-409C-BE32-E72D297353CC}">
              <c16:uniqueId val="{00000000-20A3-4C16-83D2-8E710655C8EE}"/>
            </c:ext>
          </c:extLst>
        </c:ser>
        <c:dLbls>
          <c:showLegendKey val="0"/>
          <c:showVal val="0"/>
          <c:showCatName val="0"/>
          <c:showSerName val="0"/>
          <c:showPercent val="0"/>
          <c:showBubbleSize val="0"/>
        </c:dLbls>
        <c:smooth val="0"/>
        <c:axId val="814984159"/>
        <c:axId val="1167647247"/>
      </c:lineChart>
      <c:catAx>
        <c:axId val="814984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67647247"/>
        <c:crosses val="autoZero"/>
        <c:auto val="1"/>
        <c:lblAlgn val="ctr"/>
        <c:lblOffset val="100"/>
        <c:noMultiLvlLbl val="0"/>
      </c:catAx>
      <c:valAx>
        <c:axId val="1167647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14984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Household Mortgage Debt (unit: billion USD)</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strRef>
              <c:f>'My Series'!$K$27:$K$118</c:f>
              <c:strCache>
                <c:ptCount val="92"/>
                <c:pt idx="0">
                  <c:v>03/1999</c:v>
                </c:pt>
                <c:pt idx="1">
                  <c:v>06/1999</c:v>
                </c:pt>
                <c:pt idx="2">
                  <c:v>09/1999</c:v>
                </c:pt>
                <c:pt idx="3">
                  <c:v>12/1999</c:v>
                </c:pt>
                <c:pt idx="4">
                  <c:v>03/2000</c:v>
                </c:pt>
                <c:pt idx="5">
                  <c:v>06/2000</c:v>
                </c:pt>
                <c:pt idx="6">
                  <c:v>09/2000</c:v>
                </c:pt>
                <c:pt idx="7">
                  <c:v>12/2000</c:v>
                </c:pt>
                <c:pt idx="8">
                  <c:v>03/2001</c:v>
                </c:pt>
                <c:pt idx="9">
                  <c:v>06/2001</c:v>
                </c:pt>
                <c:pt idx="10">
                  <c:v>09/2001</c:v>
                </c:pt>
                <c:pt idx="11">
                  <c:v>12/2001</c:v>
                </c:pt>
                <c:pt idx="12">
                  <c:v>03/2002</c:v>
                </c:pt>
                <c:pt idx="13">
                  <c:v>06/2002</c:v>
                </c:pt>
                <c:pt idx="14">
                  <c:v>09/2002</c:v>
                </c:pt>
                <c:pt idx="15">
                  <c:v>12/2002</c:v>
                </c:pt>
                <c:pt idx="16">
                  <c:v>03/2003</c:v>
                </c:pt>
                <c:pt idx="17">
                  <c:v>06/2003</c:v>
                </c:pt>
                <c:pt idx="18">
                  <c:v>09/2003</c:v>
                </c:pt>
                <c:pt idx="19">
                  <c:v>12/2003</c:v>
                </c:pt>
                <c:pt idx="20">
                  <c:v>03/2004</c:v>
                </c:pt>
                <c:pt idx="21">
                  <c:v>06/2004</c:v>
                </c:pt>
                <c:pt idx="22">
                  <c:v>09/2004</c:v>
                </c:pt>
                <c:pt idx="23">
                  <c:v>12/2004</c:v>
                </c:pt>
                <c:pt idx="24">
                  <c:v>03/2005</c:v>
                </c:pt>
                <c:pt idx="25">
                  <c:v>06/2005</c:v>
                </c:pt>
                <c:pt idx="26">
                  <c:v>09/2005</c:v>
                </c:pt>
                <c:pt idx="27">
                  <c:v>12/2005</c:v>
                </c:pt>
                <c:pt idx="28">
                  <c:v>03/2006</c:v>
                </c:pt>
                <c:pt idx="29">
                  <c:v>06/2006</c:v>
                </c:pt>
                <c:pt idx="30">
                  <c:v>09/2006</c:v>
                </c:pt>
                <c:pt idx="31">
                  <c:v>12/2006</c:v>
                </c:pt>
                <c:pt idx="32">
                  <c:v>03/2007</c:v>
                </c:pt>
                <c:pt idx="33">
                  <c:v>06/2007</c:v>
                </c:pt>
                <c:pt idx="34">
                  <c:v>09/2007</c:v>
                </c:pt>
                <c:pt idx="35">
                  <c:v>12/2007</c:v>
                </c:pt>
                <c:pt idx="36">
                  <c:v>03/2008</c:v>
                </c:pt>
                <c:pt idx="37">
                  <c:v>06/2008</c:v>
                </c:pt>
                <c:pt idx="38">
                  <c:v>09/2008</c:v>
                </c:pt>
                <c:pt idx="39">
                  <c:v>12/2008</c:v>
                </c:pt>
                <c:pt idx="40">
                  <c:v>03/2009</c:v>
                </c:pt>
                <c:pt idx="41">
                  <c:v>06/2009</c:v>
                </c:pt>
                <c:pt idx="42">
                  <c:v>09/2009</c:v>
                </c:pt>
                <c:pt idx="43">
                  <c:v>12/2009</c:v>
                </c:pt>
                <c:pt idx="44">
                  <c:v>03/2010</c:v>
                </c:pt>
                <c:pt idx="45">
                  <c:v>06/2010</c:v>
                </c:pt>
                <c:pt idx="46">
                  <c:v>09/2010</c:v>
                </c:pt>
                <c:pt idx="47">
                  <c:v>12/2010</c:v>
                </c:pt>
                <c:pt idx="48">
                  <c:v>03/2011</c:v>
                </c:pt>
                <c:pt idx="49">
                  <c:v>06/2011</c:v>
                </c:pt>
                <c:pt idx="50">
                  <c:v>09/2011</c:v>
                </c:pt>
                <c:pt idx="51">
                  <c:v>12/2011</c:v>
                </c:pt>
                <c:pt idx="52">
                  <c:v>03/2012</c:v>
                </c:pt>
                <c:pt idx="53">
                  <c:v>06/2012</c:v>
                </c:pt>
                <c:pt idx="54">
                  <c:v>09/2012</c:v>
                </c:pt>
                <c:pt idx="55">
                  <c:v>12/2012</c:v>
                </c:pt>
                <c:pt idx="56">
                  <c:v>03/2013</c:v>
                </c:pt>
                <c:pt idx="57">
                  <c:v>06/2013</c:v>
                </c:pt>
                <c:pt idx="58">
                  <c:v>09/2013</c:v>
                </c:pt>
                <c:pt idx="59">
                  <c:v>12/2013</c:v>
                </c:pt>
                <c:pt idx="60">
                  <c:v>03/2014</c:v>
                </c:pt>
                <c:pt idx="61">
                  <c:v>06/2014</c:v>
                </c:pt>
                <c:pt idx="62">
                  <c:v>09/2014</c:v>
                </c:pt>
                <c:pt idx="63">
                  <c:v>12/2014</c:v>
                </c:pt>
                <c:pt idx="64">
                  <c:v>03/2015</c:v>
                </c:pt>
                <c:pt idx="65">
                  <c:v>06/2015</c:v>
                </c:pt>
                <c:pt idx="66">
                  <c:v>09/2015</c:v>
                </c:pt>
                <c:pt idx="67">
                  <c:v>12/2015</c:v>
                </c:pt>
                <c:pt idx="68">
                  <c:v>03/2016</c:v>
                </c:pt>
                <c:pt idx="69">
                  <c:v>06/2016</c:v>
                </c:pt>
                <c:pt idx="70">
                  <c:v>09/2016</c:v>
                </c:pt>
                <c:pt idx="71">
                  <c:v>12/2016</c:v>
                </c:pt>
                <c:pt idx="72">
                  <c:v>03/2017</c:v>
                </c:pt>
                <c:pt idx="73">
                  <c:v>06/2017</c:v>
                </c:pt>
                <c:pt idx="74">
                  <c:v>09/2017</c:v>
                </c:pt>
                <c:pt idx="75">
                  <c:v>12/2017</c:v>
                </c:pt>
                <c:pt idx="76">
                  <c:v>03/2018</c:v>
                </c:pt>
                <c:pt idx="77">
                  <c:v>06/2018</c:v>
                </c:pt>
                <c:pt idx="78">
                  <c:v>09/2018</c:v>
                </c:pt>
                <c:pt idx="79">
                  <c:v>12/2018</c:v>
                </c:pt>
                <c:pt idx="80">
                  <c:v>03/2019</c:v>
                </c:pt>
                <c:pt idx="81">
                  <c:v>06/2019</c:v>
                </c:pt>
                <c:pt idx="82">
                  <c:v>09/2019</c:v>
                </c:pt>
                <c:pt idx="83">
                  <c:v>12/2019</c:v>
                </c:pt>
                <c:pt idx="84">
                  <c:v>03/2020</c:v>
                </c:pt>
                <c:pt idx="85">
                  <c:v>06/2020</c:v>
                </c:pt>
                <c:pt idx="86">
                  <c:v>09/2020</c:v>
                </c:pt>
                <c:pt idx="87">
                  <c:v>12/2020</c:v>
                </c:pt>
                <c:pt idx="88">
                  <c:v>03/2021</c:v>
                </c:pt>
                <c:pt idx="89">
                  <c:v>06/2021</c:v>
                </c:pt>
                <c:pt idx="90">
                  <c:v>09/2021</c:v>
                </c:pt>
                <c:pt idx="91">
                  <c:v>12/2021</c:v>
                </c:pt>
              </c:strCache>
            </c:strRef>
          </c:cat>
          <c:val>
            <c:numRef>
              <c:f>'My Series'!$L$27:$L$118</c:f>
              <c:numCache>
                <c:formatCode>General</c:formatCode>
                <c:ptCount val="92"/>
                <c:pt idx="0">
                  <c:v>3200</c:v>
                </c:pt>
                <c:pt idx="1">
                  <c:v>3310</c:v>
                </c:pt>
                <c:pt idx="2">
                  <c:v>3460</c:v>
                </c:pt>
                <c:pt idx="3">
                  <c:v>3370</c:v>
                </c:pt>
                <c:pt idx="4">
                  <c:v>3620</c:v>
                </c:pt>
                <c:pt idx="5">
                  <c:v>3710</c:v>
                </c:pt>
                <c:pt idx="6">
                  <c:v>3820</c:v>
                </c:pt>
                <c:pt idx="7">
                  <c:v>3900</c:v>
                </c:pt>
                <c:pt idx="8">
                  <c:v>4080</c:v>
                </c:pt>
                <c:pt idx="9">
                  <c:v>3840</c:v>
                </c:pt>
                <c:pt idx="10">
                  <c:v>4170</c:v>
                </c:pt>
                <c:pt idx="11">
                  <c:v>4150</c:v>
                </c:pt>
                <c:pt idx="12">
                  <c:v>4450</c:v>
                </c:pt>
                <c:pt idx="13">
                  <c:v>4430</c:v>
                </c:pt>
                <c:pt idx="14">
                  <c:v>4740</c:v>
                </c:pt>
                <c:pt idx="15">
                  <c:v>4660</c:v>
                </c:pt>
                <c:pt idx="16">
                  <c:v>4942</c:v>
                </c:pt>
                <c:pt idx="17">
                  <c:v>5080</c:v>
                </c:pt>
                <c:pt idx="18">
                  <c:v>5183</c:v>
                </c:pt>
                <c:pt idx="19">
                  <c:v>5660</c:v>
                </c:pt>
                <c:pt idx="20">
                  <c:v>5840</c:v>
                </c:pt>
                <c:pt idx="21">
                  <c:v>5967</c:v>
                </c:pt>
                <c:pt idx="22">
                  <c:v>6210</c:v>
                </c:pt>
                <c:pt idx="23">
                  <c:v>6360</c:v>
                </c:pt>
                <c:pt idx="24">
                  <c:v>6512</c:v>
                </c:pt>
                <c:pt idx="25">
                  <c:v>6696</c:v>
                </c:pt>
                <c:pt idx="26">
                  <c:v>6906</c:v>
                </c:pt>
                <c:pt idx="27">
                  <c:v>7102</c:v>
                </c:pt>
                <c:pt idx="28">
                  <c:v>7436</c:v>
                </c:pt>
                <c:pt idx="29">
                  <c:v>7760</c:v>
                </c:pt>
                <c:pt idx="30">
                  <c:v>8045</c:v>
                </c:pt>
                <c:pt idx="31">
                  <c:v>8234</c:v>
                </c:pt>
                <c:pt idx="32">
                  <c:v>8422</c:v>
                </c:pt>
                <c:pt idx="33">
                  <c:v>8706</c:v>
                </c:pt>
                <c:pt idx="34">
                  <c:v>8925</c:v>
                </c:pt>
                <c:pt idx="35">
                  <c:v>9101</c:v>
                </c:pt>
                <c:pt idx="36">
                  <c:v>9234</c:v>
                </c:pt>
                <c:pt idx="37">
                  <c:v>9273</c:v>
                </c:pt>
                <c:pt idx="38">
                  <c:v>9294</c:v>
                </c:pt>
                <c:pt idx="39">
                  <c:v>9257</c:v>
                </c:pt>
                <c:pt idx="40">
                  <c:v>9135</c:v>
                </c:pt>
                <c:pt idx="41">
                  <c:v>9063</c:v>
                </c:pt>
                <c:pt idx="42">
                  <c:v>8944</c:v>
                </c:pt>
                <c:pt idx="43">
                  <c:v>8843</c:v>
                </c:pt>
                <c:pt idx="44">
                  <c:v>8834</c:v>
                </c:pt>
                <c:pt idx="45">
                  <c:v>8703</c:v>
                </c:pt>
                <c:pt idx="46">
                  <c:v>8609</c:v>
                </c:pt>
                <c:pt idx="47">
                  <c:v>8452</c:v>
                </c:pt>
                <c:pt idx="48">
                  <c:v>8544</c:v>
                </c:pt>
                <c:pt idx="49">
                  <c:v>8516</c:v>
                </c:pt>
                <c:pt idx="50">
                  <c:v>8402</c:v>
                </c:pt>
                <c:pt idx="51">
                  <c:v>8268</c:v>
                </c:pt>
                <c:pt idx="52">
                  <c:v>8187</c:v>
                </c:pt>
                <c:pt idx="53">
                  <c:v>8147</c:v>
                </c:pt>
                <c:pt idx="54">
                  <c:v>8028</c:v>
                </c:pt>
                <c:pt idx="55">
                  <c:v>8033</c:v>
                </c:pt>
                <c:pt idx="56">
                  <c:v>7932</c:v>
                </c:pt>
                <c:pt idx="57">
                  <c:v>7841</c:v>
                </c:pt>
                <c:pt idx="58">
                  <c:v>7897</c:v>
                </c:pt>
                <c:pt idx="59">
                  <c:v>8049</c:v>
                </c:pt>
                <c:pt idx="60">
                  <c:v>8165</c:v>
                </c:pt>
                <c:pt idx="61">
                  <c:v>8096</c:v>
                </c:pt>
                <c:pt idx="62">
                  <c:v>8131</c:v>
                </c:pt>
                <c:pt idx="63">
                  <c:v>8170</c:v>
                </c:pt>
                <c:pt idx="64">
                  <c:v>8171</c:v>
                </c:pt>
                <c:pt idx="65">
                  <c:v>8116</c:v>
                </c:pt>
                <c:pt idx="66">
                  <c:v>8260</c:v>
                </c:pt>
                <c:pt idx="67">
                  <c:v>8249</c:v>
                </c:pt>
                <c:pt idx="68">
                  <c:v>8369</c:v>
                </c:pt>
                <c:pt idx="69">
                  <c:v>8362</c:v>
                </c:pt>
                <c:pt idx="70">
                  <c:v>8350</c:v>
                </c:pt>
                <c:pt idx="71">
                  <c:v>8480</c:v>
                </c:pt>
                <c:pt idx="72">
                  <c:v>8627</c:v>
                </c:pt>
                <c:pt idx="73">
                  <c:v>8691</c:v>
                </c:pt>
                <c:pt idx="74">
                  <c:v>8743</c:v>
                </c:pt>
                <c:pt idx="75">
                  <c:v>8882</c:v>
                </c:pt>
                <c:pt idx="76">
                  <c:v>8939</c:v>
                </c:pt>
                <c:pt idx="77">
                  <c:v>8999</c:v>
                </c:pt>
                <c:pt idx="78">
                  <c:v>9140</c:v>
                </c:pt>
                <c:pt idx="79">
                  <c:v>9124</c:v>
                </c:pt>
                <c:pt idx="80">
                  <c:v>9244</c:v>
                </c:pt>
                <c:pt idx="81">
                  <c:v>9406</c:v>
                </c:pt>
                <c:pt idx="82">
                  <c:v>9437</c:v>
                </c:pt>
                <c:pt idx="83">
                  <c:v>9557</c:v>
                </c:pt>
                <c:pt idx="84">
                  <c:v>9713</c:v>
                </c:pt>
                <c:pt idx="85">
                  <c:v>9776</c:v>
                </c:pt>
                <c:pt idx="86">
                  <c:v>9861</c:v>
                </c:pt>
                <c:pt idx="87">
                  <c:v>10043</c:v>
                </c:pt>
                <c:pt idx="88">
                  <c:v>10160</c:v>
                </c:pt>
                <c:pt idx="89">
                  <c:v>10442</c:v>
                </c:pt>
                <c:pt idx="90">
                  <c:v>10672</c:v>
                </c:pt>
                <c:pt idx="91">
                  <c:v>10930</c:v>
                </c:pt>
              </c:numCache>
            </c:numRef>
          </c:val>
          <c:smooth val="0"/>
          <c:extLst>
            <c:ext xmlns:c16="http://schemas.microsoft.com/office/drawing/2014/chart" uri="{C3380CC4-5D6E-409C-BE32-E72D297353CC}">
              <c16:uniqueId val="{00000000-CD8A-4D68-A0A0-9356AAE45C45}"/>
            </c:ext>
          </c:extLst>
        </c:ser>
        <c:dLbls>
          <c:showLegendKey val="0"/>
          <c:showVal val="0"/>
          <c:showCatName val="0"/>
          <c:showSerName val="0"/>
          <c:showPercent val="0"/>
          <c:showBubbleSize val="0"/>
        </c:dLbls>
        <c:smooth val="0"/>
        <c:axId val="1568550256"/>
        <c:axId val="1727545344"/>
      </c:lineChart>
      <c:catAx>
        <c:axId val="156855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27545344"/>
        <c:crosses val="autoZero"/>
        <c:auto val="1"/>
        <c:lblAlgn val="ctr"/>
        <c:lblOffset val="100"/>
        <c:noMultiLvlLbl val="0"/>
      </c:catAx>
      <c:valAx>
        <c:axId val="172754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6855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道琼斯指数（</a:t>
            </a:r>
            <a:r>
              <a:rPr lang="en-US" altLang="zh-CN"/>
              <a:t>2000-2010</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Sheet1!$A$25031:$A$27797</c:f>
              <c:numCache>
                <c:formatCode>yyyy\-mm\-dd;@</c:formatCode>
                <c:ptCount val="2767"/>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numCache>
            </c:numRef>
          </c:cat>
          <c:val>
            <c:numRef>
              <c:f>Sheet1!$B$25031:$B$27797</c:f>
              <c:numCache>
                <c:formatCode>###,###,###,###,##0.00_ </c:formatCode>
                <c:ptCount val="2767"/>
                <c:pt idx="0">
                  <c:v>11357.51</c:v>
                </c:pt>
                <c:pt idx="1">
                  <c:v>10997.94</c:v>
                </c:pt>
                <c:pt idx="2">
                  <c:v>11122.66</c:v>
                </c:pt>
                <c:pt idx="3">
                  <c:v>11253.27</c:v>
                </c:pt>
                <c:pt idx="4">
                  <c:v>11522.56</c:v>
                </c:pt>
                <c:pt idx="5">
                  <c:v>11572.2</c:v>
                </c:pt>
                <c:pt idx="6">
                  <c:v>11511.09</c:v>
                </c:pt>
                <c:pt idx="7">
                  <c:v>11551.11</c:v>
                </c:pt>
                <c:pt idx="8">
                  <c:v>11582.44</c:v>
                </c:pt>
                <c:pt idx="9">
                  <c:v>11722.98</c:v>
                </c:pt>
                <c:pt idx="10">
                  <c:v>11560.73</c:v>
                </c:pt>
                <c:pt idx="11">
                  <c:v>11489.37</c:v>
                </c:pt>
                <c:pt idx="12">
                  <c:v>11351.3</c:v>
                </c:pt>
                <c:pt idx="13">
                  <c:v>11251.72</c:v>
                </c:pt>
                <c:pt idx="14">
                  <c:v>11008.17</c:v>
                </c:pt>
                <c:pt idx="15">
                  <c:v>11029.89</c:v>
                </c:pt>
                <c:pt idx="16">
                  <c:v>11032.99</c:v>
                </c:pt>
                <c:pt idx="17">
                  <c:v>11028.03</c:v>
                </c:pt>
                <c:pt idx="18">
                  <c:v>10738.88</c:v>
                </c:pt>
                <c:pt idx="19">
                  <c:v>10940.54</c:v>
                </c:pt>
                <c:pt idx="20">
                  <c:v>11041.06</c:v>
                </c:pt>
                <c:pt idx="21">
                  <c:v>11003.21</c:v>
                </c:pt>
                <c:pt idx="22">
                  <c:v>11013.45</c:v>
                </c:pt>
                <c:pt idx="23">
                  <c:v>10963.81</c:v>
                </c:pt>
                <c:pt idx="24">
                  <c:v>10905.79</c:v>
                </c:pt>
                <c:pt idx="25">
                  <c:v>10957.61</c:v>
                </c:pt>
                <c:pt idx="26">
                  <c:v>10699.17</c:v>
                </c:pt>
                <c:pt idx="27">
                  <c:v>10643.64</c:v>
                </c:pt>
                <c:pt idx="28">
                  <c:v>10425.219999999999</c:v>
                </c:pt>
                <c:pt idx="29">
                  <c:v>10519.85</c:v>
                </c:pt>
                <c:pt idx="30">
                  <c:v>10718.1</c:v>
                </c:pt>
                <c:pt idx="31">
                  <c:v>10561.42</c:v>
                </c:pt>
                <c:pt idx="32">
                  <c:v>10514.57</c:v>
                </c:pt>
                <c:pt idx="33">
                  <c:v>10219.530000000001</c:v>
                </c:pt>
                <c:pt idx="34">
                  <c:v>10304.85</c:v>
                </c:pt>
                <c:pt idx="35">
                  <c:v>10225.73</c:v>
                </c:pt>
                <c:pt idx="36">
                  <c:v>10092.64</c:v>
                </c:pt>
                <c:pt idx="37">
                  <c:v>9862.1200000000008</c:v>
                </c:pt>
                <c:pt idx="38">
                  <c:v>10038.66</c:v>
                </c:pt>
                <c:pt idx="39">
                  <c:v>10128.31</c:v>
                </c:pt>
                <c:pt idx="40">
                  <c:v>10137.93</c:v>
                </c:pt>
                <c:pt idx="41">
                  <c:v>10164.92</c:v>
                </c:pt>
                <c:pt idx="42">
                  <c:v>10367.200000000001</c:v>
                </c:pt>
                <c:pt idx="43">
                  <c:v>10170.51</c:v>
                </c:pt>
                <c:pt idx="44">
                  <c:v>9796.0400000000009</c:v>
                </c:pt>
                <c:pt idx="45">
                  <c:v>9856.5400000000009</c:v>
                </c:pt>
                <c:pt idx="46">
                  <c:v>10010.73</c:v>
                </c:pt>
                <c:pt idx="47">
                  <c:v>9928.83</c:v>
                </c:pt>
                <c:pt idx="48">
                  <c:v>9947.1299999999992</c:v>
                </c:pt>
                <c:pt idx="49">
                  <c:v>9811.24</c:v>
                </c:pt>
                <c:pt idx="50">
                  <c:v>10131.42</c:v>
                </c:pt>
                <c:pt idx="51">
                  <c:v>10630.61</c:v>
                </c:pt>
                <c:pt idx="52">
                  <c:v>10595.24</c:v>
                </c:pt>
                <c:pt idx="53">
                  <c:v>10680.25</c:v>
                </c:pt>
                <c:pt idx="54">
                  <c:v>10907.35</c:v>
                </c:pt>
                <c:pt idx="55">
                  <c:v>10866.7</c:v>
                </c:pt>
                <c:pt idx="56">
                  <c:v>11119.86</c:v>
                </c:pt>
                <c:pt idx="57">
                  <c:v>11112.73</c:v>
                </c:pt>
                <c:pt idx="58">
                  <c:v>11025.86</c:v>
                </c:pt>
                <c:pt idx="59">
                  <c:v>10936.12</c:v>
                </c:pt>
                <c:pt idx="60">
                  <c:v>11018.72</c:v>
                </c:pt>
                <c:pt idx="61">
                  <c:v>10980.25</c:v>
                </c:pt>
                <c:pt idx="62">
                  <c:v>10921.93</c:v>
                </c:pt>
                <c:pt idx="63">
                  <c:v>11221.94</c:v>
                </c:pt>
                <c:pt idx="64">
                  <c:v>11164.85</c:v>
                </c:pt>
                <c:pt idx="65">
                  <c:v>11033.93</c:v>
                </c:pt>
                <c:pt idx="66">
                  <c:v>11114.28</c:v>
                </c:pt>
                <c:pt idx="67">
                  <c:v>11111.49</c:v>
                </c:pt>
                <c:pt idx="68">
                  <c:v>11186.57</c:v>
                </c:pt>
                <c:pt idx="69">
                  <c:v>11287.09</c:v>
                </c:pt>
                <c:pt idx="70">
                  <c:v>11125.14</c:v>
                </c:pt>
                <c:pt idx="71">
                  <c:v>10923.55</c:v>
                </c:pt>
                <c:pt idx="72">
                  <c:v>10305.780000000001</c:v>
                </c:pt>
                <c:pt idx="73">
                  <c:v>10582.52</c:v>
                </c:pt>
                <c:pt idx="74">
                  <c:v>10767.42</c:v>
                </c:pt>
                <c:pt idx="75">
                  <c:v>10674.97</c:v>
                </c:pt>
                <c:pt idx="76">
                  <c:v>10844.06</c:v>
                </c:pt>
                <c:pt idx="77">
                  <c:v>10906.1</c:v>
                </c:pt>
                <c:pt idx="78">
                  <c:v>11124.83</c:v>
                </c:pt>
                <c:pt idx="79">
                  <c:v>10945.5</c:v>
                </c:pt>
                <c:pt idx="80">
                  <c:v>10888.11</c:v>
                </c:pt>
                <c:pt idx="81">
                  <c:v>10733.92</c:v>
                </c:pt>
                <c:pt idx="82">
                  <c:v>10811.79</c:v>
                </c:pt>
                <c:pt idx="83">
                  <c:v>10731.13</c:v>
                </c:pt>
                <c:pt idx="84">
                  <c:v>10480.129999999999</c:v>
                </c:pt>
                <c:pt idx="85">
                  <c:v>10412.5</c:v>
                </c:pt>
                <c:pt idx="86">
                  <c:v>10577.86</c:v>
                </c:pt>
                <c:pt idx="87">
                  <c:v>10603.64</c:v>
                </c:pt>
                <c:pt idx="88">
                  <c:v>10536.75</c:v>
                </c:pt>
                <c:pt idx="89">
                  <c:v>10367.790000000001</c:v>
                </c:pt>
                <c:pt idx="90">
                  <c:v>10545.97</c:v>
                </c:pt>
                <c:pt idx="91">
                  <c:v>10609.37</c:v>
                </c:pt>
                <c:pt idx="92">
                  <c:v>10807.78</c:v>
                </c:pt>
                <c:pt idx="93">
                  <c:v>10934.57</c:v>
                </c:pt>
                <c:pt idx="94">
                  <c:v>10769.74</c:v>
                </c:pt>
                <c:pt idx="95">
                  <c:v>10777.28</c:v>
                </c:pt>
                <c:pt idx="96">
                  <c:v>10626.86</c:v>
                </c:pt>
                <c:pt idx="97">
                  <c:v>10542.55</c:v>
                </c:pt>
                <c:pt idx="98">
                  <c:v>10422.280000000001</c:v>
                </c:pt>
                <c:pt idx="99">
                  <c:v>10535.35</c:v>
                </c:pt>
                <c:pt idx="100">
                  <c:v>10323.92</c:v>
                </c:pt>
                <c:pt idx="101">
                  <c:v>10299.24</c:v>
                </c:pt>
                <c:pt idx="102">
                  <c:v>10527.14</c:v>
                </c:pt>
                <c:pt idx="103">
                  <c:v>10522.34</c:v>
                </c:pt>
                <c:pt idx="104">
                  <c:v>10652.2</c:v>
                </c:pt>
                <c:pt idx="105">
                  <c:v>10794.76</c:v>
                </c:pt>
                <c:pt idx="106">
                  <c:v>10815.31</c:v>
                </c:pt>
                <c:pt idx="107">
                  <c:v>10735.58</c:v>
                </c:pt>
                <c:pt idx="108">
                  <c:v>10812.87</c:v>
                </c:pt>
                <c:pt idx="109">
                  <c:v>10668.73</c:v>
                </c:pt>
                <c:pt idx="110">
                  <c:v>10614.07</c:v>
                </c:pt>
                <c:pt idx="111">
                  <c:v>10564.21</c:v>
                </c:pt>
                <c:pt idx="112">
                  <c:v>10621.85</c:v>
                </c:pt>
                <c:pt idx="113">
                  <c:v>10687.96</c:v>
                </c:pt>
                <c:pt idx="114">
                  <c:v>10714.83</c:v>
                </c:pt>
                <c:pt idx="115">
                  <c:v>10449.31</c:v>
                </c:pt>
                <c:pt idx="116">
                  <c:v>10557.85</c:v>
                </c:pt>
                <c:pt idx="117">
                  <c:v>10435.17</c:v>
                </c:pt>
                <c:pt idx="118">
                  <c:v>10497.75</c:v>
                </c:pt>
                <c:pt idx="119">
                  <c:v>10376.120000000001</c:v>
                </c:pt>
                <c:pt idx="120">
                  <c:v>10404.76</c:v>
                </c:pt>
                <c:pt idx="121">
                  <c:v>10543</c:v>
                </c:pt>
                <c:pt idx="122">
                  <c:v>10504.47</c:v>
                </c:pt>
                <c:pt idx="123">
                  <c:v>10527.8</c:v>
                </c:pt>
                <c:pt idx="124">
                  <c:v>10398.040000000001</c:v>
                </c:pt>
                <c:pt idx="125">
                  <c:v>10447.9</c:v>
                </c:pt>
                <c:pt idx="126">
                  <c:v>10560.68</c:v>
                </c:pt>
                <c:pt idx="127">
                  <c:v>10483.6</c:v>
                </c:pt>
                <c:pt idx="128">
                  <c:v>10481.48</c:v>
                </c:pt>
                <c:pt idx="129">
                  <c:v>10635.99</c:v>
                </c:pt>
                <c:pt idx="130">
                  <c:v>10646.59</c:v>
                </c:pt>
                <c:pt idx="131">
                  <c:v>10727.19</c:v>
                </c:pt>
                <c:pt idx="132">
                  <c:v>10783.42</c:v>
                </c:pt>
                <c:pt idx="133">
                  <c:v>10788.72</c:v>
                </c:pt>
                <c:pt idx="134">
                  <c:v>10812.75</c:v>
                </c:pt>
                <c:pt idx="135">
                  <c:v>10804.27</c:v>
                </c:pt>
                <c:pt idx="136">
                  <c:v>10739.92</c:v>
                </c:pt>
                <c:pt idx="137">
                  <c:v>10696.08</c:v>
                </c:pt>
                <c:pt idx="138">
                  <c:v>10843.87</c:v>
                </c:pt>
                <c:pt idx="139">
                  <c:v>10733.56</c:v>
                </c:pt>
                <c:pt idx="140">
                  <c:v>10685.12</c:v>
                </c:pt>
                <c:pt idx="141">
                  <c:v>10699.97</c:v>
                </c:pt>
                <c:pt idx="142">
                  <c:v>10516.48</c:v>
                </c:pt>
                <c:pt idx="143">
                  <c:v>10586.13</c:v>
                </c:pt>
                <c:pt idx="144">
                  <c:v>10511.17</c:v>
                </c:pt>
                <c:pt idx="145">
                  <c:v>10521.98</c:v>
                </c:pt>
                <c:pt idx="146">
                  <c:v>10606.95</c:v>
                </c:pt>
                <c:pt idx="147">
                  <c:v>10687.53</c:v>
                </c:pt>
                <c:pt idx="148">
                  <c:v>10706.58</c:v>
                </c:pt>
                <c:pt idx="149">
                  <c:v>10767.75</c:v>
                </c:pt>
                <c:pt idx="150">
                  <c:v>10867.01</c:v>
                </c:pt>
                <c:pt idx="151">
                  <c:v>10976.89</c:v>
                </c:pt>
                <c:pt idx="152">
                  <c:v>10905.83</c:v>
                </c:pt>
                <c:pt idx="153">
                  <c:v>10908.76</c:v>
                </c:pt>
                <c:pt idx="154">
                  <c:v>11027.8</c:v>
                </c:pt>
                <c:pt idx="155">
                  <c:v>11176.14</c:v>
                </c:pt>
                <c:pt idx="156">
                  <c:v>11067</c:v>
                </c:pt>
                <c:pt idx="157">
                  <c:v>11008.39</c:v>
                </c:pt>
                <c:pt idx="158">
                  <c:v>11055.64</c:v>
                </c:pt>
                <c:pt idx="159">
                  <c:v>11046.48</c:v>
                </c:pt>
                <c:pt idx="160">
                  <c:v>11079.81</c:v>
                </c:pt>
                <c:pt idx="161">
                  <c:v>11139.15</c:v>
                </c:pt>
                <c:pt idx="162">
                  <c:v>11144.65</c:v>
                </c:pt>
                <c:pt idx="163">
                  <c:v>11182.74</c:v>
                </c:pt>
                <c:pt idx="164">
                  <c:v>11192.63</c:v>
                </c:pt>
                <c:pt idx="165">
                  <c:v>11252.84</c:v>
                </c:pt>
                <c:pt idx="166">
                  <c:v>11215.1</c:v>
                </c:pt>
                <c:pt idx="167">
                  <c:v>11103.01</c:v>
                </c:pt>
                <c:pt idx="168">
                  <c:v>11215.1</c:v>
                </c:pt>
                <c:pt idx="169">
                  <c:v>11238.78</c:v>
                </c:pt>
                <c:pt idx="170">
                  <c:v>11260.61</c:v>
                </c:pt>
                <c:pt idx="171">
                  <c:v>11310.64</c:v>
                </c:pt>
                <c:pt idx="172">
                  <c:v>11259.87</c:v>
                </c:pt>
                <c:pt idx="173">
                  <c:v>11220.65</c:v>
                </c:pt>
                <c:pt idx="174">
                  <c:v>11195.49</c:v>
                </c:pt>
                <c:pt idx="175">
                  <c:v>11233.23</c:v>
                </c:pt>
                <c:pt idx="176">
                  <c:v>11182.18</c:v>
                </c:pt>
                <c:pt idx="177">
                  <c:v>11087.47</c:v>
                </c:pt>
                <c:pt idx="178">
                  <c:v>10927</c:v>
                </c:pt>
                <c:pt idx="179">
                  <c:v>10808.52</c:v>
                </c:pt>
                <c:pt idx="180">
                  <c:v>10789.29</c:v>
                </c:pt>
                <c:pt idx="181">
                  <c:v>10687.92</c:v>
                </c:pt>
                <c:pt idx="182">
                  <c:v>10765.52</c:v>
                </c:pt>
                <c:pt idx="183">
                  <c:v>10847.37</c:v>
                </c:pt>
                <c:pt idx="184">
                  <c:v>10808.15</c:v>
                </c:pt>
                <c:pt idx="185">
                  <c:v>10631.32</c:v>
                </c:pt>
                <c:pt idx="186">
                  <c:v>10628.36</c:v>
                </c:pt>
                <c:pt idx="187">
                  <c:v>10824.06</c:v>
                </c:pt>
                <c:pt idx="188">
                  <c:v>10650.92</c:v>
                </c:pt>
                <c:pt idx="189">
                  <c:v>10700.13</c:v>
                </c:pt>
                <c:pt idx="190">
                  <c:v>10719.74</c:v>
                </c:pt>
                <c:pt idx="191">
                  <c:v>10784.48</c:v>
                </c:pt>
                <c:pt idx="192">
                  <c:v>10724.92</c:v>
                </c:pt>
                <c:pt idx="193">
                  <c:v>10596.54</c:v>
                </c:pt>
                <c:pt idx="194">
                  <c:v>10568.43</c:v>
                </c:pt>
                <c:pt idx="195">
                  <c:v>10524.4</c:v>
                </c:pt>
                <c:pt idx="196">
                  <c:v>10413.790000000001</c:v>
                </c:pt>
                <c:pt idx="197">
                  <c:v>10034.58</c:v>
                </c:pt>
                <c:pt idx="198">
                  <c:v>10192.18</c:v>
                </c:pt>
                <c:pt idx="199">
                  <c:v>10238.799999999999</c:v>
                </c:pt>
                <c:pt idx="200">
                  <c:v>10089.709999999999</c:v>
                </c:pt>
                <c:pt idx="201">
                  <c:v>9975.02</c:v>
                </c:pt>
                <c:pt idx="202">
                  <c:v>10142.98</c:v>
                </c:pt>
                <c:pt idx="203">
                  <c:v>10226.59</c:v>
                </c:pt>
                <c:pt idx="204">
                  <c:v>10271.719999999999</c:v>
                </c:pt>
                <c:pt idx="205">
                  <c:v>10393.07</c:v>
                </c:pt>
                <c:pt idx="206">
                  <c:v>10326.48</c:v>
                </c:pt>
                <c:pt idx="207">
                  <c:v>10380.120000000001</c:v>
                </c:pt>
                <c:pt idx="208">
                  <c:v>10590.62</c:v>
                </c:pt>
                <c:pt idx="209">
                  <c:v>10835.77</c:v>
                </c:pt>
                <c:pt idx="210">
                  <c:v>10971.14</c:v>
                </c:pt>
                <c:pt idx="211">
                  <c:v>10899.47</c:v>
                </c:pt>
                <c:pt idx="212">
                  <c:v>10880.51</c:v>
                </c:pt>
                <c:pt idx="213">
                  <c:v>10817.95</c:v>
                </c:pt>
                <c:pt idx="214">
                  <c:v>10977.21</c:v>
                </c:pt>
                <c:pt idx="215">
                  <c:v>10952.18</c:v>
                </c:pt>
                <c:pt idx="216">
                  <c:v>10907.06</c:v>
                </c:pt>
                <c:pt idx="217">
                  <c:v>10834.25</c:v>
                </c:pt>
                <c:pt idx="218">
                  <c:v>10602.95</c:v>
                </c:pt>
                <c:pt idx="219">
                  <c:v>10517.25</c:v>
                </c:pt>
                <c:pt idx="220">
                  <c:v>10681.06</c:v>
                </c:pt>
                <c:pt idx="221">
                  <c:v>10707.6</c:v>
                </c:pt>
                <c:pt idx="222">
                  <c:v>10656.03</c:v>
                </c:pt>
                <c:pt idx="223">
                  <c:v>10629.87</c:v>
                </c:pt>
                <c:pt idx="224">
                  <c:v>10462.65</c:v>
                </c:pt>
                <c:pt idx="225">
                  <c:v>10494.5</c:v>
                </c:pt>
                <c:pt idx="226">
                  <c:v>10399.32</c:v>
                </c:pt>
                <c:pt idx="227">
                  <c:v>10470.23</c:v>
                </c:pt>
                <c:pt idx="228">
                  <c:v>10546.07</c:v>
                </c:pt>
                <c:pt idx="229">
                  <c:v>10507.58</c:v>
                </c:pt>
                <c:pt idx="230">
                  <c:v>10629.11</c:v>
                </c:pt>
                <c:pt idx="231">
                  <c:v>10414.49</c:v>
                </c:pt>
                <c:pt idx="232">
                  <c:v>10373.540000000001</c:v>
                </c:pt>
                <c:pt idx="233">
                  <c:v>10560.1</c:v>
                </c:pt>
                <c:pt idx="234">
                  <c:v>10898.72</c:v>
                </c:pt>
                <c:pt idx="235">
                  <c:v>10664.38</c:v>
                </c:pt>
                <c:pt idx="236">
                  <c:v>10617.36</c:v>
                </c:pt>
                <c:pt idx="237">
                  <c:v>10712.91</c:v>
                </c:pt>
                <c:pt idx="238">
                  <c:v>10725.8</c:v>
                </c:pt>
                <c:pt idx="239">
                  <c:v>10768.27</c:v>
                </c:pt>
                <c:pt idx="240">
                  <c:v>10794.44</c:v>
                </c:pt>
                <c:pt idx="241">
                  <c:v>10674.99</c:v>
                </c:pt>
                <c:pt idx="242">
                  <c:v>10434.959999999999</c:v>
                </c:pt>
                <c:pt idx="243">
                  <c:v>10645.42</c:v>
                </c:pt>
                <c:pt idx="244">
                  <c:v>10584.37</c:v>
                </c:pt>
                <c:pt idx="245">
                  <c:v>10318.93</c:v>
                </c:pt>
                <c:pt idx="246">
                  <c:v>10487.29</c:v>
                </c:pt>
                <c:pt idx="247">
                  <c:v>10635.56</c:v>
                </c:pt>
                <c:pt idx="248">
                  <c:v>10692.44</c:v>
                </c:pt>
                <c:pt idx="249">
                  <c:v>10803.16</c:v>
                </c:pt>
                <c:pt idx="250">
                  <c:v>10868.76</c:v>
                </c:pt>
                <c:pt idx="251">
                  <c:v>10786.85</c:v>
                </c:pt>
                <c:pt idx="252">
                  <c:v>10646.15</c:v>
                </c:pt>
                <c:pt idx="253">
                  <c:v>10945.75</c:v>
                </c:pt>
                <c:pt idx="254">
                  <c:v>10912.41</c:v>
                </c:pt>
                <c:pt idx="255">
                  <c:v>10662.01</c:v>
                </c:pt>
                <c:pt idx="256">
                  <c:v>10621.35</c:v>
                </c:pt>
                <c:pt idx="257">
                  <c:v>10572.55</c:v>
                </c:pt>
                <c:pt idx="258">
                  <c:v>10604.27</c:v>
                </c:pt>
                <c:pt idx="259">
                  <c:v>10609.55</c:v>
                </c:pt>
                <c:pt idx="260">
                  <c:v>10525.38</c:v>
                </c:pt>
                <c:pt idx="261">
                  <c:v>10652.66</c:v>
                </c:pt>
                <c:pt idx="262">
                  <c:v>10584.34</c:v>
                </c:pt>
                <c:pt idx="263">
                  <c:v>10678.28</c:v>
                </c:pt>
                <c:pt idx="264">
                  <c:v>10587.59</c:v>
                </c:pt>
                <c:pt idx="265">
                  <c:v>10578.24</c:v>
                </c:pt>
                <c:pt idx="266">
                  <c:v>10649.81</c:v>
                </c:pt>
                <c:pt idx="267">
                  <c:v>10646.97</c:v>
                </c:pt>
                <c:pt idx="268">
                  <c:v>10729.52</c:v>
                </c:pt>
                <c:pt idx="269">
                  <c:v>10659.98</c:v>
                </c:pt>
                <c:pt idx="270">
                  <c:v>10702.19</c:v>
                </c:pt>
                <c:pt idx="271">
                  <c:v>10881.2</c:v>
                </c:pt>
                <c:pt idx="272">
                  <c:v>10887.36</c:v>
                </c:pt>
                <c:pt idx="273">
                  <c:v>10983.62</c:v>
                </c:pt>
                <c:pt idx="274">
                  <c:v>10864.1</c:v>
                </c:pt>
                <c:pt idx="275">
                  <c:v>10965.85</c:v>
                </c:pt>
                <c:pt idx="276">
                  <c:v>10957.42</c:v>
                </c:pt>
                <c:pt idx="277">
                  <c:v>10946.72</c:v>
                </c:pt>
                <c:pt idx="278">
                  <c:v>10880.55</c:v>
                </c:pt>
                <c:pt idx="279">
                  <c:v>10781.45</c:v>
                </c:pt>
                <c:pt idx="280">
                  <c:v>10946.77</c:v>
                </c:pt>
                <c:pt idx="281">
                  <c:v>10903.32</c:v>
                </c:pt>
                <c:pt idx="282">
                  <c:v>10795.41</c:v>
                </c:pt>
                <c:pt idx="283">
                  <c:v>10891.02</c:v>
                </c:pt>
                <c:pt idx="284">
                  <c:v>10799.82</c:v>
                </c:pt>
                <c:pt idx="285">
                  <c:v>10730.88</c:v>
                </c:pt>
                <c:pt idx="286">
                  <c:v>10526.58</c:v>
                </c:pt>
                <c:pt idx="287">
                  <c:v>10526.81</c:v>
                </c:pt>
                <c:pt idx="288">
                  <c:v>10441.9</c:v>
                </c:pt>
                <c:pt idx="289">
                  <c:v>10642.53</c:v>
                </c:pt>
                <c:pt idx="290">
                  <c:v>10636.88</c:v>
                </c:pt>
                <c:pt idx="291">
                  <c:v>10495.28</c:v>
                </c:pt>
                <c:pt idx="292">
                  <c:v>10450.14</c:v>
                </c:pt>
                <c:pt idx="293">
                  <c:v>10466.31</c:v>
                </c:pt>
                <c:pt idx="294">
                  <c:v>10562.3</c:v>
                </c:pt>
                <c:pt idx="295">
                  <c:v>10591.22</c:v>
                </c:pt>
                <c:pt idx="296">
                  <c:v>10729.6</c:v>
                </c:pt>
                <c:pt idx="297">
                  <c:v>10858.25</c:v>
                </c:pt>
                <c:pt idx="298">
                  <c:v>10644.62</c:v>
                </c:pt>
                <c:pt idx="299">
                  <c:v>10208.25</c:v>
                </c:pt>
                <c:pt idx="300">
                  <c:v>10290.799999999999</c:v>
                </c:pt>
                <c:pt idx="301">
                  <c:v>9973.4599999999991</c:v>
                </c:pt>
                <c:pt idx="302">
                  <c:v>10031.280000000001</c:v>
                </c:pt>
                <c:pt idx="303">
                  <c:v>9823.41</c:v>
                </c:pt>
                <c:pt idx="304">
                  <c:v>9959.11</c:v>
                </c:pt>
                <c:pt idx="305">
                  <c:v>9720.76</c:v>
                </c:pt>
                <c:pt idx="306">
                  <c:v>9487</c:v>
                </c:pt>
                <c:pt idx="307">
                  <c:v>9389.48</c:v>
                </c:pt>
                <c:pt idx="308">
                  <c:v>9504.7800000000007</c:v>
                </c:pt>
                <c:pt idx="309">
                  <c:v>9687.5300000000007</c:v>
                </c:pt>
                <c:pt idx="310">
                  <c:v>9947.5400000000009</c:v>
                </c:pt>
                <c:pt idx="311">
                  <c:v>9785.35</c:v>
                </c:pt>
                <c:pt idx="312">
                  <c:v>9799.06</c:v>
                </c:pt>
                <c:pt idx="313">
                  <c:v>9878.7800000000007</c:v>
                </c:pt>
                <c:pt idx="314">
                  <c:v>9777.93</c:v>
                </c:pt>
                <c:pt idx="315">
                  <c:v>9485.7099999999991</c:v>
                </c:pt>
                <c:pt idx="316">
                  <c:v>9515.42</c:v>
                </c:pt>
                <c:pt idx="317">
                  <c:v>9918.0499999999993</c:v>
                </c:pt>
                <c:pt idx="318">
                  <c:v>9791.09</c:v>
                </c:pt>
                <c:pt idx="319">
                  <c:v>9845.15</c:v>
                </c:pt>
                <c:pt idx="320">
                  <c:v>10102.74</c:v>
                </c:pt>
                <c:pt idx="321">
                  <c:v>10013.469999999999</c:v>
                </c:pt>
                <c:pt idx="322">
                  <c:v>10126.94</c:v>
                </c:pt>
                <c:pt idx="323">
                  <c:v>10158.56</c:v>
                </c:pt>
                <c:pt idx="324">
                  <c:v>10216.73</c:v>
                </c:pt>
                <c:pt idx="325">
                  <c:v>10615.83</c:v>
                </c:pt>
                <c:pt idx="326">
                  <c:v>10693.71</c:v>
                </c:pt>
                <c:pt idx="327">
                  <c:v>10579.85</c:v>
                </c:pt>
                <c:pt idx="328">
                  <c:v>10532.23</c:v>
                </c:pt>
                <c:pt idx="329">
                  <c:v>10454.34</c:v>
                </c:pt>
                <c:pt idx="330">
                  <c:v>10625.2</c:v>
                </c:pt>
                <c:pt idx="331">
                  <c:v>10692.35</c:v>
                </c:pt>
                <c:pt idx="332">
                  <c:v>10810.05</c:v>
                </c:pt>
                <c:pt idx="333">
                  <c:v>10734.97</c:v>
                </c:pt>
                <c:pt idx="334">
                  <c:v>10898.34</c:v>
                </c:pt>
                <c:pt idx="335">
                  <c:v>10876.68</c:v>
                </c:pt>
                <c:pt idx="336">
                  <c:v>10796.65</c:v>
                </c:pt>
                <c:pt idx="337">
                  <c:v>10951.24</c:v>
                </c:pt>
                <c:pt idx="338">
                  <c:v>10935.17</c:v>
                </c:pt>
                <c:pt idx="339">
                  <c:v>10883.51</c:v>
                </c:pt>
                <c:pt idx="340">
                  <c:v>10866.98</c:v>
                </c:pt>
                <c:pt idx="341">
                  <c:v>10910.44</c:v>
                </c:pt>
                <c:pt idx="342">
                  <c:v>10821.31</c:v>
                </c:pt>
                <c:pt idx="343">
                  <c:v>10877.33</c:v>
                </c:pt>
                <c:pt idx="344">
                  <c:v>10872.97</c:v>
                </c:pt>
                <c:pt idx="345">
                  <c:v>11215.92</c:v>
                </c:pt>
                <c:pt idx="346">
                  <c:v>11248.58</c:v>
                </c:pt>
                <c:pt idx="347">
                  <c:v>11301.74</c:v>
                </c:pt>
                <c:pt idx="348">
                  <c:v>11337.92</c:v>
                </c:pt>
                <c:pt idx="349">
                  <c:v>11257.24</c:v>
                </c:pt>
                <c:pt idx="350">
                  <c:v>11105.51</c:v>
                </c:pt>
                <c:pt idx="351">
                  <c:v>11122.42</c:v>
                </c:pt>
                <c:pt idx="352">
                  <c:v>11005.37</c:v>
                </c:pt>
                <c:pt idx="353">
                  <c:v>11039.14</c:v>
                </c:pt>
                <c:pt idx="354">
                  <c:v>10872.64</c:v>
                </c:pt>
                <c:pt idx="355">
                  <c:v>10911.94</c:v>
                </c:pt>
                <c:pt idx="356">
                  <c:v>10990.41</c:v>
                </c:pt>
                <c:pt idx="357">
                  <c:v>11061.52</c:v>
                </c:pt>
                <c:pt idx="358">
                  <c:v>11175.84</c:v>
                </c:pt>
                <c:pt idx="359">
                  <c:v>11070.24</c:v>
                </c:pt>
                <c:pt idx="360">
                  <c:v>11090.74</c:v>
                </c:pt>
                <c:pt idx="361">
                  <c:v>10977</c:v>
                </c:pt>
                <c:pt idx="362">
                  <c:v>10922.09</c:v>
                </c:pt>
                <c:pt idx="363">
                  <c:v>10948.38</c:v>
                </c:pt>
                <c:pt idx="364">
                  <c:v>10871.62</c:v>
                </c:pt>
                <c:pt idx="365">
                  <c:v>10690.13</c:v>
                </c:pt>
                <c:pt idx="366">
                  <c:v>10623.64</c:v>
                </c:pt>
                <c:pt idx="367">
                  <c:v>10645.38</c:v>
                </c:pt>
                <c:pt idx="368">
                  <c:v>10596.67</c:v>
                </c:pt>
                <c:pt idx="369">
                  <c:v>10647.33</c:v>
                </c:pt>
                <c:pt idx="370">
                  <c:v>10715.43</c:v>
                </c:pt>
                <c:pt idx="371">
                  <c:v>10604.59</c:v>
                </c:pt>
                <c:pt idx="372">
                  <c:v>10504.22</c:v>
                </c:pt>
                <c:pt idx="373">
                  <c:v>10472.48</c:v>
                </c:pt>
                <c:pt idx="374">
                  <c:v>10434.84</c:v>
                </c:pt>
                <c:pt idx="375">
                  <c:v>10566.21</c:v>
                </c:pt>
                <c:pt idx="376">
                  <c:v>10502.4</c:v>
                </c:pt>
                <c:pt idx="377">
                  <c:v>10593.72</c:v>
                </c:pt>
                <c:pt idx="378">
                  <c:v>10571.11</c:v>
                </c:pt>
                <c:pt idx="379">
                  <c:v>10479.86</c:v>
                </c:pt>
                <c:pt idx="380">
                  <c:v>10252.68</c:v>
                </c:pt>
                <c:pt idx="381">
                  <c:v>10299.4</c:v>
                </c:pt>
                <c:pt idx="382">
                  <c:v>10175.64</c:v>
                </c:pt>
                <c:pt idx="383">
                  <c:v>10241.02</c:v>
                </c:pt>
                <c:pt idx="384">
                  <c:v>10478.99</c:v>
                </c:pt>
                <c:pt idx="385">
                  <c:v>10539.06</c:v>
                </c:pt>
                <c:pt idx="386">
                  <c:v>10472.120000000001</c:v>
                </c:pt>
                <c:pt idx="387">
                  <c:v>10606.39</c:v>
                </c:pt>
                <c:pt idx="388">
                  <c:v>10569.83</c:v>
                </c:pt>
                <c:pt idx="389">
                  <c:v>10610</c:v>
                </c:pt>
                <c:pt idx="390">
                  <c:v>10576.65</c:v>
                </c:pt>
                <c:pt idx="391">
                  <c:v>10424.42</c:v>
                </c:pt>
                <c:pt idx="392">
                  <c:v>10241.120000000001</c:v>
                </c:pt>
                <c:pt idx="393">
                  <c:v>10405.67</c:v>
                </c:pt>
                <c:pt idx="394">
                  <c:v>10455.629999999999</c:v>
                </c:pt>
                <c:pt idx="395">
                  <c:v>10416.67</c:v>
                </c:pt>
                <c:pt idx="396">
                  <c:v>10401.719999999999</c:v>
                </c:pt>
                <c:pt idx="397">
                  <c:v>10522.81</c:v>
                </c:pt>
                <c:pt idx="398">
                  <c:v>10510.01</c:v>
                </c:pt>
                <c:pt idx="399">
                  <c:v>10551.18</c:v>
                </c:pt>
                <c:pt idx="400">
                  <c:v>10512.78</c:v>
                </c:pt>
                <c:pt idx="401">
                  <c:v>10401.31</c:v>
                </c:pt>
                <c:pt idx="402">
                  <c:v>10458.74</c:v>
                </c:pt>
                <c:pt idx="403">
                  <c:v>10293.5</c:v>
                </c:pt>
                <c:pt idx="404">
                  <c:v>10298.56</c:v>
                </c:pt>
                <c:pt idx="405">
                  <c:v>10416.25</c:v>
                </c:pt>
                <c:pt idx="406">
                  <c:v>10415.91</c:v>
                </c:pt>
                <c:pt idx="407">
                  <c:v>10412.17</c:v>
                </c:pt>
                <c:pt idx="408">
                  <c:v>10345.950000000001</c:v>
                </c:pt>
                <c:pt idx="409">
                  <c:v>10392.52</c:v>
                </c:pt>
                <c:pt idx="410">
                  <c:v>10240.780000000001</c:v>
                </c:pt>
                <c:pt idx="411">
                  <c:v>10320.07</c:v>
                </c:pt>
                <c:pt idx="412">
                  <c:v>10174.14</c:v>
                </c:pt>
                <c:pt idx="413">
                  <c:v>10276.9</c:v>
                </c:pt>
                <c:pt idx="414">
                  <c:v>10229.15</c:v>
                </c:pt>
                <c:pt idx="415">
                  <c:v>10423.17</c:v>
                </c:pt>
                <c:pt idx="416">
                  <c:v>10382.35</c:v>
                </c:pt>
                <c:pt idx="417">
                  <c:v>10222.030000000001</c:v>
                </c:pt>
                <c:pt idx="418">
                  <c:v>10090.9</c:v>
                </c:pt>
                <c:pt idx="419">
                  <c:v>9919.58</c:v>
                </c:pt>
                <c:pt idx="420">
                  <c:v>9949.75</c:v>
                </c:pt>
                <c:pt idx="421">
                  <c:v>9997.49</c:v>
                </c:pt>
                <c:pt idx="422">
                  <c:v>10033.27</c:v>
                </c:pt>
                <c:pt idx="423">
                  <c:v>9840.84</c:v>
                </c:pt>
                <c:pt idx="424">
                  <c:v>9605.85</c:v>
                </c:pt>
                <c:pt idx="425">
                  <c:v>9605.51</c:v>
                </c:pt>
                <c:pt idx="426">
                  <c:v>8920.7000000000007</c:v>
                </c:pt>
                <c:pt idx="427">
                  <c:v>8903.4</c:v>
                </c:pt>
                <c:pt idx="428">
                  <c:v>8759.1299999999992</c:v>
                </c:pt>
                <c:pt idx="429">
                  <c:v>8376.2099999999991</c:v>
                </c:pt>
                <c:pt idx="430">
                  <c:v>8235.81</c:v>
                </c:pt>
                <c:pt idx="431">
                  <c:v>8603.86</c:v>
                </c:pt>
                <c:pt idx="432">
                  <c:v>8659.9699999999993</c:v>
                </c:pt>
                <c:pt idx="433">
                  <c:v>8567.39</c:v>
                </c:pt>
                <c:pt idx="434">
                  <c:v>8681.42</c:v>
                </c:pt>
                <c:pt idx="435">
                  <c:v>8847.56</c:v>
                </c:pt>
                <c:pt idx="436">
                  <c:v>8836.83</c:v>
                </c:pt>
                <c:pt idx="437">
                  <c:v>8950.59</c:v>
                </c:pt>
                <c:pt idx="438">
                  <c:v>9123.7800000000007</c:v>
                </c:pt>
                <c:pt idx="439">
                  <c:v>9060.8799999999992</c:v>
                </c:pt>
                <c:pt idx="440">
                  <c:v>9119.77</c:v>
                </c:pt>
                <c:pt idx="441">
                  <c:v>9067.94</c:v>
                </c:pt>
                <c:pt idx="442">
                  <c:v>9052.44</c:v>
                </c:pt>
                <c:pt idx="443">
                  <c:v>9240.86</c:v>
                </c:pt>
                <c:pt idx="444">
                  <c:v>9410.4500000000007</c:v>
                </c:pt>
                <c:pt idx="445">
                  <c:v>9344.16</c:v>
                </c:pt>
                <c:pt idx="446">
                  <c:v>9347.6200000000008</c:v>
                </c:pt>
                <c:pt idx="447">
                  <c:v>9384.23</c:v>
                </c:pt>
                <c:pt idx="448">
                  <c:v>9232.9699999999993</c:v>
                </c:pt>
                <c:pt idx="449">
                  <c:v>9163.2199999999993</c:v>
                </c:pt>
                <c:pt idx="450">
                  <c:v>9204.11</c:v>
                </c:pt>
                <c:pt idx="451">
                  <c:v>9377.0300000000007</c:v>
                </c:pt>
                <c:pt idx="452">
                  <c:v>9340.08</c:v>
                </c:pt>
                <c:pt idx="453">
                  <c:v>9345.6200000000008</c:v>
                </c:pt>
                <c:pt idx="454">
                  <c:v>9462.9</c:v>
                </c:pt>
                <c:pt idx="455">
                  <c:v>9545.17</c:v>
                </c:pt>
                <c:pt idx="456">
                  <c:v>9269.5</c:v>
                </c:pt>
                <c:pt idx="457">
                  <c:v>9121.98</c:v>
                </c:pt>
                <c:pt idx="458">
                  <c:v>9075.14</c:v>
                </c:pt>
                <c:pt idx="459">
                  <c:v>9263.9</c:v>
                </c:pt>
                <c:pt idx="460">
                  <c:v>9323.5400000000009</c:v>
                </c:pt>
                <c:pt idx="461">
                  <c:v>9441.0300000000007</c:v>
                </c:pt>
                <c:pt idx="462">
                  <c:v>9591.1200000000008</c:v>
                </c:pt>
                <c:pt idx="463">
                  <c:v>9554.3700000000008</c:v>
                </c:pt>
                <c:pt idx="464">
                  <c:v>9587.52</c:v>
                </c:pt>
                <c:pt idx="465">
                  <c:v>9608</c:v>
                </c:pt>
                <c:pt idx="466">
                  <c:v>9554.3700000000008</c:v>
                </c:pt>
                <c:pt idx="467">
                  <c:v>9750.9500000000007</c:v>
                </c:pt>
                <c:pt idx="468">
                  <c:v>9823.61</c:v>
                </c:pt>
                <c:pt idx="469">
                  <c:v>9872.39</c:v>
                </c:pt>
                <c:pt idx="470">
                  <c:v>9866.99</c:v>
                </c:pt>
                <c:pt idx="471">
                  <c:v>9976.4599999999991</c:v>
                </c:pt>
                <c:pt idx="472">
                  <c:v>9901.3799999999992</c:v>
                </c:pt>
                <c:pt idx="473">
                  <c:v>9834.68</c:v>
                </c:pt>
                <c:pt idx="474">
                  <c:v>9959.7099999999991</c:v>
                </c:pt>
                <c:pt idx="475">
                  <c:v>9982.75</c:v>
                </c:pt>
                <c:pt idx="476">
                  <c:v>9872.6</c:v>
                </c:pt>
                <c:pt idx="477">
                  <c:v>9711.86</c:v>
                </c:pt>
                <c:pt idx="478">
                  <c:v>9829.42</c:v>
                </c:pt>
                <c:pt idx="479">
                  <c:v>9851.56</c:v>
                </c:pt>
                <c:pt idx="480">
                  <c:v>9763.9599999999991</c:v>
                </c:pt>
                <c:pt idx="481">
                  <c:v>9893.84</c:v>
                </c:pt>
                <c:pt idx="482">
                  <c:v>10114.290000000001</c:v>
                </c:pt>
                <c:pt idx="483">
                  <c:v>10099.14</c:v>
                </c:pt>
                <c:pt idx="484">
                  <c:v>10049.459999999999</c:v>
                </c:pt>
                <c:pt idx="485">
                  <c:v>9921.4500000000007</c:v>
                </c:pt>
                <c:pt idx="486">
                  <c:v>9888.3700000000008</c:v>
                </c:pt>
                <c:pt idx="487">
                  <c:v>9894.81</c:v>
                </c:pt>
                <c:pt idx="488">
                  <c:v>9766.4500000000007</c:v>
                </c:pt>
                <c:pt idx="489">
                  <c:v>9811.15</c:v>
                </c:pt>
                <c:pt idx="490">
                  <c:v>9891.9699999999993</c:v>
                </c:pt>
                <c:pt idx="491">
                  <c:v>9998.39</c:v>
                </c:pt>
                <c:pt idx="492">
                  <c:v>10070.49</c:v>
                </c:pt>
                <c:pt idx="493">
                  <c:v>9985.18</c:v>
                </c:pt>
                <c:pt idx="494">
                  <c:v>10035.34</c:v>
                </c:pt>
                <c:pt idx="495">
                  <c:v>10035.34</c:v>
                </c:pt>
                <c:pt idx="496">
                  <c:v>10088.14</c:v>
                </c:pt>
                <c:pt idx="497">
                  <c:v>10131.31</c:v>
                </c:pt>
                <c:pt idx="498">
                  <c:v>10136.99</c:v>
                </c:pt>
                <c:pt idx="499">
                  <c:v>10021.5</c:v>
                </c:pt>
                <c:pt idx="500">
                  <c:v>10073.4</c:v>
                </c:pt>
                <c:pt idx="501">
                  <c:v>10172.14</c:v>
                </c:pt>
                <c:pt idx="502">
                  <c:v>10259.74</c:v>
                </c:pt>
                <c:pt idx="503">
                  <c:v>10197.049999999999</c:v>
                </c:pt>
                <c:pt idx="504">
                  <c:v>10150.549999999999</c:v>
                </c:pt>
                <c:pt idx="505">
                  <c:v>10094.09</c:v>
                </c:pt>
                <c:pt idx="506">
                  <c:v>10067.86</c:v>
                </c:pt>
                <c:pt idx="507">
                  <c:v>9987.5300000000007</c:v>
                </c:pt>
                <c:pt idx="508">
                  <c:v>9891.42</c:v>
                </c:pt>
                <c:pt idx="509">
                  <c:v>9924.15</c:v>
                </c:pt>
                <c:pt idx="510">
                  <c:v>9712.27</c:v>
                </c:pt>
                <c:pt idx="511">
                  <c:v>9850.0400000000009</c:v>
                </c:pt>
                <c:pt idx="512">
                  <c:v>9771.85</c:v>
                </c:pt>
                <c:pt idx="513">
                  <c:v>9713.7999999999993</c:v>
                </c:pt>
                <c:pt idx="514">
                  <c:v>9730.9599999999991</c:v>
                </c:pt>
                <c:pt idx="515">
                  <c:v>9796.07</c:v>
                </c:pt>
                <c:pt idx="516">
                  <c:v>9840.08</c:v>
                </c:pt>
                <c:pt idx="517">
                  <c:v>9865.75</c:v>
                </c:pt>
                <c:pt idx="518">
                  <c:v>9618.24</c:v>
                </c:pt>
                <c:pt idx="519">
                  <c:v>9762.86</c:v>
                </c:pt>
                <c:pt idx="520">
                  <c:v>9920</c:v>
                </c:pt>
                <c:pt idx="521">
                  <c:v>9907.26</c:v>
                </c:pt>
                <c:pt idx="522">
                  <c:v>9687.09</c:v>
                </c:pt>
                <c:pt idx="523">
                  <c:v>9685.43</c:v>
                </c:pt>
                <c:pt idx="524">
                  <c:v>9653.39</c:v>
                </c:pt>
                <c:pt idx="525">
                  <c:v>9625.44</c:v>
                </c:pt>
                <c:pt idx="526">
                  <c:v>9744.24</c:v>
                </c:pt>
                <c:pt idx="527">
                  <c:v>9884.7800000000007</c:v>
                </c:pt>
                <c:pt idx="528">
                  <c:v>9863.74</c:v>
                </c:pt>
                <c:pt idx="529">
                  <c:v>9989.67</c:v>
                </c:pt>
                <c:pt idx="530">
                  <c:v>10001.99</c:v>
                </c:pt>
                <c:pt idx="531">
                  <c:v>9903.0400000000009</c:v>
                </c:pt>
                <c:pt idx="532">
                  <c:v>9745.14</c:v>
                </c:pt>
                <c:pt idx="533">
                  <c:v>9941.17</c:v>
                </c:pt>
                <c:pt idx="534">
                  <c:v>9834.68</c:v>
                </c:pt>
                <c:pt idx="535">
                  <c:v>9968.15</c:v>
                </c:pt>
                <c:pt idx="536">
                  <c:v>10145.709999999999</c:v>
                </c:pt>
                <c:pt idx="537">
                  <c:v>10115.26</c:v>
                </c:pt>
                <c:pt idx="538">
                  <c:v>10127.58</c:v>
                </c:pt>
                <c:pt idx="539">
                  <c:v>10106.129999999999</c:v>
                </c:pt>
                <c:pt idx="540">
                  <c:v>10368.86</c:v>
                </c:pt>
                <c:pt idx="541">
                  <c:v>10586.82</c:v>
                </c:pt>
                <c:pt idx="542">
                  <c:v>10433.41</c:v>
                </c:pt>
                <c:pt idx="543">
                  <c:v>10574.29</c:v>
                </c:pt>
                <c:pt idx="544">
                  <c:v>10525.37</c:v>
                </c:pt>
                <c:pt idx="545">
                  <c:v>10572.49</c:v>
                </c:pt>
                <c:pt idx="546">
                  <c:v>10611.24</c:v>
                </c:pt>
                <c:pt idx="547">
                  <c:v>10632.35</c:v>
                </c:pt>
                <c:pt idx="548">
                  <c:v>10501.85</c:v>
                </c:pt>
                <c:pt idx="549">
                  <c:v>10517.14</c:v>
                </c:pt>
                <c:pt idx="550">
                  <c:v>10607.23</c:v>
                </c:pt>
                <c:pt idx="551">
                  <c:v>10577.75</c:v>
                </c:pt>
                <c:pt idx="552">
                  <c:v>10635.25</c:v>
                </c:pt>
                <c:pt idx="553">
                  <c:v>10501.57</c:v>
                </c:pt>
                <c:pt idx="554">
                  <c:v>10479.84</c:v>
                </c:pt>
                <c:pt idx="555">
                  <c:v>10427.67</c:v>
                </c:pt>
                <c:pt idx="556">
                  <c:v>10281.67</c:v>
                </c:pt>
                <c:pt idx="557">
                  <c:v>10353.36</c:v>
                </c:pt>
                <c:pt idx="558">
                  <c:v>10426.91</c:v>
                </c:pt>
                <c:pt idx="559">
                  <c:v>10403.94</c:v>
                </c:pt>
                <c:pt idx="560">
                  <c:v>10362.700000000001</c:v>
                </c:pt>
                <c:pt idx="561">
                  <c:v>10313.709999999999</c:v>
                </c:pt>
                <c:pt idx="562">
                  <c:v>10198.290000000001</c:v>
                </c:pt>
                <c:pt idx="563">
                  <c:v>10235.17</c:v>
                </c:pt>
                <c:pt idx="564">
                  <c:v>10271.64</c:v>
                </c:pt>
                <c:pt idx="565">
                  <c:v>10249.08</c:v>
                </c:pt>
                <c:pt idx="566">
                  <c:v>10208.67</c:v>
                </c:pt>
                <c:pt idx="567">
                  <c:v>10381.73</c:v>
                </c:pt>
                <c:pt idx="568">
                  <c:v>10176.08</c:v>
                </c:pt>
                <c:pt idx="569">
                  <c:v>10190.82</c:v>
                </c:pt>
                <c:pt idx="570">
                  <c:v>10093.67</c:v>
                </c:pt>
                <c:pt idx="571">
                  <c:v>10301.32</c:v>
                </c:pt>
                <c:pt idx="572">
                  <c:v>10220.780000000001</c:v>
                </c:pt>
                <c:pt idx="573">
                  <c:v>10205.280000000001</c:v>
                </c:pt>
                <c:pt idx="574">
                  <c:v>10257.11</c:v>
                </c:pt>
                <c:pt idx="575">
                  <c:v>10136.43</c:v>
                </c:pt>
                <c:pt idx="576">
                  <c:v>10089.24</c:v>
                </c:pt>
                <c:pt idx="577">
                  <c:v>10030.43</c:v>
                </c:pt>
                <c:pt idx="578">
                  <c:v>10035.06</c:v>
                </c:pt>
                <c:pt idx="579">
                  <c:v>9910.7199999999993</c:v>
                </c:pt>
                <c:pt idx="580">
                  <c:v>9819.8700000000008</c:v>
                </c:pt>
                <c:pt idx="581">
                  <c:v>9946.2199999999993</c:v>
                </c:pt>
                <c:pt idx="582">
                  <c:v>10059.629999999999</c:v>
                </c:pt>
                <c:pt idx="583">
                  <c:v>10091.870000000001</c:v>
                </c:pt>
                <c:pt idx="584">
                  <c:v>10006.629999999999</c:v>
                </c:pt>
                <c:pt idx="585">
                  <c:v>9808.0400000000009</c:v>
                </c:pt>
                <c:pt idx="586">
                  <c:v>9836.5499999999993</c:v>
                </c:pt>
                <c:pt idx="587">
                  <c:v>10141.83</c:v>
                </c:pt>
                <c:pt idx="588">
                  <c:v>10037.42</c:v>
                </c:pt>
                <c:pt idx="589">
                  <c:v>9939.92</c:v>
                </c:pt>
                <c:pt idx="590">
                  <c:v>10109.66</c:v>
                </c:pt>
                <c:pt idx="591">
                  <c:v>10298.14</c:v>
                </c:pt>
                <c:pt idx="592">
                  <c:v>10243.68</c:v>
                </c:pt>
                <c:pt idx="593">
                  <c:v>10289.209999999999</c:v>
                </c:pt>
                <c:pt idx="594">
                  <c:v>10353.08</c:v>
                </c:pt>
                <c:pt idx="595">
                  <c:v>10229.5</c:v>
                </c:pt>
                <c:pt idx="596">
                  <c:v>10105.709999999999</c:v>
                </c:pt>
                <c:pt idx="597">
                  <c:v>10157.879999999999</c:v>
                </c:pt>
                <c:pt idx="598">
                  <c:v>10216.08</c:v>
                </c:pt>
                <c:pt idx="599">
                  <c:v>10104.26</c:v>
                </c:pt>
                <c:pt idx="600">
                  <c:v>9981.58</c:v>
                </c:pt>
                <c:pt idx="601">
                  <c:v>9923.0400000000009</c:v>
                </c:pt>
                <c:pt idx="602">
                  <c:v>9911.69</c:v>
                </c:pt>
                <c:pt idx="603">
                  <c:v>9925.25</c:v>
                </c:pt>
                <c:pt idx="604">
                  <c:v>9709.7900000000009</c:v>
                </c:pt>
                <c:pt idx="605">
                  <c:v>9687.84</c:v>
                </c:pt>
                <c:pt idx="606">
                  <c:v>9796.7999999999993</c:v>
                </c:pt>
                <c:pt idx="607">
                  <c:v>9624.64</c:v>
                </c:pt>
                <c:pt idx="608">
                  <c:v>9589.67</c:v>
                </c:pt>
                <c:pt idx="609">
                  <c:v>9645.4</c:v>
                </c:pt>
                <c:pt idx="610">
                  <c:v>9517.26</c:v>
                </c:pt>
                <c:pt idx="611">
                  <c:v>9617.7099999999991</c:v>
                </c:pt>
                <c:pt idx="612">
                  <c:v>9502.7999999999993</c:v>
                </c:pt>
                <c:pt idx="613">
                  <c:v>9474.2099999999991</c:v>
                </c:pt>
                <c:pt idx="614">
                  <c:v>9687.42</c:v>
                </c:pt>
                <c:pt idx="615">
                  <c:v>9706.1200000000008</c:v>
                </c:pt>
                <c:pt idx="616">
                  <c:v>9561.57</c:v>
                </c:pt>
                <c:pt idx="617">
                  <c:v>9431.77</c:v>
                </c:pt>
                <c:pt idx="618">
                  <c:v>9253.7900000000009</c:v>
                </c:pt>
                <c:pt idx="619">
                  <c:v>9281.82</c:v>
                </c:pt>
                <c:pt idx="620">
                  <c:v>9126.82</c:v>
                </c:pt>
                <c:pt idx="621">
                  <c:v>9120.11</c:v>
                </c:pt>
                <c:pt idx="622">
                  <c:v>9269.92</c:v>
                </c:pt>
                <c:pt idx="623">
                  <c:v>9243.26</c:v>
                </c:pt>
                <c:pt idx="624">
                  <c:v>9109.7900000000009</c:v>
                </c:pt>
                <c:pt idx="625">
                  <c:v>9007.75</c:v>
                </c:pt>
                <c:pt idx="626">
                  <c:v>9054.9699999999993</c:v>
                </c:pt>
                <c:pt idx="627">
                  <c:v>9379.5</c:v>
                </c:pt>
                <c:pt idx="628">
                  <c:v>9274.9</c:v>
                </c:pt>
                <c:pt idx="629">
                  <c:v>9096.09</c:v>
                </c:pt>
                <c:pt idx="630">
                  <c:v>8813.5</c:v>
                </c:pt>
                <c:pt idx="631">
                  <c:v>8801.5300000000007</c:v>
                </c:pt>
                <c:pt idx="632">
                  <c:v>8684.5300000000007</c:v>
                </c:pt>
                <c:pt idx="633">
                  <c:v>8639.19</c:v>
                </c:pt>
                <c:pt idx="634">
                  <c:v>8473.11</c:v>
                </c:pt>
                <c:pt idx="635">
                  <c:v>8542.48</c:v>
                </c:pt>
                <c:pt idx="636">
                  <c:v>8409.49</c:v>
                </c:pt>
                <c:pt idx="637">
                  <c:v>8019.26</c:v>
                </c:pt>
                <c:pt idx="638">
                  <c:v>7784.58</c:v>
                </c:pt>
                <c:pt idx="639">
                  <c:v>7702.34</c:v>
                </c:pt>
                <c:pt idx="640">
                  <c:v>8191.29</c:v>
                </c:pt>
                <c:pt idx="641">
                  <c:v>8186.31</c:v>
                </c:pt>
                <c:pt idx="642">
                  <c:v>8264.39</c:v>
                </c:pt>
                <c:pt idx="643">
                  <c:v>8711.8799999999992</c:v>
                </c:pt>
                <c:pt idx="644">
                  <c:v>8680.0300000000007</c:v>
                </c:pt>
                <c:pt idx="645">
                  <c:v>8736.59</c:v>
                </c:pt>
                <c:pt idx="646">
                  <c:v>8506.6200000000008</c:v>
                </c:pt>
                <c:pt idx="647">
                  <c:v>8313.1299999999992</c:v>
                </c:pt>
                <c:pt idx="648">
                  <c:v>8043.63</c:v>
                </c:pt>
                <c:pt idx="649">
                  <c:v>8274.09</c:v>
                </c:pt>
                <c:pt idx="650">
                  <c:v>8456.15</c:v>
                </c:pt>
                <c:pt idx="651">
                  <c:v>8712.02</c:v>
                </c:pt>
                <c:pt idx="652">
                  <c:v>8745.4500000000007</c:v>
                </c:pt>
                <c:pt idx="653">
                  <c:v>8688.89</c:v>
                </c:pt>
                <c:pt idx="654">
                  <c:v>8482.39</c:v>
                </c:pt>
                <c:pt idx="655">
                  <c:v>8743.31</c:v>
                </c:pt>
                <c:pt idx="656">
                  <c:v>8818.14</c:v>
                </c:pt>
                <c:pt idx="657">
                  <c:v>8778.06</c:v>
                </c:pt>
                <c:pt idx="658">
                  <c:v>8990.7900000000009</c:v>
                </c:pt>
                <c:pt idx="659">
                  <c:v>8872.07</c:v>
                </c:pt>
                <c:pt idx="660">
                  <c:v>8957.23</c:v>
                </c:pt>
                <c:pt idx="661">
                  <c:v>9053.64</c:v>
                </c:pt>
                <c:pt idx="662">
                  <c:v>8872.9599999999991</c:v>
                </c:pt>
                <c:pt idx="663">
                  <c:v>8919.01</c:v>
                </c:pt>
                <c:pt idx="664">
                  <c:v>8824.41</c:v>
                </c:pt>
                <c:pt idx="665">
                  <c:v>8694.09</c:v>
                </c:pt>
                <c:pt idx="666">
                  <c:v>8670.99</c:v>
                </c:pt>
                <c:pt idx="667">
                  <c:v>8663.5</c:v>
                </c:pt>
                <c:pt idx="668">
                  <c:v>8308.0499999999993</c:v>
                </c:pt>
                <c:pt idx="669">
                  <c:v>8425.1200000000008</c:v>
                </c:pt>
                <c:pt idx="670">
                  <c:v>8283.7000000000007</c:v>
                </c:pt>
                <c:pt idx="671">
                  <c:v>8427.2000000000007</c:v>
                </c:pt>
                <c:pt idx="672">
                  <c:v>8519.3799999999992</c:v>
                </c:pt>
                <c:pt idx="673">
                  <c:v>8602.61</c:v>
                </c:pt>
                <c:pt idx="674">
                  <c:v>8581.17</c:v>
                </c:pt>
                <c:pt idx="675">
                  <c:v>8379.41</c:v>
                </c:pt>
                <c:pt idx="676">
                  <c:v>8312.69</c:v>
                </c:pt>
                <c:pt idx="677">
                  <c:v>8380.18</c:v>
                </c:pt>
                <c:pt idx="678">
                  <c:v>8207.5499999999993</c:v>
                </c:pt>
                <c:pt idx="679">
                  <c:v>8172.45</c:v>
                </c:pt>
                <c:pt idx="680">
                  <c:v>7942.39</c:v>
                </c:pt>
                <c:pt idx="681">
                  <c:v>7986.02</c:v>
                </c:pt>
                <c:pt idx="682">
                  <c:v>7872.15</c:v>
                </c:pt>
                <c:pt idx="683">
                  <c:v>7683.13</c:v>
                </c:pt>
                <c:pt idx="684">
                  <c:v>7841.82</c:v>
                </c:pt>
                <c:pt idx="685">
                  <c:v>7997.12</c:v>
                </c:pt>
                <c:pt idx="686">
                  <c:v>7701.45</c:v>
                </c:pt>
                <c:pt idx="687">
                  <c:v>7591.93</c:v>
                </c:pt>
                <c:pt idx="688">
                  <c:v>7938.79</c:v>
                </c:pt>
                <c:pt idx="689">
                  <c:v>7755.61</c:v>
                </c:pt>
                <c:pt idx="690">
                  <c:v>7717.19</c:v>
                </c:pt>
                <c:pt idx="691">
                  <c:v>7528.4</c:v>
                </c:pt>
                <c:pt idx="692">
                  <c:v>7422.84</c:v>
                </c:pt>
                <c:pt idx="693">
                  <c:v>7501.49</c:v>
                </c:pt>
                <c:pt idx="694">
                  <c:v>7286.27</c:v>
                </c:pt>
                <c:pt idx="695">
                  <c:v>7533.95</c:v>
                </c:pt>
                <c:pt idx="696">
                  <c:v>7850.29</c:v>
                </c:pt>
                <c:pt idx="697">
                  <c:v>7877.4</c:v>
                </c:pt>
                <c:pt idx="698">
                  <c:v>8255.68</c:v>
                </c:pt>
                <c:pt idx="699">
                  <c:v>8036.03</c:v>
                </c:pt>
                <c:pt idx="700">
                  <c:v>8275.0400000000009</c:v>
                </c:pt>
                <c:pt idx="701">
                  <c:v>8322.4</c:v>
                </c:pt>
                <c:pt idx="702">
                  <c:v>8538.24</c:v>
                </c:pt>
                <c:pt idx="703">
                  <c:v>8450.16</c:v>
                </c:pt>
                <c:pt idx="704">
                  <c:v>8494.27</c:v>
                </c:pt>
                <c:pt idx="705">
                  <c:v>8317.34</c:v>
                </c:pt>
                <c:pt idx="706">
                  <c:v>8443.99</c:v>
                </c:pt>
                <c:pt idx="707">
                  <c:v>8368.0400000000009</c:v>
                </c:pt>
                <c:pt idx="708">
                  <c:v>8368.94</c:v>
                </c:pt>
                <c:pt idx="709">
                  <c:v>8427.41</c:v>
                </c:pt>
                <c:pt idx="710">
                  <c:v>8397.0300000000007</c:v>
                </c:pt>
                <c:pt idx="711">
                  <c:v>8517.64</c:v>
                </c:pt>
                <c:pt idx="712">
                  <c:v>8571.6</c:v>
                </c:pt>
                <c:pt idx="713">
                  <c:v>8678.27</c:v>
                </c:pt>
                <c:pt idx="714">
                  <c:v>8771.01</c:v>
                </c:pt>
                <c:pt idx="715">
                  <c:v>8586.24</c:v>
                </c:pt>
                <c:pt idx="716">
                  <c:v>8537.1299999999992</c:v>
                </c:pt>
                <c:pt idx="717">
                  <c:v>8358.9500000000007</c:v>
                </c:pt>
                <c:pt idx="718">
                  <c:v>8386</c:v>
                </c:pt>
                <c:pt idx="719">
                  <c:v>8398.49</c:v>
                </c:pt>
                <c:pt idx="720">
                  <c:v>8542.1299999999992</c:v>
                </c:pt>
                <c:pt idx="721">
                  <c:v>8579.09</c:v>
                </c:pt>
                <c:pt idx="722">
                  <c:v>8486.57</c:v>
                </c:pt>
                <c:pt idx="723">
                  <c:v>8474.7800000000007</c:v>
                </c:pt>
                <c:pt idx="724">
                  <c:v>8623.01</c:v>
                </c:pt>
                <c:pt idx="725">
                  <c:v>8845.15</c:v>
                </c:pt>
                <c:pt idx="726">
                  <c:v>8804.84</c:v>
                </c:pt>
                <c:pt idx="727">
                  <c:v>8849.4</c:v>
                </c:pt>
                <c:pt idx="728">
                  <c:v>8676.42</c:v>
                </c:pt>
                <c:pt idx="729">
                  <c:v>8931.68</c:v>
                </c:pt>
                <c:pt idx="730">
                  <c:v>8896.09</c:v>
                </c:pt>
                <c:pt idx="731">
                  <c:v>8862.57</c:v>
                </c:pt>
                <c:pt idx="732">
                  <c:v>8742.93</c:v>
                </c:pt>
                <c:pt idx="733">
                  <c:v>8737.85</c:v>
                </c:pt>
                <c:pt idx="734">
                  <c:v>8623.2800000000007</c:v>
                </c:pt>
                <c:pt idx="735">
                  <c:v>8645.77</c:v>
                </c:pt>
                <c:pt idx="736">
                  <c:v>8473.41</c:v>
                </c:pt>
                <c:pt idx="737">
                  <c:v>8574.26</c:v>
                </c:pt>
                <c:pt idx="738">
                  <c:v>8589.14</c:v>
                </c:pt>
                <c:pt idx="739">
                  <c:v>8538.4</c:v>
                </c:pt>
                <c:pt idx="740">
                  <c:v>8433.7099999999991</c:v>
                </c:pt>
                <c:pt idx="741">
                  <c:v>8627.4</c:v>
                </c:pt>
                <c:pt idx="742">
                  <c:v>8535.39</c:v>
                </c:pt>
                <c:pt idx="743">
                  <c:v>8447.35</c:v>
                </c:pt>
                <c:pt idx="744">
                  <c:v>8364.7999999999993</c:v>
                </c:pt>
                <c:pt idx="745">
                  <c:v>8511.32</c:v>
                </c:pt>
                <c:pt idx="746">
                  <c:v>8493.2900000000009</c:v>
                </c:pt>
                <c:pt idx="747">
                  <c:v>8448.11</c:v>
                </c:pt>
                <c:pt idx="748">
                  <c:v>8432.61</c:v>
                </c:pt>
                <c:pt idx="749">
                  <c:v>8303.7800000000007</c:v>
                </c:pt>
                <c:pt idx="750">
                  <c:v>8332.85</c:v>
                </c:pt>
                <c:pt idx="751">
                  <c:v>8341.6299999999992</c:v>
                </c:pt>
                <c:pt idx="752">
                  <c:v>8607.52</c:v>
                </c:pt>
                <c:pt idx="753">
                  <c:v>8601.69</c:v>
                </c:pt>
                <c:pt idx="754">
                  <c:v>8773.57</c:v>
                </c:pt>
                <c:pt idx="755">
                  <c:v>8740.59</c:v>
                </c:pt>
                <c:pt idx="756">
                  <c:v>8595.31</c:v>
                </c:pt>
                <c:pt idx="757">
                  <c:v>8776.18</c:v>
                </c:pt>
                <c:pt idx="758">
                  <c:v>8784.89</c:v>
                </c:pt>
                <c:pt idx="759">
                  <c:v>8785.98</c:v>
                </c:pt>
                <c:pt idx="760">
                  <c:v>8842.6200000000008</c:v>
                </c:pt>
                <c:pt idx="761">
                  <c:v>8723.18</c:v>
                </c:pt>
                <c:pt idx="762">
                  <c:v>8697.8700000000008</c:v>
                </c:pt>
                <c:pt idx="763">
                  <c:v>8586.74</c:v>
                </c:pt>
                <c:pt idx="764">
                  <c:v>8442.9</c:v>
                </c:pt>
                <c:pt idx="765">
                  <c:v>8318.73</c:v>
                </c:pt>
                <c:pt idx="766">
                  <c:v>8369.4699999999993</c:v>
                </c:pt>
                <c:pt idx="767">
                  <c:v>8131.01</c:v>
                </c:pt>
                <c:pt idx="768">
                  <c:v>7989.56</c:v>
                </c:pt>
                <c:pt idx="769">
                  <c:v>8088.84</c:v>
                </c:pt>
                <c:pt idx="770">
                  <c:v>8110.71</c:v>
                </c:pt>
                <c:pt idx="771">
                  <c:v>7945.13</c:v>
                </c:pt>
                <c:pt idx="772">
                  <c:v>8053.81</c:v>
                </c:pt>
                <c:pt idx="773">
                  <c:v>8109.82</c:v>
                </c:pt>
                <c:pt idx="774">
                  <c:v>8013.29</c:v>
                </c:pt>
                <c:pt idx="775">
                  <c:v>7985.18</c:v>
                </c:pt>
                <c:pt idx="776">
                  <c:v>7929.3</c:v>
                </c:pt>
                <c:pt idx="777">
                  <c:v>7864.23</c:v>
                </c:pt>
                <c:pt idx="778">
                  <c:v>7920.11</c:v>
                </c:pt>
                <c:pt idx="779">
                  <c:v>7843.11</c:v>
                </c:pt>
                <c:pt idx="780">
                  <c:v>7758.17</c:v>
                </c:pt>
                <c:pt idx="781">
                  <c:v>7749.87</c:v>
                </c:pt>
                <c:pt idx="782">
                  <c:v>7908.8</c:v>
                </c:pt>
                <c:pt idx="783">
                  <c:v>8041.15</c:v>
                </c:pt>
                <c:pt idx="784">
                  <c:v>8000.6</c:v>
                </c:pt>
                <c:pt idx="785">
                  <c:v>7914.96</c:v>
                </c:pt>
                <c:pt idx="786">
                  <c:v>8018.11</c:v>
                </c:pt>
                <c:pt idx="787">
                  <c:v>7858.24</c:v>
                </c:pt>
                <c:pt idx="788">
                  <c:v>7909.5</c:v>
                </c:pt>
                <c:pt idx="789">
                  <c:v>7806.98</c:v>
                </c:pt>
                <c:pt idx="790">
                  <c:v>7884.99</c:v>
                </c:pt>
                <c:pt idx="791">
                  <c:v>7891.08</c:v>
                </c:pt>
                <c:pt idx="792">
                  <c:v>7837.86</c:v>
                </c:pt>
                <c:pt idx="793">
                  <c:v>7704.87</c:v>
                </c:pt>
                <c:pt idx="794">
                  <c:v>7775.6</c:v>
                </c:pt>
                <c:pt idx="795">
                  <c:v>7673.99</c:v>
                </c:pt>
                <c:pt idx="796">
                  <c:v>7740.03</c:v>
                </c:pt>
                <c:pt idx="797">
                  <c:v>7568.18</c:v>
                </c:pt>
                <c:pt idx="798">
                  <c:v>7524.06</c:v>
                </c:pt>
                <c:pt idx="799">
                  <c:v>7552.07</c:v>
                </c:pt>
                <c:pt idx="800">
                  <c:v>7821.75</c:v>
                </c:pt>
                <c:pt idx="801">
                  <c:v>7859.71</c:v>
                </c:pt>
                <c:pt idx="802">
                  <c:v>8141.92</c:v>
                </c:pt>
                <c:pt idx="803">
                  <c:v>8194.23</c:v>
                </c:pt>
                <c:pt idx="804">
                  <c:v>8265.4500000000007</c:v>
                </c:pt>
                <c:pt idx="805">
                  <c:v>8286.6</c:v>
                </c:pt>
                <c:pt idx="806">
                  <c:v>8521.9699999999993</c:v>
                </c:pt>
                <c:pt idx="807">
                  <c:v>8214.68</c:v>
                </c:pt>
                <c:pt idx="808">
                  <c:v>8280.23</c:v>
                </c:pt>
                <c:pt idx="809">
                  <c:v>8229.8799999999992</c:v>
                </c:pt>
                <c:pt idx="810">
                  <c:v>8201.4500000000007</c:v>
                </c:pt>
                <c:pt idx="811">
                  <c:v>8145.77</c:v>
                </c:pt>
                <c:pt idx="812">
                  <c:v>7992.13</c:v>
                </c:pt>
                <c:pt idx="813">
                  <c:v>8069.86</c:v>
                </c:pt>
                <c:pt idx="814">
                  <c:v>8285.06</c:v>
                </c:pt>
                <c:pt idx="815">
                  <c:v>8240.3799999999992</c:v>
                </c:pt>
                <c:pt idx="816">
                  <c:v>8277.15</c:v>
                </c:pt>
                <c:pt idx="817">
                  <c:v>8300.41</c:v>
                </c:pt>
                <c:pt idx="818">
                  <c:v>8298.92</c:v>
                </c:pt>
                <c:pt idx="819">
                  <c:v>8197.94</c:v>
                </c:pt>
                <c:pt idx="820">
                  <c:v>8221.33</c:v>
                </c:pt>
                <c:pt idx="821">
                  <c:v>8203.41</c:v>
                </c:pt>
                <c:pt idx="822">
                  <c:v>8351.1</c:v>
                </c:pt>
                <c:pt idx="823">
                  <c:v>8402.36</c:v>
                </c:pt>
                <c:pt idx="824">
                  <c:v>8257.61</c:v>
                </c:pt>
                <c:pt idx="825">
                  <c:v>8337.65</c:v>
                </c:pt>
                <c:pt idx="826">
                  <c:v>8328.9</c:v>
                </c:pt>
                <c:pt idx="827">
                  <c:v>8484.99</c:v>
                </c:pt>
                <c:pt idx="828">
                  <c:v>8515.66</c:v>
                </c:pt>
                <c:pt idx="829">
                  <c:v>8440.0400000000009</c:v>
                </c:pt>
                <c:pt idx="830">
                  <c:v>8306.35</c:v>
                </c:pt>
                <c:pt idx="831">
                  <c:v>8471.61</c:v>
                </c:pt>
                <c:pt idx="832">
                  <c:v>8502.99</c:v>
                </c:pt>
                <c:pt idx="833">
                  <c:v>8480.09</c:v>
                </c:pt>
                <c:pt idx="834">
                  <c:v>8454.25</c:v>
                </c:pt>
                <c:pt idx="835">
                  <c:v>8582.68</c:v>
                </c:pt>
                <c:pt idx="836">
                  <c:v>8531.57</c:v>
                </c:pt>
                <c:pt idx="837">
                  <c:v>8588.36</c:v>
                </c:pt>
                <c:pt idx="838">
                  <c:v>8560.6299999999992</c:v>
                </c:pt>
                <c:pt idx="839">
                  <c:v>8491.2199999999993</c:v>
                </c:pt>
                <c:pt idx="840">
                  <c:v>8604.6</c:v>
                </c:pt>
                <c:pt idx="841">
                  <c:v>8726.73</c:v>
                </c:pt>
                <c:pt idx="842">
                  <c:v>8679.25</c:v>
                </c:pt>
                <c:pt idx="843">
                  <c:v>8647.82</c:v>
                </c:pt>
                <c:pt idx="844">
                  <c:v>8713.14</c:v>
                </c:pt>
                <c:pt idx="845">
                  <c:v>8678.9699999999993</c:v>
                </c:pt>
                <c:pt idx="846">
                  <c:v>8493.39</c:v>
                </c:pt>
                <c:pt idx="847">
                  <c:v>8491.36</c:v>
                </c:pt>
                <c:pt idx="848">
                  <c:v>8516.43</c:v>
                </c:pt>
                <c:pt idx="849">
                  <c:v>8594.02</c:v>
                </c:pt>
                <c:pt idx="850">
                  <c:v>8601.3799999999992</c:v>
                </c:pt>
                <c:pt idx="851">
                  <c:v>8781.35</c:v>
                </c:pt>
                <c:pt idx="852">
                  <c:v>8793.1200000000008</c:v>
                </c:pt>
                <c:pt idx="853">
                  <c:v>8711.18</c:v>
                </c:pt>
                <c:pt idx="854">
                  <c:v>8850.26</c:v>
                </c:pt>
                <c:pt idx="855">
                  <c:v>8897.81</c:v>
                </c:pt>
                <c:pt idx="856">
                  <c:v>8922.9500000000007</c:v>
                </c:pt>
                <c:pt idx="857">
                  <c:v>9038.98</c:v>
                </c:pt>
                <c:pt idx="858">
                  <c:v>9041.2999999999993</c:v>
                </c:pt>
                <c:pt idx="859">
                  <c:v>9062.7900000000009</c:v>
                </c:pt>
                <c:pt idx="860">
                  <c:v>8980</c:v>
                </c:pt>
                <c:pt idx="861">
                  <c:v>9054.89</c:v>
                </c:pt>
                <c:pt idx="862">
                  <c:v>9183.2199999999993</c:v>
                </c:pt>
                <c:pt idx="863">
                  <c:v>9196.5499999999993</c:v>
                </c:pt>
                <c:pt idx="864">
                  <c:v>9117.1200000000008</c:v>
                </c:pt>
                <c:pt idx="865">
                  <c:v>9318.9599999999991</c:v>
                </c:pt>
                <c:pt idx="866">
                  <c:v>9323.02</c:v>
                </c:pt>
                <c:pt idx="867">
                  <c:v>9293.7999999999993</c:v>
                </c:pt>
                <c:pt idx="868">
                  <c:v>9179.5300000000007</c:v>
                </c:pt>
                <c:pt idx="869">
                  <c:v>9200.75</c:v>
                </c:pt>
                <c:pt idx="870">
                  <c:v>9072.9500000000007</c:v>
                </c:pt>
                <c:pt idx="871">
                  <c:v>9109.85</c:v>
                </c:pt>
                <c:pt idx="872">
                  <c:v>9011.5300000000007</c:v>
                </c:pt>
                <c:pt idx="873">
                  <c:v>9079.0400000000009</c:v>
                </c:pt>
                <c:pt idx="874">
                  <c:v>8989.0499999999993</c:v>
                </c:pt>
                <c:pt idx="875">
                  <c:v>8985.44</c:v>
                </c:pt>
                <c:pt idx="876">
                  <c:v>9040.9500000000007</c:v>
                </c:pt>
                <c:pt idx="877">
                  <c:v>9142.84</c:v>
                </c:pt>
                <c:pt idx="878">
                  <c:v>9070.2099999999991</c:v>
                </c:pt>
                <c:pt idx="879">
                  <c:v>9216.7900000000009</c:v>
                </c:pt>
                <c:pt idx="880">
                  <c:v>9223.09</c:v>
                </c:pt>
                <c:pt idx="881">
                  <c:v>9156.2099999999991</c:v>
                </c:pt>
                <c:pt idx="882">
                  <c:v>9036.0400000000009</c:v>
                </c:pt>
                <c:pt idx="883">
                  <c:v>9119.59</c:v>
                </c:pt>
                <c:pt idx="884">
                  <c:v>9177.15</c:v>
                </c:pt>
                <c:pt idx="885">
                  <c:v>9128.9699999999993</c:v>
                </c:pt>
                <c:pt idx="886">
                  <c:v>9094.59</c:v>
                </c:pt>
                <c:pt idx="887">
                  <c:v>9050.82</c:v>
                </c:pt>
                <c:pt idx="888">
                  <c:v>9188.15</c:v>
                </c:pt>
                <c:pt idx="889">
                  <c:v>9096.69</c:v>
                </c:pt>
                <c:pt idx="890">
                  <c:v>9158.4500000000007</c:v>
                </c:pt>
                <c:pt idx="891">
                  <c:v>9194.24</c:v>
                </c:pt>
                <c:pt idx="892">
                  <c:v>9112.51</c:v>
                </c:pt>
                <c:pt idx="893">
                  <c:v>9284.57</c:v>
                </c:pt>
                <c:pt idx="894">
                  <c:v>9266.51</c:v>
                </c:pt>
                <c:pt idx="895">
                  <c:v>9204.4599999999991</c:v>
                </c:pt>
                <c:pt idx="896">
                  <c:v>9200.0499999999993</c:v>
                </c:pt>
                <c:pt idx="897">
                  <c:v>9233.7999999999993</c:v>
                </c:pt>
                <c:pt idx="898">
                  <c:v>9153.9699999999993</c:v>
                </c:pt>
                <c:pt idx="899">
                  <c:v>9186.0400000000009</c:v>
                </c:pt>
                <c:pt idx="900">
                  <c:v>9036.32</c:v>
                </c:pt>
                <c:pt idx="901">
                  <c:v>9061.74</c:v>
                </c:pt>
                <c:pt idx="902">
                  <c:v>9126.4500000000007</c:v>
                </c:pt>
                <c:pt idx="903">
                  <c:v>9191.09</c:v>
                </c:pt>
                <c:pt idx="904">
                  <c:v>9217.35</c:v>
                </c:pt>
                <c:pt idx="905">
                  <c:v>9310.06</c:v>
                </c:pt>
                <c:pt idx="906">
                  <c:v>9271.76</c:v>
                </c:pt>
                <c:pt idx="907">
                  <c:v>9310.56</c:v>
                </c:pt>
                <c:pt idx="908">
                  <c:v>9321.69</c:v>
                </c:pt>
                <c:pt idx="909">
                  <c:v>9412.4500000000007</c:v>
                </c:pt>
                <c:pt idx="910">
                  <c:v>9428.9</c:v>
                </c:pt>
                <c:pt idx="911">
                  <c:v>9397.51</c:v>
                </c:pt>
                <c:pt idx="912">
                  <c:v>9423.68</c:v>
                </c:pt>
                <c:pt idx="913">
                  <c:v>9348.8700000000008</c:v>
                </c:pt>
                <c:pt idx="914">
                  <c:v>9317.64</c:v>
                </c:pt>
                <c:pt idx="915">
                  <c:v>9340.4500000000007</c:v>
                </c:pt>
                <c:pt idx="916">
                  <c:v>9333.7900000000009</c:v>
                </c:pt>
                <c:pt idx="917">
                  <c:v>9374.2099999999991</c:v>
                </c:pt>
                <c:pt idx="918">
                  <c:v>9415.82</c:v>
                </c:pt>
                <c:pt idx="919">
                  <c:v>9523.27</c:v>
                </c:pt>
                <c:pt idx="920">
                  <c:v>9568.4599999999991</c:v>
                </c:pt>
                <c:pt idx="921">
                  <c:v>9587.9</c:v>
                </c:pt>
                <c:pt idx="922">
                  <c:v>9503.34</c:v>
                </c:pt>
                <c:pt idx="923">
                  <c:v>9586.2900000000009</c:v>
                </c:pt>
                <c:pt idx="924">
                  <c:v>9507.2000000000007</c:v>
                </c:pt>
                <c:pt idx="925">
                  <c:v>9420.4599999999991</c:v>
                </c:pt>
                <c:pt idx="926">
                  <c:v>9459.76</c:v>
                </c:pt>
                <c:pt idx="927">
                  <c:v>9471.5499999999993</c:v>
                </c:pt>
                <c:pt idx="928">
                  <c:v>9448.81</c:v>
                </c:pt>
                <c:pt idx="929">
                  <c:v>9567.34</c:v>
                </c:pt>
                <c:pt idx="930">
                  <c:v>9545.65</c:v>
                </c:pt>
                <c:pt idx="931">
                  <c:v>9659.1299999999992</c:v>
                </c:pt>
                <c:pt idx="932">
                  <c:v>9644.82</c:v>
                </c:pt>
                <c:pt idx="933">
                  <c:v>9535.41</c:v>
                </c:pt>
                <c:pt idx="934">
                  <c:v>9576.0400000000009</c:v>
                </c:pt>
                <c:pt idx="935">
                  <c:v>9425.51</c:v>
                </c:pt>
                <c:pt idx="936">
                  <c:v>9343.9599999999991</c:v>
                </c:pt>
                <c:pt idx="937">
                  <c:v>9313.08</c:v>
                </c:pt>
                <c:pt idx="938">
                  <c:v>9380.24</c:v>
                </c:pt>
                <c:pt idx="939">
                  <c:v>9275.06</c:v>
                </c:pt>
                <c:pt idx="940">
                  <c:v>9469.2000000000007</c:v>
                </c:pt>
                <c:pt idx="941">
                  <c:v>9487.7999999999993</c:v>
                </c:pt>
                <c:pt idx="942">
                  <c:v>9572.31</c:v>
                </c:pt>
                <c:pt idx="943">
                  <c:v>9594.98</c:v>
                </c:pt>
                <c:pt idx="944">
                  <c:v>9654.61</c:v>
                </c:pt>
                <c:pt idx="945">
                  <c:v>9630.9</c:v>
                </c:pt>
                <c:pt idx="946">
                  <c:v>9680.01</c:v>
                </c:pt>
                <c:pt idx="947">
                  <c:v>9674.68</c:v>
                </c:pt>
                <c:pt idx="948">
                  <c:v>9764.3799999999992</c:v>
                </c:pt>
                <c:pt idx="949">
                  <c:v>9812.98</c:v>
                </c:pt>
                <c:pt idx="950">
                  <c:v>9803.0499999999993</c:v>
                </c:pt>
                <c:pt idx="951">
                  <c:v>9791.7199999999993</c:v>
                </c:pt>
                <c:pt idx="952">
                  <c:v>9721.7900000000009</c:v>
                </c:pt>
                <c:pt idx="953">
                  <c:v>9777.94</c:v>
                </c:pt>
                <c:pt idx="954">
                  <c:v>9747.64</c:v>
                </c:pt>
                <c:pt idx="955">
                  <c:v>9598.24</c:v>
                </c:pt>
                <c:pt idx="956">
                  <c:v>9613.1299999999992</c:v>
                </c:pt>
                <c:pt idx="957">
                  <c:v>9582.4599999999991</c:v>
                </c:pt>
                <c:pt idx="958">
                  <c:v>9608.16</c:v>
                </c:pt>
                <c:pt idx="959">
                  <c:v>9748.31</c:v>
                </c:pt>
                <c:pt idx="960">
                  <c:v>9774.5300000000007</c:v>
                </c:pt>
                <c:pt idx="961">
                  <c:v>9786.61</c:v>
                </c:pt>
                <c:pt idx="962">
                  <c:v>9801.1200000000008</c:v>
                </c:pt>
                <c:pt idx="963">
                  <c:v>9858.4599999999991</c:v>
                </c:pt>
                <c:pt idx="964">
                  <c:v>9838.83</c:v>
                </c:pt>
                <c:pt idx="965">
                  <c:v>9820.83</c:v>
                </c:pt>
                <c:pt idx="966">
                  <c:v>9856.9699999999993</c:v>
                </c:pt>
                <c:pt idx="967">
                  <c:v>9809.7900000000009</c:v>
                </c:pt>
                <c:pt idx="968">
                  <c:v>9756.5300000000007</c:v>
                </c:pt>
                <c:pt idx="969">
                  <c:v>9737.7900000000009</c:v>
                </c:pt>
                <c:pt idx="970">
                  <c:v>9848.83</c:v>
                </c:pt>
                <c:pt idx="971">
                  <c:v>9837.94</c:v>
                </c:pt>
                <c:pt idx="972">
                  <c:v>9768.68</c:v>
                </c:pt>
                <c:pt idx="973">
                  <c:v>9710.83</c:v>
                </c:pt>
                <c:pt idx="974">
                  <c:v>9624.16</c:v>
                </c:pt>
                <c:pt idx="975">
                  <c:v>9690.4599999999991</c:v>
                </c:pt>
                <c:pt idx="976">
                  <c:v>9619.42</c:v>
                </c:pt>
                <c:pt idx="977">
                  <c:v>9628.5300000000007</c:v>
                </c:pt>
                <c:pt idx="978">
                  <c:v>9747.7900000000009</c:v>
                </c:pt>
                <c:pt idx="979">
                  <c:v>9763.94</c:v>
                </c:pt>
                <c:pt idx="980">
                  <c:v>9779.57</c:v>
                </c:pt>
                <c:pt idx="981">
                  <c:v>9782.4599999999991</c:v>
                </c:pt>
                <c:pt idx="982">
                  <c:v>9899.0499999999993</c:v>
                </c:pt>
                <c:pt idx="983">
                  <c:v>9853.64</c:v>
                </c:pt>
                <c:pt idx="984">
                  <c:v>9873.42</c:v>
                </c:pt>
                <c:pt idx="985">
                  <c:v>9930.82</c:v>
                </c:pt>
                <c:pt idx="986">
                  <c:v>9862.68</c:v>
                </c:pt>
                <c:pt idx="987">
                  <c:v>9965.27</c:v>
                </c:pt>
                <c:pt idx="988">
                  <c:v>9923.42</c:v>
                </c:pt>
                <c:pt idx="989">
                  <c:v>9921.86</c:v>
                </c:pt>
                <c:pt idx="990">
                  <c:v>10008.16</c:v>
                </c:pt>
                <c:pt idx="991">
                  <c:v>10042.16</c:v>
                </c:pt>
                <c:pt idx="992">
                  <c:v>10022.82</c:v>
                </c:pt>
                <c:pt idx="993">
                  <c:v>10129.56</c:v>
                </c:pt>
                <c:pt idx="994">
                  <c:v>10145.26</c:v>
                </c:pt>
                <c:pt idx="995">
                  <c:v>10248.08</c:v>
                </c:pt>
                <c:pt idx="996">
                  <c:v>10278.219999999999</c:v>
                </c:pt>
                <c:pt idx="997">
                  <c:v>10338</c:v>
                </c:pt>
                <c:pt idx="998">
                  <c:v>10341.26</c:v>
                </c:pt>
                <c:pt idx="999">
                  <c:v>10305.19</c:v>
                </c:pt>
                <c:pt idx="1000">
                  <c:v>10324.67</c:v>
                </c:pt>
                <c:pt idx="1001">
                  <c:v>10450</c:v>
                </c:pt>
                <c:pt idx="1002">
                  <c:v>10425.040000000001</c:v>
                </c:pt>
                <c:pt idx="1003">
                  <c:v>10453.92</c:v>
                </c:pt>
                <c:pt idx="1004">
                  <c:v>10409.85</c:v>
                </c:pt>
                <c:pt idx="1005">
                  <c:v>10544.07</c:v>
                </c:pt>
                <c:pt idx="1006">
                  <c:v>10538.66</c:v>
                </c:pt>
                <c:pt idx="1007">
                  <c:v>10529.03</c:v>
                </c:pt>
                <c:pt idx="1008">
                  <c:v>10592.44</c:v>
                </c:pt>
                <c:pt idx="1009">
                  <c:v>10458.89</c:v>
                </c:pt>
                <c:pt idx="1010">
                  <c:v>10485.18</c:v>
                </c:pt>
                <c:pt idx="1011">
                  <c:v>10427.18</c:v>
                </c:pt>
                <c:pt idx="1012">
                  <c:v>10538.37</c:v>
                </c:pt>
                <c:pt idx="1013">
                  <c:v>10553.85</c:v>
                </c:pt>
                <c:pt idx="1014">
                  <c:v>10600.51</c:v>
                </c:pt>
                <c:pt idx="1015">
                  <c:v>10528.66</c:v>
                </c:pt>
                <c:pt idx="1016">
                  <c:v>10623.62</c:v>
                </c:pt>
                <c:pt idx="1017">
                  <c:v>10623.18</c:v>
                </c:pt>
                <c:pt idx="1018">
                  <c:v>10568.29</c:v>
                </c:pt>
                <c:pt idx="1019">
                  <c:v>10702.51</c:v>
                </c:pt>
                <c:pt idx="1020">
                  <c:v>10609.92</c:v>
                </c:pt>
                <c:pt idx="1021">
                  <c:v>10468.370000000001</c:v>
                </c:pt>
                <c:pt idx="1022">
                  <c:v>10510.29</c:v>
                </c:pt>
                <c:pt idx="1023">
                  <c:v>10488.07</c:v>
                </c:pt>
                <c:pt idx="1024">
                  <c:v>10499.18</c:v>
                </c:pt>
                <c:pt idx="1025">
                  <c:v>10505.18</c:v>
                </c:pt>
                <c:pt idx="1026">
                  <c:v>10470.74</c:v>
                </c:pt>
                <c:pt idx="1027">
                  <c:v>10495.55</c:v>
                </c:pt>
                <c:pt idx="1028">
                  <c:v>10593.03</c:v>
                </c:pt>
                <c:pt idx="1029">
                  <c:v>10579.03</c:v>
                </c:pt>
                <c:pt idx="1030">
                  <c:v>10613.85</c:v>
                </c:pt>
                <c:pt idx="1031">
                  <c:v>10737.7</c:v>
                </c:pt>
                <c:pt idx="1032">
                  <c:v>10694.07</c:v>
                </c:pt>
                <c:pt idx="1033">
                  <c:v>10627.85</c:v>
                </c:pt>
                <c:pt idx="1034">
                  <c:v>10714.88</c:v>
                </c:pt>
                <c:pt idx="1035">
                  <c:v>10671.99</c:v>
                </c:pt>
                <c:pt idx="1036">
                  <c:v>10664.73</c:v>
                </c:pt>
                <c:pt idx="1037">
                  <c:v>10619.03</c:v>
                </c:pt>
                <c:pt idx="1038">
                  <c:v>10609.62</c:v>
                </c:pt>
                <c:pt idx="1039">
                  <c:v>10566.37</c:v>
                </c:pt>
                <c:pt idx="1040">
                  <c:v>10601.62</c:v>
                </c:pt>
                <c:pt idx="1041">
                  <c:v>10580.14</c:v>
                </c:pt>
                <c:pt idx="1042">
                  <c:v>10583.92</c:v>
                </c:pt>
                <c:pt idx="1043">
                  <c:v>10678.14</c:v>
                </c:pt>
                <c:pt idx="1044">
                  <c:v>10591.48</c:v>
                </c:pt>
                <c:pt idx="1045">
                  <c:v>10593.11</c:v>
                </c:pt>
                <c:pt idx="1046">
                  <c:v>10588</c:v>
                </c:pt>
                <c:pt idx="1047">
                  <c:v>10595.55</c:v>
                </c:pt>
                <c:pt idx="1048">
                  <c:v>10529.48</c:v>
                </c:pt>
                <c:pt idx="1049">
                  <c:v>10456.959999999999</c:v>
                </c:pt>
                <c:pt idx="1050">
                  <c:v>10296.89</c:v>
                </c:pt>
                <c:pt idx="1051">
                  <c:v>10128.379999999999</c:v>
                </c:pt>
                <c:pt idx="1052">
                  <c:v>10240.08</c:v>
                </c:pt>
                <c:pt idx="1053">
                  <c:v>10102.89</c:v>
                </c:pt>
                <c:pt idx="1054">
                  <c:v>10184.67</c:v>
                </c:pt>
                <c:pt idx="1055">
                  <c:v>10300.299999999999</c:v>
                </c:pt>
                <c:pt idx="1056">
                  <c:v>10295.780000000001</c:v>
                </c:pt>
                <c:pt idx="1057">
                  <c:v>10186.6</c:v>
                </c:pt>
                <c:pt idx="1058">
                  <c:v>10064.75</c:v>
                </c:pt>
                <c:pt idx="1059">
                  <c:v>10063.64</c:v>
                </c:pt>
                <c:pt idx="1060">
                  <c:v>10048.23</c:v>
                </c:pt>
                <c:pt idx="1061">
                  <c:v>10218.82</c:v>
                </c:pt>
                <c:pt idx="1062">
                  <c:v>10212.969999999999</c:v>
                </c:pt>
                <c:pt idx="1063">
                  <c:v>10329.629999999999</c:v>
                </c:pt>
                <c:pt idx="1064">
                  <c:v>10381.700000000001</c:v>
                </c:pt>
                <c:pt idx="1065">
                  <c:v>10357.700000000001</c:v>
                </c:pt>
                <c:pt idx="1066">
                  <c:v>10373.33</c:v>
                </c:pt>
                <c:pt idx="1067">
                  <c:v>10470.59</c:v>
                </c:pt>
                <c:pt idx="1068">
                  <c:v>10558.37</c:v>
                </c:pt>
                <c:pt idx="1069">
                  <c:v>10570.81</c:v>
                </c:pt>
                <c:pt idx="1070">
                  <c:v>10480.15</c:v>
                </c:pt>
                <c:pt idx="1071">
                  <c:v>10442.030000000001</c:v>
                </c:pt>
                <c:pt idx="1072">
                  <c:v>10515.56</c:v>
                </c:pt>
                <c:pt idx="1073">
                  <c:v>10381.280000000001</c:v>
                </c:pt>
                <c:pt idx="1074">
                  <c:v>10377.950000000001</c:v>
                </c:pt>
                <c:pt idx="1075">
                  <c:v>10397.459999999999</c:v>
                </c:pt>
                <c:pt idx="1076">
                  <c:v>10451.969999999999</c:v>
                </c:pt>
                <c:pt idx="1077">
                  <c:v>10437.85</c:v>
                </c:pt>
                <c:pt idx="1078">
                  <c:v>10314.5</c:v>
                </c:pt>
                <c:pt idx="1079">
                  <c:v>10317.27</c:v>
                </c:pt>
                <c:pt idx="1080">
                  <c:v>10461.200000000001</c:v>
                </c:pt>
                <c:pt idx="1081">
                  <c:v>10472.84</c:v>
                </c:pt>
                <c:pt idx="1082">
                  <c:v>10444.73</c:v>
                </c:pt>
                <c:pt idx="1083">
                  <c:v>10478.16</c:v>
                </c:pt>
                <c:pt idx="1084">
                  <c:v>10342.6</c:v>
                </c:pt>
                <c:pt idx="1085">
                  <c:v>10272.27</c:v>
                </c:pt>
                <c:pt idx="1086">
                  <c:v>10225.57</c:v>
                </c:pt>
                <c:pt idx="1087">
                  <c:v>10314</c:v>
                </c:pt>
                <c:pt idx="1088">
                  <c:v>10317.200000000001</c:v>
                </c:pt>
                <c:pt idx="1089">
                  <c:v>10310.950000000001</c:v>
                </c:pt>
                <c:pt idx="1090">
                  <c:v>10241.26</c:v>
                </c:pt>
                <c:pt idx="1091">
                  <c:v>10117.34</c:v>
                </c:pt>
                <c:pt idx="1092">
                  <c:v>9990.02</c:v>
                </c:pt>
                <c:pt idx="1093">
                  <c:v>10019.469999999999</c:v>
                </c:pt>
                <c:pt idx="1094">
                  <c:v>10045.16</c:v>
                </c:pt>
                <c:pt idx="1095">
                  <c:v>10010.74</c:v>
                </c:pt>
                <c:pt idx="1096">
                  <c:v>10012.870000000001</c:v>
                </c:pt>
                <c:pt idx="1097">
                  <c:v>9906.91</c:v>
                </c:pt>
                <c:pt idx="1098">
                  <c:v>9968.51</c:v>
                </c:pt>
                <c:pt idx="1099">
                  <c:v>9937.7099999999991</c:v>
                </c:pt>
                <c:pt idx="1100">
                  <c:v>9937.64</c:v>
                </c:pt>
                <c:pt idx="1101">
                  <c:v>9966.74</c:v>
                </c:pt>
                <c:pt idx="1102">
                  <c:v>9958.43</c:v>
                </c:pt>
                <c:pt idx="1103">
                  <c:v>10117.620000000001</c:v>
                </c:pt>
                <c:pt idx="1104">
                  <c:v>10109.89</c:v>
                </c:pt>
                <c:pt idx="1105">
                  <c:v>10205.200000000001</c:v>
                </c:pt>
                <c:pt idx="1106">
                  <c:v>10188.450000000001</c:v>
                </c:pt>
                <c:pt idx="1107">
                  <c:v>10202.65</c:v>
                </c:pt>
                <c:pt idx="1108">
                  <c:v>10262.969999999999</c:v>
                </c:pt>
                <c:pt idx="1109">
                  <c:v>10195.91</c:v>
                </c:pt>
                <c:pt idx="1110">
                  <c:v>10242.82</c:v>
                </c:pt>
                <c:pt idx="1111">
                  <c:v>10391.08</c:v>
                </c:pt>
                <c:pt idx="1112">
                  <c:v>10432.52</c:v>
                </c:pt>
                <c:pt idx="1113">
                  <c:v>10368.44</c:v>
                </c:pt>
                <c:pt idx="1114">
                  <c:v>10410.1</c:v>
                </c:pt>
                <c:pt idx="1115">
                  <c:v>10334.73</c:v>
                </c:pt>
                <c:pt idx="1116">
                  <c:v>10380.43</c:v>
                </c:pt>
                <c:pt idx="1117">
                  <c:v>10379.58</c:v>
                </c:pt>
                <c:pt idx="1118">
                  <c:v>10377.52</c:v>
                </c:pt>
                <c:pt idx="1119">
                  <c:v>10416.41</c:v>
                </c:pt>
                <c:pt idx="1120">
                  <c:v>10371.469999999999</c:v>
                </c:pt>
                <c:pt idx="1121">
                  <c:v>10395.07</c:v>
                </c:pt>
                <c:pt idx="1122">
                  <c:v>10479.57</c:v>
                </c:pt>
                <c:pt idx="1123">
                  <c:v>10443.81</c:v>
                </c:pt>
                <c:pt idx="1124">
                  <c:v>10371.84</c:v>
                </c:pt>
                <c:pt idx="1125">
                  <c:v>10357.09</c:v>
                </c:pt>
                <c:pt idx="1126">
                  <c:v>10413.43</c:v>
                </c:pt>
                <c:pt idx="1127">
                  <c:v>10435.48</c:v>
                </c:pt>
                <c:pt idx="1128">
                  <c:v>10334.16</c:v>
                </c:pt>
                <c:pt idx="1129">
                  <c:v>10282.83</c:v>
                </c:pt>
                <c:pt idx="1130">
                  <c:v>10219.34</c:v>
                </c:pt>
                <c:pt idx="1131">
                  <c:v>10240.290000000001</c:v>
                </c:pt>
                <c:pt idx="1132">
                  <c:v>10171.56</c:v>
                </c:pt>
                <c:pt idx="1133">
                  <c:v>10213.219999999999</c:v>
                </c:pt>
                <c:pt idx="1134">
                  <c:v>10238.219999999999</c:v>
                </c:pt>
                <c:pt idx="1135">
                  <c:v>10247.59</c:v>
                </c:pt>
                <c:pt idx="1136">
                  <c:v>10208.799999999999</c:v>
                </c:pt>
                <c:pt idx="1137">
                  <c:v>10163.16</c:v>
                </c:pt>
                <c:pt idx="1138">
                  <c:v>10139.780000000001</c:v>
                </c:pt>
                <c:pt idx="1139">
                  <c:v>10094.06</c:v>
                </c:pt>
                <c:pt idx="1140">
                  <c:v>10149.07</c:v>
                </c:pt>
                <c:pt idx="1141">
                  <c:v>10046.129999999999</c:v>
                </c:pt>
                <c:pt idx="1142">
                  <c:v>10050.33</c:v>
                </c:pt>
                <c:pt idx="1143">
                  <c:v>9962.2199999999993</c:v>
                </c:pt>
                <c:pt idx="1144">
                  <c:v>9961.92</c:v>
                </c:pt>
                <c:pt idx="1145">
                  <c:v>10085.14</c:v>
                </c:pt>
                <c:pt idx="1146">
                  <c:v>10117.07</c:v>
                </c:pt>
                <c:pt idx="1147">
                  <c:v>10129.24</c:v>
                </c:pt>
                <c:pt idx="1148">
                  <c:v>10139.709999999999</c:v>
                </c:pt>
                <c:pt idx="1149">
                  <c:v>10179.16</c:v>
                </c:pt>
                <c:pt idx="1150">
                  <c:v>10120.24</c:v>
                </c:pt>
                <c:pt idx="1151">
                  <c:v>10126.51</c:v>
                </c:pt>
                <c:pt idx="1152">
                  <c:v>9963.0300000000007</c:v>
                </c:pt>
                <c:pt idx="1153">
                  <c:v>9815.33</c:v>
                </c:pt>
                <c:pt idx="1154">
                  <c:v>9814.66</c:v>
                </c:pt>
                <c:pt idx="1155">
                  <c:v>9944.67</c:v>
                </c:pt>
                <c:pt idx="1156">
                  <c:v>9938.32</c:v>
                </c:pt>
                <c:pt idx="1157">
                  <c:v>9814.59</c:v>
                </c:pt>
                <c:pt idx="1158">
                  <c:v>9825.35</c:v>
                </c:pt>
                <c:pt idx="1159">
                  <c:v>9954.5499999999993</c:v>
                </c:pt>
                <c:pt idx="1160">
                  <c:v>9972.83</c:v>
                </c:pt>
                <c:pt idx="1161">
                  <c:v>10083.15</c:v>
                </c:pt>
                <c:pt idx="1162">
                  <c:v>10040.82</c:v>
                </c:pt>
                <c:pt idx="1163">
                  <c:v>10110.14</c:v>
                </c:pt>
                <c:pt idx="1164">
                  <c:v>10073.049999999999</c:v>
                </c:pt>
                <c:pt idx="1165">
                  <c:v>10098.629999999999</c:v>
                </c:pt>
                <c:pt idx="1166">
                  <c:v>10181.74</c:v>
                </c:pt>
                <c:pt idx="1167">
                  <c:v>10173.41</c:v>
                </c:pt>
                <c:pt idx="1168">
                  <c:v>10195.01</c:v>
                </c:pt>
                <c:pt idx="1169">
                  <c:v>10122.52</c:v>
                </c:pt>
                <c:pt idx="1170">
                  <c:v>10173.92</c:v>
                </c:pt>
                <c:pt idx="1171">
                  <c:v>10168.459999999999</c:v>
                </c:pt>
                <c:pt idx="1172">
                  <c:v>10290.280000000001</c:v>
                </c:pt>
                <c:pt idx="1173">
                  <c:v>10260.200000000001</c:v>
                </c:pt>
                <c:pt idx="1174">
                  <c:v>10342.790000000001</c:v>
                </c:pt>
                <c:pt idx="1175">
                  <c:v>10313.36</c:v>
                </c:pt>
                <c:pt idx="1176">
                  <c:v>10289.1</c:v>
                </c:pt>
                <c:pt idx="1177">
                  <c:v>10313.07</c:v>
                </c:pt>
                <c:pt idx="1178">
                  <c:v>10314.76</c:v>
                </c:pt>
                <c:pt idx="1179">
                  <c:v>10318.16</c:v>
                </c:pt>
                <c:pt idx="1180">
                  <c:v>10231.36</c:v>
                </c:pt>
                <c:pt idx="1181">
                  <c:v>10244.49</c:v>
                </c:pt>
                <c:pt idx="1182">
                  <c:v>10284.459999999999</c:v>
                </c:pt>
                <c:pt idx="1183">
                  <c:v>10204.89</c:v>
                </c:pt>
                <c:pt idx="1184">
                  <c:v>10244.93</c:v>
                </c:pt>
                <c:pt idx="1185">
                  <c:v>10109.18</c:v>
                </c:pt>
                <c:pt idx="1186">
                  <c:v>10038.9</c:v>
                </c:pt>
                <c:pt idx="1187">
                  <c:v>10047.24</c:v>
                </c:pt>
                <c:pt idx="1188">
                  <c:v>9988.5400000000009</c:v>
                </c:pt>
                <c:pt idx="1189">
                  <c:v>10077.4</c:v>
                </c:pt>
                <c:pt idx="1190">
                  <c:v>10136.24</c:v>
                </c:pt>
                <c:pt idx="1191">
                  <c:v>10080.27</c:v>
                </c:pt>
                <c:pt idx="1192">
                  <c:v>10192.65</c:v>
                </c:pt>
                <c:pt idx="1193">
                  <c:v>10216.540000000001</c:v>
                </c:pt>
                <c:pt idx="1194">
                  <c:v>10177.68</c:v>
                </c:pt>
                <c:pt idx="1195">
                  <c:v>10239.92</c:v>
                </c:pt>
                <c:pt idx="1196">
                  <c:v>10125.4</c:v>
                </c:pt>
                <c:pt idx="1197">
                  <c:v>10055.200000000001</c:v>
                </c:pt>
                <c:pt idx="1198">
                  <c:v>10081.969999999999</c:v>
                </c:pt>
                <c:pt idx="1199">
                  <c:v>10077.18</c:v>
                </c:pt>
                <c:pt idx="1200">
                  <c:v>10002.33</c:v>
                </c:pt>
                <c:pt idx="1201">
                  <c:v>9894.4500000000007</c:v>
                </c:pt>
                <c:pt idx="1202">
                  <c:v>9933.3799999999992</c:v>
                </c:pt>
                <c:pt idx="1203">
                  <c:v>9956.32</c:v>
                </c:pt>
                <c:pt idx="1204">
                  <c:v>9897.6200000000008</c:v>
                </c:pt>
                <c:pt idx="1205">
                  <c:v>9886.93</c:v>
                </c:pt>
                <c:pt idx="1206">
                  <c:v>9865.76</c:v>
                </c:pt>
                <c:pt idx="1207">
                  <c:v>9757.81</c:v>
                </c:pt>
                <c:pt idx="1208">
                  <c:v>9749.99</c:v>
                </c:pt>
                <c:pt idx="1209">
                  <c:v>9888.48</c:v>
                </c:pt>
                <c:pt idx="1210">
                  <c:v>10002.030000000001</c:v>
                </c:pt>
                <c:pt idx="1211">
                  <c:v>10004.540000000001</c:v>
                </c:pt>
                <c:pt idx="1212">
                  <c:v>10027.469999999999</c:v>
                </c:pt>
                <c:pt idx="1213">
                  <c:v>10054.39</c:v>
                </c:pt>
                <c:pt idx="1214">
                  <c:v>10035.73</c:v>
                </c:pt>
                <c:pt idx="1215">
                  <c:v>10137.049999999999</c:v>
                </c:pt>
                <c:pt idx="1216">
                  <c:v>10314.76</c:v>
                </c:pt>
                <c:pt idx="1217">
                  <c:v>10387.540000000001</c:v>
                </c:pt>
                <c:pt idx="1218">
                  <c:v>10391.31</c:v>
                </c:pt>
                <c:pt idx="1219">
                  <c:v>10386.370000000001</c:v>
                </c:pt>
                <c:pt idx="1220">
                  <c:v>10385.48</c:v>
                </c:pt>
                <c:pt idx="1221">
                  <c:v>10469.84</c:v>
                </c:pt>
                <c:pt idx="1222">
                  <c:v>10539.01</c:v>
                </c:pt>
                <c:pt idx="1223">
                  <c:v>10550.24</c:v>
                </c:pt>
                <c:pt idx="1224">
                  <c:v>10487.65</c:v>
                </c:pt>
                <c:pt idx="1225">
                  <c:v>10549.57</c:v>
                </c:pt>
                <c:pt idx="1226">
                  <c:v>10572.55</c:v>
                </c:pt>
                <c:pt idx="1227">
                  <c:v>10456.91</c:v>
                </c:pt>
                <c:pt idx="1228">
                  <c:v>10489.42</c:v>
                </c:pt>
                <c:pt idx="1229">
                  <c:v>10492.6</c:v>
                </c:pt>
                <c:pt idx="1230">
                  <c:v>10520.31</c:v>
                </c:pt>
                <c:pt idx="1231">
                  <c:v>10522.23</c:v>
                </c:pt>
                <c:pt idx="1232">
                  <c:v>10475.9</c:v>
                </c:pt>
                <c:pt idx="1233">
                  <c:v>10428.02</c:v>
                </c:pt>
                <c:pt idx="1234">
                  <c:v>10590.22</c:v>
                </c:pt>
                <c:pt idx="1235">
                  <c:v>10585.12</c:v>
                </c:pt>
                <c:pt idx="1236">
                  <c:v>10592.21</c:v>
                </c:pt>
                <c:pt idx="1237">
                  <c:v>10547.06</c:v>
                </c:pt>
                <c:pt idx="1238">
                  <c:v>10440.58</c:v>
                </c:pt>
                <c:pt idx="1239">
                  <c:v>10494.23</c:v>
                </c:pt>
                <c:pt idx="1240">
                  <c:v>10552.82</c:v>
                </c:pt>
                <c:pt idx="1241">
                  <c:v>10543.22</c:v>
                </c:pt>
                <c:pt idx="1242">
                  <c:v>10638.32</c:v>
                </c:pt>
                <c:pt idx="1243">
                  <c:v>10676.45</c:v>
                </c:pt>
                <c:pt idx="1244">
                  <c:v>10691.45</c:v>
                </c:pt>
                <c:pt idx="1245">
                  <c:v>10705.64</c:v>
                </c:pt>
                <c:pt idx="1246">
                  <c:v>10649.92</c:v>
                </c:pt>
                <c:pt idx="1247">
                  <c:v>10661.6</c:v>
                </c:pt>
                <c:pt idx="1248">
                  <c:v>10759.43</c:v>
                </c:pt>
                <c:pt idx="1249">
                  <c:v>10815.89</c:v>
                </c:pt>
                <c:pt idx="1250">
                  <c:v>10827.12</c:v>
                </c:pt>
                <c:pt idx="1251">
                  <c:v>10776.13</c:v>
                </c:pt>
                <c:pt idx="1252">
                  <c:v>10854.54</c:v>
                </c:pt>
                <c:pt idx="1253">
                  <c:v>10829.19</c:v>
                </c:pt>
                <c:pt idx="1254">
                  <c:v>10800.3</c:v>
                </c:pt>
                <c:pt idx="1255">
                  <c:v>10783.01</c:v>
                </c:pt>
                <c:pt idx="1256">
                  <c:v>10729.43</c:v>
                </c:pt>
                <c:pt idx="1257">
                  <c:v>10630.78</c:v>
                </c:pt>
                <c:pt idx="1258">
                  <c:v>10597.83</c:v>
                </c:pt>
                <c:pt idx="1259">
                  <c:v>10622.88</c:v>
                </c:pt>
                <c:pt idx="1260">
                  <c:v>10603.96</c:v>
                </c:pt>
                <c:pt idx="1261">
                  <c:v>10621.03</c:v>
                </c:pt>
                <c:pt idx="1262">
                  <c:v>10556.22</c:v>
                </c:pt>
                <c:pt idx="1263">
                  <c:v>10617.78</c:v>
                </c:pt>
                <c:pt idx="1264">
                  <c:v>10505.83</c:v>
                </c:pt>
                <c:pt idx="1265">
                  <c:v>10558</c:v>
                </c:pt>
                <c:pt idx="1266">
                  <c:v>10628.79</c:v>
                </c:pt>
                <c:pt idx="1267">
                  <c:v>10539.97</c:v>
                </c:pt>
                <c:pt idx="1268">
                  <c:v>10471.469999999999</c:v>
                </c:pt>
                <c:pt idx="1269">
                  <c:v>10392.99</c:v>
                </c:pt>
                <c:pt idx="1270">
                  <c:v>10368.61</c:v>
                </c:pt>
                <c:pt idx="1271">
                  <c:v>10461.56</c:v>
                </c:pt>
                <c:pt idx="1272">
                  <c:v>10498.59</c:v>
                </c:pt>
                <c:pt idx="1273">
                  <c:v>10467.4</c:v>
                </c:pt>
                <c:pt idx="1274">
                  <c:v>10427.200000000001</c:v>
                </c:pt>
                <c:pt idx="1275">
                  <c:v>10489.94</c:v>
                </c:pt>
                <c:pt idx="1276">
                  <c:v>10551.94</c:v>
                </c:pt>
                <c:pt idx="1277">
                  <c:v>10596.79</c:v>
                </c:pt>
                <c:pt idx="1278">
                  <c:v>10593.1</c:v>
                </c:pt>
                <c:pt idx="1279">
                  <c:v>10716.13</c:v>
                </c:pt>
                <c:pt idx="1280">
                  <c:v>10715.76</c:v>
                </c:pt>
                <c:pt idx="1281">
                  <c:v>10724.63</c:v>
                </c:pt>
                <c:pt idx="1282">
                  <c:v>10664.11</c:v>
                </c:pt>
                <c:pt idx="1283">
                  <c:v>10749.61</c:v>
                </c:pt>
                <c:pt idx="1284">
                  <c:v>10796.01</c:v>
                </c:pt>
                <c:pt idx="1285">
                  <c:v>10791.13</c:v>
                </c:pt>
                <c:pt idx="1286">
                  <c:v>10837.32</c:v>
                </c:pt>
                <c:pt idx="1287">
                  <c:v>10834.88</c:v>
                </c:pt>
                <c:pt idx="1288">
                  <c:v>10754.26</c:v>
                </c:pt>
                <c:pt idx="1289">
                  <c:v>10785.22</c:v>
                </c:pt>
                <c:pt idx="1290">
                  <c:v>10611.2</c:v>
                </c:pt>
                <c:pt idx="1291">
                  <c:v>10673.79</c:v>
                </c:pt>
                <c:pt idx="1292">
                  <c:v>10748.79</c:v>
                </c:pt>
                <c:pt idx="1293">
                  <c:v>10841.6</c:v>
                </c:pt>
                <c:pt idx="1294">
                  <c:v>10766.23</c:v>
                </c:pt>
                <c:pt idx="1295">
                  <c:v>10830</c:v>
                </c:pt>
                <c:pt idx="1296">
                  <c:v>10811.97</c:v>
                </c:pt>
                <c:pt idx="1297">
                  <c:v>10833.03</c:v>
                </c:pt>
                <c:pt idx="1298">
                  <c:v>10940.55</c:v>
                </c:pt>
                <c:pt idx="1299">
                  <c:v>10936.86</c:v>
                </c:pt>
                <c:pt idx="1300">
                  <c:v>10912.62</c:v>
                </c:pt>
                <c:pt idx="1301">
                  <c:v>10805.62</c:v>
                </c:pt>
                <c:pt idx="1302">
                  <c:v>10851.51</c:v>
                </c:pt>
                <c:pt idx="1303">
                  <c:v>10774.36</c:v>
                </c:pt>
                <c:pt idx="1304">
                  <c:v>10804.51</c:v>
                </c:pt>
                <c:pt idx="1305">
                  <c:v>10745.1</c:v>
                </c:pt>
                <c:pt idx="1306">
                  <c:v>10633.07</c:v>
                </c:pt>
                <c:pt idx="1307">
                  <c:v>10626.35</c:v>
                </c:pt>
                <c:pt idx="1308">
                  <c:v>10629.67</c:v>
                </c:pt>
                <c:pt idx="1309">
                  <c:v>10565.39</c:v>
                </c:pt>
                <c:pt idx="1310">
                  <c:v>10470.51</c:v>
                </c:pt>
                <c:pt idx="1311">
                  <c:v>10456.02</c:v>
                </c:pt>
                <c:pt idx="1312">
                  <c:v>10442.870000000001</c:v>
                </c:pt>
                <c:pt idx="1313">
                  <c:v>10485.65</c:v>
                </c:pt>
                <c:pt idx="1314">
                  <c:v>10405.700000000001</c:v>
                </c:pt>
                <c:pt idx="1315">
                  <c:v>10540.93</c:v>
                </c:pt>
                <c:pt idx="1316">
                  <c:v>10503.76</c:v>
                </c:pt>
                <c:pt idx="1317">
                  <c:v>10404.299999999999</c:v>
                </c:pt>
                <c:pt idx="1318">
                  <c:v>10421.14</c:v>
                </c:pt>
                <c:pt idx="1319">
                  <c:v>10458.459999999999</c:v>
                </c:pt>
                <c:pt idx="1320">
                  <c:v>10486.02</c:v>
                </c:pt>
                <c:pt idx="1321">
                  <c:v>10546.32</c:v>
                </c:pt>
                <c:pt idx="1322">
                  <c:v>10461.34</c:v>
                </c:pt>
                <c:pt idx="1323">
                  <c:v>10448.56</c:v>
                </c:pt>
                <c:pt idx="1324">
                  <c:v>10507.97</c:v>
                </c:pt>
                <c:pt idx="1325">
                  <c:v>10403.93</c:v>
                </c:pt>
                <c:pt idx="1326">
                  <c:v>10278.75</c:v>
                </c:pt>
                <c:pt idx="1327">
                  <c:v>10087.51</c:v>
                </c:pt>
                <c:pt idx="1328">
                  <c:v>10071.25</c:v>
                </c:pt>
                <c:pt idx="1329">
                  <c:v>10127.41</c:v>
                </c:pt>
                <c:pt idx="1330">
                  <c:v>10012.36</c:v>
                </c:pt>
                <c:pt idx="1331">
                  <c:v>10218.6</c:v>
                </c:pt>
                <c:pt idx="1332">
                  <c:v>10157.709999999999</c:v>
                </c:pt>
                <c:pt idx="1333">
                  <c:v>10242.469999999999</c:v>
                </c:pt>
                <c:pt idx="1334">
                  <c:v>10151.129999999999</c:v>
                </c:pt>
                <c:pt idx="1335">
                  <c:v>10198.799999999999</c:v>
                </c:pt>
                <c:pt idx="1336">
                  <c:v>10070.370000000001</c:v>
                </c:pt>
                <c:pt idx="1337">
                  <c:v>10192.51</c:v>
                </c:pt>
                <c:pt idx="1338">
                  <c:v>10251.700000000001</c:v>
                </c:pt>
                <c:pt idx="1339">
                  <c:v>10256.950000000001</c:v>
                </c:pt>
                <c:pt idx="1340">
                  <c:v>10384.64</c:v>
                </c:pt>
                <c:pt idx="1341">
                  <c:v>10340.379999999999</c:v>
                </c:pt>
                <c:pt idx="1342">
                  <c:v>10345.4</c:v>
                </c:pt>
                <c:pt idx="1343">
                  <c:v>10384.34</c:v>
                </c:pt>
                <c:pt idx="1344">
                  <c:v>10281.11</c:v>
                </c:pt>
                <c:pt idx="1345">
                  <c:v>10300.25</c:v>
                </c:pt>
                <c:pt idx="1346">
                  <c:v>10189.48</c:v>
                </c:pt>
                <c:pt idx="1347">
                  <c:v>10140.120000000001</c:v>
                </c:pt>
                <c:pt idx="1348">
                  <c:v>10252.290000000001</c:v>
                </c:pt>
                <c:pt idx="1349">
                  <c:v>10331.879999999999</c:v>
                </c:pt>
                <c:pt idx="1350">
                  <c:v>10464.450000000001</c:v>
                </c:pt>
                <c:pt idx="1351">
                  <c:v>10493.19</c:v>
                </c:pt>
                <c:pt idx="1352">
                  <c:v>10471.91</c:v>
                </c:pt>
                <c:pt idx="1353">
                  <c:v>10523.56</c:v>
                </c:pt>
                <c:pt idx="1354">
                  <c:v>10503.68</c:v>
                </c:pt>
                <c:pt idx="1355">
                  <c:v>10457.799999999999</c:v>
                </c:pt>
                <c:pt idx="1356">
                  <c:v>10537.6</c:v>
                </c:pt>
                <c:pt idx="1357">
                  <c:v>10542.55</c:v>
                </c:pt>
                <c:pt idx="1358">
                  <c:v>10467.48</c:v>
                </c:pt>
                <c:pt idx="1359">
                  <c:v>10549.87</c:v>
                </c:pt>
                <c:pt idx="1360">
                  <c:v>10553.49</c:v>
                </c:pt>
                <c:pt idx="1361">
                  <c:v>10460.969999999999</c:v>
                </c:pt>
                <c:pt idx="1362">
                  <c:v>10467.030000000001</c:v>
                </c:pt>
                <c:pt idx="1363">
                  <c:v>10483.07</c:v>
                </c:pt>
                <c:pt idx="1364">
                  <c:v>10476.86</c:v>
                </c:pt>
                <c:pt idx="1365">
                  <c:v>10503.02</c:v>
                </c:pt>
                <c:pt idx="1366">
                  <c:v>10512.63</c:v>
                </c:pt>
                <c:pt idx="1367">
                  <c:v>10522.56</c:v>
                </c:pt>
                <c:pt idx="1368">
                  <c:v>10547.57</c:v>
                </c:pt>
                <c:pt idx="1369">
                  <c:v>10566.37</c:v>
                </c:pt>
                <c:pt idx="1370">
                  <c:v>10578.65</c:v>
                </c:pt>
                <c:pt idx="1371">
                  <c:v>10623.07</c:v>
                </c:pt>
                <c:pt idx="1372">
                  <c:v>10609.11</c:v>
                </c:pt>
                <c:pt idx="1373">
                  <c:v>10599.67</c:v>
                </c:pt>
                <c:pt idx="1374">
                  <c:v>10587.93</c:v>
                </c:pt>
                <c:pt idx="1375">
                  <c:v>10421.44</c:v>
                </c:pt>
                <c:pt idx="1376">
                  <c:v>10297.84</c:v>
                </c:pt>
                <c:pt idx="1377">
                  <c:v>10290.780000000001</c:v>
                </c:pt>
                <c:pt idx="1378">
                  <c:v>10405.629999999999</c:v>
                </c:pt>
                <c:pt idx="1379">
                  <c:v>10374.48</c:v>
                </c:pt>
                <c:pt idx="1380">
                  <c:v>10274.969999999999</c:v>
                </c:pt>
                <c:pt idx="1381">
                  <c:v>10303.44</c:v>
                </c:pt>
                <c:pt idx="1382">
                  <c:v>10371.799999999999</c:v>
                </c:pt>
                <c:pt idx="1383">
                  <c:v>10270.68</c:v>
                </c:pt>
                <c:pt idx="1384">
                  <c:v>10302.290000000001</c:v>
                </c:pt>
                <c:pt idx="1385">
                  <c:v>10449.14</c:v>
                </c:pt>
                <c:pt idx="1386">
                  <c:v>10519.72</c:v>
                </c:pt>
                <c:pt idx="1387">
                  <c:v>10513.89</c:v>
                </c:pt>
                <c:pt idx="1388">
                  <c:v>10557.39</c:v>
                </c:pt>
                <c:pt idx="1389">
                  <c:v>10628.89</c:v>
                </c:pt>
                <c:pt idx="1390">
                  <c:v>10640.83</c:v>
                </c:pt>
                <c:pt idx="1391">
                  <c:v>10574.99</c:v>
                </c:pt>
                <c:pt idx="1392">
                  <c:v>10646.56</c:v>
                </c:pt>
                <c:pt idx="1393">
                  <c:v>10689.15</c:v>
                </c:pt>
                <c:pt idx="1394">
                  <c:v>10627.77</c:v>
                </c:pt>
                <c:pt idx="1395">
                  <c:v>10651.18</c:v>
                </c:pt>
                <c:pt idx="1396">
                  <c:v>10596.48</c:v>
                </c:pt>
                <c:pt idx="1397">
                  <c:v>10579.77</c:v>
                </c:pt>
                <c:pt idx="1398">
                  <c:v>10637.09</c:v>
                </c:pt>
                <c:pt idx="1399">
                  <c:v>10705.55</c:v>
                </c:pt>
                <c:pt idx="1400">
                  <c:v>10640.91</c:v>
                </c:pt>
                <c:pt idx="1401">
                  <c:v>10623.15</c:v>
                </c:pt>
                <c:pt idx="1402">
                  <c:v>10683.74</c:v>
                </c:pt>
                <c:pt idx="1403">
                  <c:v>10697.59</c:v>
                </c:pt>
                <c:pt idx="1404">
                  <c:v>10610.1</c:v>
                </c:pt>
                <c:pt idx="1405">
                  <c:v>10558.03</c:v>
                </c:pt>
                <c:pt idx="1406">
                  <c:v>10536.93</c:v>
                </c:pt>
                <c:pt idx="1407">
                  <c:v>10615.67</c:v>
                </c:pt>
                <c:pt idx="1408">
                  <c:v>10594.41</c:v>
                </c:pt>
                <c:pt idx="1409">
                  <c:v>10685.89</c:v>
                </c:pt>
                <c:pt idx="1410">
                  <c:v>10600.31</c:v>
                </c:pt>
                <c:pt idx="1411">
                  <c:v>10634.38</c:v>
                </c:pt>
                <c:pt idx="1412">
                  <c:v>10513.45</c:v>
                </c:pt>
                <c:pt idx="1413">
                  <c:v>10550.71</c:v>
                </c:pt>
                <c:pt idx="1414">
                  <c:v>10554.93</c:v>
                </c:pt>
                <c:pt idx="1415">
                  <c:v>10559.23</c:v>
                </c:pt>
                <c:pt idx="1416">
                  <c:v>10569.89</c:v>
                </c:pt>
                <c:pt idx="1417">
                  <c:v>10519.58</c:v>
                </c:pt>
                <c:pt idx="1418">
                  <c:v>10434.870000000001</c:v>
                </c:pt>
                <c:pt idx="1419">
                  <c:v>10450.629999999999</c:v>
                </c:pt>
                <c:pt idx="1420">
                  <c:v>10397.290000000001</c:v>
                </c:pt>
                <c:pt idx="1421">
                  <c:v>10463.049999999999</c:v>
                </c:pt>
                <c:pt idx="1422">
                  <c:v>10412.82</c:v>
                </c:pt>
                <c:pt idx="1423">
                  <c:v>10481.6</c:v>
                </c:pt>
                <c:pt idx="1424">
                  <c:v>10459.629999999999</c:v>
                </c:pt>
                <c:pt idx="1425">
                  <c:v>10447.370000000001</c:v>
                </c:pt>
                <c:pt idx="1426">
                  <c:v>10589.24</c:v>
                </c:pt>
                <c:pt idx="1427">
                  <c:v>10633.5</c:v>
                </c:pt>
                <c:pt idx="1428">
                  <c:v>10595.93</c:v>
                </c:pt>
                <c:pt idx="1429">
                  <c:v>10678.56</c:v>
                </c:pt>
                <c:pt idx="1430">
                  <c:v>10682.94</c:v>
                </c:pt>
                <c:pt idx="1431">
                  <c:v>10597.44</c:v>
                </c:pt>
                <c:pt idx="1432">
                  <c:v>10544.9</c:v>
                </c:pt>
                <c:pt idx="1433">
                  <c:v>10558.75</c:v>
                </c:pt>
                <c:pt idx="1434">
                  <c:v>10641.94</c:v>
                </c:pt>
                <c:pt idx="1435">
                  <c:v>10557.63</c:v>
                </c:pt>
                <c:pt idx="1436">
                  <c:v>10481.52</c:v>
                </c:pt>
                <c:pt idx="1437">
                  <c:v>10378.030000000001</c:v>
                </c:pt>
                <c:pt idx="1438">
                  <c:v>10422.049999999999</c:v>
                </c:pt>
                <c:pt idx="1439">
                  <c:v>10419.59</c:v>
                </c:pt>
                <c:pt idx="1440">
                  <c:v>10443.629999999999</c:v>
                </c:pt>
                <c:pt idx="1441">
                  <c:v>10456.209999999999</c:v>
                </c:pt>
                <c:pt idx="1442">
                  <c:v>10473.09</c:v>
                </c:pt>
                <c:pt idx="1443">
                  <c:v>10552.78</c:v>
                </c:pt>
                <c:pt idx="1444">
                  <c:v>10568.7</c:v>
                </c:pt>
                <c:pt idx="1445">
                  <c:v>10535.48</c:v>
                </c:pt>
                <c:pt idx="1446">
                  <c:v>10441.11</c:v>
                </c:pt>
                <c:pt idx="1447">
                  <c:v>10317.36</c:v>
                </c:pt>
                <c:pt idx="1448">
                  <c:v>10287.1</c:v>
                </c:pt>
                <c:pt idx="1449">
                  <c:v>10292.31</c:v>
                </c:pt>
                <c:pt idx="1450">
                  <c:v>10238.76</c:v>
                </c:pt>
                <c:pt idx="1451">
                  <c:v>10253.17</c:v>
                </c:pt>
                <c:pt idx="1452">
                  <c:v>10216.91</c:v>
                </c:pt>
                <c:pt idx="1453">
                  <c:v>10216.59</c:v>
                </c:pt>
                <c:pt idx="1454">
                  <c:v>10287.34</c:v>
                </c:pt>
                <c:pt idx="1455">
                  <c:v>10348.1</c:v>
                </c:pt>
                <c:pt idx="1456">
                  <c:v>10285.26</c:v>
                </c:pt>
                <c:pt idx="1457">
                  <c:v>10414.129999999999</c:v>
                </c:pt>
                <c:pt idx="1458">
                  <c:v>10281.1</c:v>
                </c:pt>
                <c:pt idx="1459">
                  <c:v>10215.219999999999</c:v>
                </c:pt>
                <c:pt idx="1460">
                  <c:v>10385</c:v>
                </c:pt>
                <c:pt idx="1461">
                  <c:v>10377.870000000001</c:v>
                </c:pt>
                <c:pt idx="1462">
                  <c:v>10344.98</c:v>
                </c:pt>
                <c:pt idx="1463">
                  <c:v>10229.950000000001</c:v>
                </c:pt>
                <c:pt idx="1464">
                  <c:v>10402.77</c:v>
                </c:pt>
                <c:pt idx="1465">
                  <c:v>10440.07</c:v>
                </c:pt>
                <c:pt idx="1466">
                  <c:v>10406.77</c:v>
                </c:pt>
                <c:pt idx="1467">
                  <c:v>10472.73</c:v>
                </c:pt>
                <c:pt idx="1468">
                  <c:v>10522.59</c:v>
                </c:pt>
                <c:pt idx="1469">
                  <c:v>10530.76</c:v>
                </c:pt>
                <c:pt idx="1470">
                  <c:v>10586.23</c:v>
                </c:pt>
                <c:pt idx="1471">
                  <c:v>10539.72</c:v>
                </c:pt>
                <c:pt idx="1472">
                  <c:v>10546.21</c:v>
                </c:pt>
                <c:pt idx="1473">
                  <c:v>10640.1</c:v>
                </c:pt>
                <c:pt idx="1474">
                  <c:v>10686.04</c:v>
                </c:pt>
                <c:pt idx="1475">
                  <c:v>10697.17</c:v>
                </c:pt>
                <c:pt idx="1476">
                  <c:v>10686.44</c:v>
                </c:pt>
                <c:pt idx="1477">
                  <c:v>10674.76</c:v>
                </c:pt>
                <c:pt idx="1478">
                  <c:v>10720.22</c:v>
                </c:pt>
                <c:pt idx="1479">
                  <c:v>10766.33</c:v>
                </c:pt>
                <c:pt idx="1480">
                  <c:v>10820.28</c:v>
                </c:pt>
                <c:pt idx="1481">
                  <c:v>10871.43</c:v>
                </c:pt>
                <c:pt idx="1482">
                  <c:v>10916.09</c:v>
                </c:pt>
                <c:pt idx="1483">
                  <c:v>10931.62</c:v>
                </c:pt>
                <c:pt idx="1484">
                  <c:v>10890.72</c:v>
                </c:pt>
                <c:pt idx="1485">
                  <c:v>10888.16</c:v>
                </c:pt>
                <c:pt idx="1486">
                  <c:v>10805.87</c:v>
                </c:pt>
                <c:pt idx="1487">
                  <c:v>10912.57</c:v>
                </c:pt>
                <c:pt idx="1488">
                  <c:v>10877.51</c:v>
                </c:pt>
                <c:pt idx="1489">
                  <c:v>10835.01</c:v>
                </c:pt>
                <c:pt idx="1490">
                  <c:v>10856.86</c:v>
                </c:pt>
                <c:pt idx="1491">
                  <c:v>10810.91</c:v>
                </c:pt>
                <c:pt idx="1492">
                  <c:v>10755.12</c:v>
                </c:pt>
                <c:pt idx="1493">
                  <c:v>10778.58</c:v>
                </c:pt>
                <c:pt idx="1494">
                  <c:v>10767.77</c:v>
                </c:pt>
                <c:pt idx="1495">
                  <c:v>10823.72</c:v>
                </c:pt>
                <c:pt idx="1496">
                  <c:v>10883.51</c:v>
                </c:pt>
                <c:pt idx="1497">
                  <c:v>10881.67</c:v>
                </c:pt>
                <c:pt idx="1498">
                  <c:v>10875.59</c:v>
                </c:pt>
                <c:pt idx="1499">
                  <c:v>10836.53</c:v>
                </c:pt>
                <c:pt idx="1500">
                  <c:v>10805.55</c:v>
                </c:pt>
                <c:pt idx="1501">
                  <c:v>10833.73</c:v>
                </c:pt>
                <c:pt idx="1502">
                  <c:v>10889.44</c:v>
                </c:pt>
                <c:pt idx="1503">
                  <c:v>10883.27</c:v>
                </c:pt>
                <c:pt idx="1504">
                  <c:v>10777.77</c:v>
                </c:pt>
                <c:pt idx="1505">
                  <c:v>10796.26</c:v>
                </c:pt>
                <c:pt idx="1506">
                  <c:v>10784.82</c:v>
                </c:pt>
                <c:pt idx="1507">
                  <c:v>10717.5</c:v>
                </c:pt>
                <c:pt idx="1508">
                  <c:v>10847.41</c:v>
                </c:pt>
                <c:pt idx="1509">
                  <c:v>10880.15</c:v>
                </c:pt>
                <c:pt idx="1510">
                  <c:v>10882.15</c:v>
                </c:pt>
                <c:pt idx="1511">
                  <c:v>10959.31</c:v>
                </c:pt>
                <c:pt idx="1512">
                  <c:v>11011.9</c:v>
                </c:pt>
                <c:pt idx="1513">
                  <c:v>11011.58</c:v>
                </c:pt>
                <c:pt idx="1514">
                  <c:v>11043.44</c:v>
                </c:pt>
                <c:pt idx="1515">
                  <c:v>10962.36</c:v>
                </c:pt>
                <c:pt idx="1516">
                  <c:v>10959.87</c:v>
                </c:pt>
                <c:pt idx="1517">
                  <c:v>10896.32</c:v>
                </c:pt>
                <c:pt idx="1518">
                  <c:v>10854.86</c:v>
                </c:pt>
                <c:pt idx="1519">
                  <c:v>10880.71</c:v>
                </c:pt>
                <c:pt idx="1520">
                  <c:v>10667.39</c:v>
                </c:pt>
                <c:pt idx="1521">
                  <c:v>10688.77</c:v>
                </c:pt>
                <c:pt idx="1522">
                  <c:v>10712.22</c:v>
                </c:pt>
                <c:pt idx="1523">
                  <c:v>10709.74</c:v>
                </c:pt>
                <c:pt idx="1524">
                  <c:v>10809.47</c:v>
                </c:pt>
                <c:pt idx="1525">
                  <c:v>10907.21</c:v>
                </c:pt>
                <c:pt idx="1526">
                  <c:v>10899.92</c:v>
                </c:pt>
                <c:pt idx="1527">
                  <c:v>10864.86</c:v>
                </c:pt>
                <c:pt idx="1528">
                  <c:v>10953.95</c:v>
                </c:pt>
                <c:pt idx="1529">
                  <c:v>10851.98</c:v>
                </c:pt>
                <c:pt idx="1530">
                  <c:v>10793.62</c:v>
                </c:pt>
                <c:pt idx="1531">
                  <c:v>10798.27</c:v>
                </c:pt>
                <c:pt idx="1532">
                  <c:v>10749.76</c:v>
                </c:pt>
                <c:pt idx="1533">
                  <c:v>10858.62</c:v>
                </c:pt>
                <c:pt idx="1534">
                  <c:v>10883.35</c:v>
                </c:pt>
                <c:pt idx="1535">
                  <c:v>10919.05</c:v>
                </c:pt>
                <c:pt idx="1536">
                  <c:v>10892.32</c:v>
                </c:pt>
                <c:pt idx="1537">
                  <c:v>11028.39</c:v>
                </c:pt>
                <c:pt idx="1538">
                  <c:v>11058.97</c:v>
                </c:pt>
                <c:pt idx="1539">
                  <c:v>11120.68</c:v>
                </c:pt>
                <c:pt idx="1540">
                  <c:v>11115.32</c:v>
                </c:pt>
                <c:pt idx="1541">
                  <c:v>11069.06</c:v>
                </c:pt>
                <c:pt idx="1542">
                  <c:v>11137.17</c:v>
                </c:pt>
                <c:pt idx="1543">
                  <c:v>11069.22</c:v>
                </c:pt>
                <c:pt idx="1544">
                  <c:v>11061.85</c:v>
                </c:pt>
                <c:pt idx="1545">
                  <c:v>11097.55</c:v>
                </c:pt>
                <c:pt idx="1546">
                  <c:v>10993.41</c:v>
                </c:pt>
                <c:pt idx="1547">
                  <c:v>11053.53</c:v>
                </c:pt>
                <c:pt idx="1548">
                  <c:v>11025.51</c:v>
                </c:pt>
                <c:pt idx="1549">
                  <c:v>11021.59</c:v>
                </c:pt>
                <c:pt idx="1550">
                  <c:v>10958.59</c:v>
                </c:pt>
                <c:pt idx="1551">
                  <c:v>10980.69</c:v>
                </c:pt>
                <c:pt idx="1552">
                  <c:v>11005.74</c:v>
                </c:pt>
                <c:pt idx="1553">
                  <c:v>10972.28</c:v>
                </c:pt>
                <c:pt idx="1554">
                  <c:v>11076.34</c:v>
                </c:pt>
                <c:pt idx="1555">
                  <c:v>11076.02</c:v>
                </c:pt>
                <c:pt idx="1556">
                  <c:v>11151.34</c:v>
                </c:pt>
                <c:pt idx="1557">
                  <c:v>11209.77</c:v>
                </c:pt>
                <c:pt idx="1558">
                  <c:v>11253.24</c:v>
                </c:pt>
                <c:pt idx="1559">
                  <c:v>11279.65</c:v>
                </c:pt>
                <c:pt idx="1560">
                  <c:v>11274.53</c:v>
                </c:pt>
                <c:pt idx="1561">
                  <c:v>11235.47</c:v>
                </c:pt>
                <c:pt idx="1562">
                  <c:v>11317.43</c:v>
                </c:pt>
                <c:pt idx="1563">
                  <c:v>11270.29</c:v>
                </c:pt>
                <c:pt idx="1564">
                  <c:v>11279.97</c:v>
                </c:pt>
                <c:pt idx="1565">
                  <c:v>11250.11</c:v>
                </c:pt>
                <c:pt idx="1566">
                  <c:v>11154.54</c:v>
                </c:pt>
                <c:pt idx="1567">
                  <c:v>11215.7</c:v>
                </c:pt>
                <c:pt idx="1568">
                  <c:v>11150.7</c:v>
                </c:pt>
                <c:pt idx="1569">
                  <c:v>11109.32</c:v>
                </c:pt>
                <c:pt idx="1570">
                  <c:v>11144.94</c:v>
                </c:pt>
                <c:pt idx="1571">
                  <c:v>11203.85</c:v>
                </c:pt>
                <c:pt idx="1572">
                  <c:v>11239.55</c:v>
                </c:pt>
                <c:pt idx="1573">
                  <c:v>11216.5</c:v>
                </c:pt>
                <c:pt idx="1574">
                  <c:v>11120.04</c:v>
                </c:pt>
                <c:pt idx="1575">
                  <c:v>11141.33</c:v>
                </c:pt>
                <c:pt idx="1576">
                  <c:v>11089.63</c:v>
                </c:pt>
                <c:pt idx="1577">
                  <c:v>11129.97</c:v>
                </c:pt>
                <c:pt idx="1578">
                  <c:v>11137.65</c:v>
                </c:pt>
                <c:pt idx="1579">
                  <c:v>11073.78</c:v>
                </c:pt>
                <c:pt idx="1580">
                  <c:v>11268.77</c:v>
                </c:pt>
                <c:pt idx="1581">
                  <c:v>11278.77</c:v>
                </c:pt>
                <c:pt idx="1582">
                  <c:v>11342.89</c:v>
                </c:pt>
                <c:pt idx="1583">
                  <c:v>11347.45</c:v>
                </c:pt>
                <c:pt idx="1584">
                  <c:v>11336.32</c:v>
                </c:pt>
                <c:pt idx="1585">
                  <c:v>11283.25</c:v>
                </c:pt>
                <c:pt idx="1586">
                  <c:v>11354.49</c:v>
                </c:pt>
                <c:pt idx="1587">
                  <c:v>11382.51</c:v>
                </c:pt>
                <c:pt idx="1588">
                  <c:v>11367.14</c:v>
                </c:pt>
                <c:pt idx="1589">
                  <c:v>11343.29</c:v>
                </c:pt>
                <c:pt idx="1590">
                  <c:v>11416.45</c:v>
                </c:pt>
                <c:pt idx="1591">
                  <c:v>11400.28</c:v>
                </c:pt>
                <c:pt idx="1592">
                  <c:v>11438.86</c:v>
                </c:pt>
                <c:pt idx="1593">
                  <c:v>11577.74</c:v>
                </c:pt>
                <c:pt idx="1594">
                  <c:v>11584.54</c:v>
                </c:pt>
                <c:pt idx="1595">
                  <c:v>11639.77</c:v>
                </c:pt>
                <c:pt idx="1596">
                  <c:v>11642.65</c:v>
                </c:pt>
                <c:pt idx="1597">
                  <c:v>11500.73</c:v>
                </c:pt>
                <c:pt idx="1598">
                  <c:v>11380.99</c:v>
                </c:pt>
                <c:pt idx="1599">
                  <c:v>11428.77</c:v>
                </c:pt>
                <c:pt idx="1600">
                  <c:v>11419.89</c:v>
                </c:pt>
                <c:pt idx="1601">
                  <c:v>11205.61</c:v>
                </c:pt>
                <c:pt idx="1602">
                  <c:v>11128.29</c:v>
                </c:pt>
                <c:pt idx="1603">
                  <c:v>11144.06</c:v>
                </c:pt>
                <c:pt idx="1604">
                  <c:v>11125.33</c:v>
                </c:pt>
                <c:pt idx="1605">
                  <c:v>11098.35</c:v>
                </c:pt>
                <c:pt idx="1606">
                  <c:v>11117.32</c:v>
                </c:pt>
                <c:pt idx="1607">
                  <c:v>11211.05</c:v>
                </c:pt>
                <c:pt idx="1608">
                  <c:v>11278.61</c:v>
                </c:pt>
                <c:pt idx="1609">
                  <c:v>11094.43</c:v>
                </c:pt>
                <c:pt idx="1610">
                  <c:v>11168.31</c:v>
                </c:pt>
                <c:pt idx="1611">
                  <c:v>11260.28</c:v>
                </c:pt>
                <c:pt idx="1612">
                  <c:v>11247.87</c:v>
                </c:pt>
                <c:pt idx="1613">
                  <c:v>11048.72</c:v>
                </c:pt>
                <c:pt idx="1614">
                  <c:v>11002.14</c:v>
                </c:pt>
                <c:pt idx="1615">
                  <c:v>10930.9</c:v>
                </c:pt>
                <c:pt idx="1616">
                  <c:v>10938.82</c:v>
                </c:pt>
                <c:pt idx="1617">
                  <c:v>10891.92</c:v>
                </c:pt>
                <c:pt idx="1618">
                  <c:v>10792.58</c:v>
                </c:pt>
                <c:pt idx="1619">
                  <c:v>10706.14</c:v>
                </c:pt>
                <c:pt idx="1620">
                  <c:v>10816.92</c:v>
                </c:pt>
                <c:pt idx="1621">
                  <c:v>11015.19</c:v>
                </c:pt>
                <c:pt idx="1622">
                  <c:v>11014.55</c:v>
                </c:pt>
                <c:pt idx="1623">
                  <c:v>10942.11</c:v>
                </c:pt>
                <c:pt idx="1624">
                  <c:v>10974.84</c:v>
                </c:pt>
                <c:pt idx="1625">
                  <c:v>11079.46</c:v>
                </c:pt>
                <c:pt idx="1626">
                  <c:v>11019.11</c:v>
                </c:pt>
                <c:pt idx="1627">
                  <c:v>10989.09</c:v>
                </c:pt>
                <c:pt idx="1628">
                  <c:v>11045.28</c:v>
                </c:pt>
                <c:pt idx="1629">
                  <c:v>10924.74</c:v>
                </c:pt>
                <c:pt idx="1630">
                  <c:v>10973.56</c:v>
                </c:pt>
                <c:pt idx="1631">
                  <c:v>11190.8</c:v>
                </c:pt>
                <c:pt idx="1632">
                  <c:v>11150.22</c:v>
                </c:pt>
                <c:pt idx="1633">
                  <c:v>11228.02</c:v>
                </c:pt>
                <c:pt idx="1634">
                  <c:v>11151.82</c:v>
                </c:pt>
                <c:pt idx="1635">
                  <c:v>11225.3</c:v>
                </c:pt>
                <c:pt idx="1636">
                  <c:v>11090.67</c:v>
                </c:pt>
                <c:pt idx="1637">
                  <c:v>11103.55</c:v>
                </c:pt>
                <c:pt idx="1638">
                  <c:v>11134.77</c:v>
                </c:pt>
                <c:pt idx="1639">
                  <c:v>11013.18</c:v>
                </c:pt>
                <c:pt idx="1640">
                  <c:v>10846.29</c:v>
                </c:pt>
                <c:pt idx="1641">
                  <c:v>10739.35</c:v>
                </c:pt>
                <c:pt idx="1642">
                  <c:v>10747.36</c:v>
                </c:pt>
                <c:pt idx="1643">
                  <c:v>10799.23</c:v>
                </c:pt>
                <c:pt idx="1644">
                  <c:v>11011.42</c:v>
                </c:pt>
                <c:pt idx="1645">
                  <c:v>10928.1</c:v>
                </c:pt>
                <c:pt idx="1646">
                  <c:v>10868.38</c:v>
                </c:pt>
                <c:pt idx="1647">
                  <c:v>11051.05</c:v>
                </c:pt>
                <c:pt idx="1648">
                  <c:v>11103.71</c:v>
                </c:pt>
                <c:pt idx="1649">
                  <c:v>11102.51</c:v>
                </c:pt>
                <c:pt idx="1650">
                  <c:v>11100.43</c:v>
                </c:pt>
                <c:pt idx="1651">
                  <c:v>11219.7</c:v>
                </c:pt>
                <c:pt idx="1652">
                  <c:v>11185.68</c:v>
                </c:pt>
                <c:pt idx="1653">
                  <c:v>11125.73</c:v>
                </c:pt>
                <c:pt idx="1654">
                  <c:v>11199.93</c:v>
                </c:pt>
                <c:pt idx="1655">
                  <c:v>11242.59</c:v>
                </c:pt>
                <c:pt idx="1656">
                  <c:v>11240.35</c:v>
                </c:pt>
                <c:pt idx="1657">
                  <c:v>11219.38</c:v>
                </c:pt>
                <c:pt idx="1658">
                  <c:v>11173.59</c:v>
                </c:pt>
                <c:pt idx="1659">
                  <c:v>11076.18</c:v>
                </c:pt>
                <c:pt idx="1660">
                  <c:v>11124.37</c:v>
                </c:pt>
                <c:pt idx="1661">
                  <c:v>11088.03</c:v>
                </c:pt>
                <c:pt idx="1662">
                  <c:v>11097.87</c:v>
                </c:pt>
                <c:pt idx="1663">
                  <c:v>11230.26</c:v>
                </c:pt>
                <c:pt idx="1664">
                  <c:v>11327.12</c:v>
                </c:pt>
                <c:pt idx="1665">
                  <c:v>11334.96</c:v>
                </c:pt>
                <c:pt idx="1666">
                  <c:v>11381.47</c:v>
                </c:pt>
                <c:pt idx="1667">
                  <c:v>11345.05</c:v>
                </c:pt>
                <c:pt idx="1668">
                  <c:v>11339.84</c:v>
                </c:pt>
                <c:pt idx="1669">
                  <c:v>11297.9</c:v>
                </c:pt>
                <c:pt idx="1670">
                  <c:v>11304.46</c:v>
                </c:pt>
                <c:pt idx="1671">
                  <c:v>11284.05</c:v>
                </c:pt>
                <c:pt idx="1672">
                  <c:v>11352.01</c:v>
                </c:pt>
                <c:pt idx="1673">
                  <c:v>11369.94</c:v>
                </c:pt>
                <c:pt idx="1674">
                  <c:v>11382.91</c:v>
                </c:pt>
                <c:pt idx="1675">
                  <c:v>11381.15</c:v>
                </c:pt>
                <c:pt idx="1676">
                  <c:v>11464.15</c:v>
                </c:pt>
                <c:pt idx="1677">
                  <c:v>11469.28</c:v>
                </c:pt>
                <c:pt idx="1678">
                  <c:v>11406.2</c:v>
                </c:pt>
                <c:pt idx="1679">
                  <c:v>11331.44</c:v>
                </c:pt>
                <c:pt idx="1680">
                  <c:v>11392.11</c:v>
                </c:pt>
                <c:pt idx="1681">
                  <c:v>11396.84</c:v>
                </c:pt>
                <c:pt idx="1682">
                  <c:v>11498.09</c:v>
                </c:pt>
                <c:pt idx="1683">
                  <c:v>11543.32</c:v>
                </c:pt>
                <c:pt idx="1684">
                  <c:v>11527.39</c:v>
                </c:pt>
                <c:pt idx="1685">
                  <c:v>11560.77</c:v>
                </c:pt>
                <c:pt idx="1686">
                  <c:v>11555</c:v>
                </c:pt>
                <c:pt idx="1687">
                  <c:v>11540.91</c:v>
                </c:pt>
                <c:pt idx="1688">
                  <c:v>11613.19</c:v>
                </c:pt>
                <c:pt idx="1689">
                  <c:v>11533.23</c:v>
                </c:pt>
                <c:pt idx="1690">
                  <c:v>11508.1</c:v>
                </c:pt>
                <c:pt idx="1691">
                  <c:v>11575.81</c:v>
                </c:pt>
                <c:pt idx="1692">
                  <c:v>11669.39</c:v>
                </c:pt>
                <c:pt idx="1693">
                  <c:v>11689.24</c:v>
                </c:pt>
                <c:pt idx="1694">
                  <c:v>11718.45</c:v>
                </c:pt>
                <c:pt idx="1695">
                  <c:v>11679.07</c:v>
                </c:pt>
                <c:pt idx="1696">
                  <c:v>11670.35</c:v>
                </c:pt>
                <c:pt idx="1697">
                  <c:v>11727.34</c:v>
                </c:pt>
                <c:pt idx="1698">
                  <c:v>11850.61</c:v>
                </c:pt>
                <c:pt idx="1699">
                  <c:v>11866.69</c:v>
                </c:pt>
                <c:pt idx="1700">
                  <c:v>11850.21</c:v>
                </c:pt>
                <c:pt idx="1701">
                  <c:v>11857.81</c:v>
                </c:pt>
                <c:pt idx="1702">
                  <c:v>11867.17</c:v>
                </c:pt>
                <c:pt idx="1703">
                  <c:v>11852.13</c:v>
                </c:pt>
                <c:pt idx="1704">
                  <c:v>11947.7</c:v>
                </c:pt>
                <c:pt idx="1705">
                  <c:v>11960.51</c:v>
                </c:pt>
                <c:pt idx="1706">
                  <c:v>11980.6</c:v>
                </c:pt>
                <c:pt idx="1707">
                  <c:v>11950.02</c:v>
                </c:pt>
                <c:pt idx="1708">
                  <c:v>11992.68</c:v>
                </c:pt>
                <c:pt idx="1709">
                  <c:v>12011.73</c:v>
                </c:pt>
                <c:pt idx="1710">
                  <c:v>12002.37</c:v>
                </c:pt>
                <c:pt idx="1711">
                  <c:v>12116.91</c:v>
                </c:pt>
                <c:pt idx="1712">
                  <c:v>12127.88</c:v>
                </c:pt>
                <c:pt idx="1713">
                  <c:v>12134.68</c:v>
                </c:pt>
                <c:pt idx="1714">
                  <c:v>12163.66</c:v>
                </c:pt>
                <c:pt idx="1715">
                  <c:v>12090.26</c:v>
                </c:pt>
                <c:pt idx="1716">
                  <c:v>12086.5</c:v>
                </c:pt>
                <c:pt idx="1717">
                  <c:v>12080.73</c:v>
                </c:pt>
                <c:pt idx="1718">
                  <c:v>12031.02</c:v>
                </c:pt>
                <c:pt idx="1719">
                  <c:v>12018.54</c:v>
                </c:pt>
                <c:pt idx="1720">
                  <c:v>11986.04</c:v>
                </c:pt>
                <c:pt idx="1721">
                  <c:v>12105.55</c:v>
                </c:pt>
                <c:pt idx="1722">
                  <c:v>12156.77</c:v>
                </c:pt>
                <c:pt idx="1723">
                  <c:v>12176.54</c:v>
                </c:pt>
                <c:pt idx="1724">
                  <c:v>12103.3</c:v>
                </c:pt>
                <c:pt idx="1725">
                  <c:v>12108.43</c:v>
                </c:pt>
                <c:pt idx="1726">
                  <c:v>12131.88</c:v>
                </c:pt>
                <c:pt idx="1727">
                  <c:v>12218.01</c:v>
                </c:pt>
                <c:pt idx="1728">
                  <c:v>12251.71</c:v>
                </c:pt>
                <c:pt idx="1729">
                  <c:v>12305.82</c:v>
                </c:pt>
                <c:pt idx="1730">
                  <c:v>12342.56</c:v>
                </c:pt>
                <c:pt idx="1731">
                  <c:v>12316.54</c:v>
                </c:pt>
                <c:pt idx="1732">
                  <c:v>12321.59</c:v>
                </c:pt>
                <c:pt idx="1733">
                  <c:v>12326.95</c:v>
                </c:pt>
                <c:pt idx="1734">
                  <c:v>12280.17</c:v>
                </c:pt>
                <c:pt idx="1735">
                  <c:v>12121.71</c:v>
                </c:pt>
                <c:pt idx="1736">
                  <c:v>12136.45</c:v>
                </c:pt>
                <c:pt idx="1737">
                  <c:v>12226.73</c:v>
                </c:pt>
                <c:pt idx="1738">
                  <c:v>12221.93</c:v>
                </c:pt>
                <c:pt idx="1739">
                  <c:v>12194.13</c:v>
                </c:pt>
                <c:pt idx="1740">
                  <c:v>12283.85</c:v>
                </c:pt>
                <c:pt idx="1741">
                  <c:v>12331.6</c:v>
                </c:pt>
                <c:pt idx="1742">
                  <c:v>12309.25</c:v>
                </c:pt>
                <c:pt idx="1743">
                  <c:v>12278.41</c:v>
                </c:pt>
                <c:pt idx="1744">
                  <c:v>12307.49</c:v>
                </c:pt>
                <c:pt idx="1745">
                  <c:v>12328.48</c:v>
                </c:pt>
                <c:pt idx="1746">
                  <c:v>12315.58</c:v>
                </c:pt>
                <c:pt idx="1747">
                  <c:v>12317.5</c:v>
                </c:pt>
                <c:pt idx="1748">
                  <c:v>12416.76</c:v>
                </c:pt>
                <c:pt idx="1749">
                  <c:v>12445.52</c:v>
                </c:pt>
                <c:pt idx="1750">
                  <c:v>12441.27</c:v>
                </c:pt>
                <c:pt idx="1751">
                  <c:v>12471.32</c:v>
                </c:pt>
                <c:pt idx="1752">
                  <c:v>12463.87</c:v>
                </c:pt>
                <c:pt idx="1753">
                  <c:v>12421.25</c:v>
                </c:pt>
                <c:pt idx="1754">
                  <c:v>12343.22</c:v>
                </c:pt>
                <c:pt idx="1755">
                  <c:v>12407.63</c:v>
                </c:pt>
                <c:pt idx="1756">
                  <c:v>12510.57</c:v>
                </c:pt>
                <c:pt idx="1757">
                  <c:v>12501.52</c:v>
                </c:pt>
                <c:pt idx="1758">
                  <c:v>12463.15</c:v>
                </c:pt>
                <c:pt idx="1759">
                  <c:v>12474.52</c:v>
                </c:pt>
                <c:pt idx="1760">
                  <c:v>12480.69</c:v>
                </c:pt>
                <c:pt idx="1761">
                  <c:v>12398.01</c:v>
                </c:pt>
                <c:pt idx="1762">
                  <c:v>12423.49</c:v>
                </c:pt>
                <c:pt idx="1763">
                  <c:v>12416.6</c:v>
                </c:pt>
                <c:pt idx="1764">
                  <c:v>12442.16</c:v>
                </c:pt>
                <c:pt idx="1765">
                  <c:v>12514.98</c:v>
                </c:pt>
                <c:pt idx="1766">
                  <c:v>12556.08</c:v>
                </c:pt>
                <c:pt idx="1767">
                  <c:v>12582.59</c:v>
                </c:pt>
                <c:pt idx="1768">
                  <c:v>12577.15</c:v>
                </c:pt>
                <c:pt idx="1769">
                  <c:v>12567.93</c:v>
                </c:pt>
                <c:pt idx="1770">
                  <c:v>12565.53</c:v>
                </c:pt>
                <c:pt idx="1771">
                  <c:v>12477.16</c:v>
                </c:pt>
                <c:pt idx="1772">
                  <c:v>12533.8</c:v>
                </c:pt>
                <c:pt idx="1773">
                  <c:v>12621.77</c:v>
                </c:pt>
                <c:pt idx="1774">
                  <c:v>12502.56</c:v>
                </c:pt>
                <c:pt idx="1775">
                  <c:v>12487.02</c:v>
                </c:pt>
                <c:pt idx="1776">
                  <c:v>12490.78</c:v>
                </c:pt>
                <c:pt idx="1777">
                  <c:v>12523.31</c:v>
                </c:pt>
                <c:pt idx="1778">
                  <c:v>12621.69</c:v>
                </c:pt>
                <c:pt idx="1779">
                  <c:v>12673.68</c:v>
                </c:pt>
                <c:pt idx="1780">
                  <c:v>12653.49</c:v>
                </c:pt>
                <c:pt idx="1781">
                  <c:v>12661.74</c:v>
                </c:pt>
                <c:pt idx="1782">
                  <c:v>12666.31</c:v>
                </c:pt>
                <c:pt idx="1783">
                  <c:v>12666.87</c:v>
                </c:pt>
                <c:pt idx="1784">
                  <c:v>12637.63</c:v>
                </c:pt>
                <c:pt idx="1785">
                  <c:v>12580.83</c:v>
                </c:pt>
                <c:pt idx="1786">
                  <c:v>12552.55</c:v>
                </c:pt>
                <c:pt idx="1787">
                  <c:v>12654.85</c:v>
                </c:pt>
                <c:pt idx="1788">
                  <c:v>12741.86</c:v>
                </c:pt>
                <c:pt idx="1789">
                  <c:v>12765.01</c:v>
                </c:pt>
                <c:pt idx="1790">
                  <c:v>12767.57</c:v>
                </c:pt>
                <c:pt idx="1791">
                  <c:v>12786.64</c:v>
                </c:pt>
                <c:pt idx="1792">
                  <c:v>12738.41</c:v>
                </c:pt>
                <c:pt idx="1793">
                  <c:v>12686.02</c:v>
                </c:pt>
                <c:pt idx="1794">
                  <c:v>12647.48</c:v>
                </c:pt>
                <c:pt idx="1795">
                  <c:v>12632.26</c:v>
                </c:pt>
                <c:pt idx="1796">
                  <c:v>12216.24</c:v>
                </c:pt>
                <c:pt idx="1797">
                  <c:v>12268.63</c:v>
                </c:pt>
                <c:pt idx="1798">
                  <c:v>12234.34</c:v>
                </c:pt>
                <c:pt idx="1799">
                  <c:v>12114.1</c:v>
                </c:pt>
                <c:pt idx="1800">
                  <c:v>12050.41</c:v>
                </c:pt>
                <c:pt idx="1801">
                  <c:v>12207.59</c:v>
                </c:pt>
                <c:pt idx="1802">
                  <c:v>12192.45</c:v>
                </c:pt>
                <c:pt idx="1803">
                  <c:v>12260.7</c:v>
                </c:pt>
                <c:pt idx="1804">
                  <c:v>12276.32</c:v>
                </c:pt>
                <c:pt idx="1805">
                  <c:v>12318.62</c:v>
                </c:pt>
                <c:pt idx="1806">
                  <c:v>12075.96</c:v>
                </c:pt>
                <c:pt idx="1807">
                  <c:v>12133.4</c:v>
                </c:pt>
                <c:pt idx="1808">
                  <c:v>12159.68</c:v>
                </c:pt>
                <c:pt idx="1809">
                  <c:v>12110.41</c:v>
                </c:pt>
                <c:pt idx="1810">
                  <c:v>12226.17</c:v>
                </c:pt>
                <c:pt idx="1811">
                  <c:v>12288.1</c:v>
                </c:pt>
                <c:pt idx="1812">
                  <c:v>12447.52</c:v>
                </c:pt>
                <c:pt idx="1813">
                  <c:v>12461.14</c:v>
                </c:pt>
                <c:pt idx="1814">
                  <c:v>12481.01</c:v>
                </c:pt>
                <c:pt idx="1815">
                  <c:v>12469.07</c:v>
                </c:pt>
                <c:pt idx="1816">
                  <c:v>12397.29</c:v>
                </c:pt>
                <c:pt idx="1817">
                  <c:v>12300.36</c:v>
                </c:pt>
                <c:pt idx="1818">
                  <c:v>12348.75</c:v>
                </c:pt>
                <c:pt idx="1819">
                  <c:v>12354.35</c:v>
                </c:pt>
                <c:pt idx="1820">
                  <c:v>12382.3</c:v>
                </c:pt>
                <c:pt idx="1821">
                  <c:v>12510.3</c:v>
                </c:pt>
                <c:pt idx="1822">
                  <c:v>12530.05</c:v>
                </c:pt>
                <c:pt idx="1823">
                  <c:v>12560.2</c:v>
                </c:pt>
                <c:pt idx="1824">
                  <c:v>12569.14</c:v>
                </c:pt>
                <c:pt idx="1825">
                  <c:v>12573.85</c:v>
                </c:pt>
                <c:pt idx="1826">
                  <c:v>12484.62</c:v>
                </c:pt>
                <c:pt idx="1827">
                  <c:v>12552.96</c:v>
                </c:pt>
                <c:pt idx="1828">
                  <c:v>12612.13</c:v>
                </c:pt>
                <c:pt idx="1829">
                  <c:v>12720.46</c:v>
                </c:pt>
                <c:pt idx="1830">
                  <c:v>12773.04</c:v>
                </c:pt>
                <c:pt idx="1831">
                  <c:v>12803.84</c:v>
                </c:pt>
                <c:pt idx="1832">
                  <c:v>12808.63</c:v>
                </c:pt>
                <c:pt idx="1833">
                  <c:v>12961.98</c:v>
                </c:pt>
                <c:pt idx="1834">
                  <c:v>12919.4</c:v>
                </c:pt>
                <c:pt idx="1835">
                  <c:v>12953.94</c:v>
                </c:pt>
                <c:pt idx="1836">
                  <c:v>13089.89</c:v>
                </c:pt>
                <c:pt idx="1837">
                  <c:v>13105.5</c:v>
                </c:pt>
                <c:pt idx="1838">
                  <c:v>13120.94</c:v>
                </c:pt>
                <c:pt idx="1839">
                  <c:v>13062.91</c:v>
                </c:pt>
                <c:pt idx="1840">
                  <c:v>13136.14</c:v>
                </c:pt>
                <c:pt idx="1841">
                  <c:v>13211.88</c:v>
                </c:pt>
                <c:pt idx="1842">
                  <c:v>13241.38</c:v>
                </c:pt>
                <c:pt idx="1843">
                  <c:v>13264.62</c:v>
                </c:pt>
                <c:pt idx="1844">
                  <c:v>13312.97</c:v>
                </c:pt>
                <c:pt idx="1845">
                  <c:v>13309.07</c:v>
                </c:pt>
                <c:pt idx="1846">
                  <c:v>13362.87</c:v>
                </c:pt>
                <c:pt idx="1847">
                  <c:v>13215.13</c:v>
                </c:pt>
                <c:pt idx="1848">
                  <c:v>13326.22</c:v>
                </c:pt>
                <c:pt idx="1849">
                  <c:v>13346.78</c:v>
                </c:pt>
                <c:pt idx="1850">
                  <c:v>13383.84</c:v>
                </c:pt>
                <c:pt idx="1851">
                  <c:v>13487.53</c:v>
                </c:pt>
                <c:pt idx="1852">
                  <c:v>13476.73</c:v>
                </c:pt>
                <c:pt idx="1853">
                  <c:v>13556.53</c:v>
                </c:pt>
                <c:pt idx="1854">
                  <c:v>13542.88</c:v>
                </c:pt>
                <c:pt idx="1855">
                  <c:v>13539.95</c:v>
                </c:pt>
                <c:pt idx="1856">
                  <c:v>13525.65</c:v>
                </c:pt>
                <c:pt idx="1857">
                  <c:v>13441.13</c:v>
                </c:pt>
                <c:pt idx="1858">
                  <c:v>13507.28</c:v>
                </c:pt>
                <c:pt idx="1859">
                  <c:v>13521.34</c:v>
                </c:pt>
                <c:pt idx="1860">
                  <c:v>13633.08</c:v>
                </c:pt>
                <c:pt idx="1861">
                  <c:v>13627.64</c:v>
                </c:pt>
                <c:pt idx="1862">
                  <c:v>13668.11</c:v>
                </c:pt>
                <c:pt idx="1863">
                  <c:v>13676.32</c:v>
                </c:pt>
                <c:pt idx="1864">
                  <c:v>13595.46</c:v>
                </c:pt>
                <c:pt idx="1865">
                  <c:v>13465.67</c:v>
                </c:pt>
                <c:pt idx="1866">
                  <c:v>13266.73</c:v>
                </c:pt>
                <c:pt idx="1867">
                  <c:v>13424.39</c:v>
                </c:pt>
                <c:pt idx="1868">
                  <c:v>13424.96</c:v>
                </c:pt>
                <c:pt idx="1869">
                  <c:v>13295.01</c:v>
                </c:pt>
                <c:pt idx="1870">
                  <c:v>13482.35</c:v>
                </c:pt>
                <c:pt idx="1871">
                  <c:v>13553.72</c:v>
                </c:pt>
                <c:pt idx="1872">
                  <c:v>13639.48</c:v>
                </c:pt>
                <c:pt idx="1873">
                  <c:v>13612.98</c:v>
                </c:pt>
                <c:pt idx="1874">
                  <c:v>13635.42</c:v>
                </c:pt>
                <c:pt idx="1875">
                  <c:v>13489.42</c:v>
                </c:pt>
                <c:pt idx="1876">
                  <c:v>13545.84</c:v>
                </c:pt>
                <c:pt idx="1877">
                  <c:v>13360.26</c:v>
                </c:pt>
                <c:pt idx="1878">
                  <c:v>13352.05</c:v>
                </c:pt>
                <c:pt idx="1879">
                  <c:v>13337.66</c:v>
                </c:pt>
                <c:pt idx="1880">
                  <c:v>13427.73</c:v>
                </c:pt>
                <c:pt idx="1881">
                  <c:v>13422.28</c:v>
                </c:pt>
                <c:pt idx="1882">
                  <c:v>13408.62</c:v>
                </c:pt>
                <c:pt idx="1883">
                  <c:v>13535.43</c:v>
                </c:pt>
                <c:pt idx="1884">
                  <c:v>13577.3</c:v>
                </c:pt>
                <c:pt idx="1885">
                  <c:v>13565.84</c:v>
                </c:pt>
                <c:pt idx="1886">
                  <c:v>13611.68</c:v>
                </c:pt>
                <c:pt idx="1887">
                  <c:v>13649.97</c:v>
                </c:pt>
                <c:pt idx="1888">
                  <c:v>13501.7</c:v>
                </c:pt>
                <c:pt idx="1889">
                  <c:v>13577.87</c:v>
                </c:pt>
                <c:pt idx="1890">
                  <c:v>13861.73</c:v>
                </c:pt>
                <c:pt idx="1891">
                  <c:v>13907.25</c:v>
                </c:pt>
                <c:pt idx="1892">
                  <c:v>13950.98</c:v>
                </c:pt>
                <c:pt idx="1893">
                  <c:v>13971.55</c:v>
                </c:pt>
                <c:pt idx="1894">
                  <c:v>13918.22</c:v>
                </c:pt>
                <c:pt idx="1895">
                  <c:v>14000.41</c:v>
                </c:pt>
                <c:pt idx="1896">
                  <c:v>13851.08</c:v>
                </c:pt>
                <c:pt idx="1897">
                  <c:v>13943.42</c:v>
                </c:pt>
                <c:pt idx="1898">
                  <c:v>13716.95</c:v>
                </c:pt>
                <c:pt idx="1899">
                  <c:v>13785.07</c:v>
                </c:pt>
                <c:pt idx="1900">
                  <c:v>13473.57</c:v>
                </c:pt>
                <c:pt idx="1901">
                  <c:v>13265.47</c:v>
                </c:pt>
                <c:pt idx="1902">
                  <c:v>13358.31</c:v>
                </c:pt>
                <c:pt idx="1903">
                  <c:v>13211.99</c:v>
                </c:pt>
                <c:pt idx="1904">
                  <c:v>13362.37</c:v>
                </c:pt>
                <c:pt idx="1905">
                  <c:v>13463.33</c:v>
                </c:pt>
                <c:pt idx="1906">
                  <c:v>13181.91</c:v>
                </c:pt>
                <c:pt idx="1907">
                  <c:v>13468.78</c:v>
                </c:pt>
                <c:pt idx="1908">
                  <c:v>13504.3</c:v>
                </c:pt>
                <c:pt idx="1909">
                  <c:v>13657.86</c:v>
                </c:pt>
                <c:pt idx="1910">
                  <c:v>13270.68</c:v>
                </c:pt>
                <c:pt idx="1911">
                  <c:v>13239.54</c:v>
                </c:pt>
                <c:pt idx="1912">
                  <c:v>13236.53</c:v>
                </c:pt>
                <c:pt idx="1913">
                  <c:v>13028.92</c:v>
                </c:pt>
                <c:pt idx="1914">
                  <c:v>12861.47</c:v>
                </c:pt>
                <c:pt idx="1915">
                  <c:v>12845.78</c:v>
                </c:pt>
                <c:pt idx="1916">
                  <c:v>13079.08</c:v>
                </c:pt>
                <c:pt idx="1917">
                  <c:v>13121.35</c:v>
                </c:pt>
                <c:pt idx="1918">
                  <c:v>13090.86</c:v>
                </c:pt>
                <c:pt idx="1919">
                  <c:v>13236.13</c:v>
                </c:pt>
                <c:pt idx="1920">
                  <c:v>13235.88</c:v>
                </c:pt>
                <c:pt idx="1921">
                  <c:v>13378.87</c:v>
                </c:pt>
                <c:pt idx="1922">
                  <c:v>13322.13</c:v>
                </c:pt>
                <c:pt idx="1923">
                  <c:v>13041.85</c:v>
                </c:pt>
                <c:pt idx="1924">
                  <c:v>13289.29</c:v>
                </c:pt>
                <c:pt idx="1925">
                  <c:v>13238.73</c:v>
                </c:pt>
                <c:pt idx="1926">
                  <c:v>13357.74</c:v>
                </c:pt>
                <c:pt idx="1927">
                  <c:v>13448.86</c:v>
                </c:pt>
                <c:pt idx="1928">
                  <c:v>13305.47</c:v>
                </c:pt>
                <c:pt idx="1929">
                  <c:v>13363.35</c:v>
                </c:pt>
                <c:pt idx="1930">
                  <c:v>13113.38</c:v>
                </c:pt>
                <c:pt idx="1931">
                  <c:v>13127.85</c:v>
                </c:pt>
                <c:pt idx="1932">
                  <c:v>13308.39</c:v>
                </c:pt>
                <c:pt idx="1933">
                  <c:v>13291.65</c:v>
                </c:pt>
                <c:pt idx="1934">
                  <c:v>13424.88</c:v>
                </c:pt>
                <c:pt idx="1935">
                  <c:v>13442.52</c:v>
                </c:pt>
                <c:pt idx="1936">
                  <c:v>13403.42</c:v>
                </c:pt>
                <c:pt idx="1937">
                  <c:v>13739.39</c:v>
                </c:pt>
                <c:pt idx="1938">
                  <c:v>13815.56</c:v>
                </c:pt>
                <c:pt idx="1939">
                  <c:v>13766.7</c:v>
                </c:pt>
                <c:pt idx="1940">
                  <c:v>13820.19</c:v>
                </c:pt>
                <c:pt idx="1941">
                  <c:v>13759.06</c:v>
                </c:pt>
                <c:pt idx="1942">
                  <c:v>13778.65</c:v>
                </c:pt>
                <c:pt idx="1943">
                  <c:v>13878.15</c:v>
                </c:pt>
                <c:pt idx="1944">
                  <c:v>13912.94</c:v>
                </c:pt>
                <c:pt idx="1945">
                  <c:v>13895.63</c:v>
                </c:pt>
                <c:pt idx="1946">
                  <c:v>14087.55</c:v>
                </c:pt>
                <c:pt idx="1947">
                  <c:v>14047.31</c:v>
                </c:pt>
                <c:pt idx="1948">
                  <c:v>13968.05</c:v>
                </c:pt>
                <c:pt idx="1949">
                  <c:v>13974.31</c:v>
                </c:pt>
                <c:pt idx="1950">
                  <c:v>14066.01</c:v>
                </c:pt>
                <c:pt idx="1951">
                  <c:v>14043.73</c:v>
                </c:pt>
                <c:pt idx="1952">
                  <c:v>14164.53</c:v>
                </c:pt>
                <c:pt idx="1953">
                  <c:v>14078.69</c:v>
                </c:pt>
                <c:pt idx="1954">
                  <c:v>14015.12</c:v>
                </c:pt>
                <c:pt idx="1955">
                  <c:v>14093.08</c:v>
                </c:pt>
                <c:pt idx="1956">
                  <c:v>13984.8</c:v>
                </c:pt>
                <c:pt idx="1957">
                  <c:v>13912.94</c:v>
                </c:pt>
                <c:pt idx="1958">
                  <c:v>13892.54</c:v>
                </c:pt>
                <c:pt idx="1959">
                  <c:v>13888.96</c:v>
                </c:pt>
                <c:pt idx="1960">
                  <c:v>13522.02</c:v>
                </c:pt>
                <c:pt idx="1961">
                  <c:v>13566.97</c:v>
                </c:pt>
                <c:pt idx="1962">
                  <c:v>13676.23</c:v>
                </c:pt>
                <c:pt idx="1963">
                  <c:v>13675.25</c:v>
                </c:pt>
                <c:pt idx="1964">
                  <c:v>13671.92</c:v>
                </c:pt>
                <c:pt idx="1965">
                  <c:v>13806.7</c:v>
                </c:pt>
                <c:pt idx="1966">
                  <c:v>13870.26</c:v>
                </c:pt>
                <c:pt idx="1967">
                  <c:v>13792.47</c:v>
                </c:pt>
                <c:pt idx="1968">
                  <c:v>13930.01</c:v>
                </c:pt>
                <c:pt idx="1969">
                  <c:v>13567.87</c:v>
                </c:pt>
                <c:pt idx="1970">
                  <c:v>13595.1</c:v>
                </c:pt>
                <c:pt idx="1971">
                  <c:v>13543.4</c:v>
                </c:pt>
                <c:pt idx="1972">
                  <c:v>13660.94</c:v>
                </c:pt>
                <c:pt idx="1973">
                  <c:v>13300.02</c:v>
                </c:pt>
                <c:pt idx="1974">
                  <c:v>13266.29</c:v>
                </c:pt>
                <c:pt idx="1975">
                  <c:v>13042.74</c:v>
                </c:pt>
                <c:pt idx="1976">
                  <c:v>12987.55</c:v>
                </c:pt>
                <c:pt idx="1977">
                  <c:v>13307.09</c:v>
                </c:pt>
                <c:pt idx="1978">
                  <c:v>13231.01</c:v>
                </c:pt>
                <c:pt idx="1979">
                  <c:v>13110.05</c:v>
                </c:pt>
                <c:pt idx="1980">
                  <c:v>13176.79</c:v>
                </c:pt>
                <c:pt idx="1981">
                  <c:v>12958.44</c:v>
                </c:pt>
                <c:pt idx="1982">
                  <c:v>13010.14</c:v>
                </c:pt>
                <c:pt idx="1983">
                  <c:v>12799.04</c:v>
                </c:pt>
                <c:pt idx="1984">
                  <c:v>12980.88</c:v>
                </c:pt>
                <c:pt idx="1985">
                  <c:v>12743.44</c:v>
                </c:pt>
                <c:pt idx="1986">
                  <c:v>12958.44</c:v>
                </c:pt>
                <c:pt idx="1987">
                  <c:v>13289.45</c:v>
                </c:pt>
                <c:pt idx="1988">
                  <c:v>13311.73</c:v>
                </c:pt>
                <c:pt idx="1989">
                  <c:v>13371.72</c:v>
                </c:pt>
                <c:pt idx="1990">
                  <c:v>13314.57</c:v>
                </c:pt>
                <c:pt idx="1991">
                  <c:v>13248.73</c:v>
                </c:pt>
                <c:pt idx="1992">
                  <c:v>13444.96</c:v>
                </c:pt>
                <c:pt idx="1993">
                  <c:v>13619.89</c:v>
                </c:pt>
                <c:pt idx="1994">
                  <c:v>13625.58</c:v>
                </c:pt>
                <c:pt idx="1995">
                  <c:v>13727.03</c:v>
                </c:pt>
                <c:pt idx="1996">
                  <c:v>13432.77</c:v>
                </c:pt>
                <c:pt idx="1997">
                  <c:v>13473.9</c:v>
                </c:pt>
                <c:pt idx="1998">
                  <c:v>13517.96</c:v>
                </c:pt>
                <c:pt idx="1999">
                  <c:v>13339.85</c:v>
                </c:pt>
                <c:pt idx="2000">
                  <c:v>13167.2</c:v>
                </c:pt>
                <c:pt idx="2001">
                  <c:v>13232.47</c:v>
                </c:pt>
                <c:pt idx="2002">
                  <c:v>13207.27</c:v>
                </c:pt>
                <c:pt idx="2003">
                  <c:v>13245.64</c:v>
                </c:pt>
                <c:pt idx="2004">
                  <c:v>13450.65</c:v>
                </c:pt>
                <c:pt idx="2005">
                  <c:v>13549.33</c:v>
                </c:pt>
                <c:pt idx="2006">
                  <c:v>13551.69</c:v>
                </c:pt>
                <c:pt idx="2007">
                  <c:v>13359.61</c:v>
                </c:pt>
                <c:pt idx="2008">
                  <c:v>13365.87</c:v>
                </c:pt>
                <c:pt idx="2009">
                  <c:v>13264.82</c:v>
                </c:pt>
                <c:pt idx="2010">
                  <c:v>13043.96</c:v>
                </c:pt>
                <c:pt idx="2011">
                  <c:v>13056.72</c:v>
                </c:pt>
                <c:pt idx="2012">
                  <c:v>12800.18</c:v>
                </c:pt>
                <c:pt idx="2013">
                  <c:v>12827.49</c:v>
                </c:pt>
                <c:pt idx="2014">
                  <c:v>12589.07</c:v>
                </c:pt>
                <c:pt idx="2015">
                  <c:v>12735.31</c:v>
                </c:pt>
                <c:pt idx="2016">
                  <c:v>12853.09</c:v>
                </c:pt>
                <c:pt idx="2017">
                  <c:v>12606.3</c:v>
                </c:pt>
                <c:pt idx="2018">
                  <c:v>12778.15</c:v>
                </c:pt>
                <c:pt idx="2019">
                  <c:v>12501.11</c:v>
                </c:pt>
                <c:pt idx="2020">
                  <c:v>12466.16</c:v>
                </c:pt>
                <c:pt idx="2021">
                  <c:v>12159.21</c:v>
                </c:pt>
                <c:pt idx="2022">
                  <c:v>12099.3</c:v>
                </c:pt>
                <c:pt idx="2023">
                  <c:v>11971.19</c:v>
                </c:pt>
                <c:pt idx="2024">
                  <c:v>12270.17</c:v>
                </c:pt>
                <c:pt idx="2025">
                  <c:v>12378.61</c:v>
                </c:pt>
                <c:pt idx="2026">
                  <c:v>12207.17</c:v>
                </c:pt>
                <c:pt idx="2027">
                  <c:v>12383.89</c:v>
                </c:pt>
                <c:pt idx="2028">
                  <c:v>12480.3</c:v>
                </c:pt>
                <c:pt idx="2029">
                  <c:v>12442.83</c:v>
                </c:pt>
                <c:pt idx="2030">
                  <c:v>12650.36</c:v>
                </c:pt>
                <c:pt idx="2031">
                  <c:v>12743.19</c:v>
                </c:pt>
                <c:pt idx="2032">
                  <c:v>12635.16</c:v>
                </c:pt>
                <c:pt idx="2033">
                  <c:v>12265.13</c:v>
                </c:pt>
                <c:pt idx="2034">
                  <c:v>12200.1</c:v>
                </c:pt>
                <c:pt idx="2035">
                  <c:v>12247</c:v>
                </c:pt>
                <c:pt idx="2036">
                  <c:v>12182.13</c:v>
                </c:pt>
                <c:pt idx="2037">
                  <c:v>12240.01</c:v>
                </c:pt>
                <c:pt idx="2038">
                  <c:v>12373.41</c:v>
                </c:pt>
                <c:pt idx="2039">
                  <c:v>12552.24</c:v>
                </c:pt>
                <c:pt idx="2040">
                  <c:v>12376.98</c:v>
                </c:pt>
                <c:pt idx="2041">
                  <c:v>12348.21</c:v>
                </c:pt>
                <c:pt idx="2042">
                  <c:v>12337.22</c:v>
                </c:pt>
                <c:pt idx="2043">
                  <c:v>12427.26</c:v>
                </c:pt>
                <c:pt idx="2044">
                  <c:v>12284.3</c:v>
                </c:pt>
                <c:pt idx="2045">
                  <c:v>12381.02</c:v>
                </c:pt>
                <c:pt idx="2046">
                  <c:v>12570.22</c:v>
                </c:pt>
                <c:pt idx="2047">
                  <c:v>12684.92</c:v>
                </c:pt>
                <c:pt idx="2048">
                  <c:v>12694.28</c:v>
                </c:pt>
                <c:pt idx="2049">
                  <c:v>12582.18</c:v>
                </c:pt>
                <c:pt idx="2050">
                  <c:v>12266.39</c:v>
                </c:pt>
                <c:pt idx="2051">
                  <c:v>12258.9</c:v>
                </c:pt>
                <c:pt idx="2052">
                  <c:v>12213.8</c:v>
                </c:pt>
                <c:pt idx="2053">
                  <c:v>12254.99</c:v>
                </c:pt>
                <c:pt idx="2054">
                  <c:v>12040.39</c:v>
                </c:pt>
                <c:pt idx="2055">
                  <c:v>11893.69</c:v>
                </c:pt>
                <c:pt idx="2056">
                  <c:v>11740.15</c:v>
                </c:pt>
                <c:pt idx="2057">
                  <c:v>12156.81</c:v>
                </c:pt>
                <c:pt idx="2058">
                  <c:v>12110.24</c:v>
                </c:pt>
                <c:pt idx="2059">
                  <c:v>12145.74</c:v>
                </c:pt>
                <c:pt idx="2060">
                  <c:v>11951.09</c:v>
                </c:pt>
                <c:pt idx="2061">
                  <c:v>11972.25</c:v>
                </c:pt>
                <c:pt idx="2062">
                  <c:v>12392.66</c:v>
                </c:pt>
                <c:pt idx="2063">
                  <c:v>12099.66</c:v>
                </c:pt>
                <c:pt idx="2064">
                  <c:v>12361.32</c:v>
                </c:pt>
                <c:pt idx="2065">
                  <c:v>12548.64</c:v>
                </c:pt>
                <c:pt idx="2066">
                  <c:v>12532.6</c:v>
                </c:pt>
                <c:pt idx="2067">
                  <c:v>12422.86</c:v>
                </c:pt>
                <c:pt idx="2068">
                  <c:v>12302.46</c:v>
                </c:pt>
                <c:pt idx="2069">
                  <c:v>12216.4</c:v>
                </c:pt>
                <c:pt idx="2070">
                  <c:v>12262.89</c:v>
                </c:pt>
                <c:pt idx="2071">
                  <c:v>12654.36</c:v>
                </c:pt>
                <c:pt idx="2072">
                  <c:v>12605.83</c:v>
                </c:pt>
                <c:pt idx="2073">
                  <c:v>12626.03</c:v>
                </c:pt>
                <c:pt idx="2074">
                  <c:v>12609.42</c:v>
                </c:pt>
                <c:pt idx="2075">
                  <c:v>12612.43</c:v>
                </c:pt>
                <c:pt idx="2076">
                  <c:v>12576.44</c:v>
                </c:pt>
                <c:pt idx="2077">
                  <c:v>12527.26</c:v>
                </c:pt>
                <c:pt idx="2078">
                  <c:v>12581.98</c:v>
                </c:pt>
                <c:pt idx="2079">
                  <c:v>12325.42</c:v>
                </c:pt>
                <c:pt idx="2080">
                  <c:v>12302.06</c:v>
                </c:pt>
                <c:pt idx="2081">
                  <c:v>12362.47</c:v>
                </c:pt>
                <c:pt idx="2082">
                  <c:v>12619.27</c:v>
                </c:pt>
                <c:pt idx="2083">
                  <c:v>12620.49</c:v>
                </c:pt>
                <c:pt idx="2084">
                  <c:v>12849.36</c:v>
                </c:pt>
                <c:pt idx="2085">
                  <c:v>12825.02</c:v>
                </c:pt>
                <c:pt idx="2086">
                  <c:v>12720.23</c:v>
                </c:pt>
                <c:pt idx="2087">
                  <c:v>12763.22</c:v>
                </c:pt>
                <c:pt idx="2088">
                  <c:v>12848.95</c:v>
                </c:pt>
                <c:pt idx="2089">
                  <c:v>12891.86</c:v>
                </c:pt>
                <c:pt idx="2090">
                  <c:v>12871.75</c:v>
                </c:pt>
                <c:pt idx="2091">
                  <c:v>12831.94</c:v>
                </c:pt>
                <c:pt idx="2092">
                  <c:v>12820.13</c:v>
                </c:pt>
                <c:pt idx="2093">
                  <c:v>13010</c:v>
                </c:pt>
                <c:pt idx="2094">
                  <c:v>13058.2</c:v>
                </c:pt>
                <c:pt idx="2095">
                  <c:v>12969.54</c:v>
                </c:pt>
                <c:pt idx="2096">
                  <c:v>13020.83</c:v>
                </c:pt>
                <c:pt idx="2097">
                  <c:v>12814.35</c:v>
                </c:pt>
                <c:pt idx="2098">
                  <c:v>12866.78</c:v>
                </c:pt>
                <c:pt idx="2099">
                  <c:v>12745.88</c:v>
                </c:pt>
                <c:pt idx="2100">
                  <c:v>12876.31</c:v>
                </c:pt>
                <c:pt idx="2101">
                  <c:v>12832.18</c:v>
                </c:pt>
                <c:pt idx="2102">
                  <c:v>12898.38</c:v>
                </c:pt>
                <c:pt idx="2103">
                  <c:v>12992.66</c:v>
                </c:pt>
                <c:pt idx="2104">
                  <c:v>12986.8</c:v>
                </c:pt>
                <c:pt idx="2105">
                  <c:v>13028.16</c:v>
                </c:pt>
                <c:pt idx="2106">
                  <c:v>12828.68</c:v>
                </c:pt>
                <c:pt idx="2107">
                  <c:v>12601.19</c:v>
                </c:pt>
                <c:pt idx="2108">
                  <c:v>12625.62</c:v>
                </c:pt>
                <c:pt idx="2109">
                  <c:v>12479.63</c:v>
                </c:pt>
                <c:pt idx="2110">
                  <c:v>12548.35</c:v>
                </c:pt>
                <c:pt idx="2111">
                  <c:v>12594.03</c:v>
                </c:pt>
                <c:pt idx="2112">
                  <c:v>12646.22</c:v>
                </c:pt>
                <c:pt idx="2113">
                  <c:v>12638.32</c:v>
                </c:pt>
                <c:pt idx="2114">
                  <c:v>12503.82</c:v>
                </c:pt>
                <c:pt idx="2115">
                  <c:v>12402.85</c:v>
                </c:pt>
                <c:pt idx="2116">
                  <c:v>12390.48</c:v>
                </c:pt>
                <c:pt idx="2117">
                  <c:v>12604.45</c:v>
                </c:pt>
                <c:pt idx="2118">
                  <c:v>12209.81</c:v>
                </c:pt>
                <c:pt idx="2119">
                  <c:v>12280.32</c:v>
                </c:pt>
                <c:pt idx="2120">
                  <c:v>12289.76</c:v>
                </c:pt>
                <c:pt idx="2121">
                  <c:v>12083.77</c:v>
                </c:pt>
                <c:pt idx="2122">
                  <c:v>12141.58</c:v>
                </c:pt>
                <c:pt idx="2123">
                  <c:v>12307.35</c:v>
                </c:pt>
                <c:pt idx="2124">
                  <c:v>12269.08</c:v>
                </c:pt>
                <c:pt idx="2125">
                  <c:v>12160.3</c:v>
                </c:pt>
                <c:pt idx="2126">
                  <c:v>12029.06</c:v>
                </c:pt>
                <c:pt idx="2127">
                  <c:v>12063.09</c:v>
                </c:pt>
                <c:pt idx="2128">
                  <c:v>11842.69</c:v>
                </c:pt>
                <c:pt idx="2129">
                  <c:v>11842.36</c:v>
                </c:pt>
                <c:pt idx="2130">
                  <c:v>11807.43</c:v>
                </c:pt>
                <c:pt idx="2131">
                  <c:v>11811.83</c:v>
                </c:pt>
                <c:pt idx="2132">
                  <c:v>11453.42</c:v>
                </c:pt>
                <c:pt idx="2133">
                  <c:v>11346.51</c:v>
                </c:pt>
                <c:pt idx="2134">
                  <c:v>11350.01</c:v>
                </c:pt>
                <c:pt idx="2135">
                  <c:v>11382.26</c:v>
                </c:pt>
                <c:pt idx="2136">
                  <c:v>11215.51</c:v>
                </c:pt>
                <c:pt idx="2137">
                  <c:v>11288.54</c:v>
                </c:pt>
                <c:pt idx="2138">
                  <c:v>11231.96</c:v>
                </c:pt>
                <c:pt idx="2139">
                  <c:v>11384.21</c:v>
                </c:pt>
                <c:pt idx="2140">
                  <c:v>11147.44</c:v>
                </c:pt>
                <c:pt idx="2141">
                  <c:v>11229.02</c:v>
                </c:pt>
                <c:pt idx="2142">
                  <c:v>11100.54</c:v>
                </c:pt>
                <c:pt idx="2143">
                  <c:v>11055.19</c:v>
                </c:pt>
                <c:pt idx="2144">
                  <c:v>10962.54</c:v>
                </c:pt>
                <c:pt idx="2145">
                  <c:v>11239.28</c:v>
                </c:pt>
                <c:pt idx="2146">
                  <c:v>11446.66</c:v>
                </c:pt>
                <c:pt idx="2147">
                  <c:v>11496.57</c:v>
                </c:pt>
                <c:pt idx="2148">
                  <c:v>11467.34</c:v>
                </c:pt>
                <c:pt idx="2149">
                  <c:v>11602.5</c:v>
                </c:pt>
                <c:pt idx="2150">
                  <c:v>11632.38</c:v>
                </c:pt>
                <c:pt idx="2151">
                  <c:v>11349.28</c:v>
                </c:pt>
                <c:pt idx="2152">
                  <c:v>11370.69</c:v>
                </c:pt>
                <c:pt idx="2153">
                  <c:v>11131.08</c:v>
                </c:pt>
                <c:pt idx="2154">
                  <c:v>11397.56</c:v>
                </c:pt>
                <c:pt idx="2155">
                  <c:v>11583.69</c:v>
                </c:pt>
                <c:pt idx="2156">
                  <c:v>11378.02</c:v>
                </c:pt>
                <c:pt idx="2157">
                  <c:v>11326.32</c:v>
                </c:pt>
                <c:pt idx="2158">
                  <c:v>11284.15</c:v>
                </c:pt>
                <c:pt idx="2159">
                  <c:v>11615.77</c:v>
                </c:pt>
                <c:pt idx="2160">
                  <c:v>11656.07</c:v>
                </c:pt>
                <c:pt idx="2161">
                  <c:v>11431.43</c:v>
                </c:pt>
                <c:pt idx="2162">
                  <c:v>11734.32</c:v>
                </c:pt>
                <c:pt idx="2163">
                  <c:v>11782.35</c:v>
                </c:pt>
                <c:pt idx="2164">
                  <c:v>11642.47</c:v>
                </c:pt>
                <c:pt idx="2165">
                  <c:v>11532.96</c:v>
                </c:pt>
                <c:pt idx="2166">
                  <c:v>11615.93</c:v>
                </c:pt>
                <c:pt idx="2167">
                  <c:v>11659.9</c:v>
                </c:pt>
                <c:pt idx="2168">
                  <c:v>11479.39</c:v>
                </c:pt>
                <c:pt idx="2169">
                  <c:v>11348.55</c:v>
                </c:pt>
                <c:pt idx="2170">
                  <c:v>11417.43</c:v>
                </c:pt>
                <c:pt idx="2171">
                  <c:v>11430.21</c:v>
                </c:pt>
                <c:pt idx="2172">
                  <c:v>11628.06</c:v>
                </c:pt>
                <c:pt idx="2173">
                  <c:v>11386.25</c:v>
                </c:pt>
                <c:pt idx="2174">
                  <c:v>11412.87</c:v>
                </c:pt>
                <c:pt idx="2175">
                  <c:v>11502.51</c:v>
                </c:pt>
                <c:pt idx="2176">
                  <c:v>11715.18</c:v>
                </c:pt>
                <c:pt idx="2177">
                  <c:v>11543.55</c:v>
                </c:pt>
                <c:pt idx="2178">
                  <c:v>11516.92</c:v>
                </c:pt>
                <c:pt idx="2179">
                  <c:v>11532.88</c:v>
                </c:pt>
                <c:pt idx="2180">
                  <c:v>11188.23</c:v>
                </c:pt>
                <c:pt idx="2181">
                  <c:v>11220.96</c:v>
                </c:pt>
                <c:pt idx="2182">
                  <c:v>11510.74</c:v>
                </c:pt>
                <c:pt idx="2183">
                  <c:v>11230.73</c:v>
                </c:pt>
                <c:pt idx="2184">
                  <c:v>11268.92</c:v>
                </c:pt>
                <c:pt idx="2185">
                  <c:v>11433.71</c:v>
                </c:pt>
                <c:pt idx="2186">
                  <c:v>11421.99</c:v>
                </c:pt>
                <c:pt idx="2187">
                  <c:v>10917.51</c:v>
                </c:pt>
                <c:pt idx="2188">
                  <c:v>11059.02</c:v>
                </c:pt>
                <c:pt idx="2189">
                  <c:v>10609.66</c:v>
                </c:pt>
                <c:pt idx="2190">
                  <c:v>11019.69</c:v>
                </c:pt>
                <c:pt idx="2191">
                  <c:v>11388.44</c:v>
                </c:pt>
                <c:pt idx="2192">
                  <c:v>11015.69</c:v>
                </c:pt>
                <c:pt idx="2193">
                  <c:v>10854.17</c:v>
                </c:pt>
                <c:pt idx="2194">
                  <c:v>10825.17</c:v>
                </c:pt>
                <c:pt idx="2195">
                  <c:v>11022.06</c:v>
                </c:pt>
                <c:pt idx="2196">
                  <c:v>11143.13</c:v>
                </c:pt>
                <c:pt idx="2197">
                  <c:v>10365.450000000001</c:v>
                </c:pt>
                <c:pt idx="2198">
                  <c:v>10850.66</c:v>
                </c:pt>
                <c:pt idx="2199">
                  <c:v>10831.07</c:v>
                </c:pt>
                <c:pt idx="2200">
                  <c:v>10482.85</c:v>
                </c:pt>
                <c:pt idx="2201">
                  <c:v>10325.379999999999</c:v>
                </c:pt>
                <c:pt idx="2202">
                  <c:v>9955.5</c:v>
                </c:pt>
                <c:pt idx="2203">
                  <c:v>9447.11</c:v>
                </c:pt>
                <c:pt idx="2204">
                  <c:v>9258.1</c:v>
                </c:pt>
                <c:pt idx="2205">
                  <c:v>8579.19</c:v>
                </c:pt>
                <c:pt idx="2206">
                  <c:v>8451.19</c:v>
                </c:pt>
                <c:pt idx="2207">
                  <c:v>9387.61</c:v>
                </c:pt>
                <c:pt idx="2208">
                  <c:v>9310.99</c:v>
                </c:pt>
                <c:pt idx="2209">
                  <c:v>8577.91</c:v>
                </c:pt>
                <c:pt idx="2210">
                  <c:v>8979.26</c:v>
                </c:pt>
                <c:pt idx="2211">
                  <c:v>8852.2199999999993</c:v>
                </c:pt>
                <c:pt idx="2212">
                  <c:v>9265.43</c:v>
                </c:pt>
                <c:pt idx="2213">
                  <c:v>9033.66</c:v>
                </c:pt>
                <c:pt idx="2214">
                  <c:v>8519.2099999999991</c:v>
                </c:pt>
                <c:pt idx="2215">
                  <c:v>8691.25</c:v>
                </c:pt>
                <c:pt idx="2216">
                  <c:v>8378.9500000000007</c:v>
                </c:pt>
                <c:pt idx="2217">
                  <c:v>8175.77</c:v>
                </c:pt>
                <c:pt idx="2218">
                  <c:v>9065.1200000000008</c:v>
                </c:pt>
                <c:pt idx="2219">
                  <c:v>8990.9599999999991</c:v>
                </c:pt>
                <c:pt idx="2220">
                  <c:v>9180.69</c:v>
                </c:pt>
                <c:pt idx="2221">
                  <c:v>9325.01</c:v>
                </c:pt>
                <c:pt idx="2222">
                  <c:v>9319.83</c:v>
                </c:pt>
                <c:pt idx="2223">
                  <c:v>9625.2800000000007</c:v>
                </c:pt>
                <c:pt idx="2224">
                  <c:v>9139.27</c:v>
                </c:pt>
                <c:pt idx="2225">
                  <c:v>8695.7900000000009</c:v>
                </c:pt>
                <c:pt idx="2226">
                  <c:v>8943.81</c:v>
                </c:pt>
                <c:pt idx="2227">
                  <c:v>8870.5400000000009</c:v>
                </c:pt>
                <c:pt idx="2228">
                  <c:v>8693.9599999999991</c:v>
                </c:pt>
                <c:pt idx="2229">
                  <c:v>8282.66</c:v>
                </c:pt>
                <c:pt idx="2230">
                  <c:v>8835.25</c:v>
                </c:pt>
                <c:pt idx="2231">
                  <c:v>8497.31</c:v>
                </c:pt>
                <c:pt idx="2232">
                  <c:v>8273.58</c:v>
                </c:pt>
                <c:pt idx="2233">
                  <c:v>8424.75</c:v>
                </c:pt>
                <c:pt idx="2234">
                  <c:v>7997.28</c:v>
                </c:pt>
                <c:pt idx="2235">
                  <c:v>7552.29</c:v>
                </c:pt>
                <c:pt idx="2236">
                  <c:v>8046.42</c:v>
                </c:pt>
                <c:pt idx="2237">
                  <c:v>8443.39</c:v>
                </c:pt>
                <c:pt idx="2238">
                  <c:v>8479.4699999999993</c:v>
                </c:pt>
                <c:pt idx="2239">
                  <c:v>8726.61</c:v>
                </c:pt>
                <c:pt idx="2240">
                  <c:v>8829.0400000000009</c:v>
                </c:pt>
                <c:pt idx="2241">
                  <c:v>8149.09</c:v>
                </c:pt>
                <c:pt idx="2242">
                  <c:v>8419.09</c:v>
                </c:pt>
                <c:pt idx="2243">
                  <c:v>8591.69</c:v>
                </c:pt>
                <c:pt idx="2244">
                  <c:v>8376.24</c:v>
                </c:pt>
                <c:pt idx="2245">
                  <c:v>8635.42</c:v>
                </c:pt>
                <c:pt idx="2246">
                  <c:v>8934.18</c:v>
                </c:pt>
                <c:pt idx="2247">
                  <c:v>8691.33</c:v>
                </c:pt>
                <c:pt idx="2248">
                  <c:v>8761.42</c:v>
                </c:pt>
                <c:pt idx="2249">
                  <c:v>8565.09</c:v>
                </c:pt>
                <c:pt idx="2250">
                  <c:v>8629.68</c:v>
                </c:pt>
                <c:pt idx="2251">
                  <c:v>8564.5300000000007</c:v>
                </c:pt>
                <c:pt idx="2252">
                  <c:v>8924.14</c:v>
                </c:pt>
                <c:pt idx="2253">
                  <c:v>8824.34</c:v>
                </c:pt>
                <c:pt idx="2254">
                  <c:v>8604.99</c:v>
                </c:pt>
                <c:pt idx="2255">
                  <c:v>8579.11</c:v>
                </c:pt>
                <c:pt idx="2256">
                  <c:v>8519.77</c:v>
                </c:pt>
                <c:pt idx="2257">
                  <c:v>8419.49</c:v>
                </c:pt>
                <c:pt idx="2258">
                  <c:v>8468.48</c:v>
                </c:pt>
                <c:pt idx="2259">
                  <c:v>8515.5499999999993</c:v>
                </c:pt>
                <c:pt idx="2260">
                  <c:v>8483.93</c:v>
                </c:pt>
                <c:pt idx="2261">
                  <c:v>8668.39</c:v>
                </c:pt>
                <c:pt idx="2262">
                  <c:v>8776.39</c:v>
                </c:pt>
                <c:pt idx="2263">
                  <c:v>9034.69</c:v>
                </c:pt>
                <c:pt idx="2264">
                  <c:v>8952.89</c:v>
                </c:pt>
                <c:pt idx="2265">
                  <c:v>9015.1</c:v>
                </c:pt>
                <c:pt idx="2266">
                  <c:v>8769.7000000000007</c:v>
                </c:pt>
                <c:pt idx="2267">
                  <c:v>8742.4599999999991</c:v>
                </c:pt>
                <c:pt idx="2268">
                  <c:v>8599.18</c:v>
                </c:pt>
                <c:pt idx="2269">
                  <c:v>8473.9699999999993</c:v>
                </c:pt>
                <c:pt idx="2270">
                  <c:v>8448.56</c:v>
                </c:pt>
                <c:pt idx="2271">
                  <c:v>8200.14</c:v>
                </c:pt>
                <c:pt idx="2272">
                  <c:v>8212.49</c:v>
                </c:pt>
                <c:pt idx="2273">
                  <c:v>8281.2199999999993</c:v>
                </c:pt>
                <c:pt idx="2274">
                  <c:v>7949.09</c:v>
                </c:pt>
                <c:pt idx="2275">
                  <c:v>8228.1</c:v>
                </c:pt>
                <c:pt idx="2276">
                  <c:v>8122.8</c:v>
                </c:pt>
                <c:pt idx="2277">
                  <c:v>8077.56</c:v>
                </c:pt>
                <c:pt idx="2278">
                  <c:v>8116.03</c:v>
                </c:pt>
                <c:pt idx="2279">
                  <c:v>8174.73</c:v>
                </c:pt>
                <c:pt idx="2280">
                  <c:v>8375.4500000000007</c:v>
                </c:pt>
                <c:pt idx="2281">
                  <c:v>8149.01</c:v>
                </c:pt>
                <c:pt idx="2282">
                  <c:v>8000.86</c:v>
                </c:pt>
                <c:pt idx="2283">
                  <c:v>7936.83</c:v>
                </c:pt>
                <c:pt idx="2284">
                  <c:v>8078.36</c:v>
                </c:pt>
                <c:pt idx="2285">
                  <c:v>7956.66</c:v>
                </c:pt>
                <c:pt idx="2286">
                  <c:v>8063.07</c:v>
                </c:pt>
                <c:pt idx="2287">
                  <c:v>8280.59</c:v>
                </c:pt>
                <c:pt idx="2288">
                  <c:v>8270.8700000000008</c:v>
                </c:pt>
                <c:pt idx="2289">
                  <c:v>7888.88</c:v>
                </c:pt>
                <c:pt idx="2290">
                  <c:v>7939.53</c:v>
                </c:pt>
                <c:pt idx="2291">
                  <c:v>7932.76</c:v>
                </c:pt>
                <c:pt idx="2292">
                  <c:v>7850.41</c:v>
                </c:pt>
                <c:pt idx="2293">
                  <c:v>7552.6</c:v>
                </c:pt>
                <c:pt idx="2294">
                  <c:v>7555.63</c:v>
                </c:pt>
                <c:pt idx="2295">
                  <c:v>7465.95</c:v>
                </c:pt>
                <c:pt idx="2296">
                  <c:v>7365.67</c:v>
                </c:pt>
                <c:pt idx="2297">
                  <c:v>7114.78</c:v>
                </c:pt>
                <c:pt idx="2298">
                  <c:v>7350.94</c:v>
                </c:pt>
                <c:pt idx="2299">
                  <c:v>7270.89</c:v>
                </c:pt>
                <c:pt idx="2300">
                  <c:v>7182.08</c:v>
                </c:pt>
                <c:pt idx="2301">
                  <c:v>7062.93</c:v>
                </c:pt>
                <c:pt idx="2302">
                  <c:v>6763.29</c:v>
                </c:pt>
                <c:pt idx="2303">
                  <c:v>6726.02</c:v>
                </c:pt>
                <c:pt idx="2304">
                  <c:v>6875.84</c:v>
                </c:pt>
                <c:pt idx="2305">
                  <c:v>6594.44</c:v>
                </c:pt>
                <c:pt idx="2306">
                  <c:v>6626.94</c:v>
                </c:pt>
                <c:pt idx="2307">
                  <c:v>6547.05</c:v>
                </c:pt>
                <c:pt idx="2308">
                  <c:v>6926.49</c:v>
                </c:pt>
                <c:pt idx="2309">
                  <c:v>6930.4</c:v>
                </c:pt>
                <c:pt idx="2310">
                  <c:v>7170.06</c:v>
                </c:pt>
                <c:pt idx="2311">
                  <c:v>7223.98</c:v>
                </c:pt>
                <c:pt idx="2312">
                  <c:v>7216.97</c:v>
                </c:pt>
                <c:pt idx="2313">
                  <c:v>7395.7</c:v>
                </c:pt>
                <c:pt idx="2314">
                  <c:v>7486.58</c:v>
                </c:pt>
                <c:pt idx="2315">
                  <c:v>7400.8</c:v>
                </c:pt>
                <c:pt idx="2316">
                  <c:v>7278.38</c:v>
                </c:pt>
                <c:pt idx="2317">
                  <c:v>7775.86</c:v>
                </c:pt>
                <c:pt idx="2318">
                  <c:v>7659.97</c:v>
                </c:pt>
                <c:pt idx="2319">
                  <c:v>7749.81</c:v>
                </c:pt>
                <c:pt idx="2320">
                  <c:v>7924.56</c:v>
                </c:pt>
                <c:pt idx="2321">
                  <c:v>7776.18</c:v>
                </c:pt>
                <c:pt idx="2322">
                  <c:v>7522.02</c:v>
                </c:pt>
                <c:pt idx="2323">
                  <c:v>7608.92</c:v>
                </c:pt>
                <c:pt idx="2324">
                  <c:v>7761.6</c:v>
                </c:pt>
                <c:pt idx="2325">
                  <c:v>7978.08</c:v>
                </c:pt>
                <c:pt idx="2326">
                  <c:v>8017.59</c:v>
                </c:pt>
                <c:pt idx="2327">
                  <c:v>7975.85</c:v>
                </c:pt>
                <c:pt idx="2328">
                  <c:v>7789.56</c:v>
                </c:pt>
                <c:pt idx="2329">
                  <c:v>7837.11</c:v>
                </c:pt>
                <c:pt idx="2330">
                  <c:v>8083.38</c:v>
                </c:pt>
                <c:pt idx="2331">
                  <c:v>8057.81</c:v>
                </c:pt>
                <c:pt idx="2332">
                  <c:v>7920.18</c:v>
                </c:pt>
                <c:pt idx="2333">
                  <c:v>8029.62</c:v>
                </c:pt>
                <c:pt idx="2334">
                  <c:v>8125.43</c:v>
                </c:pt>
                <c:pt idx="2335">
                  <c:v>8131.33</c:v>
                </c:pt>
                <c:pt idx="2336">
                  <c:v>7841.73</c:v>
                </c:pt>
                <c:pt idx="2337">
                  <c:v>7969.56</c:v>
                </c:pt>
                <c:pt idx="2338">
                  <c:v>7886.57</c:v>
                </c:pt>
                <c:pt idx="2339">
                  <c:v>7957.06</c:v>
                </c:pt>
                <c:pt idx="2340">
                  <c:v>8076.29</c:v>
                </c:pt>
                <c:pt idx="2341">
                  <c:v>8025</c:v>
                </c:pt>
                <c:pt idx="2342">
                  <c:v>8016.95</c:v>
                </c:pt>
                <c:pt idx="2343">
                  <c:v>8185.73</c:v>
                </c:pt>
                <c:pt idx="2344">
                  <c:v>8168.12</c:v>
                </c:pt>
                <c:pt idx="2345">
                  <c:v>8212.41</c:v>
                </c:pt>
                <c:pt idx="2346">
                  <c:v>8426.74</c:v>
                </c:pt>
                <c:pt idx="2347">
                  <c:v>8410.65</c:v>
                </c:pt>
                <c:pt idx="2348">
                  <c:v>8512.2800000000007</c:v>
                </c:pt>
                <c:pt idx="2349">
                  <c:v>8409.85</c:v>
                </c:pt>
                <c:pt idx="2350">
                  <c:v>8574.65</c:v>
                </c:pt>
                <c:pt idx="2351">
                  <c:v>8418.77</c:v>
                </c:pt>
                <c:pt idx="2352">
                  <c:v>8469.11</c:v>
                </c:pt>
                <c:pt idx="2353">
                  <c:v>8284.89</c:v>
                </c:pt>
                <c:pt idx="2354">
                  <c:v>8331.32</c:v>
                </c:pt>
                <c:pt idx="2355">
                  <c:v>8268.64</c:v>
                </c:pt>
                <c:pt idx="2356">
                  <c:v>8504.08</c:v>
                </c:pt>
                <c:pt idx="2357">
                  <c:v>8474.85</c:v>
                </c:pt>
                <c:pt idx="2358">
                  <c:v>8422.0400000000009</c:v>
                </c:pt>
                <c:pt idx="2359">
                  <c:v>8292.1299999999992</c:v>
                </c:pt>
                <c:pt idx="2360">
                  <c:v>8277.32</c:v>
                </c:pt>
                <c:pt idx="2361">
                  <c:v>8473.49</c:v>
                </c:pt>
                <c:pt idx="2362">
                  <c:v>8300.02</c:v>
                </c:pt>
                <c:pt idx="2363">
                  <c:v>8403.7999999999993</c:v>
                </c:pt>
                <c:pt idx="2364">
                  <c:v>8500.33</c:v>
                </c:pt>
                <c:pt idx="2365">
                  <c:v>8721.44</c:v>
                </c:pt>
                <c:pt idx="2366">
                  <c:v>8740.8700000000008</c:v>
                </c:pt>
                <c:pt idx="2367">
                  <c:v>8675.2800000000007</c:v>
                </c:pt>
                <c:pt idx="2368">
                  <c:v>8750.24</c:v>
                </c:pt>
                <c:pt idx="2369">
                  <c:v>8763.1299999999992</c:v>
                </c:pt>
                <c:pt idx="2370">
                  <c:v>8764.49</c:v>
                </c:pt>
                <c:pt idx="2371">
                  <c:v>8763.06</c:v>
                </c:pt>
                <c:pt idx="2372">
                  <c:v>8739.02</c:v>
                </c:pt>
                <c:pt idx="2373">
                  <c:v>8770.92</c:v>
                </c:pt>
                <c:pt idx="2374">
                  <c:v>8799.26</c:v>
                </c:pt>
                <c:pt idx="2375">
                  <c:v>8612.1299999999992</c:v>
                </c:pt>
                <c:pt idx="2376">
                  <c:v>8504.67</c:v>
                </c:pt>
                <c:pt idx="2377">
                  <c:v>8497.18</c:v>
                </c:pt>
                <c:pt idx="2378">
                  <c:v>8555.6</c:v>
                </c:pt>
                <c:pt idx="2379">
                  <c:v>8539.73</c:v>
                </c:pt>
                <c:pt idx="2380">
                  <c:v>8339.01</c:v>
                </c:pt>
                <c:pt idx="2381">
                  <c:v>8322.91</c:v>
                </c:pt>
                <c:pt idx="2382">
                  <c:v>8299.86</c:v>
                </c:pt>
                <c:pt idx="2383">
                  <c:v>8472.4</c:v>
                </c:pt>
                <c:pt idx="2384">
                  <c:v>8438.39</c:v>
                </c:pt>
                <c:pt idx="2385">
                  <c:v>8529.3799999999992</c:v>
                </c:pt>
                <c:pt idx="2386">
                  <c:v>8447</c:v>
                </c:pt>
                <c:pt idx="2387">
                  <c:v>8504.06</c:v>
                </c:pt>
                <c:pt idx="2388">
                  <c:v>8280.74</c:v>
                </c:pt>
                <c:pt idx="2389">
                  <c:v>8324.8700000000008</c:v>
                </c:pt>
                <c:pt idx="2390">
                  <c:v>8163.6</c:v>
                </c:pt>
                <c:pt idx="2391">
                  <c:v>8178.41</c:v>
                </c:pt>
                <c:pt idx="2392">
                  <c:v>8183.17</c:v>
                </c:pt>
                <c:pt idx="2393">
                  <c:v>8146.52</c:v>
                </c:pt>
                <c:pt idx="2394">
                  <c:v>8331.68</c:v>
                </c:pt>
                <c:pt idx="2395">
                  <c:v>8359.49</c:v>
                </c:pt>
                <c:pt idx="2396">
                  <c:v>8616.2099999999991</c:v>
                </c:pt>
                <c:pt idx="2397">
                  <c:v>8711.82</c:v>
                </c:pt>
                <c:pt idx="2398">
                  <c:v>8743.94</c:v>
                </c:pt>
                <c:pt idx="2399">
                  <c:v>8848.15</c:v>
                </c:pt>
                <c:pt idx="2400">
                  <c:v>8915.94</c:v>
                </c:pt>
                <c:pt idx="2401">
                  <c:v>8881.26</c:v>
                </c:pt>
                <c:pt idx="2402">
                  <c:v>9069.2900000000009</c:v>
                </c:pt>
                <c:pt idx="2403">
                  <c:v>9093.24</c:v>
                </c:pt>
                <c:pt idx="2404">
                  <c:v>9108.51</c:v>
                </c:pt>
                <c:pt idx="2405">
                  <c:v>9096.7199999999993</c:v>
                </c:pt>
                <c:pt idx="2406">
                  <c:v>9070.7199999999993</c:v>
                </c:pt>
                <c:pt idx="2407">
                  <c:v>9154.4599999999991</c:v>
                </c:pt>
                <c:pt idx="2408">
                  <c:v>9171.61</c:v>
                </c:pt>
                <c:pt idx="2409">
                  <c:v>9286.56</c:v>
                </c:pt>
                <c:pt idx="2410">
                  <c:v>9320.19</c:v>
                </c:pt>
                <c:pt idx="2411">
                  <c:v>9280.9699999999993</c:v>
                </c:pt>
                <c:pt idx="2412">
                  <c:v>9256.26</c:v>
                </c:pt>
                <c:pt idx="2413">
                  <c:v>9370.07</c:v>
                </c:pt>
                <c:pt idx="2414">
                  <c:v>9337.9500000000007</c:v>
                </c:pt>
                <c:pt idx="2415">
                  <c:v>9241.4500000000007</c:v>
                </c:pt>
                <c:pt idx="2416">
                  <c:v>9361.61</c:v>
                </c:pt>
                <c:pt idx="2417">
                  <c:v>9398.19</c:v>
                </c:pt>
                <c:pt idx="2418">
                  <c:v>9321.4</c:v>
                </c:pt>
                <c:pt idx="2419">
                  <c:v>9135.34</c:v>
                </c:pt>
                <c:pt idx="2420">
                  <c:v>9217.94</c:v>
                </c:pt>
                <c:pt idx="2421">
                  <c:v>9279.16</c:v>
                </c:pt>
                <c:pt idx="2422">
                  <c:v>9350.0499999999993</c:v>
                </c:pt>
                <c:pt idx="2423">
                  <c:v>9505.9599999999991</c:v>
                </c:pt>
                <c:pt idx="2424">
                  <c:v>9509.2800000000007</c:v>
                </c:pt>
                <c:pt idx="2425">
                  <c:v>9539.2900000000009</c:v>
                </c:pt>
                <c:pt idx="2426">
                  <c:v>9543.52</c:v>
                </c:pt>
                <c:pt idx="2427">
                  <c:v>9580.6299999999992</c:v>
                </c:pt>
                <c:pt idx="2428">
                  <c:v>9544.2000000000007</c:v>
                </c:pt>
                <c:pt idx="2429">
                  <c:v>9496.2800000000007</c:v>
                </c:pt>
                <c:pt idx="2430">
                  <c:v>9310.6</c:v>
                </c:pt>
                <c:pt idx="2431">
                  <c:v>9280.67</c:v>
                </c:pt>
                <c:pt idx="2432">
                  <c:v>9344.61</c:v>
                </c:pt>
                <c:pt idx="2433">
                  <c:v>9441.27</c:v>
                </c:pt>
                <c:pt idx="2434">
                  <c:v>9497.34</c:v>
                </c:pt>
                <c:pt idx="2435">
                  <c:v>9547.2199999999993</c:v>
                </c:pt>
                <c:pt idx="2436">
                  <c:v>9627.48</c:v>
                </c:pt>
                <c:pt idx="2437">
                  <c:v>9605.41</c:v>
                </c:pt>
                <c:pt idx="2438">
                  <c:v>9626.7999999999993</c:v>
                </c:pt>
                <c:pt idx="2439">
                  <c:v>9683.41</c:v>
                </c:pt>
                <c:pt idx="2440">
                  <c:v>9791.7099999999991</c:v>
                </c:pt>
                <c:pt idx="2441">
                  <c:v>9783.92</c:v>
                </c:pt>
                <c:pt idx="2442">
                  <c:v>9820.2000000000007</c:v>
                </c:pt>
                <c:pt idx="2443">
                  <c:v>9778.86</c:v>
                </c:pt>
                <c:pt idx="2444">
                  <c:v>9829.8700000000008</c:v>
                </c:pt>
                <c:pt idx="2445">
                  <c:v>9748.5499999999993</c:v>
                </c:pt>
                <c:pt idx="2446">
                  <c:v>9707.44</c:v>
                </c:pt>
                <c:pt idx="2447">
                  <c:v>9665.19</c:v>
                </c:pt>
                <c:pt idx="2448">
                  <c:v>9789.36</c:v>
                </c:pt>
                <c:pt idx="2449">
                  <c:v>9742.2000000000007</c:v>
                </c:pt>
                <c:pt idx="2450">
                  <c:v>9712.2800000000007</c:v>
                </c:pt>
                <c:pt idx="2451">
                  <c:v>9509.2800000000007</c:v>
                </c:pt>
                <c:pt idx="2452">
                  <c:v>9487.67</c:v>
                </c:pt>
                <c:pt idx="2453">
                  <c:v>9599.75</c:v>
                </c:pt>
                <c:pt idx="2454">
                  <c:v>9731.25</c:v>
                </c:pt>
                <c:pt idx="2455">
                  <c:v>9725.58</c:v>
                </c:pt>
                <c:pt idx="2456">
                  <c:v>9786.8700000000008</c:v>
                </c:pt>
                <c:pt idx="2457">
                  <c:v>9864.94</c:v>
                </c:pt>
                <c:pt idx="2458">
                  <c:v>9885.7999999999993</c:v>
                </c:pt>
                <c:pt idx="2459">
                  <c:v>9871.06</c:v>
                </c:pt>
                <c:pt idx="2460">
                  <c:v>10015.86</c:v>
                </c:pt>
                <c:pt idx="2461">
                  <c:v>10062.94</c:v>
                </c:pt>
                <c:pt idx="2462">
                  <c:v>9995.91</c:v>
                </c:pt>
                <c:pt idx="2463">
                  <c:v>10092.19</c:v>
                </c:pt>
                <c:pt idx="2464">
                  <c:v>10041.48</c:v>
                </c:pt>
                <c:pt idx="2465">
                  <c:v>9949.36</c:v>
                </c:pt>
                <c:pt idx="2466">
                  <c:v>10081.31</c:v>
                </c:pt>
                <c:pt idx="2467">
                  <c:v>9972.18</c:v>
                </c:pt>
                <c:pt idx="2468">
                  <c:v>9867.9599999999991</c:v>
                </c:pt>
                <c:pt idx="2469">
                  <c:v>9882.17</c:v>
                </c:pt>
                <c:pt idx="2470">
                  <c:v>9762.69</c:v>
                </c:pt>
                <c:pt idx="2471">
                  <c:v>9962.58</c:v>
                </c:pt>
                <c:pt idx="2472">
                  <c:v>9712.73</c:v>
                </c:pt>
                <c:pt idx="2473">
                  <c:v>9789.44</c:v>
                </c:pt>
                <c:pt idx="2474">
                  <c:v>9771.91</c:v>
                </c:pt>
                <c:pt idx="2475">
                  <c:v>9802.14</c:v>
                </c:pt>
                <c:pt idx="2476">
                  <c:v>10005.959999999999</c:v>
                </c:pt>
                <c:pt idx="2477">
                  <c:v>10023.42</c:v>
                </c:pt>
                <c:pt idx="2478">
                  <c:v>10226.94</c:v>
                </c:pt>
                <c:pt idx="2479">
                  <c:v>10246.969999999999</c:v>
                </c:pt>
                <c:pt idx="2480">
                  <c:v>10291.26</c:v>
                </c:pt>
                <c:pt idx="2481">
                  <c:v>10197.469999999999</c:v>
                </c:pt>
                <c:pt idx="2482">
                  <c:v>10270.469999999999</c:v>
                </c:pt>
                <c:pt idx="2483">
                  <c:v>10406.959999999999</c:v>
                </c:pt>
                <c:pt idx="2484">
                  <c:v>10437.42</c:v>
                </c:pt>
                <c:pt idx="2485">
                  <c:v>10426.31</c:v>
                </c:pt>
                <c:pt idx="2486">
                  <c:v>10332.44</c:v>
                </c:pt>
                <c:pt idx="2487">
                  <c:v>10318.16</c:v>
                </c:pt>
                <c:pt idx="2488">
                  <c:v>10450.950000000001</c:v>
                </c:pt>
                <c:pt idx="2489">
                  <c:v>10433.709999999999</c:v>
                </c:pt>
                <c:pt idx="2490">
                  <c:v>10464.4</c:v>
                </c:pt>
                <c:pt idx="2491">
                  <c:v>10309.92</c:v>
                </c:pt>
                <c:pt idx="2492">
                  <c:v>10344.84</c:v>
                </c:pt>
                <c:pt idx="2493">
                  <c:v>10471.58</c:v>
                </c:pt>
                <c:pt idx="2494">
                  <c:v>10452.68</c:v>
                </c:pt>
                <c:pt idx="2495">
                  <c:v>10366.15</c:v>
                </c:pt>
                <c:pt idx="2496">
                  <c:v>10388.9</c:v>
                </c:pt>
                <c:pt idx="2497">
                  <c:v>10390.11</c:v>
                </c:pt>
                <c:pt idx="2498">
                  <c:v>10285.969999999999</c:v>
                </c:pt>
                <c:pt idx="2499">
                  <c:v>10337.049999999999</c:v>
                </c:pt>
                <c:pt idx="2500">
                  <c:v>10405.83</c:v>
                </c:pt>
                <c:pt idx="2501">
                  <c:v>10471.5</c:v>
                </c:pt>
                <c:pt idx="2502">
                  <c:v>10501.05</c:v>
                </c:pt>
                <c:pt idx="2503">
                  <c:v>10452</c:v>
                </c:pt>
                <c:pt idx="2504">
                  <c:v>10441.120000000001</c:v>
                </c:pt>
                <c:pt idx="2505">
                  <c:v>10308.26</c:v>
                </c:pt>
                <c:pt idx="2506">
                  <c:v>10328.89</c:v>
                </c:pt>
                <c:pt idx="2507">
                  <c:v>10414.14</c:v>
                </c:pt>
                <c:pt idx="2508">
                  <c:v>10464.93</c:v>
                </c:pt>
                <c:pt idx="2509">
                  <c:v>10466.44</c:v>
                </c:pt>
                <c:pt idx="2510">
                  <c:v>10520.1</c:v>
                </c:pt>
                <c:pt idx="2511">
                  <c:v>10547.08</c:v>
                </c:pt>
                <c:pt idx="2512">
                  <c:v>10545.41</c:v>
                </c:pt>
                <c:pt idx="2513">
                  <c:v>10548.51</c:v>
                </c:pt>
                <c:pt idx="2514">
                  <c:v>10428.049999999999</c:v>
                </c:pt>
                <c:pt idx="2515">
                  <c:v>10583.96</c:v>
                </c:pt>
                <c:pt idx="2516">
                  <c:v>10572.02</c:v>
                </c:pt>
                <c:pt idx="2517">
                  <c:v>10573.68</c:v>
                </c:pt>
                <c:pt idx="2518">
                  <c:v>10606.86</c:v>
                </c:pt>
                <c:pt idx="2519">
                  <c:v>10618.19</c:v>
                </c:pt>
                <c:pt idx="2520">
                  <c:v>10663.99</c:v>
                </c:pt>
                <c:pt idx="2521">
                  <c:v>10627.26</c:v>
                </c:pt>
                <c:pt idx="2522">
                  <c:v>10680.77</c:v>
                </c:pt>
                <c:pt idx="2523">
                  <c:v>10710.55</c:v>
                </c:pt>
                <c:pt idx="2524">
                  <c:v>10609.65</c:v>
                </c:pt>
                <c:pt idx="2525">
                  <c:v>10725.43</c:v>
                </c:pt>
                <c:pt idx="2526">
                  <c:v>10603.15</c:v>
                </c:pt>
                <c:pt idx="2527">
                  <c:v>10389.879999999999</c:v>
                </c:pt>
                <c:pt idx="2528">
                  <c:v>10172.98</c:v>
                </c:pt>
                <c:pt idx="2529">
                  <c:v>10196.86</c:v>
                </c:pt>
                <c:pt idx="2530">
                  <c:v>10194.290000000001</c:v>
                </c:pt>
                <c:pt idx="2531">
                  <c:v>10236.16</c:v>
                </c:pt>
                <c:pt idx="2532">
                  <c:v>10120.459999999999</c:v>
                </c:pt>
                <c:pt idx="2533">
                  <c:v>10067.33</c:v>
                </c:pt>
                <c:pt idx="2534">
                  <c:v>10185.530000000001</c:v>
                </c:pt>
                <c:pt idx="2535">
                  <c:v>10296.85</c:v>
                </c:pt>
                <c:pt idx="2536">
                  <c:v>10270.549999999999</c:v>
                </c:pt>
                <c:pt idx="2537">
                  <c:v>10002.18</c:v>
                </c:pt>
                <c:pt idx="2538">
                  <c:v>10012.23</c:v>
                </c:pt>
                <c:pt idx="2539">
                  <c:v>9908.39</c:v>
                </c:pt>
                <c:pt idx="2540">
                  <c:v>10058.64</c:v>
                </c:pt>
                <c:pt idx="2541">
                  <c:v>10038.379999999999</c:v>
                </c:pt>
                <c:pt idx="2542">
                  <c:v>10144.19</c:v>
                </c:pt>
                <c:pt idx="2543">
                  <c:v>10099.14</c:v>
                </c:pt>
                <c:pt idx="2544">
                  <c:v>10268.81</c:v>
                </c:pt>
                <c:pt idx="2545">
                  <c:v>10309.24</c:v>
                </c:pt>
                <c:pt idx="2546">
                  <c:v>10392.9</c:v>
                </c:pt>
                <c:pt idx="2547">
                  <c:v>10402.35</c:v>
                </c:pt>
                <c:pt idx="2548">
                  <c:v>10383.379999999999</c:v>
                </c:pt>
                <c:pt idx="2549">
                  <c:v>10282.41</c:v>
                </c:pt>
                <c:pt idx="2550">
                  <c:v>10374.16</c:v>
                </c:pt>
                <c:pt idx="2551">
                  <c:v>10321.030000000001</c:v>
                </c:pt>
                <c:pt idx="2552">
                  <c:v>10325.26</c:v>
                </c:pt>
                <c:pt idx="2553">
                  <c:v>10403.790000000001</c:v>
                </c:pt>
                <c:pt idx="2554">
                  <c:v>10405.98</c:v>
                </c:pt>
                <c:pt idx="2555">
                  <c:v>10396.76</c:v>
                </c:pt>
                <c:pt idx="2556">
                  <c:v>10444.14</c:v>
                </c:pt>
                <c:pt idx="2557">
                  <c:v>10566.2</c:v>
                </c:pt>
                <c:pt idx="2558">
                  <c:v>10552.52</c:v>
                </c:pt>
                <c:pt idx="2559">
                  <c:v>10564.38</c:v>
                </c:pt>
                <c:pt idx="2560">
                  <c:v>10567.33</c:v>
                </c:pt>
                <c:pt idx="2561">
                  <c:v>10611.84</c:v>
                </c:pt>
                <c:pt idx="2562">
                  <c:v>10624.69</c:v>
                </c:pt>
                <c:pt idx="2563">
                  <c:v>10642.15</c:v>
                </c:pt>
                <c:pt idx="2564">
                  <c:v>10685.98</c:v>
                </c:pt>
                <c:pt idx="2565">
                  <c:v>10733.67</c:v>
                </c:pt>
                <c:pt idx="2566">
                  <c:v>10779.17</c:v>
                </c:pt>
                <c:pt idx="2567">
                  <c:v>10741.98</c:v>
                </c:pt>
                <c:pt idx="2568">
                  <c:v>10785.89</c:v>
                </c:pt>
                <c:pt idx="2569">
                  <c:v>10888.83</c:v>
                </c:pt>
                <c:pt idx="2570">
                  <c:v>10836.15</c:v>
                </c:pt>
                <c:pt idx="2571">
                  <c:v>10841.21</c:v>
                </c:pt>
                <c:pt idx="2572">
                  <c:v>10850.36</c:v>
                </c:pt>
                <c:pt idx="2573">
                  <c:v>10895.86</c:v>
                </c:pt>
                <c:pt idx="2574">
                  <c:v>10907.42</c:v>
                </c:pt>
                <c:pt idx="2575">
                  <c:v>10856.63</c:v>
                </c:pt>
                <c:pt idx="2576">
                  <c:v>10927.07</c:v>
                </c:pt>
                <c:pt idx="2577">
                  <c:v>10973.55</c:v>
                </c:pt>
                <c:pt idx="2578">
                  <c:v>10969.99</c:v>
                </c:pt>
                <c:pt idx="2579">
                  <c:v>10897.52</c:v>
                </c:pt>
                <c:pt idx="2580">
                  <c:v>10927.07</c:v>
                </c:pt>
                <c:pt idx="2581">
                  <c:v>10997.35</c:v>
                </c:pt>
                <c:pt idx="2582">
                  <c:v>11005.97</c:v>
                </c:pt>
                <c:pt idx="2583">
                  <c:v>11019.42</c:v>
                </c:pt>
                <c:pt idx="2584">
                  <c:v>11123.11</c:v>
                </c:pt>
                <c:pt idx="2585">
                  <c:v>11144.57</c:v>
                </c:pt>
                <c:pt idx="2586">
                  <c:v>11018.66</c:v>
                </c:pt>
                <c:pt idx="2587">
                  <c:v>11092.05</c:v>
                </c:pt>
                <c:pt idx="2588">
                  <c:v>11117.06</c:v>
                </c:pt>
                <c:pt idx="2589">
                  <c:v>11124.92</c:v>
                </c:pt>
                <c:pt idx="2590">
                  <c:v>11134.29</c:v>
                </c:pt>
                <c:pt idx="2591">
                  <c:v>11204.28</c:v>
                </c:pt>
                <c:pt idx="2592">
                  <c:v>11205.03</c:v>
                </c:pt>
                <c:pt idx="2593">
                  <c:v>10991.99</c:v>
                </c:pt>
                <c:pt idx="2594">
                  <c:v>11045.27</c:v>
                </c:pt>
                <c:pt idx="2595">
                  <c:v>11167.32</c:v>
                </c:pt>
                <c:pt idx="2596">
                  <c:v>11008.61</c:v>
                </c:pt>
                <c:pt idx="2597">
                  <c:v>11151.83</c:v>
                </c:pt>
                <c:pt idx="2598">
                  <c:v>10926.77</c:v>
                </c:pt>
                <c:pt idx="2599">
                  <c:v>10868.12</c:v>
                </c:pt>
                <c:pt idx="2600">
                  <c:v>10520.32</c:v>
                </c:pt>
                <c:pt idx="2601">
                  <c:v>10380.43</c:v>
                </c:pt>
                <c:pt idx="2602">
                  <c:v>10785.14</c:v>
                </c:pt>
                <c:pt idx="2603">
                  <c:v>10748.26</c:v>
                </c:pt>
                <c:pt idx="2604">
                  <c:v>10896.91</c:v>
                </c:pt>
                <c:pt idx="2605">
                  <c:v>10782.95</c:v>
                </c:pt>
                <c:pt idx="2606">
                  <c:v>10620.16</c:v>
                </c:pt>
                <c:pt idx="2607">
                  <c:v>10625.83</c:v>
                </c:pt>
                <c:pt idx="2608">
                  <c:v>10510.95</c:v>
                </c:pt>
                <c:pt idx="2609">
                  <c:v>10444.370000000001</c:v>
                </c:pt>
                <c:pt idx="2610">
                  <c:v>10068.01</c:v>
                </c:pt>
                <c:pt idx="2611">
                  <c:v>10193.39</c:v>
                </c:pt>
                <c:pt idx="2612">
                  <c:v>10066.57</c:v>
                </c:pt>
                <c:pt idx="2613">
                  <c:v>10043.75</c:v>
                </c:pt>
                <c:pt idx="2614">
                  <c:v>9974.4500000000007</c:v>
                </c:pt>
                <c:pt idx="2615">
                  <c:v>10258.99</c:v>
                </c:pt>
                <c:pt idx="2616">
                  <c:v>10136.629999999999</c:v>
                </c:pt>
                <c:pt idx="2617">
                  <c:v>10024.02</c:v>
                </c:pt>
                <c:pt idx="2618">
                  <c:v>10249.540000000001</c:v>
                </c:pt>
                <c:pt idx="2619">
                  <c:v>10255.280000000001</c:v>
                </c:pt>
                <c:pt idx="2620">
                  <c:v>9931.9699999999993</c:v>
                </c:pt>
                <c:pt idx="2621">
                  <c:v>9816.49</c:v>
                </c:pt>
                <c:pt idx="2622">
                  <c:v>9939.98</c:v>
                </c:pt>
                <c:pt idx="2623">
                  <c:v>9899.25</c:v>
                </c:pt>
                <c:pt idx="2624">
                  <c:v>10172.530000000001</c:v>
                </c:pt>
                <c:pt idx="2625">
                  <c:v>10211.07</c:v>
                </c:pt>
                <c:pt idx="2626">
                  <c:v>10190.89</c:v>
                </c:pt>
                <c:pt idx="2627">
                  <c:v>10404.77</c:v>
                </c:pt>
                <c:pt idx="2628">
                  <c:v>10409.459999999999</c:v>
                </c:pt>
                <c:pt idx="2629">
                  <c:v>10434.17</c:v>
                </c:pt>
                <c:pt idx="2630">
                  <c:v>10450.64</c:v>
                </c:pt>
                <c:pt idx="2631">
                  <c:v>10442.41</c:v>
                </c:pt>
                <c:pt idx="2632">
                  <c:v>10293.52</c:v>
                </c:pt>
                <c:pt idx="2633">
                  <c:v>10298.44</c:v>
                </c:pt>
                <c:pt idx="2634">
                  <c:v>10152.799999999999</c:v>
                </c:pt>
                <c:pt idx="2635">
                  <c:v>10143.81</c:v>
                </c:pt>
                <c:pt idx="2636">
                  <c:v>10138.52</c:v>
                </c:pt>
                <c:pt idx="2637">
                  <c:v>9870.2999999999993</c:v>
                </c:pt>
                <c:pt idx="2638">
                  <c:v>9774.02</c:v>
                </c:pt>
                <c:pt idx="2639">
                  <c:v>9732.5300000000007</c:v>
                </c:pt>
                <c:pt idx="2640">
                  <c:v>9686.48</c:v>
                </c:pt>
                <c:pt idx="2641">
                  <c:v>9743.6200000000008</c:v>
                </c:pt>
                <c:pt idx="2642">
                  <c:v>10018.280000000001</c:v>
                </c:pt>
                <c:pt idx="2643">
                  <c:v>10138.99</c:v>
                </c:pt>
                <c:pt idx="2644">
                  <c:v>10198.030000000001</c:v>
                </c:pt>
                <c:pt idx="2645">
                  <c:v>10216.27</c:v>
                </c:pt>
                <c:pt idx="2646">
                  <c:v>10363.02</c:v>
                </c:pt>
                <c:pt idx="2647">
                  <c:v>10366.719999999999</c:v>
                </c:pt>
                <c:pt idx="2648">
                  <c:v>10359.31</c:v>
                </c:pt>
                <c:pt idx="2649">
                  <c:v>10097.9</c:v>
                </c:pt>
                <c:pt idx="2650">
                  <c:v>10154.43</c:v>
                </c:pt>
                <c:pt idx="2651">
                  <c:v>10229.959999999999</c:v>
                </c:pt>
                <c:pt idx="2652">
                  <c:v>10120.530000000001</c:v>
                </c:pt>
                <c:pt idx="2653">
                  <c:v>10322.299999999999</c:v>
                </c:pt>
                <c:pt idx="2654">
                  <c:v>10424.620000000001</c:v>
                </c:pt>
                <c:pt idx="2655">
                  <c:v>10525.43</c:v>
                </c:pt>
                <c:pt idx="2656">
                  <c:v>10537.69</c:v>
                </c:pt>
                <c:pt idx="2657">
                  <c:v>10497.88</c:v>
                </c:pt>
                <c:pt idx="2658">
                  <c:v>10467.16</c:v>
                </c:pt>
                <c:pt idx="2659">
                  <c:v>10465.94</c:v>
                </c:pt>
                <c:pt idx="2660">
                  <c:v>10674.38</c:v>
                </c:pt>
                <c:pt idx="2661">
                  <c:v>10636.38</c:v>
                </c:pt>
                <c:pt idx="2662">
                  <c:v>10680.43</c:v>
                </c:pt>
                <c:pt idx="2663">
                  <c:v>10674.98</c:v>
                </c:pt>
                <c:pt idx="2664">
                  <c:v>10653.56</c:v>
                </c:pt>
                <c:pt idx="2665">
                  <c:v>10698.75</c:v>
                </c:pt>
                <c:pt idx="2666">
                  <c:v>10644.25</c:v>
                </c:pt>
                <c:pt idx="2667">
                  <c:v>10378.83</c:v>
                </c:pt>
                <c:pt idx="2668">
                  <c:v>10319.950000000001</c:v>
                </c:pt>
                <c:pt idx="2669">
                  <c:v>10303.15</c:v>
                </c:pt>
                <c:pt idx="2670">
                  <c:v>10302.01</c:v>
                </c:pt>
                <c:pt idx="2671">
                  <c:v>10405.85</c:v>
                </c:pt>
                <c:pt idx="2672">
                  <c:v>10415.540000000001</c:v>
                </c:pt>
                <c:pt idx="2673">
                  <c:v>10271.209999999999</c:v>
                </c:pt>
                <c:pt idx="2674">
                  <c:v>10213.620000000001</c:v>
                </c:pt>
                <c:pt idx="2675">
                  <c:v>10174.41</c:v>
                </c:pt>
                <c:pt idx="2676">
                  <c:v>10040.450000000001</c:v>
                </c:pt>
                <c:pt idx="2677">
                  <c:v>10060.06</c:v>
                </c:pt>
                <c:pt idx="2678">
                  <c:v>9985.81</c:v>
                </c:pt>
                <c:pt idx="2679">
                  <c:v>10150.65</c:v>
                </c:pt>
                <c:pt idx="2680">
                  <c:v>10009.73</c:v>
                </c:pt>
                <c:pt idx="2681">
                  <c:v>10014.719999999999</c:v>
                </c:pt>
                <c:pt idx="2682">
                  <c:v>10269.469999999999</c:v>
                </c:pt>
                <c:pt idx="2683">
                  <c:v>10320.1</c:v>
                </c:pt>
                <c:pt idx="2684">
                  <c:v>10447.93</c:v>
                </c:pt>
                <c:pt idx="2685">
                  <c:v>10340.69</c:v>
                </c:pt>
                <c:pt idx="2686">
                  <c:v>10387.01</c:v>
                </c:pt>
                <c:pt idx="2687">
                  <c:v>10415.24</c:v>
                </c:pt>
                <c:pt idx="2688">
                  <c:v>10462.77</c:v>
                </c:pt>
                <c:pt idx="2689">
                  <c:v>10544.13</c:v>
                </c:pt>
                <c:pt idx="2690">
                  <c:v>10526.49</c:v>
                </c:pt>
                <c:pt idx="2691">
                  <c:v>10572.73</c:v>
                </c:pt>
                <c:pt idx="2692">
                  <c:v>10594.83</c:v>
                </c:pt>
                <c:pt idx="2693">
                  <c:v>10607.85</c:v>
                </c:pt>
                <c:pt idx="2694">
                  <c:v>10753.62</c:v>
                </c:pt>
                <c:pt idx="2695">
                  <c:v>10761.03</c:v>
                </c:pt>
                <c:pt idx="2696">
                  <c:v>10739.31</c:v>
                </c:pt>
                <c:pt idx="2697">
                  <c:v>10662.42</c:v>
                </c:pt>
                <c:pt idx="2698">
                  <c:v>10860.26</c:v>
                </c:pt>
                <c:pt idx="2699">
                  <c:v>10812.04</c:v>
                </c:pt>
                <c:pt idx="2700">
                  <c:v>10858.14</c:v>
                </c:pt>
                <c:pt idx="2701">
                  <c:v>10835.28</c:v>
                </c:pt>
                <c:pt idx="2702">
                  <c:v>10788.05</c:v>
                </c:pt>
                <c:pt idx="2703">
                  <c:v>10829.68</c:v>
                </c:pt>
                <c:pt idx="2704">
                  <c:v>10751.27</c:v>
                </c:pt>
                <c:pt idx="2705">
                  <c:v>10944.72</c:v>
                </c:pt>
                <c:pt idx="2706">
                  <c:v>10967.65</c:v>
                </c:pt>
                <c:pt idx="2707">
                  <c:v>10948.58</c:v>
                </c:pt>
                <c:pt idx="2708">
                  <c:v>11006.48</c:v>
                </c:pt>
                <c:pt idx="2709">
                  <c:v>11010.34</c:v>
                </c:pt>
                <c:pt idx="2710">
                  <c:v>11020.4</c:v>
                </c:pt>
                <c:pt idx="2711">
                  <c:v>11096.08</c:v>
                </c:pt>
                <c:pt idx="2712">
                  <c:v>11094.57</c:v>
                </c:pt>
                <c:pt idx="2713">
                  <c:v>11062.78</c:v>
                </c:pt>
                <c:pt idx="2714">
                  <c:v>11143.69</c:v>
                </c:pt>
                <c:pt idx="2715">
                  <c:v>10978.62</c:v>
                </c:pt>
                <c:pt idx="2716">
                  <c:v>11107.97</c:v>
                </c:pt>
                <c:pt idx="2717">
                  <c:v>11146.57</c:v>
                </c:pt>
                <c:pt idx="2718">
                  <c:v>11132.56</c:v>
                </c:pt>
                <c:pt idx="2719">
                  <c:v>11164.05</c:v>
                </c:pt>
                <c:pt idx="2720">
                  <c:v>11169.46</c:v>
                </c:pt>
                <c:pt idx="2721">
                  <c:v>11126.28</c:v>
                </c:pt>
                <c:pt idx="2722">
                  <c:v>11113.95</c:v>
                </c:pt>
                <c:pt idx="2723">
                  <c:v>11118.49</c:v>
                </c:pt>
                <c:pt idx="2724">
                  <c:v>11124.62</c:v>
                </c:pt>
                <c:pt idx="2725">
                  <c:v>11188.72</c:v>
                </c:pt>
                <c:pt idx="2726">
                  <c:v>11215.13</c:v>
                </c:pt>
                <c:pt idx="2727">
                  <c:v>11434.84</c:v>
                </c:pt>
                <c:pt idx="2728">
                  <c:v>11444.08</c:v>
                </c:pt>
                <c:pt idx="2729">
                  <c:v>11406.84</c:v>
                </c:pt>
                <c:pt idx="2730">
                  <c:v>11346.75</c:v>
                </c:pt>
                <c:pt idx="2731">
                  <c:v>11357.04</c:v>
                </c:pt>
                <c:pt idx="2732">
                  <c:v>11283.1</c:v>
                </c:pt>
                <c:pt idx="2733">
                  <c:v>11192.58</c:v>
                </c:pt>
                <c:pt idx="2734">
                  <c:v>11201.97</c:v>
                </c:pt>
                <c:pt idx="2735">
                  <c:v>11023.5</c:v>
                </c:pt>
                <c:pt idx="2736">
                  <c:v>11007.88</c:v>
                </c:pt>
                <c:pt idx="2737">
                  <c:v>11181.23</c:v>
                </c:pt>
                <c:pt idx="2738">
                  <c:v>11203.55</c:v>
                </c:pt>
                <c:pt idx="2739">
                  <c:v>11178.58</c:v>
                </c:pt>
                <c:pt idx="2740">
                  <c:v>11036.37</c:v>
                </c:pt>
                <c:pt idx="2741">
                  <c:v>11187.28</c:v>
                </c:pt>
                <c:pt idx="2742">
                  <c:v>11092</c:v>
                </c:pt>
                <c:pt idx="2743">
                  <c:v>11052.49</c:v>
                </c:pt>
                <c:pt idx="2744">
                  <c:v>11006.02</c:v>
                </c:pt>
                <c:pt idx="2745">
                  <c:v>11255.78</c:v>
                </c:pt>
                <c:pt idx="2746">
                  <c:v>11362.41</c:v>
                </c:pt>
                <c:pt idx="2747">
                  <c:v>11382.09</c:v>
                </c:pt>
                <c:pt idx="2748">
                  <c:v>11362.19</c:v>
                </c:pt>
                <c:pt idx="2749">
                  <c:v>11359.16</c:v>
                </c:pt>
                <c:pt idx="2750">
                  <c:v>11372.48</c:v>
                </c:pt>
                <c:pt idx="2751">
                  <c:v>11370.06</c:v>
                </c:pt>
                <c:pt idx="2752">
                  <c:v>11410.32</c:v>
                </c:pt>
                <c:pt idx="2753">
                  <c:v>11428.56</c:v>
                </c:pt>
                <c:pt idx="2754">
                  <c:v>11476.54</c:v>
                </c:pt>
                <c:pt idx="2755">
                  <c:v>11457.47</c:v>
                </c:pt>
                <c:pt idx="2756">
                  <c:v>11499.25</c:v>
                </c:pt>
                <c:pt idx="2757">
                  <c:v>11491.91</c:v>
                </c:pt>
                <c:pt idx="2758">
                  <c:v>11478.13</c:v>
                </c:pt>
                <c:pt idx="2759">
                  <c:v>11533.16</c:v>
                </c:pt>
                <c:pt idx="2760">
                  <c:v>11559.49</c:v>
                </c:pt>
                <c:pt idx="2761">
                  <c:v>11573.49</c:v>
                </c:pt>
                <c:pt idx="2762">
                  <c:v>11555.03</c:v>
                </c:pt>
                <c:pt idx="2763">
                  <c:v>11575.54</c:v>
                </c:pt>
                <c:pt idx="2764">
                  <c:v>11585.38</c:v>
                </c:pt>
                <c:pt idx="2765">
                  <c:v>11569.71</c:v>
                </c:pt>
                <c:pt idx="2766">
                  <c:v>11577.51</c:v>
                </c:pt>
              </c:numCache>
            </c:numRef>
          </c:val>
          <c:smooth val="0"/>
          <c:extLst>
            <c:ext xmlns:c16="http://schemas.microsoft.com/office/drawing/2014/chart" uri="{C3380CC4-5D6E-409C-BE32-E72D297353CC}">
              <c16:uniqueId val="{00000000-E766-47E9-8CAA-DF5E39018532}"/>
            </c:ext>
          </c:extLst>
        </c:ser>
        <c:dLbls>
          <c:showLegendKey val="0"/>
          <c:showVal val="0"/>
          <c:showCatName val="0"/>
          <c:showSerName val="0"/>
          <c:showPercent val="0"/>
          <c:showBubbleSize val="0"/>
        </c:dLbls>
        <c:smooth val="0"/>
        <c:axId val="1445234639"/>
        <c:axId val="1445383487"/>
      </c:lineChart>
      <c:dateAx>
        <c:axId val="144523463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45383487"/>
        <c:crosses val="autoZero"/>
        <c:auto val="1"/>
        <c:lblOffset val="100"/>
        <c:baseTimeUnit val="days"/>
      </c:dateAx>
      <c:valAx>
        <c:axId val="144538348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4452346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道琼斯指数（</a:t>
            </a:r>
            <a:r>
              <a:rPr lang="en-US" altLang="zh-CN"/>
              <a:t>2007.1-2009.9</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Sheet1!$A$26790:$A$27417</c:f>
              <c:numCache>
                <c:formatCode>yyyy\-mm\-dd;@</c:formatCode>
                <c:ptCount val="628"/>
                <c:pt idx="0">
                  <c:v>39085</c:v>
                </c:pt>
                <c:pt idx="1">
                  <c:v>39086</c:v>
                </c:pt>
                <c:pt idx="2">
                  <c:v>39087</c:v>
                </c:pt>
                <c:pt idx="3">
                  <c:v>39090</c:v>
                </c:pt>
                <c:pt idx="4">
                  <c:v>39091</c:v>
                </c:pt>
                <c:pt idx="5">
                  <c:v>39092</c:v>
                </c:pt>
                <c:pt idx="6">
                  <c:v>39093</c:v>
                </c:pt>
                <c:pt idx="7">
                  <c:v>39094</c:v>
                </c:pt>
                <c:pt idx="8">
                  <c:v>39098</c:v>
                </c:pt>
                <c:pt idx="9">
                  <c:v>39099</c:v>
                </c:pt>
                <c:pt idx="10">
                  <c:v>39100</c:v>
                </c:pt>
                <c:pt idx="11">
                  <c:v>39101</c:v>
                </c:pt>
                <c:pt idx="12">
                  <c:v>39104</c:v>
                </c:pt>
                <c:pt idx="13">
                  <c:v>39105</c:v>
                </c:pt>
                <c:pt idx="14">
                  <c:v>39106</c:v>
                </c:pt>
                <c:pt idx="15">
                  <c:v>39107</c:v>
                </c:pt>
                <c:pt idx="16">
                  <c:v>39108</c:v>
                </c:pt>
                <c:pt idx="17">
                  <c:v>39111</c:v>
                </c:pt>
                <c:pt idx="18">
                  <c:v>39112</c:v>
                </c:pt>
                <c:pt idx="19">
                  <c:v>39113</c:v>
                </c:pt>
                <c:pt idx="20">
                  <c:v>39114</c:v>
                </c:pt>
                <c:pt idx="21">
                  <c:v>39115</c:v>
                </c:pt>
                <c:pt idx="22">
                  <c:v>39118</c:v>
                </c:pt>
                <c:pt idx="23">
                  <c:v>39119</c:v>
                </c:pt>
                <c:pt idx="24">
                  <c:v>39120</c:v>
                </c:pt>
                <c:pt idx="25">
                  <c:v>39121</c:v>
                </c:pt>
                <c:pt idx="26">
                  <c:v>39122</c:v>
                </c:pt>
                <c:pt idx="27">
                  <c:v>39125</c:v>
                </c:pt>
                <c:pt idx="28">
                  <c:v>39126</c:v>
                </c:pt>
                <c:pt idx="29">
                  <c:v>39127</c:v>
                </c:pt>
                <c:pt idx="30">
                  <c:v>39128</c:v>
                </c:pt>
                <c:pt idx="31">
                  <c:v>39129</c:v>
                </c:pt>
                <c:pt idx="32">
                  <c:v>39133</c:v>
                </c:pt>
                <c:pt idx="33">
                  <c:v>39134</c:v>
                </c:pt>
                <c:pt idx="34">
                  <c:v>39135</c:v>
                </c:pt>
                <c:pt idx="35">
                  <c:v>39136</c:v>
                </c:pt>
                <c:pt idx="36">
                  <c:v>39139</c:v>
                </c:pt>
                <c:pt idx="37">
                  <c:v>39140</c:v>
                </c:pt>
                <c:pt idx="38">
                  <c:v>39141</c:v>
                </c:pt>
                <c:pt idx="39">
                  <c:v>39142</c:v>
                </c:pt>
                <c:pt idx="40">
                  <c:v>39143</c:v>
                </c:pt>
                <c:pt idx="41">
                  <c:v>39146</c:v>
                </c:pt>
                <c:pt idx="42">
                  <c:v>39147</c:v>
                </c:pt>
                <c:pt idx="43">
                  <c:v>39148</c:v>
                </c:pt>
                <c:pt idx="44">
                  <c:v>39149</c:v>
                </c:pt>
                <c:pt idx="45">
                  <c:v>39150</c:v>
                </c:pt>
                <c:pt idx="46">
                  <c:v>39153</c:v>
                </c:pt>
                <c:pt idx="47">
                  <c:v>39154</c:v>
                </c:pt>
                <c:pt idx="48">
                  <c:v>39155</c:v>
                </c:pt>
                <c:pt idx="49">
                  <c:v>39156</c:v>
                </c:pt>
                <c:pt idx="50">
                  <c:v>39157</c:v>
                </c:pt>
                <c:pt idx="51">
                  <c:v>39160</c:v>
                </c:pt>
                <c:pt idx="52">
                  <c:v>39161</c:v>
                </c:pt>
                <c:pt idx="53">
                  <c:v>39162</c:v>
                </c:pt>
                <c:pt idx="54">
                  <c:v>39163</c:v>
                </c:pt>
                <c:pt idx="55">
                  <c:v>39164</c:v>
                </c:pt>
                <c:pt idx="56">
                  <c:v>39167</c:v>
                </c:pt>
                <c:pt idx="57">
                  <c:v>39168</c:v>
                </c:pt>
                <c:pt idx="58">
                  <c:v>39169</c:v>
                </c:pt>
                <c:pt idx="59">
                  <c:v>39170</c:v>
                </c:pt>
                <c:pt idx="60">
                  <c:v>39171</c:v>
                </c:pt>
                <c:pt idx="61">
                  <c:v>39174</c:v>
                </c:pt>
                <c:pt idx="62">
                  <c:v>39175</c:v>
                </c:pt>
                <c:pt idx="63">
                  <c:v>39176</c:v>
                </c:pt>
                <c:pt idx="64">
                  <c:v>39177</c:v>
                </c:pt>
                <c:pt idx="65">
                  <c:v>39181</c:v>
                </c:pt>
                <c:pt idx="66">
                  <c:v>39182</c:v>
                </c:pt>
                <c:pt idx="67">
                  <c:v>39183</c:v>
                </c:pt>
                <c:pt idx="68">
                  <c:v>39184</c:v>
                </c:pt>
                <c:pt idx="69">
                  <c:v>39185</c:v>
                </c:pt>
                <c:pt idx="70">
                  <c:v>39188</c:v>
                </c:pt>
                <c:pt idx="71">
                  <c:v>39189</c:v>
                </c:pt>
                <c:pt idx="72">
                  <c:v>39190</c:v>
                </c:pt>
                <c:pt idx="73">
                  <c:v>39191</c:v>
                </c:pt>
                <c:pt idx="74">
                  <c:v>39192</c:v>
                </c:pt>
                <c:pt idx="75">
                  <c:v>39195</c:v>
                </c:pt>
                <c:pt idx="76">
                  <c:v>39196</c:v>
                </c:pt>
                <c:pt idx="77">
                  <c:v>39197</c:v>
                </c:pt>
                <c:pt idx="78">
                  <c:v>39198</c:v>
                </c:pt>
                <c:pt idx="79">
                  <c:v>39199</c:v>
                </c:pt>
                <c:pt idx="80">
                  <c:v>39202</c:v>
                </c:pt>
                <c:pt idx="81">
                  <c:v>39203</c:v>
                </c:pt>
                <c:pt idx="82">
                  <c:v>39204</c:v>
                </c:pt>
                <c:pt idx="83">
                  <c:v>39205</c:v>
                </c:pt>
                <c:pt idx="84">
                  <c:v>39206</c:v>
                </c:pt>
                <c:pt idx="85">
                  <c:v>39209</c:v>
                </c:pt>
                <c:pt idx="86">
                  <c:v>39210</c:v>
                </c:pt>
                <c:pt idx="87">
                  <c:v>39211</c:v>
                </c:pt>
                <c:pt idx="88">
                  <c:v>39212</c:v>
                </c:pt>
                <c:pt idx="89">
                  <c:v>39213</c:v>
                </c:pt>
                <c:pt idx="90">
                  <c:v>39216</c:v>
                </c:pt>
                <c:pt idx="91">
                  <c:v>39217</c:v>
                </c:pt>
                <c:pt idx="92">
                  <c:v>39218</c:v>
                </c:pt>
                <c:pt idx="93">
                  <c:v>39219</c:v>
                </c:pt>
                <c:pt idx="94">
                  <c:v>39220</c:v>
                </c:pt>
                <c:pt idx="95">
                  <c:v>39223</c:v>
                </c:pt>
                <c:pt idx="96">
                  <c:v>39224</c:v>
                </c:pt>
                <c:pt idx="97">
                  <c:v>39225</c:v>
                </c:pt>
                <c:pt idx="98">
                  <c:v>39226</c:v>
                </c:pt>
                <c:pt idx="99">
                  <c:v>39227</c:v>
                </c:pt>
                <c:pt idx="100">
                  <c:v>39231</c:v>
                </c:pt>
                <c:pt idx="101">
                  <c:v>39232</c:v>
                </c:pt>
                <c:pt idx="102">
                  <c:v>39233</c:v>
                </c:pt>
                <c:pt idx="103">
                  <c:v>39234</c:v>
                </c:pt>
                <c:pt idx="104">
                  <c:v>39237</c:v>
                </c:pt>
                <c:pt idx="105">
                  <c:v>39238</c:v>
                </c:pt>
                <c:pt idx="106">
                  <c:v>39239</c:v>
                </c:pt>
                <c:pt idx="107">
                  <c:v>39240</c:v>
                </c:pt>
                <c:pt idx="108">
                  <c:v>39241</c:v>
                </c:pt>
                <c:pt idx="109">
                  <c:v>39244</c:v>
                </c:pt>
                <c:pt idx="110">
                  <c:v>39245</c:v>
                </c:pt>
                <c:pt idx="111">
                  <c:v>39246</c:v>
                </c:pt>
                <c:pt idx="112">
                  <c:v>39247</c:v>
                </c:pt>
                <c:pt idx="113">
                  <c:v>39248</c:v>
                </c:pt>
                <c:pt idx="114">
                  <c:v>39251</c:v>
                </c:pt>
                <c:pt idx="115">
                  <c:v>39252</c:v>
                </c:pt>
                <c:pt idx="116">
                  <c:v>39253</c:v>
                </c:pt>
                <c:pt idx="117">
                  <c:v>39254</c:v>
                </c:pt>
                <c:pt idx="118">
                  <c:v>39255</c:v>
                </c:pt>
                <c:pt idx="119">
                  <c:v>39258</c:v>
                </c:pt>
                <c:pt idx="120">
                  <c:v>39259</c:v>
                </c:pt>
                <c:pt idx="121">
                  <c:v>39260</c:v>
                </c:pt>
                <c:pt idx="122">
                  <c:v>39261</c:v>
                </c:pt>
                <c:pt idx="123">
                  <c:v>39262</c:v>
                </c:pt>
                <c:pt idx="124">
                  <c:v>39265</c:v>
                </c:pt>
                <c:pt idx="125">
                  <c:v>39266</c:v>
                </c:pt>
                <c:pt idx="126">
                  <c:v>39268</c:v>
                </c:pt>
                <c:pt idx="127">
                  <c:v>39269</c:v>
                </c:pt>
                <c:pt idx="128">
                  <c:v>39272</c:v>
                </c:pt>
                <c:pt idx="129">
                  <c:v>39273</c:v>
                </c:pt>
                <c:pt idx="130">
                  <c:v>39274</c:v>
                </c:pt>
                <c:pt idx="131">
                  <c:v>39275</c:v>
                </c:pt>
                <c:pt idx="132">
                  <c:v>39276</c:v>
                </c:pt>
                <c:pt idx="133">
                  <c:v>39279</c:v>
                </c:pt>
                <c:pt idx="134">
                  <c:v>39280</c:v>
                </c:pt>
                <c:pt idx="135">
                  <c:v>39281</c:v>
                </c:pt>
                <c:pt idx="136">
                  <c:v>39282</c:v>
                </c:pt>
                <c:pt idx="137">
                  <c:v>39283</c:v>
                </c:pt>
                <c:pt idx="138">
                  <c:v>39286</c:v>
                </c:pt>
                <c:pt idx="139">
                  <c:v>39287</c:v>
                </c:pt>
                <c:pt idx="140">
                  <c:v>39288</c:v>
                </c:pt>
                <c:pt idx="141">
                  <c:v>39289</c:v>
                </c:pt>
                <c:pt idx="142">
                  <c:v>39290</c:v>
                </c:pt>
                <c:pt idx="143">
                  <c:v>39293</c:v>
                </c:pt>
                <c:pt idx="144">
                  <c:v>39294</c:v>
                </c:pt>
                <c:pt idx="145">
                  <c:v>39295</c:v>
                </c:pt>
                <c:pt idx="146">
                  <c:v>39296</c:v>
                </c:pt>
                <c:pt idx="147">
                  <c:v>39297</c:v>
                </c:pt>
                <c:pt idx="148">
                  <c:v>39300</c:v>
                </c:pt>
                <c:pt idx="149">
                  <c:v>39301</c:v>
                </c:pt>
                <c:pt idx="150">
                  <c:v>39302</c:v>
                </c:pt>
                <c:pt idx="151">
                  <c:v>39303</c:v>
                </c:pt>
                <c:pt idx="152">
                  <c:v>39304</c:v>
                </c:pt>
                <c:pt idx="153">
                  <c:v>39307</c:v>
                </c:pt>
                <c:pt idx="154">
                  <c:v>39308</c:v>
                </c:pt>
                <c:pt idx="155">
                  <c:v>39309</c:v>
                </c:pt>
                <c:pt idx="156">
                  <c:v>39310</c:v>
                </c:pt>
                <c:pt idx="157">
                  <c:v>39311</c:v>
                </c:pt>
                <c:pt idx="158">
                  <c:v>39314</c:v>
                </c:pt>
                <c:pt idx="159">
                  <c:v>39315</c:v>
                </c:pt>
                <c:pt idx="160">
                  <c:v>39316</c:v>
                </c:pt>
                <c:pt idx="161">
                  <c:v>39317</c:v>
                </c:pt>
                <c:pt idx="162">
                  <c:v>39318</c:v>
                </c:pt>
                <c:pt idx="163">
                  <c:v>39321</c:v>
                </c:pt>
                <c:pt idx="164">
                  <c:v>39322</c:v>
                </c:pt>
                <c:pt idx="165">
                  <c:v>39323</c:v>
                </c:pt>
                <c:pt idx="166">
                  <c:v>39324</c:v>
                </c:pt>
                <c:pt idx="167">
                  <c:v>39325</c:v>
                </c:pt>
                <c:pt idx="168">
                  <c:v>39329</c:v>
                </c:pt>
                <c:pt idx="169">
                  <c:v>39330</c:v>
                </c:pt>
                <c:pt idx="170">
                  <c:v>39331</c:v>
                </c:pt>
                <c:pt idx="171">
                  <c:v>39332</c:v>
                </c:pt>
                <c:pt idx="172">
                  <c:v>39335</c:v>
                </c:pt>
                <c:pt idx="173">
                  <c:v>39336</c:v>
                </c:pt>
                <c:pt idx="174">
                  <c:v>39337</c:v>
                </c:pt>
                <c:pt idx="175">
                  <c:v>39338</c:v>
                </c:pt>
                <c:pt idx="176">
                  <c:v>39339</c:v>
                </c:pt>
                <c:pt idx="177">
                  <c:v>39342</c:v>
                </c:pt>
                <c:pt idx="178">
                  <c:v>39343</c:v>
                </c:pt>
                <c:pt idx="179">
                  <c:v>39344</c:v>
                </c:pt>
                <c:pt idx="180">
                  <c:v>39345</c:v>
                </c:pt>
                <c:pt idx="181">
                  <c:v>39346</c:v>
                </c:pt>
                <c:pt idx="182">
                  <c:v>39349</c:v>
                </c:pt>
                <c:pt idx="183">
                  <c:v>39350</c:v>
                </c:pt>
                <c:pt idx="184">
                  <c:v>39351</c:v>
                </c:pt>
                <c:pt idx="185">
                  <c:v>39352</c:v>
                </c:pt>
                <c:pt idx="186">
                  <c:v>39353</c:v>
                </c:pt>
                <c:pt idx="187">
                  <c:v>39356</c:v>
                </c:pt>
                <c:pt idx="188">
                  <c:v>39357</c:v>
                </c:pt>
                <c:pt idx="189">
                  <c:v>39358</c:v>
                </c:pt>
                <c:pt idx="190">
                  <c:v>39359</c:v>
                </c:pt>
                <c:pt idx="191">
                  <c:v>39360</c:v>
                </c:pt>
                <c:pt idx="192">
                  <c:v>39363</c:v>
                </c:pt>
                <c:pt idx="193">
                  <c:v>39364</c:v>
                </c:pt>
                <c:pt idx="194">
                  <c:v>39365</c:v>
                </c:pt>
                <c:pt idx="195">
                  <c:v>39366</c:v>
                </c:pt>
                <c:pt idx="196">
                  <c:v>39367</c:v>
                </c:pt>
                <c:pt idx="197">
                  <c:v>39370</c:v>
                </c:pt>
                <c:pt idx="198">
                  <c:v>39371</c:v>
                </c:pt>
                <c:pt idx="199">
                  <c:v>39372</c:v>
                </c:pt>
                <c:pt idx="200">
                  <c:v>39373</c:v>
                </c:pt>
                <c:pt idx="201">
                  <c:v>39374</c:v>
                </c:pt>
                <c:pt idx="202">
                  <c:v>39377</c:v>
                </c:pt>
                <c:pt idx="203">
                  <c:v>39378</c:v>
                </c:pt>
                <c:pt idx="204">
                  <c:v>39379</c:v>
                </c:pt>
                <c:pt idx="205">
                  <c:v>39380</c:v>
                </c:pt>
                <c:pt idx="206">
                  <c:v>39381</c:v>
                </c:pt>
                <c:pt idx="207">
                  <c:v>39384</c:v>
                </c:pt>
                <c:pt idx="208">
                  <c:v>39385</c:v>
                </c:pt>
                <c:pt idx="209">
                  <c:v>39386</c:v>
                </c:pt>
                <c:pt idx="210">
                  <c:v>39387</c:v>
                </c:pt>
                <c:pt idx="211">
                  <c:v>39388</c:v>
                </c:pt>
                <c:pt idx="212">
                  <c:v>39391</c:v>
                </c:pt>
                <c:pt idx="213">
                  <c:v>39392</c:v>
                </c:pt>
                <c:pt idx="214">
                  <c:v>39393</c:v>
                </c:pt>
                <c:pt idx="215">
                  <c:v>39394</c:v>
                </c:pt>
                <c:pt idx="216">
                  <c:v>39395</c:v>
                </c:pt>
                <c:pt idx="217">
                  <c:v>39398</c:v>
                </c:pt>
                <c:pt idx="218">
                  <c:v>39399</c:v>
                </c:pt>
                <c:pt idx="219">
                  <c:v>39400</c:v>
                </c:pt>
                <c:pt idx="220">
                  <c:v>39401</c:v>
                </c:pt>
                <c:pt idx="221">
                  <c:v>39402</c:v>
                </c:pt>
                <c:pt idx="222">
                  <c:v>39405</c:v>
                </c:pt>
                <c:pt idx="223">
                  <c:v>39406</c:v>
                </c:pt>
                <c:pt idx="224">
                  <c:v>39407</c:v>
                </c:pt>
                <c:pt idx="225">
                  <c:v>39409</c:v>
                </c:pt>
                <c:pt idx="226">
                  <c:v>39412</c:v>
                </c:pt>
                <c:pt idx="227">
                  <c:v>39413</c:v>
                </c:pt>
                <c:pt idx="228">
                  <c:v>39414</c:v>
                </c:pt>
                <c:pt idx="229">
                  <c:v>39415</c:v>
                </c:pt>
                <c:pt idx="230">
                  <c:v>39416</c:v>
                </c:pt>
                <c:pt idx="231">
                  <c:v>39419</c:v>
                </c:pt>
                <c:pt idx="232">
                  <c:v>39420</c:v>
                </c:pt>
                <c:pt idx="233">
                  <c:v>39421</c:v>
                </c:pt>
                <c:pt idx="234">
                  <c:v>39422</c:v>
                </c:pt>
                <c:pt idx="235">
                  <c:v>39423</c:v>
                </c:pt>
                <c:pt idx="236">
                  <c:v>39426</c:v>
                </c:pt>
                <c:pt idx="237">
                  <c:v>39427</c:v>
                </c:pt>
                <c:pt idx="238">
                  <c:v>39428</c:v>
                </c:pt>
                <c:pt idx="239">
                  <c:v>39429</c:v>
                </c:pt>
                <c:pt idx="240">
                  <c:v>39430</c:v>
                </c:pt>
                <c:pt idx="241">
                  <c:v>39433</c:v>
                </c:pt>
                <c:pt idx="242">
                  <c:v>39434</c:v>
                </c:pt>
                <c:pt idx="243">
                  <c:v>39435</c:v>
                </c:pt>
                <c:pt idx="244">
                  <c:v>39436</c:v>
                </c:pt>
                <c:pt idx="245">
                  <c:v>39437</c:v>
                </c:pt>
                <c:pt idx="246">
                  <c:v>39440</c:v>
                </c:pt>
                <c:pt idx="247">
                  <c:v>39442</c:v>
                </c:pt>
                <c:pt idx="248">
                  <c:v>39443</c:v>
                </c:pt>
                <c:pt idx="249">
                  <c:v>39444</c:v>
                </c:pt>
                <c:pt idx="250">
                  <c:v>39447</c:v>
                </c:pt>
                <c:pt idx="251">
                  <c:v>39449</c:v>
                </c:pt>
                <c:pt idx="252">
                  <c:v>39450</c:v>
                </c:pt>
                <c:pt idx="253">
                  <c:v>39451</c:v>
                </c:pt>
                <c:pt idx="254">
                  <c:v>39454</c:v>
                </c:pt>
                <c:pt idx="255">
                  <c:v>39455</c:v>
                </c:pt>
                <c:pt idx="256">
                  <c:v>39456</c:v>
                </c:pt>
                <c:pt idx="257">
                  <c:v>39457</c:v>
                </c:pt>
                <c:pt idx="258">
                  <c:v>39458</c:v>
                </c:pt>
                <c:pt idx="259">
                  <c:v>39461</c:v>
                </c:pt>
                <c:pt idx="260">
                  <c:v>39462</c:v>
                </c:pt>
                <c:pt idx="261">
                  <c:v>39463</c:v>
                </c:pt>
                <c:pt idx="262">
                  <c:v>39464</c:v>
                </c:pt>
                <c:pt idx="263">
                  <c:v>39465</c:v>
                </c:pt>
                <c:pt idx="264">
                  <c:v>39469</c:v>
                </c:pt>
                <c:pt idx="265">
                  <c:v>39470</c:v>
                </c:pt>
                <c:pt idx="266">
                  <c:v>39471</c:v>
                </c:pt>
                <c:pt idx="267">
                  <c:v>39472</c:v>
                </c:pt>
                <c:pt idx="268">
                  <c:v>39475</c:v>
                </c:pt>
                <c:pt idx="269">
                  <c:v>39476</c:v>
                </c:pt>
                <c:pt idx="270">
                  <c:v>39477</c:v>
                </c:pt>
                <c:pt idx="271">
                  <c:v>39478</c:v>
                </c:pt>
                <c:pt idx="272">
                  <c:v>39479</c:v>
                </c:pt>
                <c:pt idx="273">
                  <c:v>39482</c:v>
                </c:pt>
                <c:pt idx="274">
                  <c:v>39483</c:v>
                </c:pt>
                <c:pt idx="275">
                  <c:v>39484</c:v>
                </c:pt>
                <c:pt idx="276">
                  <c:v>39485</c:v>
                </c:pt>
                <c:pt idx="277">
                  <c:v>39486</c:v>
                </c:pt>
                <c:pt idx="278">
                  <c:v>39489</c:v>
                </c:pt>
                <c:pt idx="279">
                  <c:v>39490</c:v>
                </c:pt>
                <c:pt idx="280">
                  <c:v>39491</c:v>
                </c:pt>
                <c:pt idx="281">
                  <c:v>39492</c:v>
                </c:pt>
                <c:pt idx="282">
                  <c:v>39493</c:v>
                </c:pt>
                <c:pt idx="283">
                  <c:v>39497</c:v>
                </c:pt>
                <c:pt idx="284">
                  <c:v>39498</c:v>
                </c:pt>
                <c:pt idx="285">
                  <c:v>39499</c:v>
                </c:pt>
                <c:pt idx="286">
                  <c:v>39500</c:v>
                </c:pt>
                <c:pt idx="287">
                  <c:v>39503</c:v>
                </c:pt>
                <c:pt idx="288">
                  <c:v>39504</c:v>
                </c:pt>
                <c:pt idx="289">
                  <c:v>39505</c:v>
                </c:pt>
                <c:pt idx="290">
                  <c:v>39506</c:v>
                </c:pt>
                <c:pt idx="291">
                  <c:v>39507</c:v>
                </c:pt>
                <c:pt idx="292">
                  <c:v>39510</c:v>
                </c:pt>
                <c:pt idx="293">
                  <c:v>39511</c:v>
                </c:pt>
                <c:pt idx="294">
                  <c:v>39512</c:v>
                </c:pt>
                <c:pt idx="295">
                  <c:v>39513</c:v>
                </c:pt>
                <c:pt idx="296">
                  <c:v>39514</c:v>
                </c:pt>
                <c:pt idx="297">
                  <c:v>39517</c:v>
                </c:pt>
                <c:pt idx="298">
                  <c:v>39518</c:v>
                </c:pt>
                <c:pt idx="299">
                  <c:v>39519</c:v>
                </c:pt>
                <c:pt idx="300">
                  <c:v>39520</c:v>
                </c:pt>
                <c:pt idx="301">
                  <c:v>39521</c:v>
                </c:pt>
                <c:pt idx="302">
                  <c:v>39524</c:v>
                </c:pt>
                <c:pt idx="303">
                  <c:v>39525</c:v>
                </c:pt>
                <c:pt idx="304">
                  <c:v>39526</c:v>
                </c:pt>
                <c:pt idx="305">
                  <c:v>39527</c:v>
                </c:pt>
                <c:pt idx="306">
                  <c:v>39531</c:v>
                </c:pt>
                <c:pt idx="307">
                  <c:v>39532</c:v>
                </c:pt>
                <c:pt idx="308">
                  <c:v>39533</c:v>
                </c:pt>
                <c:pt idx="309">
                  <c:v>39534</c:v>
                </c:pt>
                <c:pt idx="310">
                  <c:v>39535</c:v>
                </c:pt>
                <c:pt idx="311">
                  <c:v>39538</c:v>
                </c:pt>
                <c:pt idx="312">
                  <c:v>39539</c:v>
                </c:pt>
                <c:pt idx="313">
                  <c:v>39540</c:v>
                </c:pt>
                <c:pt idx="314">
                  <c:v>39541</c:v>
                </c:pt>
                <c:pt idx="315">
                  <c:v>39542</c:v>
                </c:pt>
                <c:pt idx="316">
                  <c:v>39545</c:v>
                </c:pt>
                <c:pt idx="317">
                  <c:v>39546</c:v>
                </c:pt>
                <c:pt idx="318">
                  <c:v>39547</c:v>
                </c:pt>
                <c:pt idx="319">
                  <c:v>39548</c:v>
                </c:pt>
                <c:pt idx="320">
                  <c:v>39549</c:v>
                </c:pt>
                <c:pt idx="321">
                  <c:v>39552</c:v>
                </c:pt>
                <c:pt idx="322">
                  <c:v>39553</c:v>
                </c:pt>
                <c:pt idx="323">
                  <c:v>39554</c:v>
                </c:pt>
                <c:pt idx="324">
                  <c:v>39555</c:v>
                </c:pt>
                <c:pt idx="325">
                  <c:v>39556</c:v>
                </c:pt>
                <c:pt idx="326">
                  <c:v>39559</c:v>
                </c:pt>
                <c:pt idx="327">
                  <c:v>39560</c:v>
                </c:pt>
                <c:pt idx="328">
                  <c:v>39561</c:v>
                </c:pt>
                <c:pt idx="329">
                  <c:v>39562</c:v>
                </c:pt>
                <c:pt idx="330">
                  <c:v>39563</c:v>
                </c:pt>
                <c:pt idx="331">
                  <c:v>39566</c:v>
                </c:pt>
                <c:pt idx="332">
                  <c:v>39567</c:v>
                </c:pt>
                <c:pt idx="333">
                  <c:v>39568</c:v>
                </c:pt>
                <c:pt idx="334">
                  <c:v>39569</c:v>
                </c:pt>
                <c:pt idx="335">
                  <c:v>39570</c:v>
                </c:pt>
                <c:pt idx="336">
                  <c:v>39573</c:v>
                </c:pt>
                <c:pt idx="337">
                  <c:v>39574</c:v>
                </c:pt>
                <c:pt idx="338">
                  <c:v>39575</c:v>
                </c:pt>
                <c:pt idx="339">
                  <c:v>39576</c:v>
                </c:pt>
                <c:pt idx="340">
                  <c:v>39577</c:v>
                </c:pt>
                <c:pt idx="341">
                  <c:v>39580</c:v>
                </c:pt>
                <c:pt idx="342">
                  <c:v>39581</c:v>
                </c:pt>
                <c:pt idx="343">
                  <c:v>39582</c:v>
                </c:pt>
                <c:pt idx="344">
                  <c:v>39583</c:v>
                </c:pt>
                <c:pt idx="345">
                  <c:v>39584</c:v>
                </c:pt>
                <c:pt idx="346">
                  <c:v>39587</c:v>
                </c:pt>
                <c:pt idx="347">
                  <c:v>39588</c:v>
                </c:pt>
                <c:pt idx="348">
                  <c:v>39589</c:v>
                </c:pt>
                <c:pt idx="349">
                  <c:v>39590</c:v>
                </c:pt>
                <c:pt idx="350">
                  <c:v>39591</c:v>
                </c:pt>
                <c:pt idx="351">
                  <c:v>39595</c:v>
                </c:pt>
                <c:pt idx="352">
                  <c:v>39596</c:v>
                </c:pt>
                <c:pt idx="353">
                  <c:v>39597</c:v>
                </c:pt>
                <c:pt idx="354">
                  <c:v>39598</c:v>
                </c:pt>
                <c:pt idx="355">
                  <c:v>39601</c:v>
                </c:pt>
                <c:pt idx="356">
                  <c:v>39602</c:v>
                </c:pt>
                <c:pt idx="357">
                  <c:v>39603</c:v>
                </c:pt>
                <c:pt idx="358">
                  <c:v>39604</c:v>
                </c:pt>
                <c:pt idx="359">
                  <c:v>39605</c:v>
                </c:pt>
                <c:pt idx="360">
                  <c:v>39608</c:v>
                </c:pt>
                <c:pt idx="361">
                  <c:v>39609</c:v>
                </c:pt>
                <c:pt idx="362">
                  <c:v>39610</c:v>
                </c:pt>
                <c:pt idx="363">
                  <c:v>39611</c:v>
                </c:pt>
                <c:pt idx="364">
                  <c:v>39612</c:v>
                </c:pt>
                <c:pt idx="365">
                  <c:v>39615</c:v>
                </c:pt>
                <c:pt idx="366">
                  <c:v>39616</c:v>
                </c:pt>
                <c:pt idx="367">
                  <c:v>39617</c:v>
                </c:pt>
                <c:pt idx="368">
                  <c:v>39618</c:v>
                </c:pt>
                <c:pt idx="369">
                  <c:v>39619</c:v>
                </c:pt>
                <c:pt idx="370">
                  <c:v>39622</c:v>
                </c:pt>
                <c:pt idx="371">
                  <c:v>39623</c:v>
                </c:pt>
                <c:pt idx="372">
                  <c:v>39624</c:v>
                </c:pt>
                <c:pt idx="373">
                  <c:v>39625</c:v>
                </c:pt>
                <c:pt idx="374">
                  <c:v>39626</c:v>
                </c:pt>
                <c:pt idx="375">
                  <c:v>39629</c:v>
                </c:pt>
                <c:pt idx="376">
                  <c:v>39630</c:v>
                </c:pt>
                <c:pt idx="377">
                  <c:v>39631</c:v>
                </c:pt>
                <c:pt idx="378">
                  <c:v>39632</c:v>
                </c:pt>
                <c:pt idx="379">
                  <c:v>39636</c:v>
                </c:pt>
                <c:pt idx="380">
                  <c:v>39637</c:v>
                </c:pt>
                <c:pt idx="381">
                  <c:v>39638</c:v>
                </c:pt>
                <c:pt idx="382">
                  <c:v>39639</c:v>
                </c:pt>
                <c:pt idx="383">
                  <c:v>39640</c:v>
                </c:pt>
                <c:pt idx="384">
                  <c:v>39643</c:v>
                </c:pt>
                <c:pt idx="385">
                  <c:v>39644</c:v>
                </c:pt>
                <c:pt idx="386">
                  <c:v>39645</c:v>
                </c:pt>
                <c:pt idx="387">
                  <c:v>39646</c:v>
                </c:pt>
                <c:pt idx="388">
                  <c:v>39647</c:v>
                </c:pt>
                <c:pt idx="389">
                  <c:v>39650</c:v>
                </c:pt>
                <c:pt idx="390">
                  <c:v>39651</c:v>
                </c:pt>
                <c:pt idx="391">
                  <c:v>39652</c:v>
                </c:pt>
                <c:pt idx="392">
                  <c:v>39653</c:v>
                </c:pt>
                <c:pt idx="393">
                  <c:v>39654</c:v>
                </c:pt>
                <c:pt idx="394">
                  <c:v>39657</c:v>
                </c:pt>
                <c:pt idx="395">
                  <c:v>39658</c:v>
                </c:pt>
                <c:pt idx="396">
                  <c:v>39659</c:v>
                </c:pt>
                <c:pt idx="397">
                  <c:v>39660</c:v>
                </c:pt>
                <c:pt idx="398">
                  <c:v>39661</c:v>
                </c:pt>
                <c:pt idx="399">
                  <c:v>39664</c:v>
                </c:pt>
                <c:pt idx="400">
                  <c:v>39665</c:v>
                </c:pt>
                <c:pt idx="401">
                  <c:v>39666</c:v>
                </c:pt>
                <c:pt idx="402">
                  <c:v>39667</c:v>
                </c:pt>
                <c:pt idx="403">
                  <c:v>39668</c:v>
                </c:pt>
                <c:pt idx="404">
                  <c:v>39671</c:v>
                </c:pt>
                <c:pt idx="405">
                  <c:v>39672</c:v>
                </c:pt>
                <c:pt idx="406">
                  <c:v>39673</c:v>
                </c:pt>
                <c:pt idx="407">
                  <c:v>39674</c:v>
                </c:pt>
                <c:pt idx="408">
                  <c:v>39675</c:v>
                </c:pt>
                <c:pt idx="409">
                  <c:v>39678</c:v>
                </c:pt>
                <c:pt idx="410">
                  <c:v>39679</c:v>
                </c:pt>
                <c:pt idx="411">
                  <c:v>39680</c:v>
                </c:pt>
                <c:pt idx="412">
                  <c:v>39681</c:v>
                </c:pt>
                <c:pt idx="413">
                  <c:v>39682</c:v>
                </c:pt>
                <c:pt idx="414">
                  <c:v>39685</c:v>
                </c:pt>
                <c:pt idx="415">
                  <c:v>39686</c:v>
                </c:pt>
                <c:pt idx="416">
                  <c:v>39687</c:v>
                </c:pt>
                <c:pt idx="417">
                  <c:v>39688</c:v>
                </c:pt>
                <c:pt idx="418">
                  <c:v>39689</c:v>
                </c:pt>
                <c:pt idx="419">
                  <c:v>39693</c:v>
                </c:pt>
                <c:pt idx="420">
                  <c:v>39694</c:v>
                </c:pt>
                <c:pt idx="421">
                  <c:v>39695</c:v>
                </c:pt>
                <c:pt idx="422">
                  <c:v>39696</c:v>
                </c:pt>
                <c:pt idx="423">
                  <c:v>39699</c:v>
                </c:pt>
                <c:pt idx="424">
                  <c:v>39700</c:v>
                </c:pt>
                <c:pt idx="425">
                  <c:v>39701</c:v>
                </c:pt>
                <c:pt idx="426">
                  <c:v>39702</c:v>
                </c:pt>
                <c:pt idx="427">
                  <c:v>39703</c:v>
                </c:pt>
                <c:pt idx="428">
                  <c:v>39706</c:v>
                </c:pt>
                <c:pt idx="429">
                  <c:v>39707</c:v>
                </c:pt>
                <c:pt idx="430">
                  <c:v>39708</c:v>
                </c:pt>
                <c:pt idx="431">
                  <c:v>39709</c:v>
                </c:pt>
                <c:pt idx="432">
                  <c:v>39710</c:v>
                </c:pt>
                <c:pt idx="433">
                  <c:v>39713</c:v>
                </c:pt>
                <c:pt idx="434">
                  <c:v>39714</c:v>
                </c:pt>
                <c:pt idx="435">
                  <c:v>39715</c:v>
                </c:pt>
                <c:pt idx="436">
                  <c:v>39716</c:v>
                </c:pt>
                <c:pt idx="437">
                  <c:v>39717</c:v>
                </c:pt>
                <c:pt idx="438">
                  <c:v>39720</c:v>
                </c:pt>
                <c:pt idx="439">
                  <c:v>39721</c:v>
                </c:pt>
                <c:pt idx="440">
                  <c:v>39722</c:v>
                </c:pt>
                <c:pt idx="441">
                  <c:v>39723</c:v>
                </c:pt>
                <c:pt idx="442">
                  <c:v>39724</c:v>
                </c:pt>
                <c:pt idx="443">
                  <c:v>39727</c:v>
                </c:pt>
                <c:pt idx="444">
                  <c:v>39728</c:v>
                </c:pt>
                <c:pt idx="445">
                  <c:v>39729</c:v>
                </c:pt>
                <c:pt idx="446">
                  <c:v>39730</c:v>
                </c:pt>
                <c:pt idx="447">
                  <c:v>39731</c:v>
                </c:pt>
                <c:pt idx="448">
                  <c:v>39734</c:v>
                </c:pt>
                <c:pt idx="449">
                  <c:v>39735</c:v>
                </c:pt>
                <c:pt idx="450">
                  <c:v>39736</c:v>
                </c:pt>
                <c:pt idx="451">
                  <c:v>39737</c:v>
                </c:pt>
                <c:pt idx="452">
                  <c:v>39738</c:v>
                </c:pt>
                <c:pt idx="453">
                  <c:v>39741</c:v>
                </c:pt>
                <c:pt idx="454">
                  <c:v>39742</c:v>
                </c:pt>
                <c:pt idx="455">
                  <c:v>39743</c:v>
                </c:pt>
                <c:pt idx="456">
                  <c:v>39744</c:v>
                </c:pt>
                <c:pt idx="457">
                  <c:v>39745</c:v>
                </c:pt>
                <c:pt idx="458">
                  <c:v>39748</c:v>
                </c:pt>
                <c:pt idx="459">
                  <c:v>39749</c:v>
                </c:pt>
                <c:pt idx="460">
                  <c:v>39750</c:v>
                </c:pt>
                <c:pt idx="461">
                  <c:v>39751</c:v>
                </c:pt>
                <c:pt idx="462">
                  <c:v>39752</c:v>
                </c:pt>
                <c:pt idx="463">
                  <c:v>39755</c:v>
                </c:pt>
                <c:pt idx="464">
                  <c:v>39756</c:v>
                </c:pt>
                <c:pt idx="465">
                  <c:v>39757</c:v>
                </c:pt>
                <c:pt idx="466">
                  <c:v>39758</c:v>
                </c:pt>
                <c:pt idx="467">
                  <c:v>39759</c:v>
                </c:pt>
                <c:pt idx="468">
                  <c:v>39762</c:v>
                </c:pt>
                <c:pt idx="469">
                  <c:v>39763</c:v>
                </c:pt>
                <c:pt idx="470">
                  <c:v>39764</c:v>
                </c:pt>
                <c:pt idx="471">
                  <c:v>39765</c:v>
                </c:pt>
                <c:pt idx="472">
                  <c:v>39766</c:v>
                </c:pt>
                <c:pt idx="473">
                  <c:v>39769</c:v>
                </c:pt>
                <c:pt idx="474">
                  <c:v>39770</c:v>
                </c:pt>
                <c:pt idx="475">
                  <c:v>39771</c:v>
                </c:pt>
                <c:pt idx="476">
                  <c:v>39772</c:v>
                </c:pt>
                <c:pt idx="477">
                  <c:v>39773</c:v>
                </c:pt>
                <c:pt idx="478">
                  <c:v>39776</c:v>
                </c:pt>
                <c:pt idx="479">
                  <c:v>39777</c:v>
                </c:pt>
                <c:pt idx="480">
                  <c:v>39778</c:v>
                </c:pt>
                <c:pt idx="481">
                  <c:v>39780</c:v>
                </c:pt>
                <c:pt idx="482">
                  <c:v>39783</c:v>
                </c:pt>
                <c:pt idx="483">
                  <c:v>39784</c:v>
                </c:pt>
                <c:pt idx="484">
                  <c:v>39785</c:v>
                </c:pt>
                <c:pt idx="485">
                  <c:v>39786</c:v>
                </c:pt>
                <c:pt idx="486">
                  <c:v>39787</c:v>
                </c:pt>
                <c:pt idx="487">
                  <c:v>39790</c:v>
                </c:pt>
                <c:pt idx="488">
                  <c:v>39791</c:v>
                </c:pt>
                <c:pt idx="489">
                  <c:v>39792</c:v>
                </c:pt>
                <c:pt idx="490">
                  <c:v>39793</c:v>
                </c:pt>
                <c:pt idx="491">
                  <c:v>39794</c:v>
                </c:pt>
                <c:pt idx="492">
                  <c:v>39797</c:v>
                </c:pt>
                <c:pt idx="493">
                  <c:v>39798</c:v>
                </c:pt>
                <c:pt idx="494">
                  <c:v>39799</c:v>
                </c:pt>
                <c:pt idx="495">
                  <c:v>39800</c:v>
                </c:pt>
                <c:pt idx="496">
                  <c:v>39801</c:v>
                </c:pt>
                <c:pt idx="497">
                  <c:v>39804</c:v>
                </c:pt>
                <c:pt idx="498">
                  <c:v>39805</c:v>
                </c:pt>
                <c:pt idx="499">
                  <c:v>39806</c:v>
                </c:pt>
                <c:pt idx="500">
                  <c:v>39808</c:v>
                </c:pt>
                <c:pt idx="501">
                  <c:v>39811</c:v>
                </c:pt>
                <c:pt idx="502">
                  <c:v>39812</c:v>
                </c:pt>
                <c:pt idx="503">
                  <c:v>39813</c:v>
                </c:pt>
                <c:pt idx="504">
                  <c:v>39815</c:v>
                </c:pt>
                <c:pt idx="505">
                  <c:v>39818</c:v>
                </c:pt>
                <c:pt idx="506">
                  <c:v>39819</c:v>
                </c:pt>
                <c:pt idx="507">
                  <c:v>39820</c:v>
                </c:pt>
                <c:pt idx="508">
                  <c:v>39821</c:v>
                </c:pt>
                <c:pt idx="509">
                  <c:v>39822</c:v>
                </c:pt>
                <c:pt idx="510">
                  <c:v>39825</c:v>
                </c:pt>
                <c:pt idx="511">
                  <c:v>39826</c:v>
                </c:pt>
                <c:pt idx="512">
                  <c:v>39827</c:v>
                </c:pt>
                <c:pt idx="513">
                  <c:v>39828</c:v>
                </c:pt>
                <c:pt idx="514">
                  <c:v>39829</c:v>
                </c:pt>
                <c:pt idx="515">
                  <c:v>39833</c:v>
                </c:pt>
                <c:pt idx="516">
                  <c:v>39834</c:v>
                </c:pt>
                <c:pt idx="517">
                  <c:v>39835</c:v>
                </c:pt>
                <c:pt idx="518">
                  <c:v>39836</c:v>
                </c:pt>
                <c:pt idx="519">
                  <c:v>39839</c:v>
                </c:pt>
                <c:pt idx="520">
                  <c:v>39840</c:v>
                </c:pt>
                <c:pt idx="521">
                  <c:v>39841</c:v>
                </c:pt>
                <c:pt idx="522">
                  <c:v>39842</c:v>
                </c:pt>
                <c:pt idx="523">
                  <c:v>39843</c:v>
                </c:pt>
                <c:pt idx="524">
                  <c:v>39846</c:v>
                </c:pt>
                <c:pt idx="525">
                  <c:v>39847</c:v>
                </c:pt>
                <c:pt idx="526">
                  <c:v>39848</c:v>
                </c:pt>
                <c:pt idx="527">
                  <c:v>39849</c:v>
                </c:pt>
                <c:pt idx="528">
                  <c:v>39850</c:v>
                </c:pt>
                <c:pt idx="529">
                  <c:v>39853</c:v>
                </c:pt>
                <c:pt idx="530">
                  <c:v>39854</c:v>
                </c:pt>
                <c:pt idx="531">
                  <c:v>39855</c:v>
                </c:pt>
                <c:pt idx="532">
                  <c:v>39856</c:v>
                </c:pt>
                <c:pt idx="533">
                  <c:v>39857</c:v>
                </c:pt>
                <c:pt idx="534">
                  <c:v>39861</c:v>
                </c:pt>
                <c:pt idx="535">
                  <c:v>39862</c:v>
                </c:pt>
                <c:pt idx="536">
                  <c:v>39863</c:v>
                </c:pt>
                <c:pt idx="537">
                  <c:v>39864</c:v>
                </c:pt>
                <c:pt idx="538">
                  <c:v>39867</c:v>
                </c:pt>
                <c:pt idx="539">
                  <c:v>39868</c:v>
                </c:pt>
                <c:pt idx="540">
                  <c:v>39869</c:v>
                </c:pt>
                <c:pt idx="541">
                  <c:v>39870</c:v>
                </c:pt>
                <c:pt idx="542">
                  <c:v>39871</c:v>
                </c:pt>
                <c:pt idx="543">
                  <c:v>39874</c:v>
                </c:pt>
                <c:pt idx="544">
                  <c:v>39875</c:v>
                </c:pt>
                <c:pt idx="545">
                  <c:v>39876</c:v>
                </c:pt>
                <c:pt idx="546">
                  <c:v>39877</c:v>
                </c:pt>
                <c:pt idx="547">
                  <c:v>39878</c:v>
                </c:pt>
                <c:pt idx="548">
                  <c:v>39881</c:v>
                </c:pt>
                <c:pt idx="549">
                  <c:v>39882</c:v>
                </c:pt>
                <c:pt idx="550">
                  <c:v>39883</c:v>
                </c:pt>
                <c:pt idx="551">
                  <c:v>39884</c:v>
                </c:pt>
                <c:pt idx="552">
                  <c:v>39885</c:v>
                </c:pt>
                <c:pt idx="553">
                  <c:v>39888</c:v>
                </c:pt>
                <c:pt idx="554">
                  <c:v>39889</c:v>
                </c:pt>
                <c:pt idx="555">
                  <c:v>39890</c:v>
                </c:pt>
                <c:pt idx="556">
                  <c:v>39891</c:v>
                </c:pt>
                <c:pt idx="557">
                  <c:v>39892</c:v>
                </c:pt>
                <c:pt idx="558">
                  <c:v>39895</c:v>
                </c:pt>
                <c:pt idx="559">
                  <c:v>39896</c:v>
                </c:pt>
                <c:pt idx="560">
                  <c:v>39897</c:v>
                </c:pt>
                <c:pt idx="561">
                  <c:v>39898</c:v>
                </c:pt>
                <c:pt idx="562">
                  <c:v>39899</c:v>
                </c:pt>
                <c:pt idx="563">
                  <c:v>39902</c:v>
                </c:pt>
                <c:pt idx="564">
                  <c:v>39903</c:v>
                </c:pt>
                <c:pt idx="565">
                  <c:v>39904</c:v>
                </c:pt>
                <c:pt idx="566">
                  <c:v>39905</c:v>
                </c:pt>
                <c:pt idx="567">
                  <c:v>39906</c:v>
                </c:pt>
                <c:pt idx="568">
                  <c:v>39909</c:v>
                </c:pt>
                <c:pt idx="569">
                  <c:v>39910</c:v>
                </c:pt>
                <c:pt idx="570">
                  <c:v>39911</c:v>
                </c:pt>
                <c:pt idx="571">
                  <c:v>39912</c:v>
                </c:pt>
                <c:pt idx="572">
                  <c:v>39916</c:v>
                </c:pt>
                <c:pt idx="573">
                  <c:v>39917</c:v>
                </c:pt>
                <c:pt idx="574">
                  <c:v>39918</c:v>
                </c:pt>
                <c:pt idx="575">
                  <c:v>39919</c:v>
                </c:pt>
                <c:pt idx="576">
                  <c:v>39920</c:v>
                </c:pt>
                <c:pt idx="577">
                  <c:v>39923</c:v>
                </c:pt>
                <c:pt idx="578">
                  <c:v>39924</c:v>
                </c:pt>
                <c:pt idx="579">
                  <c:v>39925</c:v>
                </c:pt>
                <c:pt idx="580">
                  <c:v>39926</c:v>
                </c:pt>
                <c:pt idx="581">
                  <c:v>39927</c:v>
                </c:pt>
                <c:pt idx="582">
                  <c:v>39930</c:v>
                </c:pt>
                <c:pt idx="583">
                  <c:v>39931</c:v>
                </c:pt>
                <c:pt idx="584">
                  <c:v>39932</c:v>
                </c:pt>
                <c:pt idx="585">
                  <c:v>39933</c:v>
                </c:pt>
                <c:pt idx="586">
                  <c:v>39934</c:v>
                </c:pt>
                <c:pt idx="587">
                  <c:v>39937</c:v>
                </c:pt>
                <c:pt idx="588">
                  <c:v>39938</c:v>
                </c:pt>
                <c:pt idx="589">
                  <c:v>39939</c:v>
                </c:pt>
                <c:pt idx="590">
                  <c:v>39940</c:v>
                </c:pt>
                <c:pt idx="591">
                  <c:v>39941</c:v>
                </c:pt>
                <c:pt idx="592">
                  <c:v>39944</c:v>
                </c:pt>
                <c:pt idx="593">
                  <c:v>39945</c:v>
                </c:pt>
                <c:pt idx="594">
                  <c:v>39946</c:v>
                </c:pt>
                <c:pt idx="595">
                  <c:v>39947</c:v>
                </c:pt>
                <c:pt idx="596">
                  <c:v>39948</c:v>
                </c:pt>
                <c:pt idx="597">
                  <c:v>39951</c:v>
                </c:pt>
                <c:pt idx="598">
                  <c:v>39952</c:v>
                </c:pt>
                <c:pt idx="599">
                  <c:v>39953</c:v>
                </c:pt>
                <c:pt idx="600">
                  <c:v>39954</c:v>
                </c:pt>
                <c:pt idx="601">
                  <c:v>39955</c:v>
                </c:pt>
                <c:pt idx="602">
                  <c:v>39959</c:v>
                </c:pt>
                <c:pt idx="603">
                  <c:v>39960</c:v>
                </c:pt>
                <c:pt idx="604">
                  <c:v>39961</c:v>
                </c:pt>
                <c:pt idx="605">
                  <c:v>39962</c:v>
                </c:pt>
                <c:pt idx="606">
                  <c:v>39965</c:v>
                </c:pt>
                <c:pt idx="607">
                  <c:v>39966</c:v>
                </c:pt>
                <c:pt idx="608">
                  <c:v>39967</c:v>
                </c:pt>
                <c:pt idx="609">
                  <c:v>39968</c:v>
                </c:pt>
                <c:pt idx="610">
                  <c:v>39969</c:v>
                </c:pt>
                <c:pt idx="611">
                  <c:v>39972</c:v>
                </c:pt>
                <c:pt idx="612">
                  <c:v>39973</c:v>
                </c:pt>
                <c:pt idx="613">
                  <c:v>39974</c:v>
                </c:pt>
                <c:pt idx="614">
                  <c:v>39975</c:v>
                </c:pt>
                <c:pt idx="615">
                  <c:v>39976</c:v>
                </c:pt>
                <c:pt idx="616">
                  <c:v>39979</c:v>
                </c:pt>
                <c:pt idx="617">
                  <c:v>39980</c:v>
                </c:pt>
                <c:pt idx="618">
                  <c:v>39981</c:v>
                </c:pt>
                <c:pt idx="619">
                  <c:v>39982</c:v>
                </c:pt>
                <c:pt idx="620">
                  <c:v>39983</c:v>
                </c:pt>
                <c:pt idx="621">
                  <c:v>39986</c:v>
                </c:pt>
                <c:pt idx="622">
                  <c:v>39987</c:v>
                </c:pt>
                <c:pt idx="623">
                  <c:v>39988</c:v>
                </c:pt>
                <c:pt idx="624">
                  <c:v>39989</c:v>
                </c:pt>
                <c:pt idx="625">
                  <c:v>39990</c:v>
                </c:pt>
                <c:pt idx="626">
                  <c:v>39993</c:v>
                </c:pt>
                <c:pt idx="627">
                  <c:v>39994</c:v>
                </c:pt>
              </c:numCache>
            </c:numRef>
          </c:cat>
          <c:val>
            <c:numRef>
              <c:f>Sheet1!$B$26790:$B$27417</c:f>
              <c:numCache>
                <c:formatCode>###,###,###,###,##0.00_ </c:formatCode>
                <c:ptCount val="628"/>
                <c:pt idx="0">
                  <c:v>12474.52</c:v>
                </c:pt>
                <c:pt idx="1">
                  <c:v>12480.69</c:v>
                </c:pt>
                <c:pt idx="2">
                  <c:v>12398.01</c:v>
                </c:pt>
                <c:pt idx="3">
                  <c:v>12423.49</c:v>
                </c:pt>
                <c:pt idx="4">
                  <c:v>12416.6</c:v>
                </c:pt>
                <c:pt idx="5">
                  <c:v>12442.16</c:v>
                </c:pt>
                <c:pt idx="6">
                  <c:v>12514.98</c:v>
                </c:pt>
                <c:pt idx="7">
                  <c:v>12556.08</c:v>
                </c:pt>
                <c:pt idx="8">
                  <c:v>12582.59</c:v>
                </c:pt>
                <c:pt idx="9">
                  <c:v>12577.15</c:v>
                </c:pt>
                <c:pt idx="10">
                  <c:v>12567.93</c:v>
                </c:pt>
                <c:pt idx="11">
                  <c:v>12565.53</c:v>
                </c:pt>
                <c:pt idx="12">
                  <c:v>12477.16</c:v>
                </c:pt>
                <c:pt idx="13">
                  <c:v>12533.8</c:v>
                </c:pt>
                <c:pt idx="14">
                  <c:v>12621.77</c:v>
                </c:pt>
                <c:pt idx="15">
                  <c:v>12502.56</c:v>
                </c:pt>
                <c:pt idx="16">
                  <c:v>12487.02</c:v>
                </c:pt>
                <c:pt idx="17">
                  <c:v>12490.78</c:v>
                </c:pt>
                <c:pt idx="18">
                  <c:v>12523.31</c:v>
                </c:pt>
                <c:pt idx="19">
                  <c:v>12621.69</c:v>
                </c:pt>
                <c:pt idx="20">
                  <c:v>12673.68</c:v>
                </c:pt>
                <c:pt idx="21">
                  <c:v>12653.49</c:v>
                </c:pt>
                <c:pt idx="22">
                  <c:v>12661.74</c:v>
                </c:pt>
                <c:pt idx="23">
                  <c:v>12666.31</c:v>
                </c:pt>
                <c:pt idx="24">
                  <c:v>12666.87</c:v>
                </c:pt>
                <c:pt idx="25">
                  <c:v>12637.63</c:v>
                </c:pt>
                <c:pt idx="26">
                  <c:v>12580.83</c:v>
                </c:pt>
                <c:pt idx="27">
                  <c:v>12552.55</c:v>
                </c:pt>
                <c:pt idx="28">
                  <c:v>12654.85</c:v>
                </c:pt>
                <c:pt idx="29">
                  <c:v>12741.86</c:v>
                </c:pt>
                <c:pt idx="30">
                  <c:v>12765.01</c:v>
                </c:pt>
                <c:pt idx="31">
                  <c:v>12767.57</c:v>
                </c:pt>
                <c:pt idx="32">
                  <c:v>12786.64</c:v>
                </c:pt>
                <c:pt idx="33">
                  <c:v>12738.41</c:v>
                </c:pt>
                <c:pt idx="34">
                  <c:v>12686.02</c:v>
                </c:pt>
                <c:pt idx="35">
                  <c:v>12647.48</c:v>
                </c:pt>
                <c:pt idx="36">
                  <c:v>12632.26</c:v>
                </c:pt>
                <c:pt idx="37">
                  <c:v>12216.24</c:v>
                </c:pt>
                <c:pt idx="38">
                  <c:v>12268.63</c:v>
                </c:pt>
                <c:pt idx="39">
                  <c:v>12234.34</c:v>
                </c:pt>
                <c:pt idx="40">
                  <c:v>12114.1</c:v>
                </c:pt>
                <c:pt idx="41">
                  <c:v>12050.41</c:v>
                </c:pt>
                <c:pt idx="42">
                  <c:v>12207.59</c:v>
                </c:pt>
                <c:pt idx="43">
                  <c:v>12192.45</c:v>
                </c:pt>
                <c:pt idx="44">
                  <c:v>12260.7</c:v>
                </c:pt>
                <c:pt idx="45">
                  <c:v>12276.32</c:v>
                </c:pt>
                <c:pt idx="46">
                  <c:v>12318.62</c:v>
                </c:pt>
                <c:pt idx="47">
                  <c:v>12075.96</c:v>
                </c:pt>
                <c:pt idx="48">
                  <c:v>12133.4</c:v>
                </c:pt>
                <c:pt idx="49">
                  <c:v>12159.68</c:v>
                </c:pt>
                <c:pt idx="50">
                  <c:v>12110.41</c:v>
                </c:pt>
                <c:pt idx="51">
                  <c:v>12226.17</c:v>
                </c:pt>
                <c:pt idx="52">
                  <c:v>12288.1</c:v>
                </c:pt>
                <c:pt idx="53">
                  <c:v>12447.52</c:v>
                </c:pt>
                <c:pt idx="54">
                  <c:v>12461.14</c:v>
                </c:pt>
                <c:pt idx="55">
                  <c:v>12481.01</c:v>
                </c:pt>
                <c:pt idx="56">
                  <c:v>12469.07</c:v>
                </c:pt>
                <c:pt idx="57">
                  <c:v>12397.29</c:v>
                </c:pt>
                <c:pt idx="58">
                  <c:v>12300.36</c:v>
                </c:pt>
                <c:pt idx="59">
                  <c:v>12348.75</c:v>
                </c:pt>
                <c:pt idx="60">
                  <c:v>12354.35</c:v>
                </c:pt>
                <c:pt idx="61">
                  <c:v>12382.3</c:v>
                </c:pt>
                <c:pt idx="62">
                  <c:v>12510.3</c:v>
                </c:pt>
                <c:pt idx="63">
                  <c:v>12530.05</c:v>
                </c:pt>
                <c:pt idx="64">
                  <c:v>12560.2</c:v>
                </c:pt>
                <c:pt idx="65">
                  <c:v>12569.14</c:v>
                </c:pt>
                <c:pt idx="66">
                  <c:v>12573.85</c:v>
                </c:pt>
                <c:pt idx="67">
                  <c:v>12484.62</c:v>
                </c:pt>
                <c:pt idx="68">
                  <c:v>12552.96</c:v>
                </c:pt>
                <c:pt idx="69">
                  <c:v>12612.13</c:v>
                </c:pt>
                <c:pt idx="70">
                  <c:v>12720.46</c:v>
                </c:pt>
                <c:pt idx="71">
                  <c:v>12773.04</c:v>
                </c:pt>
                <c:pt idx="72">
                  <c:v>12803.84</c:v>
                </c:pt>
                <c:pt idx="73">
                  <c:v>12808.63</c:v>
                </c:pt>
                <c:pt idx="74">
                  <c:v>12961.98</c:v>
                </c:pt>
                <c:pt idx="75">
                  <c:v>12919.4</c:v>
                </c:pt>
                <c:pt idx="76">
                  <c:v>12953.94</c:v>
                </c:pt>
                <c:pt idx="77">
                  <c:v>13089.89</c:v>
                </c:pt>
                <c:pt idx="78">
                  <c:v>13105.5</c:v>
                </c:pt>
                <c:pt idx="79">
                  <c:v>13120.94</c:v>
                </c:pt>
                <c:pt idx="80">
                  <c:v>13062.91</c:v>
                </c:pt>
                <c:pt idx="81">
                  <c:v>13136.14</c:v>
                </c:pt>
                <c:pt idx="82">
                  <c:v>13211.88</c:v>
                </c:pt>
                <c:pt idx="83">
                  <c:v>13241.38</c:v>
                </c:pt>
                <c:pt idx="84">
                  <c:v>13264.62</c:v>
                </c:pt>
                <c:pt idx="85">
                  <c:v>13312.97</c:v>
                </c:pt>
                <c:pt idx="86">
                  <c:v>13309.07</c:v>
                </c:pt>
                <c:pt idx="87">
                  <c:v>13362.87</c:v>
                </c:pt>
                <c:pt idx="88">
                  <c:v>13215.13</c:v>
                </c:pt>
                <c:pt idx="89">
                  <c:v>13326.22</c:v>
                </c:pt>
                <c:pt idx="90">
                  <c:v>13346.78</c:v>
                </c:pt>
                <c:pt idx="91">
                  <c:v>13383.84</c:v>
                </c:pt>
                <c:pt idx="92">
                  <c:v>13487.53</c:v>
                </c:pt>
                <c:pt idx="93">
                  <c:v>13476.73</c:v>
                </c:pt>
                <c:pt idx="94">
                  <c:v>13556.53</c:v>
                </c:pt>
                <c:pt idx="95">
                  <c:v>13542.88</c:v>
                </c:pt>
                <c:pt idx="96">
                  <c:v>13539.95</c:v>
                </c:pt>
                <c:pt idx="97">
                  <c:v>13525.65</c:v>
                </c:pt>
                <c:pt idx="98">
                  <c:v>13441.13</c:v>
                </c:pt>
                <c:pt idx="99">
                  <c:v>13507.28</c:v>
                </c:pt>
                <c:pt idx="100">
                  <c:v>13521.34</c:v>
                </c:pt>
                <c:pt idx="101">
                  <c:v>13633.08</c:v>
                </c:pt>
                <c:pt idx="102">
                  <c:v>13627.64</c:v>
                </c:pt>
                <c:pt idx="103">
                  <c:v>13668.11</c:v>
                </c:pt>
                <c:pt idx="104">
                  <c:v>13676.32</c:v>
                </c:pt>
                <c:pt idx="105">
                  <c:v>13595.46</c:v>
                </c:pt>
                <c:pt idx="106">
                  <c:v>13465.67</c:v>
                </c:pt>
                <c:pt idx="107">
                  <c:v>13266.73</c:v>
                </c:pt>
                <c:pt idx="108">
                  <c:v>13424.39</c:v>
                </c:pt>
                <c:pt idx="109">
                  <c:v>13424.96</c:v>
                </c:pt>
                <c:pt idx="110">
                  <c:v>13295.01</c:v>
                </c:pt>
                <c:pt idx="111">
                  <c:v>13482.35</c:v>
                </c:pt>
                <c:pt idx="112">
                  <c:v>13553.72</c:v>
                </c:pt>
                <c:pt idx="113">
                  <c:v>13639.48</c:v>
                </c:pt>
                <c:pt idx="114">
                  <c:v>13612.98</c:v>
                </c:pt>
                <c:pt idx="115">
                  <c:v>13635.42</c:v>
                </c:pt>
                <c:pt idx="116">
                  <c:v>13489.42</c:v>
                </c:pt>
                <c:pt idx="117">
                  <c:v>13545.84</c:v>
                </c:pt>
                <c:pt idx="118">
                  <c:v>13360.26</c:v>
                </c:pt>
                <c:pt idx="119">
                  <c:v>13352.05</c:v>
                </c:pt>
                <c:pt idx="120">
                  <c:v>13337.66</c:v>
                </c:pt>
                <c:pt idx="121">
                  <c:v>13427.73</c:v>
                </c:pt>
                <c:pt idx="122">
                  <c:v>13422.28</c:v>
                </c:pt>
                <c:pt idx="123">
                  <c:v>13408.62</c:v>
                </c:pt>
                <c:pt idx="124">
                  <c:v>13535.43</c:v>
                </c:pt>
                <c:pt idx="125">
                  <c:v>13577.3</c:v>
                </c:pt>
                <c:pt idx="126">
                  <c:v>13565.84</c:v>
                </c:pt>
                <c:pt idx="127">
                  <c:v>13611.68</c:v>
                </c:pt>
                <c:pt idx="128">
                  <c:v>13649.97</c:v>
                </c:pt>
                <c:pt idx="129">
                  <c:v>13501.7</c:v>
                </c:pt>
                <c:pt idx="130">
                  <c:v>13577.87</c:v>
                </c:pt>
                <c:pt idx="131">
                  <c:v>13861.73</c:v>
                </c:pt>
                <c:pt idx="132">
                  <c:v>13907.25</c:v>
                </c:pt>
                <c:pt idx="133">
                  <c:v>13950.98</c:v>
                </c:pt>
                <c:pt idx="134">
                  <c:v>13971.55</c:v>
                </c:pt>
                <c:pt idx="135">
                  <c:v>13918.22</c:v>
                </c:pt>
                <c:pt idx="136">
                  <c:v>14000.41</c:v>
                </c:pt>
                <c:pt idx="137">
                  <c:v>13851.08</c:v>
                </c:pt>
                <c:pt idx="138">
                  <c:v>13943.42</c:v>
                </c:pt>
                <c:pt idx="139">
                  <c:v>13716.95</c:v>
                </c:pt>
                <c:pt idx="140">
                  <c:v>13785.07</c:v>
                </c:pt>
                <c:pt idx="141">
                  <c:v>13473.57</c:v>
                </c:pt>
                <c:pt idx="142">
                  <c:v>13265.47</c:v>
                </c:pt>
                <c:pt idx="143">
                  <c:v>13358.31</c:v>
                </c:pt>
                <c:pt idx="144">
                  <c:v>13211.99</c:v>
                </c:pt>
                <c:pt idx="145">
                  <c:v>13362.37</c:v>
                </c:pt>
                <c:pt idx="146">
                  <c:v>13463.33</c:v>
                </c:pt>
                <c:pt idx="147">
                  <c:v>13181.91</c:v>
                </c:pt>
                <c:pt idx="148">
                  <c:v>13468.78</c:v>
                </c:pt>
                <c:pt idx="149">
                  <c:v>13504.3</c:v>
                </c:pt>
                <c:pt idx="150">
                  <c:v>13657.86</c:v>
                </c:pt>
                <c:pt idx="151">
                  <c:v>13270.68</c:v>
                </c:pt>
                <c:pt idx="152">
                  <c:v>13239.54</c:v>
                </c:pt>
                <c:pt idx="153">
                  <c:v>13236.53</c:v>
                </c:pt>
                <c:pt idx="154">
                  <c:v>13028.92</c:v>
                </c:pt>
                <c:pt idx="155">
                  <c:v>12861.47</c:v>
                </c:pt>
                <c:pt idx="156">
                  <c:v>12845.78</c:v>
                </c:pt>
                <c:pt idx="157">
                  <c:v>13079.08</c:v>
                </c:pt>
                <c:pt idx="158">
                  <c:v>13121.35</c:v>
                </c:pt>
                <c:pt idx="159">
                  <c:v>13090.86</c:v>
                </c:pt>
                <c:pt idx="160">
                  <c:v>13236.13</c:v>
                </c:pt>
                <c:pt idx="161">
                  <c:v>13235.88</c:v>
                </c:pt>
                <c:pt idx="162">
                  <c:v>13378.87</c:v>
                </c:pt>
                <c:pt idx="163">
                  <c:v>13322.13</c:v>
                </c:pt>
                <c:pt idx="164">
                  <c:v>13041.85</c:v>
                </c:pt>
                <c:pt idx="165">
                  <c:v>13289.29</c:v>
                </c:pt>
                <c:pt idx="166">
                  <c:v>13238.73</c:v>
                </c:pt>
                <c:pt idx="167">
                  <c:v>13357.74</c:v>
                </c:pt>
                <c:pt idx="168">
                  <c:v>13448.86</c:v>
                </c:pt>
                <c:pt idx="169">
                  <c:v>13305.47</c:v>
                </c:pt>
                <c:pt idx="170">
                  <c:v>13363.35</c:v>
                </c:pt>
                <c:pt idx="171">
                  <c:v>13113.38</c:v>
                </c:pt>
                <c:pt idx="172">
                  <c:v>13127.85</c:v>
                </c:pt>
                <c:pt idx="173">
                  <c:v>13308.39</c:v>
                </c:pt>
                <c:pt idx="174">
                  <c:v>13291.65</c:v>
                </c:pt>
                <c:pt idx="175">
                  <c:v>13424.88</c:v>
                </c:pt>
                <c:pt idx="176">
                  <c:v>13442.52</c:v>
                </c:pt>
                <c:pt idx="177">
                  <c:v>13403.42</c:v>
                </c:pt>
                <c:pt idx="178">
                  <c:v>13739.39</c:v>
                </c:pt>
                <c:pt idx="179">
                  <c:v>13815.56</c:v>
                </c:pt>
                <c:pt idx="180">
                  <c:v>13766.7</c:v>
                </c:pt>
                <c:pt idx="181">
                  <c:v>13820.19</c:v>
                </c:pt>
                <c:pt idx="182">
                  <c:v>13759.06</c:v>
                </c:pt>
                <c:pt idx="183">
                  <c:v>13778.65</c:v>
                </c:pt>
                <c:pt idx="184">
                  <c:v>13878.15</c:v>
                </c:pt>
                <c:pt idx="185">
                  <c:v>13912.94</c:v>
                </c:pt>
                <c:pt idx="186">
                  <c:v>13895.63</c:v>
                </c:pt>
                <c:pt idx="187">
                  <c:v>14087.55</c:v>
                </c:pt>
                <c:pt idx="188">
                  <c:v>14047.31</c:v>
                </c:pt>
                <c:pt idx="189">
                  <c:v>13968.05</c:v>
                </c:pt>
                <c:pt idx="190">
                  <c:v>13974.31</c:v>
                </c:pt>
                <c:pt idx="191">
                  <c:v>14066.01</c:v>
                </c:pt>
                <c:pt idx="192">
                  <c:v>14043.73</c:v>
                </c:pt>
                <c:pt idx="193">
                  <c:v>14164.53</c:v>
                </c:pt>
                <c:pt idx="194">
                  <c:v>14078.69</c:v>
                </c:pt>
                <c:pt idx="195">
                  <c:v>14015.12</c:v>
                </c:pt>
                <c:pt idx="196">
                  <c:v>14093.08</c:v>
                </c:pt>
                <c:pt idx="197">
                  <c:v>13984.8</c:v>
                </c:pt>
                <c:pt idx="198">
                  <c:v>13912.94</c:v>
                </c:pt>
                <c:pt idx="199">
                  <c:v>13892.54</c:v>
                </c:pt>
                <c:pt idx="200">
                  <c:v>13888.96</c:v>
                </c:pt>
                <c:pt idx="201">
                  <c:v>13522.02</c:v>
                </c:pt>
                <c:pt idx="202">
                  <c:v>13566.97</c:v>
                </c:pt>
                <c:pt idx="203">
                  <c:v>13676.23</c:v>
                </c:pt>
                <c:pt idx="204">
                  <c:v>13675.25</c:v>
                </c:pt>
                <c:pt idx="205">
                  <c:v>13671.92</c:v>
                </c:pt>
                <c:pt idx="206">
                  <c:v>13806.7</c:v>
                </c:pt>
                <c:pt idx="207">
                  <c:v>13870.26</c:v>
                </c:pt>
                <c:pt idx="208">
                  <c:v>13792.47</c:v>
                </c:pt>
                <c:pt idx="209">
                  <c:v>13930.01</c:v>
                </c:pt>
                <c:pt idx="210">
                  <c:v>13567.87</c:v>
                </c:pt>
                <c:pt idx="211">
                  <c:v>13595.1</c:v>
                </c:pt>
                <c:pt idx="212">
                  <c:v>13543.4</c:v>
                </c:pt>
                <c:pt idx="213">
                  <c:v>13660.94</c:v>
                </c:pt>
                <c:pt idx="214">
                  <c:v>13300.02</c:v>
                </c:pt>
                <c:pt idx="215">
                  <c:v>13266.29</c:v>
                </c:pt>
                <c:pt idx="216">
                  <c:v>13042.74</c:v>
                </c:pt>
                <c:pt idx="217">
                  <c:v>12987.55</c:v>
                </c:pt>
                <c:pt idx="218">
                  <c:v>13307.09</c:v>
                </c:pt>
                <c:pt idx="219">
                  <c:v>13231.01</c:v>
                </c:pt>
                <c:pt idx="220">
                  <c:v>13110.05</c:v>
                </c:pt>
                <c:pt idx="221">
                  <c:v>13176.79</c:v>
                </c:pt>
                <c:pt idx="222">
                  <c:v>12958.44</c:v>
                </c:pt>
                <c:pt idx="223">
                  <c:v>13010.14</c:v>
                </c:pt>
                <c:pt idx="224">
                  <c:v>12799.04</c:v>
                </c:pt>
                <c:pt idx="225">
                  <c:v>12980.88</c:v>
                </c:pt>
                <c:pt idx="226">
                  <c:v>12743.44</c:v>
                </c:pt>
                <c:pt idx="227">
                  <c:v>12958.44</c:v>
                </c:pt>
                <c:pt idx="228">
                  <c:v>13289.45</c:v>
                </c:pt>
                <c:pt idx="229">
                  <c:v>13311.73</c:v>
                </c:pt>
                <c:pt idx="230">
                  <c:v>13371.72</c:v>
                </c:pt>
                <c:pt idx="231">
                  <c:v>13314.57</c:v>
                </c:pt>
                <c:pt idx="232">
                  <c:v>13248.73</c:v>
                </c:pt>
                <c:pt idx="233">
                  <c:v>13444.96</c:v>
                </c:pt>
                <c:pt idx="234">
                  <c:v>13619.89</c:v>
                </c:pt>
                <c:pt idx="235">
                  <c:v>13625.58</c:v>
                </c:pt>
                <c:pt idx="236">
                  <c:v>13727.03</c:v>
                </c:pt>
                <c:pt idx="237">
                  <c:v>13432.77</c:v>
                </c:pt>
                <c:pt idx="238">
                  <c:v>13473.9</c:v>
                </c:pt>
                <c:pt idx="239">
                  <c:v>13517.96</c:v>
                </c:pt>
                <c:pt idx="240">
                  <c:v>13339.85</c:v>
                </c:pt>
                <c:pt idx="241">
                  <c:v>13167.2</c:v>
                </c:pt>
                <c:pt idx="242">
                  <c:v>13232.47</c:v>
                </c:pt>
                <c:pt idx="243">
                  <c:v>13207.27</c:v>
                </c:pt>
                <c:pt idx="244">
                  <c:v>13245.64</c:v>
                </c:pt>
                <c:pt idx="245">
                  <c:v>13450.65</c:v>
                </c:pt>
                <c:pt idx="246">
                  <c:v>13549.33</c:v>
                </c:pt>
                <c:pt idx="247">
                  <c:v>13551.69</c:v>
                </c:pt>
                <c:pt idx="248">
                  <c:v>13359.61</c:v>
                </c:pt>
                <c:pt idx="249">
                  <c:v>13365.87</c:v>
                </c:pt>
                <c:pt idx="250">
                  <c:v>13264.82</c:v>
                </c:pt>
                <c:pt idx="251">
                  <c:v>13043.96</c:v>
                </c:pt>
                <c:pt idx="252">
                  <c:v>13056.72</c:v>
                </c:pt>
                <c:pt idx="253">
                  <c:v>12800.18</c:v>
                </c:pt>
                <c:pt idx="254">
                  <c:v>12827.49</c:v>
                </c:pt>
                <c:pt idx="255">
                  <c:v>12589.07</c:v>
                </c:pt>
                <c:pt idx="256">
                  <c:v>12735.31</c:v>
                </c:pt>
                <c:pt idx="257">
                  <c:v>12853.09</c:v>
                </c:pt>
                <c:pt idx="258">
                  <c:v>12606.3</c:v>
                </c:pt>
                <c:pt idx="259">
                  <c:v>12778.15</c:v>
                </c:pt>
                <c:pt idx="260">
                  <c:v>12501.11</c:v>
                </c:pt>
                <c:pt idx="261">
                  <c:v>12466.16</c:v>
                </c:pt>
                <c:pt idx="262">
                  <c:v>12159.21</c:v>
                </c:pt>
                <c:pt idx="263">
                  <c:v>12099.3</c:v>
                </c:pt>
                <c:pt idx="264">
                  <c:v>11971.19</c:v>
                </c:pt>
                <c:pt idx="265">
                  <c:v>12270.17</c:v>
                </c:pt>
                <c:pt idx="266">
                  <c:v>12378.61</c:v>
                </c:pt>
                <c:pt idx="267">
                  <c:v>12207.17</c:v>
                </c:pt>
                <c:pt idx="268">
                  <c:v>12383.89</c:v>
                </c:pt>
                <c:pt idx="269">
                  <c:v>12480.3</c:v>
                </c:pt>
                <c:pt idx="270">
                  <c:v>12442.83</c:v>
                </c:pt>
                <c:pt idx="271">
                  <c:v>12650.36</c:v>
                </c:pt>
                <c:pt idx="272">
                  <c:v>12743.19</c:v>
                </c:pt>
                <c:pt idx="273">
                  <c:v>12635.16</c:v>
                </c:pt>
                <c:pt idx="274">
                  <c:v>12265.13</c:v>
                </c:pt>
                <c:pt idx="275">
                  <c:v>12200.1</c:v>
                </c:pt>
                <c:pt idx="276">
                  <c:v>12247</c:v>
                </c:pt>
                <c:pt idx="277">
                  <c:v>12182.13</c:v>
                </c:pt>
                <c:pt idx="278">
                  <c:v>12240.01</c:v>
                </c:pt>
                <c:pt idx="279">
                  <c:v>12373.41</c:v>
                </c:pt>
                <c:pt idx="280">
                  <c:v>12552.24</c:v>
                </c:pt>
                <c:pt idx="281">
                  <c:v>12376.98</c:v>
                </c:pt>
                <c:pt idx="282">
                  <c:v>12348.21</c:v>
                </c:pt>
                <c:pt idx="283">
                  <c:v>12337.22</c:v>
                </c:pt>
                <c:pt idx="284">
                  <c:v>12427.26</c:v>
                </c:pt>
                <c:pt idx="285">
                  <c:v>12284.3</c:v>
                </c:pt>
                <c:pt idx="286">
                  <c:v>12381.02</c:v>
                </c:pt>
                <c:pt idx="287">
                  <c:v>12570.22</c:v>
                </c:pt>
                <c:pt idx="288">
                  <c:v>12684.92</c:v>
                </c:pt>
                <c:pt idx="289">
                  <c:v>12694.28</c:v>
                </c:pt>
                <c:pt idx="290">
                  <c:v>12582.18</c:v>
                </c:pt>
                <c:pt idx="291">
                  <c:v>12266.39</c:v>
                </c:pt>
                <c:pt idx="292">
                  <c:v>12258.9</c:v>
                </c:pt>
                <c:pt idx="293">
                  <c:v>12213.8</c:v>
                </c:pt>
                <c:pt idx="294">
                  <c:v>12254.99</c:v>
                </c:pt>
                <c:pt idx="295">
                  <c:v>12040.39</c:v>
                </c:pt>
                <c:pt idx="296">
                  <c:v>11893.69</c:v>
                </c:pt>
                <c:pt idx="297">
                  <c:v>11740.15</c:v>
                </c:pt>
                <c:pt idx="298">
                  <c:v>12156.81</c:v>
                </c:pt>
                <c:pt idx="299">
                  <c:v>12110.24</c:v>
                </c:pt>
                <c:pt idx="300">
                  <c:v>12145.74</c:v>
                </c:pt>
                <c:pt idx="301">
                  <c:v>11951.09</c:v>
                </c:pt>
                <c:pt idx="302">
                  <c:v>11972.25</c:v>
                </c:pt>
                <c:pt idx="303">
                  <c:v>12392.66</c:v>
                </c:pt>
                <c:pt idx="304">
                  <c:v>12099.66</c:v>
                </c:pt>
                <c:pt idx="305">
                  <c:v>12361.32</c:v>
                </c:pt>
                <c:pt idx="306">
                  <c:v>12548.64</c:v>
                </c:pt>
                <c:pt idx="307">
                  <c:v>12532.6</c:v>
                </c:pt>
                <c:pt idx="308">
                  <c:v>12422.86</c:v>
                </c:pt>
                <c:pt idx="309">
                  <c:v>12302.46</c:v>
                </c:pt>
                <c:pt idx="310">
                  <c:v>12216.4</c:v>
                </c:pt>
                <c:pt idx="311">
                  <c:v>12262.89</c:v>
                </c:pt>
                <c:pt idx="312">
                  <c:v>12654.36</c:v>
                </c:pt>
                <c:pt idx="313">
                  <c:v>12605.83</c:v>
                </c:pt>
                <c:pt idx="314">
                  <c:v>12626.03</c:v>
                </c:pt>
                <c:pt idx="315">
                  <c:v>12609.42</c:v>
                </c:pt>
                <c:pt idx="316">
                  <c:v>12612.43</c:v>
                </c:pt>
                <c:pt idx="317">
                  <c:v>12576.44</c:v>
                </c:pt>
                <c:pt idx="318">
                  <c:v>12527.26</c:v>
                </c:pt>
                <c:pt idx="319">
                  <c:v>12581.98</c:v>
                </c:pt>
                <c:pt idx="320">
                  <c:v>12325.42</c:v>
                </c:pt>
                <c:pt idx="321">
                  <c:v>12302.06</c:v>
                </c:pt>
                <c:pt idx="322">
                  <c:v>12362.47</c:v>
                </c:pt>
                <c:pt idx="323">
                  <c:v>12619.27</c:v>
                </c:pt>
                <c:pt idx="324">
                  <c:v>12620.49</c:v>
                </c:pt>
                <c:pt idx="325">
                  <c:v>12849.36</c:v>
                </c:pt>
                <c:pt idx="326">
                  <c:v>12825.02</c:v>
                </c:pt>
                <c:pt idx="327">
                  <c:v>12720.23</c:v>
                </c:pt>
                <c:pt idx="328">
                  <c:v>12763.22</c:v>
                </c:pt>
                <c:pt idx="329">
                  <c:v>12848.95</c:v>
                </c:pt>
                <c:pt idx="330">
                  <c:v>12891.86</c:v>
                </c:pt>
                <c:pt idx="331">
                  <c:v>12871.75</c:v>
                </c:pt>
                <c:pt idx="332">
                  <c:v>12831.94</c:v>
                </c:pt>
                <c:pt idx="333">
                  <c:v>12820.13</c:v>
                </c:pt>
                <c:pt idx="334">
                  <c:v>13010</c:v>
                </c:pt>
                <c:pt idx="335">
                  <c:v>13058.2</c:v>
                </c:pt>
                <c:pt idx="336">
                  <c:v>12969.54</c:v>
                </c:pt>
                <c:pt idx="337">
                  <c:v>13020.83</c:v>
                </c:pt>
                <c:pt idx="338">
                  <c:v>12814.35</c:v>
                </c:pt>
                <c:pt idx="339">
                  <c:v>12866.78</c:v>
                </c:pt>
                <c:pt idx="340">
                  <c:v>12745.88</c:v>
                </c:pt>
                <c:pt idx="341">
                  <c:v>12876.31</c:v>
                </c:pt>
                <c:pt idx="342">
                  <c:v>12832.18</c:v>
                </c:pt>
                <c:pt idx="343">
                  <c:v>12898.38</c:v>
                </c:pt>
                <c:pt idx="344">
                  <c:v>12992.66</c:v>
                </c:pt>
                <c:pt idx="345">
                  <c:v>12986.8</c:v>
                </c:pt>
                <c:pt idx="346">
                  <c:v>13028.16</c:v>
                </c:pt>
                <c:pt idx="347">
                  <c:v>12828.68</c:v>
                </c:pt>
                <c:pt idx="348">
                  <c:v>12601.19</c:v>
                </c:pt>
                <c:pt idx="349">
                  <c:v>12625.62</c:v>
                </c:pt>
                <c:pt idx="350">
                  <c:v>12479.63</c:v>
                </c:pt>
                <c:pt idx="351">
                  <c:v>12548.35</c:v>
                </c:pt>
                <c:pt idx="352">
                  <c:v>12594.03</c:v>
                </c:pt>
                <c:pt idx="353">
                  <c:v>12646.22</c:v>
                </c:pt>
                <c:pt idx="354">
                  <c:v>12638.32</c:v>
                </c:pt>
                <c:pt idx="355">
                  <c:v>12503.82</c:v>
                </c:pt>
                <c:pt idx="356">
                  <c:v>12402.85</c:v>
                </c:pt>
                <c:pt idx="357">
                  <c:v>12390.48</c:v>
                </c:pt>
                <c:pt idx="358">
                  <c:v>12604.45</c:v>
                </c:pt>
                <c:pt idx="359">
                  <c:v>12209.81</c:v>
                </c:pt>
                <c:pt idx="360">
                  <c:v>12280.32</c:v>
                </c:pt>
                <c:pt idx="361">
                  <c:v>12289.76</c:v>
                </c:pt>
                <c:pt idx="362">
                  <c:v>12083.77</c:v>
                </c:pt>
                <c:pt idx="363">
                  <c:v>12141.58</c:v>
                </c:pt>
                <c:pt idx="364">
                  <c:v>12307.35</c:v>
                </c:pt>
                <c:pt idx="365">
                  <c:v>12269.08</c:v>
                </c:pt>
                <c:pt idx="366">
                  <c:v>12160.3</c:v>
                </c:pt>
                <c:pt idx="367">
                  <c:v>12029.06</c:v>
                </c:pt>
                <c:pt idx="368">
                  <c:v>12063.09</c:v>
                </c:pt>
                <c:pt idx="369">
                  <c:v>11842.69</c:v>
                </c:pt>
                <c:pt idx="370">
                  <c:v>11842.36</c:v>
                </c:pt>
                <c:pt idx="371">
                  <c:v>11807.43</c:v>
                </c:pt>
                <c:pt idx="372">
                  <c:v>11811.83</c:v>
                </c:pt>
                <c:pt idx="373">
                  <c:v>11453.42</c:v>
                </c:pt>
                <c:pt idx="374">
                  <c:v>11346.51</c:v>
                </c:pt>
                <c:pt idx="375">
                  <c:v>11350.01</c:v>
                </c:pt>
                <c:pt idx="376">
                  <c:v>11382.26</c:v>
                </c:pt>
                <c:pt idx="377">
                  <c:v>11215.51</c:v>
                </c:pt>
                <c:pt idx="378">
                  <c:v>11288.54</c:v>
                </c:pt>
                <c:pt idx="379">
                  <c:v>11231.96</c:v>
                </c:pt>
                <c:pt idx="380">
                  <c:v>11384.21</c:v>
                </c:pt>
                <c:pt idx="381">
                  <c:v>11147.44</c:v>
                </c:pt>
                <c:pt idx="382">
                  <c:v>11229.02</c:v>
                </c:pt>
                <c:pt idx="383">
                  <c:v>11100.54</c:v>
                </c:pt>
                <c:pt idx="384">
                  <c:v>11055.19</c:v>
                </c:pt>
                <c:pt idx="385">
                  <c:v>10962.54</c:v>
                </c:pt>
                <c:pt idx="386">
                  <c:v>11239.28</c:v>
                </c:pt>
                <c:pt idx="387">
                  <c:v>11446.66</c:v>
                </c:pt>
                <c:pt idx="388">
                  <c:v>11496.57</c:v>
                </c:pt>
                <c:pt idx="389">
                  <c:v>11467.34</c:v>
                </c:pt>
                <c:pt idx="390">
                  <c:v>11602.5</c:v>
                </c:pt>
                <c:pt idx="391">
                  <c:v>11632.38</c:v>
                </c:pt>
                <c:pt idx="392">
                  <c:v>11349.28</c:v>
                </c:pt>
                <c:pt idx="393">
                  <c:v>11370.69</c:v>
                </c:pt>
                <c:pt idx="394">
                  <c:v>11131.08</c:v>
                </c:pt>
                <c:pt idx="395">
                  <c:v>11397.56</c:v>
                </c:pt>
                <c:pt idx="396">
                  <c:v>11583.69</c:v>
                </c:pt>
                <c:pt idx="397">
                  <c:v>11378.02</c:v>
                </c:pt>
                <c:pt idx="398">
                  <c:v>11326.32</c:v>
                </c:pt>
                <c:pt idx="399">
                  <c:v>11284.15</c:v>
                </c:pt>
                <c:pt idx="400">
                  <c:v>11615.77</c:v>
                </c:pt>
                <c:pt idx="401">
                  <c:v>11656.07</c:v>
                </c:pt>
                <c:pt idx="402">
                  <c:v>11431.43</c:v>
                </c:pt>
                <c:pt idx="403">
                  <c:v>11734.32</c:v>
                </c:pt>
                <c:pt idx="404">
                  <c:v>11782.35</c:v>
                </c:pt>
                <c:pt idx="405">
                  <c:v>11642.47</c:v>
                </c:pt>
                <c:pt idx="406">
                  <c:v>11532.96</c:v>
                </c:pt>
                <c:pt idx="407">
                  <c:v>11615.93</c:v>
                </c:pt>
                <c:pt idx="408">
                  <c:v>11659.9</c:v>
                </c:pt>
                <c:pt idx="409">
                  <c:v>11479.39</c:v>
                </c:pt>
                <c:pt idx="410">
                  <c:v>11348.55</c:v>
                </c:pt>
                <c:pt idx="411">
                  <c:v>11417.43</c:v>
                </c:pt>
                <c:pt idx="412">
                  <c:v>11430.21</c:v>
                </c:pt>
                <c:pt idx="413">
                  <c:v>11628.06</c:v>
                </c:pt>
                <c:pt idx="414">
                  <c:v>11386.25</c:v>
                </c:pt>
                <c:pt idx="415">
                  <c:v>11412.87</c:v>
                </c:pt>
                <c:pt idx="416">
                  <c:v>11502.51</c:v>
                </c:pt>
                <c:pt idx="417">
                  <c:v>11715.18</c:v>
                </c:pt>
                <c:pt idx="418">
                  <c:v>11543.55</c:v>
                </c:pt>
                <c:pt idx="419">
                  <c:v>11516.92</c:v>
                </c:pt>
                <c:pt idx="420">
                  <c:v>11532.88</c:v>
                </c:pt>
                <c:pt idx="421">
                  <c:v>11188.23</c:v>
                </c:pt>
                <c:pt idx="422">
                  <c:v>11220.96</c:v>
                </c:pt>
                <c:pt idx="423">
                  <c:v>11510.74</c:v>
                </c:pt>
                <c:pt idx="424">
                  <c:v>11230.73</c:v>
                </c:pt>
                <c:pt idx="425">
                  <c:v>11268.92</c:v>
                </c:pt>
                <c:pt idx="426">
                  <c:v>11433.71</c:v>
                </c:pt>
                <c:pt idx="427">
                  <c:v>11421.99</c:v>
                </c:pt>
                <c:pt idx="428">
                  <c:v>10917.51</c:v>
                </c:pt>
                <c:pt idx="429">
                  <c:v>11059.02</c:v>
                </c:pt>
                <c:pt idx="430">
                  <c:v>10609.66</c:v>
                </c:pt>
                <c:pt idx="431">
                  <c:v>11019.69</c:v>
                </c:pt>
                <c:pt idx="432">
                  <c:v>11388.44</c:v>
                </c:pt>
                <c:pt idx="433">
                  <c:v>11015.69</c:v>
                </c:pt>
                <c:pt idx="434">
                  <c:v>10854.17</c:v>
                </c:pt>
                <c:pt idx="435">
                  <c:v>10825.17</c:v>
                </c:pt>
                <c:pt idx="436">
                  <c:v>11022.06</c:v>
                </c:pt>
                <c:pt idx="437">
                  <c:v>11143.13</c:v>
                </c:pt>
                <c:pt idx="438">
                  <c:v>10365.450000000001</c:v>
                </c:pt>
                <c:pt idx="439">
                  <c:v>10850.66</c:v>
                </c:pt>
                <c:pt idx="440">
                  <c:v>10831.07</c:v>
                </c:pt>
                <c:pt idx="441">
                  <c:v>10482.85</c:v>
                </c:pt>
                <c:pt idx="442">
                  <c:v>10325.379999999999</c:v>
                </c:pt>
                <c:pt idx="443">
                  <c:v>9955.5</c:v>
                </c:pt>
                <c:pt idx="444">
                  <c:v>9447.11</c:v>
                </c:pt>
                <c:pt idx="445">
                  <c:v>9258.1</c:v>
                </c:pt>
                <c:pt idx="446">
                  <c:v>8579.19</c:v>
                </c:pt>
                <c:pt idx="447">
                  <c:v>8451.19</c:v>
                </c:pt>
                <c:pt idx="448">
                  <c:v>9387.61</c:v>
                </c:pt>
                <c:pt idx="449">
                  <c:v>9310.99</c:v>
                </c:pt>
                <c:pt idx="450">
                  <c:v>8577.91</c:v>
                </c:pt>
                <c:pt idx="451">
                  <c:v>8979.26</c:v>
                </c:pt>
                <c:pt idx="452">
                  <c:v>8852.2199999999993</c:v>
                </c:pt>
                <c:pt idx="453">
                  <c:v>9265.43</c:v>
                </c:pt>
                <c:pt idx="454">
                  <c:v>9033.66</c:v>
                </c:pt>
                <c:pt idx="455">
                  <c:v>8519.2099999999991</c:v>
                </c:pt>
                <c:pt idx="456">
                  <c:v>8691.25</c:v>
                </c:pt>
                <c:pt idx="457">
                  <c:v>8378.9500000000007</c:v>
                </c:pt>
                <c:pt idx="458">
                  <c:v>8175.77</c:v>
                </c:pt>
                <c:pt idx="459">
                  <c:v>9065.1200000000008</c:v>
                </c:pt>
                <c:pt idx="460">
                  <c:v>8990.9599999999991</c:v>
                </c:pt>
                <c:pt idx="461">
                  <c:v>9180.69</c:v>
                </c:pt>
                <c:pt idx="462">
                  <c:v>9325.01</c:v>
                </c:pt>
                <c:pt idx="463">
                  <c:v>9319.83</c:v>
                </c:pt>
                <c:pt idx="464">
                  <c:v>9625.2800000000007</c:v>
                </c:pt>
                <c:pt idx="465">
                  <c:v>9139.27</c:v>
                </c:pt>
                <c:pt idx="466">
                  <c:v>8695.7900000000009</c:v>
                </c:pt>
                <c:pt idx="467">
                  <c:v>8943.81</c:v>
                </c:pt>
                <c:pt idx="468">
                  <c:v>8870.5400000000009</c:v>
                </c:pt>
                <c:pt idx="469">
                  <c:v>8693.9599999999991</c:v>
                </c:pt>
                <c:pt idx="470">
                  <c:v>8282.66</c:v>
                </c:pt>
                <c:pt idx="471">
                  <c:v>8835.25</c:v>
                </c:pt>
                <c:pt idx="472">
                  <c:v>8497.31</c:v>
                </c:pt>
                <c:pt idx="473">
                  <c:v>8273.58</c:v>
                </c:pt>
                <c:pt idx="474">
                  <c:v>8424.75</c:v>
                </c:pt>
                <c:pt idx="475">
                  <c:v>7997.28</c:v>
                </c:pt>
                <c:pt idx="476">
                  <c:v>7552.29</c:v>
                </c:pt>
                <c:pt idx="477">
                  <c:v>8046.42</c:v>
                </c:pt>
                <c:pt idx="478">
                  <c:v>8443.39</c:v>
                </c:pt>
                <c:pt idx="479">
                  <c:v>8479.4699999999993</c:v>
                </c:pt>
                <c:pt idx="480">
                  <c:v>8726.61</c:v>
                </c:pt>
                <c:pt idx="481">
                  <c:v>8829.0400000000009</c:v>
                </c:pt>
                <c:pt idx="482">
                  <c:v>8149.09</c:v>
                </c:pt>
                <c:pt idx="483">
                  <c:v>8419.09</c:v>
                </c:pt>
                <c:pt idx="484">
                  <c:v>8591.69</c:v>
                </c:pt>
                <c:pt idx="485">
                  <c:v>8376.24</c:v>
                </c:pt>
                <c:pt idx="486">
                  <c:v>8635.42</c:v>
                </c:pt>
                <c:pt idx="487">
                  <c:v>8934.18</c:v>
                </c:pt>
                <c:pt idx="488">
                  <c:v>8691.33</c:v>
                </c:pt>
                <c:pt idx="489">
                  <c:v>8761.42</c:v>
                </c:pt>
                <c:pt idx="490">
                  <c:v>8565.09</c:v>
                </c:pt>
                <c:pt idx="491">
                  <c:v>8629.68</c:v>
                </c:pt>
                <c:pt idx="492">
                  <c:v>8564.5300000000007</c:v>
                </c:pt>
                <c:pt idx="493">
                  <c:v>8924.14</c:v>
                </c:pt>
                <c:pt idx="494">
                  <c:v>8824.34</c:v>
                </c:pt>
                <c:pt idx="495">
                  <c:v>8604.99</c:v>
                </c:pt>
                <c:pt idx="496">
                  <c:v>8579.11</c:v>
                </c:pt>
                <c:pt idx="497">
                  <c:v>8519.77</c:v>
                </c:pt>
                <c:pt idx="498">
                  <c:v>8419.49</c:v>
                </c:pt>
                <c:pt idx="499">
                  <c:v>8468.48</c:v>
                </c:pt>
                <c:pt idx="500">
                  <c:v>8515.5499999999993</c:v>
                </c:pt>
                <c:pt idx="501">
                  <c:v>8483.93</c:v>
                </c:pt>
                <c:pt idx="502">
                  <c:v>8668.39</c:v>
                </c:pt>
                <c:pt idx="503">
                  <c:v>8776.39</c:v>
                </c:pt>
                <c:pt idx="504">
                  <c:v>9034.69</c:v>
                </c:pt>
                <c:pt idx="505">
                  <c:v>8952.89</c:v>
                </c:pt>
                <c:pt idx="506">
                  <c:v>9015.1</c:v>
                </c:pt>
                <c:pt idx="507">
                  <c:v>8769.7000000000007</c:v>
                </c:pt>
                <c:pt idx="508">
                  <c:v>8742.4599999999991</c:v>
                </c:pt>
                <c:pt idx="509">
                  <c:v>8599.18</c:v>
                </c:pt>
                <c:pt idx="510">
                  <c:v>8473.9699999999993</c:v>
                </c:pt>
                <c:pt idx="511">
                  <c:v>8448.56</c:v>
                </c:pt>
                <c:pt idx="512">
                  <c:v>8200.14</c:v>
                </c:pt>
                <c:pt idx="513">
                  <c:v>8212.49</c:v>
                </c:pt>
                <c:pt idx="514">
                  <c:v>8281.2199999999993</c:v>
                </c:pt>
                <c:pt idx="515">
                  <c:v>7949.09</c:v>
                </c:pt>
                <c:pt idx="516">
                  <c:v>8228.1</c:v>
                </c:pt>
                <c:pt idx="517">
                  <c:v>8122.8</c:v>
                </c:pt>
                <c:pt idx="518">
                  <c:v>8077.56</c:v>
                </c:pt>
                <c:pt idx="519">
                  <c:v>8116.03</c:v>
                </c:pt>
                <c:pt idx="520">
                  <c:v>8174.73</c:v>
                </c:pt>
                <c:pt idx="521">
                  <c:v>8375.4500000000007</c:v>
                </c:pt>
                <c:pt idx="522">
                  <c:v>8149.01</c:v>
                </c:pt>
                <c:pt idx="523">
                  <c:v>8000.86</c:v>
                </c:pt>
                <c:pt idx="524">
                  <c:v>7936.83</c:v>
                </c:pt>
                <c:pt idx="525">
                  <c:v>8078.36</c:v>
                </c:pt>
                <c:pt idx="526">
                  <c:v>7956.66</c:v>
                </c:pt>
                <c:pt idx="527">
                  <c:v>8063.07</c:v>
                </c:pt>
                <c:pt idx="528">
                  <c:v>8280.59</c:v>
                </c:pt>
                <c:pt idx="529">
                  <c:v>8270.8700000000008</c:v>
                </c:pt>
                <c:pt idx="530">
                  <c:v>7888.88</c:v>
                </c:pt>
                <c:pt idx="531">
                  <c:v>7939.53</c:v>
                </c:pt>
                <c:pt idx="532">
                  <c:v>7932.76</c:v>
                </c:pt>
                <c:pt idx="533">
                  <c:v>7850.41</c:v>
                </c:pt>
                <c:pt idx="534">
                  <c:v>7552.6</c:v>
                </c:pt>
                <c:pt idx="535">
                  <c:v>7555.63</c:v>
                </c:pt>
                <c:pt idx="536">
                  <c:v>7465.95</c:v>
                </c:pt>
                <c:pt idx="537">
                  <c:v>7365.67</c:v>
                </c:pt>
                <c:pt idx="538">
                  <c:v>7114.78</c:v>
                </c:pt>
                <c:pt idx="539">
                  <c:v>7350.94</c:v>
                </c:pt>
                <c:pt idx="540">
                  <c:v>7270.89</c:v>
                </c:pt>
                <c:pt idx="541">
                  <c:v>7182.08</c:v>
                </c:pt>
                <c:pt idx="542">
                  <c:v>7062.93</c:v>
                </c:pt>
                <c:pt idx="543">
                  <c:v>6763.29</c:v>
                </c:pt>
                <c:pt idx="544">
                  <c:v>6726.02</c:v>
                </c:pt>
                <c:pt idx="545">
                  <c:v>6875.84</c:v>
                </c:pt>
                <c:pt idx="546">
                  <c:v>6594.44</c:v>
                </c:pt>
                <c:pt idx="547">
                  <c:v>6626.94</c:v>
                </c:pt>
                <c:pt idx="548">
                  <c:v>6547.05</c:v>
                </c:pt>
                <c:pt idx="549">
                  <c:v>6926.49</c:v>
                </c:pt>
                <c:pt idx="550">
                  <c:v>6930.4</c:v>
                </c:pt>
                <c:pt idx="551">
                  <c:v>7170.06</c:v>
                </c:pt>
                <c:pt idx="552">
                  <c:v>7223.98</c:v>
                </c:pt>
                <c:pt idx="553">
                  <c:v>7216.97</c:v>
                </c:pt>
                <c:pt idx="554">
                  <c:v>7395.7</c:v>
                </c:pt>
                <c:pt idx="555">
                  <c:v>7486.58</c:v>
                </c:pt>
                <c:pt idx="556">
                  <c:v>7400.8</c:v>
                </c:pt>
                <c:pt idx="557">
                  <c:v>7278.38</c:v>
                </c:pt>
                <c:pt idx="558">
                  <c:v>7775.86</c:v>
                </c:pt>
                <c:pt idx="559">
                  <c:v>7659.97</c:v>
                </c:pt>
                <c:pt idx="560">
                  <c:v>7749.81</c:v>
                </c:pt>
                <c:pt idx="561">
                  <c:v>7924.56</c:v>
                </c:pt>
                <c:pt idx="562">
                  <c:v>7776.18</c:v>
                </c:pt>
                <c:pt idx="563">
                  <c:v>7522.02</c:v>
                </c:pt>
                <c:pt idx="564">
                  <c:v>7608.92</c:v>
                </c:pt>
                <c:pt idx="565">
                  <c:v>7761.6</c:v>
                </c:pt>
                <c:pt idx="566">
                  <c:v>7978.08</c:v>
                </c:pt>
                <c:pt idx="567">
                  <c:v>8017.59</c:v>
                </c:pt>
                <c:pt idx="568">
                  <c:v>7975.85</c:v>
                </c:pt>
                <c:pt idx="569">
                  <c:v>7789.56</c:v>
                </c:pt>
                <c:pt idx="570">
                  <c:v>7837.11</c:v>
                </c:pt>
                <c:pt idx="571">
                  <c:v>8083.38</c:v>
                </c:pt>
                <c:pt idx="572">
                  <c:v>8057.81</c:v>
                </c:pt>
                <c:pt idx="573">
                  <c:v>7920.18</c:v>
                </c:pt>
                <c:pt idx="574">
                  <c:v>8029.62</c:v>
                </c:pt>
                <c:pt idx="575">
                  <c:v>8125.43</c:v>
                </c:pt>
                <c:pt idx="576">
                  <c:v>8131.33</c:v>
                </c:pt>
                <c:pt idx="577">
                  <c:v>7841.73</c:v>
                </c:pt>
                <c:pt idx="578">
                  <c:v>7969.56</c:v>
                </c:pt>
                <c:pt idx="579">
                  <c:v>7886.57</c:v>
                </c:pt>
                <c:pt idx="580">
                  <c:v>7957.06</c:v>
                </c:pt>
                <c:pt idx="581">
                  <c:v>8076.29</c:v>
                </c:pt>
                <c:pt idx="582">
                  <c:v>8025</c:v>
                </c:pt>
                <c:pt idx="583">
                  <c:v>8016.95</c:v>
                </c:pt>
                <c:pt idx="584">
                  <c:v>8185.73</c:v>
                </c:pt>
                <c:pt idx="585">
                  <c:v>8168.12</c:v>
                </c:pt>
                <c:pt idx="586">
                  <c:v>8212.41</c:v>
                </c:pt>
                <c:pt idx="587">
                  <c:v>8426.74</c:v>
                </c:pt>
                <c:pt idx="588">
                  <c:v>8410.65</c:v>
                </c:pt>
                <c:pt idx="589">
                  <c:v>8512.2800000000007</c:v>
                </c:pt>
                <c:pt idx="590">
                  <c:v>8409.85</c:v>
                </c:pt>
                <c:pt idx="591">
                  <c:v>8574.65</c:v>
                </c:pt>
                <c:pt idx="592">
                  <c:v>8418.77</c:v>
                </c:pt>
                <c:pt idx="593">
                  <c:v>8469.11</c:v>
                </c:pt>
                <c:pt idx="594">
                  <c:v>8284.89</c:v>
                </c:pt>
                <c:pt idx="595">
                  <c:v>8331.32</c:v>
                </c:pt>
                <c:pt idx="596">
                  <c:v>8268.64</c:v>
                </c:pt>
                <c:pt idx="597">
                  <c:v>8504.08</c:v>
                </c:pt>
                <c:pt idx="598">
                  <c:v>8474.85</c:v>
                </c:pt>
                <c:pt idx="599">
                  <c:v>8422.0400000000009</c:v>
                </c:pt>
                <c:pt idx="600">
                  <c:v>8292.1299999999992</c:v>
                </c:pt>
                <c:pt idx="601">
                  <c:v>8277.32</c:v>
                </c:pt>
                <c:pt idx="602">
                  <c:v>8473.49</c:v>
                </c:pt>
                <c:pt idx="603">
                  <c:v>8300.02</c:v>
                </c:pt>
                <c:pt idx="604">
                  <c:v>8403.7999999999993</c:v>
                </c:pt>
                <c:pt idx="605">
                  <c:v>8500.33</c:v>
                </c:pt>
                <c:pt idx="606">
                  <c:v>8721.44</c:v>
                </c:pt>
                <c:pt idx="607">
                  <c:v>8740.8700000000008</c:v>
                </c:pt>
                <c:pt idx="608">
                  <c:v>8675.2800000000007</c:v>
                </c:pt>
                <c:pt idx="609">
                  <c:v>8750.24</c:v>
                </c:pt>
                <c:pt idx="610">
                  <c:v>8763.1299999999992</c:v>
                </c:pt>
                <c:pt idx="611">
                  <c:v>8764.49</c:v>
                </c:pt>
                <c:pt idx="612">
                  <c:v>8763.06</c:v>
                </c:pt>
                <c:pt idx="613">
                  <c:v>8739.02</c:v>
                </c:pt>
                <c:pt idx="614">
                  <c:v>8770.92</c:v>
                </c:pt>
                <c:pt idx="615">
                  <c:v>8799.26</c:v>
                </c:pt>
                <c:pt idx="616">
                  <c:v>8612.1299999999992</c:v>
                </c:pt>
                <c:pt idx="617">
                  <c:v>8504.67</c:v>
                </c:pt>
                <c:pt idx="618">
                  <c:v>8497.18</c:v>
                </c:pt>
                <c:pt idx="619">
                  <c:v>8555.6</c:v>
                </c:pt>
                <c:pt idx="620">
                  <c:v>8539.73</c:v>
                </c:pt>
                <c:pt idx="621">
                  <c:v>8339.01</c:v>
                </c:pt>
                <c:pt idx="622">
                  <c:v>8322.91</c:v>
                </c:pt>
                <c:pt idx="623">
                  <c:v>8299.86</c:v>
                </c:pt>
                <c:pt idx="624">
                  <c:v>8472.4</c:v>
                </c:pt>
                <c:pt idx="625">
                  <c:v>8438.39</c:v>
                </c:pt>
                <c:pt idx="626">
                  <c:v>8529.3799999999992</c:v>
                </c:pt>
                <c:pt idx="627">
                  <c:v>8447</c:v>
                </c:pt>
              </c:numCache>
            </c:numRef>
          </c:val>
          <c:smooth val="0"/>
          <c:extLst>
            <c:ext xmlns:c16="http://schemas.microsoft.com/office/drawing/2014/chart" uri="{C3380CC4-5D6E-409C-BE32-E72D297353CC}">
              <c16:uniqueId val="{00000000-8711-42C5-990C-D9ABBAC18F95}"/>
            </c:ext>
          </c:extLst>
        </c:ser>
        <c:dLbls>
          <c:showLegendKey val="0"/>
          <c:showVal val="0"/>
          <c:showCatName val="0"/>
          <c:showSerName val="0"/>
          <c:showPercent val="0"/>
          <c:showBubbleSize val="0"/>
        </c:dLbls>
        <c:smooth val="0"/>
        <c:axId val="1893759007"/>
        <c:axId val="1833431519"/>
      </c:lineChart>
      <c:dateAx>
        <c:axId val="1893759007"/>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33431519"/>
        <c:crosses val="autoZero"/>
        <c:auto val="1"/>
        <c:lblOffset val="100"/>
        <c:baseTimeUnit val="days"/>
      </c:dateAx>
      <c:valAx>
        <c:axId val="1833431519"/>
        <c:scaling>
          <c:orientation val="minMax"/>
          <c:min val="6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9375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Growth in Consumption and Investment (2002-2009) </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Sheet1!$D$1</c:f>
              <c:strCache>
                <c:ptCount val="1"/>
                <c:pt idx="0">
                  <c:v>Consumption</c:v>
                </c:pt>
              </c:strCache>
            </c:strRef>
          </c:tx>
          <c:spPr>
            <a:ln w="28575" cap="rnd">
              <a:solidFill>
                <a:schemeClr val="accent1"/>
              </a:solidFill>
              <a:round/>
            </a:ln>
            <a:effectLst/>
          </c:spPr>
          <c:marker>
            <c:symbol val="none"/>
          </c:marker>
          <c:cat>
            <c:strRef>
              <c:f>Sheet1!$A$6:$A$33</c:f>
              <c:strCache>
                <c:ptCount val="28"/>
                <c:pt idx="0">
                  <c:v>03/2003</c:v>
                </c:pt>
                <c:pt idx="1">
                  <c:v>06/2003</c:v>
                </c:pt>
                <c:pt idx="2">
                  <c:v>09/2003</c:v>
                </c:pt>
                <c:pt idx="3">
                  <c:v>12/2003</c:v>
                </c:pt>
                <c:pt idx="4">
                  <c:v>03/2004</c:v>
                </c:pt>
                <c:pt idx="5">
                  <c:v>06/2004</c:v>
                </c:pt>
                <c:pt idx="6">
                  <c:v>09/2004</c:v>
                </c:pt>
                <c:pt idx="7">
                  <c:v>12/2004</c:v>
                </c:pt>
                <c:pt idx="8">
                  <c:v>03/2005</c:v>
                </c:pt>
                <c:pt idx="9">
                  <c:v>06/2005</c:v>
                </c:pt>
                <c:pt idx="10">
                  <c:v>09/2005</c:v>
                </c:pt>
                <c:pt idx="11">
                  <c:v>12/2005</c:v>
                </c:pt>
                <c:pt idx="12">
                  <c:v>03/2006</c:v>
                </c:pt>
                <c:pt idx="13">
                  <c:v>06/2006</c:v>
                </c:pt>
                <c:pt idx="14">
                  <c:v>09/2006</c:v>
                </c:pt>
                <c:pt idx="15">
                  <c:v>12/2006</c:v>
                </c:pt>
                <c:pt idx="16">
                  <c:v>03/2007</c:v>
                </c:pt>
                <c:pt idx="17">
                  <c:v>06/2007</c:v>
                </c:pt>
                <c:pt idx="18">
                  <c:v>09/2007</c:v>
                </c:pt>
                <c:pt idx="19">
                  <c:v>12/2007</c:v>
                </c:pt>
                <c:pt idx="20">
                  <c:v>03/2008</c:v>
                </c:pt>
                <c:pt idx="21">
                  <c:v>06/2008</c:v>
                </c:pt>
                <c:pt idx="22">
                  <c:v>09/2008</c:v>
                </c:pt>
                <c:pt idx="23">
                  <c:v>12/2008</c:v>
                </c:pt>
                <c:pt idx="24">
                  <c:v>03/2009</c:v>
                </c:pt>
                <c:pt idx="25">
                  <c:v>06/2009</c:v>
                </c:pt>
                <c:pt idx="26">
                  <c:v>09/2009</c:v>
                </c:pt>
                <c:pt idx="27">
                  <c:v>12/2009</c:v>
                </c:pt>
              </c:strCache>
            </c:strRef>
          </c:cat>
          <c:val>
            <c:numRef>
              <c:f>Sheet1!$D$6:$D$33</c:f>
              <c:numCache>
                <c:formatCode>General</c:formatCode>
                <c:ptCount val="28"/>
                <c:pt idx="0">
                  <c:v>2.4110873916612929E-2</c:v>
                </c:pt>
                <c:pt idx="1">
                  <c:v>2.9851011012538065E-2</c:v>
                </c:pt>
                <c:pt idx="2">
                  <c:v>3.5588223135225805E-2</c:v>
                </c:pt>
                <c:pt idx="3">
                  <c:v>3.7055758185375876E-2</c:v>
                </c:pt>
                <c:pt idx="4">
                  <c:v>4.4867534856144253E-2</c:v>
                </c:pt>
                <c:pt idx="5">
                  <c:v>3.5136338466281503E-2</c:v>
                </c:pt>
                <c:pt idx="6">
                  <c:v>3.0684132184725543E-2</c:v>
                </c:pt>
                <c:pt idx="7">
                  <c:v>3.9604888441870267E-2</c:v>
                </c:pt>
                <c:pt idx="8">
                  <c:v>3.200874162367584E-2</c:v>
                </c:pt>
                <c:pt idx="9">
                  <c:v>3.8905865351737345E-2</c:v>
                </c:pt>
                <c:pt idx="10">
                  <c:v>4.132818126830462E-2</c:v>
                </c:pt>
                <c:pt idx="11">
                  <c:v>3.0413920979078579E-2</c:v>
                </c:pt>
                <c:pt idx="12">
                  <c:v>3.5593411342783821E-2</c:v>
                </c:pt>
                <c:pt idx="13">
                  <c:v>3.381646767521751E-2</c:v>
                </c:pt>
                <c:pt idx="14">
                  <c:v>2.4957949045044669E-2</c:v>
                </c:pt>
                <c:pt idx="15">
                  <c:v>2.8496265058178372E-2</c:v>
                </c:pt>
                <c:pt idx="16">
                  <c:v>2.8449193683076857E-2</c:v>
                </c:pt>
                <c:pt idx="17">
                  <c:v>2.2829872407404084E-2</c:v>
                </c:pt>
                <c:pt idx="18">
                  <c:v>2.1315512435110318E-2</c:v>
                </c:pt>
                <c:pt idx="19">
                  <c:v>1.674299480776309E-2</c:v>
                </c:pt>
                <c:pt idx="20">
                  <c:v>1.9289375514752072E-2</c:v>
                </c:pt>
                <c:pt idx="21">
                  <c:v>7.5769222322270569E-3</c:v>
                </c:pt>
                <c:pt idx="22">
                  <c:v>-7.1126126500709042E-3</c:v>
                </c:pt>
                <c:pt idx="23">
                  <c:v>-2.6728411702452437E-2</c:v>
                </c:pt>
                <c:pt idx="24">
                  <c:v>-3.1244605295878691E-2</c:v>
                </c:pt>
                <c:pt idx="25">
                  <c:v>-2.0342557698002639E-2</c:v>
                </c:pt>
                <c:pt idx="26">
                  <c:v>-3.4102784223180027E-3</c:v>
                </c:pt>
                <c:pt idx="27">
                  <c:v>4.6313359404377419E-3</c:v>
                </c:pt>
              </c:numCache>
            </c:numRef>
          </c:val>
          <c:smooth val="0"/>
          <c:extLst>
            <c:ext xmlns:c16="http://schemas.microsoft.com/office/drawing/2014/chart" uri="{C3380CC4-5D6E-409C-BE32-E72D297353CC}">
              <c16:uniqueId val="{00000000-005D-4B47-B64D-9A303C993185}"/>
            </c:ext>
          </c:extLst>
        </c:ser>
        <c:ser>
          <c:idx val="1"/>
          <c:order val="1"/>
          <c:tx>
            <c:strRef>
              <c:f>Sheet1!$E$1</c:f>
              <c:strCache>
                <c:ptCount val="1"/>
                <c:pt idx="0">
                  <c:v>Investment</c:v>
                </c:pt>
              </c:strCache>
            </c:strRef>
          </c:tx>
          <c:spPr>
            <a:ln w="28575" cap="rnd">
              <a:solidFill>
                <a:schemeClr val="accent2"/>
              </a:solidFill>
              <a:round/>
            </a:ln>
            <a:effectLst/>
          </c:spPr>
          <c:marker>
            <c:symbol val="none"/>
          </c:marker>
          <c:cat>
            <c:strRef>
              <c:f>Sheet1!$A$6:$A$33</c:f>
              <c:strCache>
                <c:ptCount val="28"/>
                <c:pt idx="0">
                  <c:v>03/2003</c:v>
                </c:pt>
                <c:pt idx="1">
                  <c:v>06/2003</c:v>
                </c:pt>
                <c:pt idx="2">
                  <c:v>09/2003</c:v>
                </c:pt>
                <c:pt idx="3">
                  <c:v>12/2003</c:v>
                </c:pt>
                <c:pt idx="4">
                  <c:v>03/2004</c:v>
                </c:pt>
                <c:pt idx="5">
                  <c:v>06/2004</c:v>
                </c:pt>
                <c:pt idx="6">
                  <c:v>09/2004</c:v>
                </c:pt>
                <c:pt idx="7">
                  <c:v>12/2004</c:v>
                </c:pt>
                <c:pt idx="8">
                  <c:v>03/2005</c:v>
                </c:pt>
                <c:pt idx="9">
                  <c:v>06/2005</c:v>
                </c:pt>
                <c:pt idx="10">
                  <c:v>09/2005</c:v>
                </c:pt>
                <c:pt idx="11">
                  <c:v>12/2005</c:v>
                </c:pt>
                <c:pt idx="12">
                  <c:v>03/2006</c:v>
                </c:pt>
                <c:pt idx="13">
                  <c:v>06/2006</c:v>
                </c:pt>
                <c:pt idx="14">
                  <c:v>09/2006</c:v>
                </c:pt>
                <c:pt idx="15">
                  <c:v>12/2006</c:v>
                </c:pt>
                <c:pt idx="16">
                  <c:v>03/2007</c:v>
                </c:pt>
                <c:pt idx="17">
                  <c:v>06/2007</c:v>
                </c:pt>
                <c:pt idx="18">
                  <c:v>09/2007</c:v>
                </c:pt>
                <c:pt idx="19">
                  <c:v>12/2007</c:v>
                </c:pt>
                <c:pt idx="20">
                  <c:v>03/2008</c:v>
                </c:pt>
                <c:pt idx="21">
                  <c:v>06/2008</c:v>
                </c:pt>
                <c:pt idx="22">
                  <c:v>09/2008</c:v>
                </c:pt>
                <c:pt idx="23">
                  <c:v>12/2008</c:v>
                </c:pt>
                <c:pt idx="24">
                  <c:v>03/2009</c:v>
                </c:pt>
                <c:pt idx="25">
                  <c:v>06/2009</c:v>
                </c:pt>
                <c:pt idx="26">
                  <c:v>09/2009</c:v>
                </c:pt>
                <c:pt idx="27">
                  <c:v>12/2009</c:v>
                </c:pt>
              </c:strCache>
            </c:strRef>
          </c:cat>
          <c:val>
            <c:numRef>
              <c:f>Sheet1!$E$6:$E$33</c:f>
              <c:numCache>
                <c:formatCode>General</c:formatCode>
                <c:ptCount val="28"/>
                <c:pt idx="0">
                  <c:v>5.1562952522541616E-2</c:v>
                </c:pt>
                <c:pt idx="1">
                  <c:v>1.3649029626519482E-2</c:v>
                </c:pt>
                <c:pt idx="2">
                  <c:v>3.1556536932326296E-2</c:v>
                </c:pt>
                <c:pt idx="3">
                  <c:v>7.7521935850231927E-2</c:v>
                </c:pt>
                <c:pt idx="4">
                  <c:v>6.8868014600577343E-2</c:v>
                </c:pt>
                <c:pt idx="5">
                  <c:v>0.13181914363283598</c:v>
                </c:pt>
                <c:pt idx="6">
                  <c:v>9.505606438986014E-2</c:v>
                </c:pt>
                <c:pt idx="7">
                  <c:v>7.5047175424578727E-2</c:v>
                </c:pt>
                <c:pt idx="8">
                  <c:v>9.1255771767809968E-2</c:v>
                </c:pt>
                <c:pt idx="9">
                  <c:v>4.8860208375582914E-2</c:v>
                </c:pt>
                <c:pt idx="10">
                  <c:v>7.3718343951953536E-2</c:v>
                </c:pt>
                <c:pt idx="11">
                  <c:v>5.6338406799762764E-2</c:v>
                </c:pt>
                <c:pt idx="12">
                  <c:v>6.2715263479350414E-2</c:v>
                </c:pt>
                <c:pt idx="13">
                  <c:v>6.8369367695507943E-2</c:v>
                </c:pt>
                <c:pt idx="14">
                  <c:v>1.1219530177742909E-2</c:v>
                </c:pt>
                <c:pt idx="15">
                  <c:v>-1.6718512818823861E-2</c:v>
                </c:pt>
                <c:pt idx="16">
                  <c:v>-4.1837688432534548E-2</c:v>
                </c:pt>
                <c:pt idx="17">
                  <c:v>-3.6007567145692976E-2</c:v>
                </c:pt>
                <c:pt idx="18">
                  <c:v>-1.8478661695650933E-2</c:v>
                </c:pt>
                <c:pt idx="19">
                  <c:v>-2.1070772828445383E-3</c:v>
                </c:pt>
                <c:pt idx="20">
                  <c:v>4.7150560241409067E-3</c:v>
                </c:pt>
                <c:pt idx="21">
                  <c:v>-8.1327249446686123E-2</c:v>
                </c:pt>
                <c:pt idx="22">
                  <c:v>-9.0552868338423687E-2</c:v>
                </c:pt>
                <c:pt idx="23">
                  <c:v>-0.16086352887329325</c:v>
                </c:pt>
                <c:pt idx="24">
                  <c:v>-0.26979261871570703</c:v>
                </c:pt>
                <c:pt idx="25">
                  <c:v>-0.27406474314762308</c:v>
                </c:pt>
                <c:pt idx="26">
                  <c:v>-0.21424431344275274</c:v>
                </c:pt>
                <c:pt idx="27">
                  <c:v>-6.8260328865552E-2</c:v>
                </c:pt>
              </c:numCache>
            </c:numRef>
          </c:val>
          <c:smooth val="0"/>
          <c:extLst>
            <c:ext xmlns:c16="http://schemas.microsoft.com/office/drawing/2014/chart" uri="{C3380CC4-5D6E-409C-BE32-E72D297353CC}">
              <c16:uniqueId val="{00000001-005D-4B47-B64D-9A303C993185}"/>
            </c:ext>
          </c:extLst>
        </c:ser>
        <c:dLbls>
          <c:showLegendKey val="0"/>
          <c:showVal val="0"/>
          <c:showCatName val="0"/>
          <c:showSerName val="0"/>
          <c:showPercent val="0"/>
          <c:showBubbleSize val="0"/>
        </c:dLbls>
        <c:smooth val="0"/>
        <c:axId val="253554720"/>
        <c:axId val="88585232"/>
      </c:lineChart>
      <c:catAx>
        <c:axId val="253554720"/>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8585232"/>
        <c:crossesAt val="-0.30000000000000004"/>
        <c:auto val="1"/>
        <c:lblAlgn val="ctr"/>
        <c:lblOffset val="100"/>
        <c:noMultiLvlLbl val="0"/>
      </c:catAx>
      <c:valAx>
        <c:axId val="88585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355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 Real GDP Growth (Quarterly, %)</a:t>
            </a:r>
            <a:endParaRPr lang="zh-CN" altLang="en-US"/>
          </a:p>
        </c:rich>
      </c:tx>
      <c:overlay val="0"/>
      <c:spPr>
        <a:noFill/>
        <a:ln w="25400">
          <a:noFill/>
        </a:ln>
      </c:spPr>
    </c:title>
    <c:autoTitleDeleted val="0"/>
    <c:plotArea>
      <c:layout/>
      <c:lineChart>
        <c:grouping val="standard"/>
        <c:varyColors val="0"/>
        <c:ser>
          <c:idx val="0"/>
          <c:order val="0"/>
          <c:spPr>
            <a:ln w="28575" cap="rnd">
              <a:solidFill>
                <a:schemeClr val="accent1"/>
              </a:solidFill>
              <a:round/>
            </a:ln>
            <a:effectLst/>
          </c:spPr>
          <c:marker>
            <c:symbol val="none"/>
          </c:marker>
          <c:cat>
            <c:numRef>
              <c:f>'Quarterly GDP Growth'!$A$34:$A$85</c:f>
              <c:numCache>
                <c:formatCode>yyyy\-mm;@</c:formatCode>
                <c:ptCount val="52"/>
                <c:pt idx="0">
                  <c:v>36616</c:v>
                </c:pt>
                <c:pt idx="1">
                  <c:v>36707</c:v>
                </c:pt>
                <c:pt idx="2">
                  <c:v>36799</c:v>
                </c:pt>
                <c:pt idx="3">
                  <c:v>36891</c:v>
                </c:pt>
                <c:pt idx="4">
                  <c:v>36981</c:v>
                </c:pt>
                <c:pt idx="5">
                  <c:v>37072</c:v>
                </c:pt>
                <c:pt idx="6">
                  <c:v>37164</c:v>
                </c:pt>
                <c:pt idx="7">
                  <c:v>37256</c:v>
                </c:pt>
                <c:pt idx="8">
                  <c:v>37346</c:v>
                </c:pt>
                <c:pt idx="9">
                  <c:v>37437</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38717</c:v>
                </c:pt>
                <c:pt idx="24">
                  <c:v>38807</c:v>
                </c:pt>
                <c:pt idx="25">
                  <c:v>38898</c:v>
                </c:pt>
                <c:pt idx="26">
                  <c:v>38990</c:v>
                </c:pt>
                <c:pt idx="27">
                  <c:v>39082</c:v>
                </c:pt>
                <c:pt idx="28">
                  <c:v>39172</c:v>
                </c:pt>
                <c:pt idx="29">
                  <c:v>39263</c:v>
                </c:pt>
                <c:pt idx="30">
                  <c:v>39355</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40908</c:v>
                </c:pt>
                <c:pt idx="48">
                  <c:v>40999</c:v>
                </c:pt>
                <c:pt idx="49">
                  <c:v>41090</c:v>
                </c:pt>
                <c:pt idx="50">
                  <c:v>41182</c:v>
                </c:pt>
                <c:pt idx="51">
                  <c:v>41274</c:v>
                </c:pt>
              </c:numCache>
            </c:numRef>
          </c:cat>
          <c:val>
            <c:numRef>
              <c:f>'Quarterly GDP Growth'!$B$34:$B$85</c:f>
              <c:numCache>
                <c:formatCode>###,###,###,###,##0.00_ </c:formatCode>
                <c:ptCount val="52"/>
                <c:pt idx="0">
                  <c:v>8.6999999999999993</c:v>
                </c:pt>
                <c:pt idx="1">
                  <c:v>9.1</c:v>
                </c:pt>
                <c:pt idx="2">
                  <c:v>8.8000000000000007</c:v>
                </c:pt>
                <c:pt idx="3">
                  <c:v>7.5</c:v>
                </c:pt>
                <c:pt idx="4">
                  <c:v>9.5</c:v>
                </c:pt>
                <c:pt idx="5">
                  <c:v>8.6</c:v>
                </c:pt>
                <c:pt idx="6">
                  <c:v>8</c:v>
                </c:pt>
                <c:pt idx="7">
                  <c:v>7.5</c:v>
                </c:pt>
                <c:pt idx="8">
                  <c:v>8.9</c:v>
                </c:pt>
                <c:pt idx="9">
                  <c:v>8.8000000000000007</c:v>
                </c:pt>
                <c:pt idx="10">
                  <c:v>9.6</c:v>
                </c:pt>
                <c:pt idx="11">
                  <c:v>9.1</c:v>
                </c:pt>
                <c:pt idx="12">
                  <c:v>11.1</c:v>
                </c:pt>
                <c:pt idx="13">
                  <c:v>9.1</c:v>
                </c:pt>
                <c:pt idx="14">
                  <c:v>10</c:v>
                </c:pt>
                <c:pt idx="15">
                  <c:v>10</c:v>
                </c:pt>
                <c:pt idx="16">
                  <c:v>10.6</c:v>
                </c:pt>
                <c:pt idx="17">
                  <c:v>11.6</c:v>
                </c:pt>
                <c:pt idx="18">
                  <c:v>9.8000000000000007</c:v>
                </c:pt>
                <c:pt idx="19">
                  <c:v>8.8000000000000007</c:v>
                </c:pt>
                <c:pt idx="20">
                  <c:v>11.1</c:v>
                </c:pt>
                <c:pt idx="21">
                  <c:v>11.1</c:v>
                </c:pt>
                <c:pt idx="22">
                  <c:v>10.8</c:v>
                </c:pt>
                <c:pt idx="23">
                  <c:v>12.4</c:v>
                </c:pt>
                <c:pt idx="24">
                  <c:v>12.5</c:v>
                </c:pt>
                <c:pt idx="25">
                  <c:v>13.7</c:v>
                </c:pt>
                <c:pt idx="26">
                  <c:v>12.2</c:v>
                </c:pt>
                <c:pt idx="27">
                  <c:v>12.5</c:v>
                </c:pt>
                <c:pt idx="28">
                  <c:v>13.8</c:v>
                </c:pt>
                <c:pt idx="29">
                  <c:v>15</c:v>
                </c:pt>
                <c:pt idx="30">
                  <c:v>14.3</c:v>
                </c:pt>
                <c:pt idx="31">
                  <c:v>13.9</c:v>
                </c:pt>
                <c:pt idx="32">
                  <c:v>11.5</c:v>
                </c:pt>
                <c:pt idx="33">
                  <c:v>10.9</c:v>
                </c:pt>
                <c:pt idx="34">
                  <c:v>9.5</c:v>
                </c:pt>
                <c:pt idx="35">
                  <c:v>7.1</c:v>
                </c:pt>
                <c:pt idx="36">
                  <c:v>6.4</c:v>
                </c:pt>
                <c:pt idx="37">
                  <c:v>8.1999999999999993</c:v>
                </c:pt>
                <c:pt idx="38">
                  <c:v>10.6</c:v>
                </c:pt>
                <c:pt idx="39">
                  <c:v>11.9</c:v>
                </c:pt>
                <c:pt idx="40">
                  <c:v>12.2</c:v>
                </c:pt>
                <c:pt idx="41">
                  <c:v>10.8</c:v>
                </c:pt>
                <c:pt idx="42">
                  <c:v>9.9</c:v>
                </c:pt>
                <c:pt idx="43">
                  <c:v>9.9</c:v>
                </c:pt>
                <c:pt idx="44">
                  <c:v>10.199999999999999</c:v>
                </c:pt>
                <c:pt idx="45">
                  <c:v>10</c:v>
                </c:pt>
                <c:pt idx="46">
                  <c:v>9.4</c:v>
                </c:pt>
                <c:pt idx="47">
                  <c:v>8.8000000000000007</c:v>
                </c:pt>
                <c:pt idx="48">
                  <c:v>8.1</c:v>
                </c:pt>
                <c:pt idx="49">
                  <c:v>7.7</c:v>
                </c:pt>
                <c:pt idx="50">
                  <c:v>7.5</c:v>
                </c:pt>
                <c:pt idx="51">
                  <c:v>8.1</c:v>
                </c:pt>
              </c:numCache>
            </c:numRef>
          </c:val>
          <c:smooth val="0"/>
          <c:extLst>
            <c:ext xmlns:c16="http://schemas.microsoft.com/office/drawing/2014/chart" uri="{C3380CC4-5D6E-409C-BE32-E72D297353CC}">
              <c16:uniqueId val="{00000000-B2FD-4523-A2F1-A7903D81E324}"/>
            </c:ext>
          </c:extLst>
        </c:ser>
        <c:dLbls>
          <c:showLegendKey val="0"/>
          <c:showVal val="0"/>
          <c:showCatName val="0"/>
          <c:showSerName val="0"/>
          <c:showPercent val="0"/>
          <c:showBubbleSize val="0"/>
        </c:dLbls>
        <c:smooth val="0"/>
        <c:axId val="1860693856"/>
        <c:axId val="1860680256"/>
      </c:lineChart>
      <c:dateAx>
        <c:axId val="1860693856"/>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80256"/>
        <c:crossesAt val="-10"/>
        <c:auto val="1"/>
        <c:lblOffset val="100"/>
        <c:baseTimeUnit val="months"/>
      </c:dateAx>
      <c:valAx>
        <c:axId val="186068025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860693856"/>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上证综指（</a:t>
            </a:r>
            <a:r>
              <a:rPr lang="en-US" altLang="zh-CN"/>
              <a:t>2000-2009</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Sheet1!$A$2257:$A$4671</c:f>
              <c:numCache>
                <c:formatCode>yyyy\-mm\-dd;@</c:formatCode>
                <c:ptCount val="2415"/>
                <c:pt idx="0">
                  <c:v>36529</c:v>
                </c:pt>
                <c:pt idx="1">
                  <c:v>36530</c:v>
                </c:pt>
                <c:pt idx="2">
                  <c:v>36531</c:v>
                </c:pt>
                <c:pt idx="3">
                  <c:v>36532</c:v>
                </c:pt>
                <c:pt idx="4">
                  <c:v>36535</c:v>
                </c:pt>
                <c:pt idx="5">
                  <c:v>36536</c:v>
                </c:pt>
                <c:pt idx="6">
                  <c:v>36537</c:v>
                </c:pt>
                <c:pt idx="7">
                  <c:v>36538</c:v>
                </c:pt>
                <c:pt idx="8">
                  <c:v>36539</c:v>
                </c:pt>
                <c:pt idx="9">
                  <c:v>36542</c:v>
                </c:pt>
                <c:pt idx="10">
                  <c:v>36543</c:v>
                </c:pt>
                <c:pt idx="11">
                  <c:v>36544</c:v>
                </c:pt>
                <c:pt idx="12">
                  <c:v>36545</c:v>
                </c:pt>
                <c:pt idx="13">
                  <c:v>36546</c:v>
                </c:pt>
                <c:pt idx="14">
                  <c:v>36549</c:v>
                </c:pt>
                <c:pt idx="15">
                  <c:v>36550</c:v>
                </c:pt>
                <c:pt idx="16">
                  <c:v>36551</c:v>
                </c:pt>
                <c:pt idx="17">
                  <c:v>36552</c:v>
                </c:pt>
                <c:pt idx="18">
                  <c:v>36553</c:v>
                </c:pt>
                <c:pt idx="19">
                  <c:v>36570</c:v>
                </c:pt>
                <c:pt idx="20">
                  <c:v>36571</c:v>
                </c:pt>
                <c:pt idx="21">
                  <c:v>36572</c:v>
                </c:pt>
                <c:pt idx="22">
                  <c:v>36573</c:v>
                </c:pt>
                <c:pt idx="23">
                  <c:v>36574</c:v>
                </c:pt>
                <c:pt idx="24">
                  <c:v>36577</c:v>
                </c:pt>
                <c:pt idx="25">
                  <c:v>36578</c:v>
                </c:pt>
                <c:pt idx="26">
                  <c:v>36579</c:v>
                </c:pt>
                <c:pt idx="27">
                  <c:v>36580</c:v>
                </c:pt>
                <c:pt idx="28">
                  <c:v>36581</c:v>
                </c:pt>
                <c:pt idx="29">
                  <c:v>36584</c:v>
                </c:pt>
                <c:pt idx="30">
                  <c:v>36585</c:v>
                </c:pt>
                <c:pt idx="31">
                  <c:v>36586</c:v>
                </c:pt>
                <c:pt idx="32">
                  <c:v>36587</c:v>
                </c:pt>
                <c:pt idx="33">
                  <c:v>36588</c:v>
                </c:pt>
                <c:pt idx="34">
                  <c:v>36591</c:v>
                </c:pt>
                <c:pt idx="35">
                  <c:v>36592</c:v>
                </c:pt>
                <c:pt idx="36">
                  <c:v>36593</c:v>
                </c:pt>
                <c:pt idx="37">
                  <c:v>36594</c:v>
                </c:pt>
                <c:pt idx="38">
                  <c:v>36595</c:v>
                </c:pt>
                <c:pt idx="39">
                  <c:v>36598</c:v>
                </c:pt>
                <c:pt idx="40">
                  <c:v>36599</c:v>
                </c:pt>
                <c:pt idx="41">
                  <c:v>36600</c:v>
                </c:pt>
                <c:pt idx="42">
                  <c:v>36601</c:v>
                </c:pt>
                <c:pt idx="43">
                  <c:v>36602</c:v>
                </c:pt>
                <c:pt idx="44">
                  <c:v>36605</c:v>
                </c:pt>
                <c:pt idx="45">
                  <c:v>36606</c:v>
                </c:pt>
                <c:pt idx="46">
                  <c:v>36607</c:v>
                </c:pt>
                <c:pt idx="47">
                  <c:v>36608</c:v>
                </c:pt>
                <c:pt idx="48">
                  <c:v>36609</c:v>
                </c:pt>
                <c:pt idx="49">
                  <c:v>36612</c:v>
                </c:pt>
                <c:pt idx="50">
                  <c:v>36613</c:v>
                </c:pt>
                <c:pt idx="51">
                  <c:v>36614</c:v>
                </c:pt>
                <c:pt idx="52">
                  <c:v>36615</c:v>
                </c:pt>
                <c:pt idx="53">
                  <c:v>36616</c:v>
                </c:pt>
                <c:pt idx="54">
                  <c:v>36619</c:v>
                </c:pt>
                <c:pt idx="55">
                  <c:v>36620</c:v>
                </c:pt>
                <c:pt idx="56">
                  <c:v>36621</c:v>
                </c:pt>
                <c:pt idx="57">
                  <c:v>36622</c:v>
                </c:pt>
                <c:pt idx="58">
                  <c:v>36623</c:v>
                </c:pt>
                <c:pt idx="59">
                  <c:v>36626</c:v>
                </c:pt>
                <c:pt idx="60">
                  <c:v>36627</c:v>
                </c:pt>
                <c:pt idx="61">
                  <c:v>36628</c:v>
                </c:pt>
                <c:pt idx="62">
                  <c:v>36629</c:v>
                </c:pt>
                <c:pt idx="63">
                  <c:v>36630</c:v>
                </c:pt>
                <c:pt idx="64">
                  <c:v>36633</c:v>
                </c:pt>
                <c:pt idx="65">
                  <c:v>36634</c:v>
                </c:pt>
                <c:pt idx="66">
                  <c:v>36635</c:v>
                </c:pt>
                <c:pt idx="67">
                  <c:v>36636</c:v>
                </c:pt>
                <c:pt idx="68">
                  <c:v>36637</c:v>
                </c:pt>
                <c:pt idx="69">
                  <c:v>36640</c:v>
                </c:pt>
                <c:pt idx="70">
                  <c:v>36641</c:v>
                </c:pt>
                <c:pt idx="71">
                  <c:v>36642</c:v>
                </c:pt>
                <c:pt idx="72">
                  <c:v>36643</c:v>
                </c:pt>
                <c:pt idx="73">
                  <c:v>36644</c:v>
                </c:pt>
                <c:pt idx="74">
                  <c:v>36654</c:v>
                </c:pt>
                <c:pt idx="75">
                  <c:v>36655</c:v>
                </c:pt>
                <c:pt idx="76">
                  <c:v>36656</c:v>
                </c:pt>
                <c:pt idx="77">
                  <c:v>36657</c:v>
                </c:pt>
                <c:pt idx="78">
                  <c:v>36658</c:v>
                </c:pt>
                <c:pt idx="79">
                  <c:v>36661</c:v>
                </c:pt>
                <c:pt idx="80">
                  <c:v>36662</c:v>
                </c:pt>
                <c:pt idx="81">
                  <c:v>36663</c:v>
                </c:pt>
                <c:pt idx="82">
                  <c:v>36664</c:v>
                </c:pt>
                <c:pt idx="83">
                  <c:v>36665</c:v>
                </c:pt>
                <c:pt idx="84">
                  <c:v>36668</c:v>
                </c:pt>
                <c:pt idx="85">
                  <c:v>36669</c:v>
                </c:pt>
                <c:pt idx="86">
                  <c:v>36670</c:v>
                </c:pt>
                <c:pt idx="87">
                  <c:v>36671</c:v>
                </c:pt>
                <c:pt idx="88">
                  <c:v>36672</c:v>
                </c:pt>
                <c:pt idx="89">
                  <c:v>36675</c:v>
                </c:pt>
                <c:pt idx="90">
                  <c:v>36676</c:v>
                </c:pt>
                <c:pt idx="91">
                  <c:v>36677</c:v>
                </c:pt>
                <c:pt idx="92">
                  <c:v>36678</c:v>
                </c:pt>
                <c:pt idx="93">
                  <c:v>36679</c:v>
                </c:pt>
                <c:pt idx="94">
                  <c:v>36682</c:v>
                </c:pt>
                <c:pt idx="95">
                  <c:v>36683</c:v>
                </c:pt>
                <c:pt idx="96">
                  <c:v>36684</c:v>
                </c:pt>
                <c:pt idx="97">
                  <c:v>36685</c:v>
                </c:pt>
                <c:pt idx="98">
                  <c:v>36686</c:v>
                </c:pt>
                <c:pt idx="99">
                  <c:v>36689</c:v>
                </c:pt>
                <c:pt idx="100">
                  <c:v>36690</c:v>
                </c:pt>
                <c:pt idx="101">
                  <c:v>36691</c:v>
                </c:pt>
                <c:pt idx="102">
                  <c:v>36692</c:v>
                </c:pt>
                <c:pt idx="103">
                  <c:v>36693</c:v>
                </c:pt>
                <c:pt idx="104">
                  <c:v>36696</c:v>
                </c:pt>
                <c:pt idx="105">
                  <c:v>36697</c:v>
                </c:pt>
                <c:pt idx="106">
                  <c:v>36698</c:v>
                </c:pt>
                <c:pt idx="107">
                  <c:v>36699</c:v>
                </c:pt>
                <c:pt idx="108">
                  <c:v>36700</c:v>
                </c:pt>
                <c:pt idx="109">
                  <c:v>36703</c:v>
                </c:pt>
                <c:pt idx="110">
                  <c:v>36704</c:v>
                </c:pt>
                <c:pt idx="111">
                  <c:v>36705</c:v>
                </c:pt>
                <c:pt idx="112">
                  <c:v>36706</c:v>
                </c:pt>
                <c:pt idx="113">
                  <c:v>36707</c:v>
                </c:pt>
                <c:pt idx="114">
                  <c:v>36710</c:v>
                </c:pt>
                <c:pt idx="115">
                  <c:v>36711</c:v>
                </c:pt>
                <c:pt idx="116">
                  <c:v>36712</c:v>
                </c:pt>
                <c:pt idx="117">
                  <c:v>36713</c:v>
                </c:pt>
                <c:pt idx="118">
                  <c:v>36714</c:v>
                </c:pt>
                <c:pt idx="119">
                  <c:v>36717</c:v>
                </c:pt>
                <c:pt idx="120">
                  <c:v>36718</c:v>
                </c:pt>
                <c:pt idx="121">
                  <c:v>36719</c:v>
                </c:pt>
                <c:pt idx="122">
                  <c:v>36720</c:v>
                </c:pt>
                <c:pt idx="123">
                  <c:v>36721</c:v>
                </c:pt>
                <c:pt idx="124">
                  <c:v>36724</c:v>
                </c:pt>
                <c:pt idx="125">
                  <c:v>36725</c:v>
                </c:pt>
                <c:pt idx="126">
                  <c:v>36726</c:v>
                </c:pt>
                <c:pt idx="127">
                  <c:v>36727</c:v>
                </c:pt>
                <c:pt idx="128">
                  <c:v>36728</c:v>
                </c:pt>
                <c:pt idx="129">
                  <c:v>36731</c:v>
                </c:pt>
                <c:pt idx="130">
                  <c:v>36732</c:v>
                </c:pt>
                <c:pt idx="131">
                  <c:v>36733</c:v>
                </c:pt>
                <c:pt idx="132">
                  <c:v>36734</c:v>
                </c:pt>
                <c:pt idx="133">
                  <c:v>36735</c:v>
                </c:pt>
                <c:pt idx="134">
                  <c:v>36738</c:v>
                </c:pt>
                <c:pt idx="135">
                  <c:v>36739</c:v>
                </c:pt>
                <c:pt idx="136">
                  <c:v>36740</c:v>
                </c:pt>
                <c:pt idx="137">
                  <c:v>36741</c:v>
                </c:pt>
                <c:pt idx="138">
                  <c:v>36742</c:v>
                </c:pt>
                <c:pt idx="139">
                  <c:v>36745</c:v>
                </c:pt>
                <c:pt idx="140">
                  <c:v>36746</c:v>
                </c:pt>
                <c:pt idx="141">
                  <c:v>36747</c:v>
                </c:pt>
                <c:pt idx="142">
                  <c:v>36748</c:v>
                </c:pt>
                <c:pt idx="143">
                  <c:v>36749</c:v>
                </c:pt>
                <c:pt idx="144">
                  <c:v>36752</c:v>
                </c:pt>
                <c:pt idx="145">
                  <c:v>36753</c:v>
                </c:pt>
                <c:pt idx="146">
                  <c:v>36754</c:v>
                </c:pt>
                <c:pt idx="147">
                  <c:v>36755</c:v>
                </c:pt>
                <c:pt idx="148">
                  <c:v>36756</c:v>
                </c:pt>
                <c:pt idx="149">
                  <c:v>36759</c:v>
                </c:pt>
                <c:pt idx="150">
                  <c:v>36760</c:v>
                </c:pt>
                <c:pt idx="151">
                  <c:v>36761</c:v>
                </c:pt>
                <c:pt idx="152">
                  <c:v>36762</c:v>
                </c:pt>
                <c:pt idx="153">
                  <c:v>36763</c:v>
                </c:pt>
                <c:pt idx="154">
                  <c:v>36766</c:v>
                </c:pt>
                <c:pt idx="155">
                  <c:v>36767</c:v>
                </c:pt>
                <c:pt idx="156">
                  <c:v>36768</c:v>
                </c:pt>
                <c:pt idx="157">
                  <c:v>36769</c:v>
                </c:pt>
                <c:pt idx="158">
                  <c:v>36770</c:v>
                </c:pt>
                <c:pt idx="159">
                  <c:v>36773</c:v>
                </c:pt>
                <c:pt idx="160">
                  <c:v>36774</c:v>
                </c:pt>
                <c:pt idx="161">
                  <c:v>36775</c:v>
                </c:pt>
                <c:pt idx="162">
                  <c:v>36776</c:v>
                </c:pt>
                <c:pt idx="163">
                  <c:v>36777</c:v>
                </c:pt>
                <c:pt idx="164">
                  <c:v>36780</c:v>
                </c:pt>
                <c:pt idx="165">
                  <c:v>36781</c:v>
                </c:pt>
                <c:pt idx="166">
                  <c:v>36782</c:v>
                </c:pt>
                <c:pt idx="167">
                  <c:v>36783</c:v>
                </c:pt>
                <c:pt idx="168">
                  <c:v>36784</c:v>
                </c:pt>
                <c:pt idx="169">
                  <c:v>36787</c:v>
                </c:pt>
                <c:pt idx="170">
                  <c:v>36788</c:v>
                </c:pt>
                <c:pt idx="171">
                  <c:v>36789</c:v>
                </c:pt>
                <c:pt idx="172">
                  <c:v>36790</c:v>
                </c:pt>
                <c:pt idx="173">
                  <c:v>36791</c:v>
                </c:pt>
                <c:pt idx="174">
                  <c:v>36794</c:v>
                </c:pt>
                <c:pt idx="175">
                  <c:v>36795</c:v>
                </c:pt>
                <c:pt idx="176">
                  <c:v>36796</c:v>
                </c:pt>
                <c:pt idx="177">
                  <c:v>36797</c:v>
                </c:pt>
                <c:pt idx="178">
                  <c:v>36798</c:v>
                </c:pt>
                <c:pt idx="179">
                  <c:v>36808</c:v>
                </c:pt>
                <c:pt idx="180">
                  <c:v>36809</c:v>
                </c:pt>
                <c:pt idx="181">
                  <c:v>36810</c:v>
                </c:pt>
                <c:pt idx="182">
                  <c:v>36811</c:v>
                </c:pt>
                <c:pt idx="183">
                  <c:v>36812</c:v>
                </c:pt>
                <c:pt idx="184">
                  <c:v>36815</c:v>
                </c:pt>
                <c:pt idx="185">
                  <c:v>36816</c:v>
                </c:pt>
                <c:pt idx="186">
                  <c:v>36817</c:v>
                </c:pt>
                <c:pt idx="187">
                  <c:v>36818</c:v>
                </c:pt>
                <c:pt idx="188">
                  <c:v>36819</c:v>
                </c:pt>
                <c:pt idx="189">
                  <c:v>36822</c:v>
                </c:pt>
                <c:pt idx="190">
                  <c:v>36823</c:v>
                </c:pt>
                <c:pt idx="191">
                  <c:v>36824</c:v>
                </c:pt>
                <c:pt idx="192">
                  <c:v>36825</c:v>
                </c:pt>
                <c:pt idx="193">
                  <c:v>36826</c:v>
                </c:pt>
                <c:pt idx="194">
                  <c:v>36829</c:v>
                </c:pt>
                <c:pt idx="195">
                  <c:v>36830</c:v>
                </c:pt>
                <c:pt idx="196">
                  <c:v>36831</c:v>
                </c:pt>
                <c:pt idx="197">
                  <c:v>36832</c:v>
                </c:pt>
                <c:pt idx="198">
                  <c:v>36833</c:v>
                </c:pt>
                <c:pt idx="199">
                  <c:v>36836</c:v>
                </c:pt>
                <c:pt idx="200">
                  <c:v>36837</c:v>
                </c:pt>
                <c:pt idx="201">
                  <c:v>36838</c:v>
                </c:pt>
                <c:pt idx="202">
                  <c:v>36839</c:v>
                </c:pt>
                <c:pt idx="203">
                  <c:v>36840</c:v>
                </c:pt>
                <c:pt idx="204">
                  <c:v>36843</c:v>
                </c:pt>
                <c:pt idx="205">
                  <c:v>36844</c:v>
                </c:pt>
                <c:pt idx="206">
                  <c:v>36845</c:v>
                </c:pt>
                <c:pt idx="207">
                  <c:v>36846</c:v>
                </c:pt>
                <c:pt idx="208">
                  <c:v>36847</c:v>
                </c:pt>
                <c:pt idx="209">
                  <c:v>36850</c:v>
                </c:pt>
                <c:pt idx="210">
                  <c:v>36851</c:v>
                </c:pt>
                <c:pt idx="211">
                  <c:v>36852</c:v>
                </c:pt>
                <c:pt idx="212">
                  <c:v>36853</c:v>
                </c:pt>
                <c:pt idx="213">
                  <c:v>36854</c:v>
                </c:pt>
                <c:pt idx="214">
                  <c:v>36857</c:v>
                </c:pt>
                <c:pt idx="215">
                  <c:v>36858</c:v>
                </c:pt>
                <c:pt idx="216">
                  <c:v>36859</c:v>
                </c:pt>
                <c:pt idx="217">
                  <c:v>36860</c:v>
                </c:pt>
                <c:pt idx="218">
                  <c:v>36861</c:v>
                </c:pt>
                <c:pt idx="219">
                  <c:v>36864</c:v>
                </c:pt>
                <c:pt idx="220">
                  <c:v>36865</c:v>
                </c:pt>
                <c:pt idx="221">
                  <c:v>36866</c:v>
                </c:pt>
                <c:pt idx="222">
                  <c:v>36867</c:v>
                </c:pt>
                <c:pt idx="223">
                  <c:v>36868</c:v>
                </c:pt>
                <c:pt idx="224">
                  <c:v>36871</c:v>
                </c:pt>
                <c:pt idx="225">
                  <c:v>36872</c:v>
                </c:pt>
                <c:pt idx="226">
                  <c:v>36873</c:v>
                </c:pt>
                <c:pt idx="227">
                  <c:v>36874</c:v>
                </c:pt>
                <c:pt idx="228">
                  <c:v>36875</c:v>
                </c:pt>
                <c:pt idx="229">
                  <c:v>36878</c:v>
                </c:pt>
                <c:pt idx="230">
                  <c:v>36879</c:v>
                </c:pt>
                <c:pt idx="231">
                  <c:v>36880</c:v>
                </c:pt>
                <c:pt idx="232">
                  <c:v>36881</c:v>
                </c:pt>
                <c:pt idx="233">
                  <c:v>36882</c:v>
                </c:pt>
                <c:pt idx="234">
                  <c:v>36885</c:v>
                </c:pt>
                <c:pt idx="235">
                  <c:v>36886</c:v>
                </c:pt>
                <c:pt idx="236">
                  <c:v>36887</c:v>
                </c:pt>
                <c:pt idx="237">
                  <c:v>36888</c:v>
                </c:pt>
                <c:pt idx="238">
                  <c:v>36889</c:v>
                </c:pt>
                <c:pt idx="239">
                  <c:v>36893</c:v>
                </c:pt>
                <c:pt idx="240">
                  <c:v>36894</c:v>
                </c:pt>
                <c:pt idx="241">
                  <c:v>36895</c:v>
                </c:pt>
                <c:pt idx="242">
                  <c:v>36896</c:v>
                </c:pt>
                <c:pt idx="243">
                  <c:v>36899</c:v>
                </c:pt>
                <c:pt idx="244">
                  <c:v>36900</c:v>
                </c:pt>
                <c:pt idx="245">
                  <c:v>36901</c:v>
                </c:pt>
                <c:pt idx="246">
                  <c:v>36902</c:v>
                </c:pt>
                <c:pt idx="247">
                  <c:v>36903</c:v>
                </c:pt>
                <c:pt idx="248">
                  <c:v>36906</c:v>
                </c:pt>
                <c:pt idx="249">
                  <c:v>36907</c:v>
                </c:pt>
                <c:pt idx="250">
                  <c:v>36908</c:v>
                </c:pt>
                <c:pt idx="251">
                  <c:v>36909</c:v>
                </c:pt>
                <c:pt idx="252">
                  <c:v>36910</c:v>
                </c:pt>
                <c:pt idx="253">
                  <c:v>36927</c:v>
                </c:pt>
                <c:pt idx="254">
                  <c:v>36928</c:v>
                </c:pt>
                <c:pt idx="255">
                  <c:v>36929</c:v>
                </c:pt>
                <c:pt idx="256">
                  <c:v>36930</c:v>
                </c:pt>
                <c:pt idx="257">
                  <c:v>36931</c:v>
                </c:pt>
                <c:pt idx="258">
                  <c:v>36934</c:v>
                </c:pt>
                <c:pt idx="259">
                  <c:v>36935</c:v>
                </c:pt>
                <c:pt idx="260">
                  <c:v>36936</c:v>
                </c:pt>
                <c:pt idx="261">
                  <c:v>36937</c:v>
                </c:pt>
                <c:pt idx="262">
                  <c:v>36938</c:v>
                </c:pt>
                <c:pt idx="263">
                  <c:v>36941</c:v>
                </c:pt>
                <c:pt idx="264">
                  <c:v>36942</c:v>
                </c:pt>
                <c:pt idx="265">
                  <c:v>36943</c:v>
                </c:pt>
                <c:pt idx="266">
                  <c:v>36944</c:v>
                </c:pt>
                <c:pt idx="267">
                  <c:v>36945</c:v>
                </c:pt>
                <c:pt idx="268">
                  <c:v>36948</c:v>
                </c:pt>
                <c:pt idx="269">
                  <c:v>36949</c:v>
                </c:pt>
                <c:pt idx="270">
                  <c:v>36950</c:v>
                </c:pt>
                <c:pt idx="271">
                  <c:v>36951</c:v>
                </c:pt>
                <c:pt idx="272">
                  <c:v>36952</c:v>
                </c:pt>
                <c:pt idx="273">
                  <c:v>36955</c:v>
                </c:pt>
                <c:pt idx="274">
                  <c:v>36956</c:v>
                </c:pt>
                <c:pt idx="275">
                  <c:v>36957</c:v>
                </c:pt>
                <c:pt idx="276">
                  <c:v>36958</c:v>
                </c:pt>
                <c:pt idx="277">
                  <c:v>36959</c:v>
                </c:pt>
                <c:pt idx="278">
                  <c:v>36962</c:v>
                </c:pt>
                <c:pt idx="279">
                  <c:v>36963</c:v>
                </c:pt>
                <c:pt idx="280">
                  <c:v>36964</c:v>
                </c:pt>
                <c:pt idx="281">
                  <c:v>36965</c:v>
                </c:pt>
                <c:pt idx="282">
                  <c:v>36966</c:v>
                </c:pt>
                <c:pt idx="283">
                  <c:v>36969</c:v>
                </c:pt>
                <c:pt idx="284">
                  <c:v>36970</c:v>
                </c:pt>
                <c:pt idx="285">
                  <c:v>36971</c:v>
                </c:pt>
                <c:pt idx="286">
                  <c:v>36972</c:v>
                </c:pt>
                <c:pt idx="287">
                  <c:v>36973</c:v>
                </c:pt>
                <c:pt idx="288">
                  <c:v>36976</c:v>
                </c:pt>
                <c:pt idx="289">
                  <c:v>36977</c:v>
                </c:pt>
                <c:pt idx="290">
                  <c:v>36978</c:v>
                </c:pt>
                <c:pt idx="291">
                  <c:v>36979</c:v>
                </c:pt>
                <c:pt idx="292">
                  <c:v>36980</c:v>
                </c:pt>
                <c:pt idx="293">
                  <c:v>36983</c:v>
                </c:pt>
                <c:pt idx="294">
                  <c:v>36984</c:v>
                </c:pt>
                <c:pt idx="295">
                  <c:v>36985</c:v>
                </c:pt>
                <c:pt idx="296">
                  <c:v>36986</c:v>
                </c:pt>
                <c:pt idx="297">
                  <c:v>36987</c:v>
                </c:pt>
                <c:pt idx="298">
                  <c:v>36990</c:v>
                </c:pt>
                <c:pt idx="299">
                  <c:v>36991</c:v>
                </c:pt>
                <c:pt idx="300">
                  <c:v>36992</c:v>
                </c:pt>
                <c:pt idx="301">
                  <c:v>36993</c:v>
                </c:pt>
                <c:pt idx="302">
                  <c:v>36994</c:v>
                </c:pt>
                <c:pt idx="303">
                  <c:v>36997</c:v>
                </c:pt>
                <c:pt idx="304">
                  <c:v>36998</c:v>
                </c:pt>
                <c:pt idx="305">
                  <c:v>36999</c:v>
                </c:pt>
                <c:pt idx="306">
                  <c:v>37000</c:v>
                </c:pt>
                <c:pt idx="307">
                  <c:v>37001</c:v>
                </c:pt>
                <c:pt idx="308">
                  <c:v>37004</c:v>
                </c:pt>
                <c:pt idx="309">
                  <c:v>37005</c:v>
                </c:pt>
                <c:pt idx="310">
                  <c:v>37006</c:v>
                </c:pt>
                <c:pt idx="311">
                  <c:v>37007</c:v>
                </c:pt>
                <c:pt idx="312">
                  <c:v>37008</c:v>
                </c:pt>
                <c:pt idx="313">
                  <c:v>37011</c:v>
                </c:pt>
                <c:pt idx="314">
                  <c:v>37019</c:v>
                </c:pt>
                <c:pt idx="315">
                  <c:v>37020</c:v>
                </c:pt>
                <c:pt idx="316">
                  <c:v>37021</c:v>
                </c:pt>
                <c:pt idx="317">
                  <c:v>37022</c:v>
                </c:pt>
                <c:pt idx="318">
                  <c:v>37025</c:v>
                </c:pt>
                <c:pt idx="319">
                  <c:v>37026</c:v>
                </c:pt>
                <c:pt idx="320">
                  <c:v>37027</c:v>
                </c:pt>
                <c:pt idx="321">
                  <c:v>37028</c:v>
                </c:pt>
                <c:pt idx="322">
                  <c:v>37029</c:v>
                </c:pt>
                <c:pt idx="323">
                  <c:v>37032</c:v>
                </c:pt>
                <c:pt idx="324">
                  <c:v>37033</c:v>
                </c:pt>
                <c:pt idx="325">
                  <c:v>37034</c:v>
                </c:pt>
                <c:pt idx="326">
                  <c:v>37035</c:v>
                </c:pt>
                <c:pt idx="327">
                  <c:v>37036</c:v>
                </c:pt>
                <c:pt idx="328">
                  <c:v>37039</c:v>
                </c:pt>
                <c:pt idx="329">
                  <c:v>37040</c:v>
                </c:pt>
                <c:pt idx="330">
                  <c:v>37041</c:v>
                </c:pt>
                <c:pt idx="331">
                  <c:v>37042</c:v>
                </c:pt>
                <c:pt idx="332">
                  <c:v>37043</c:v>
                </c:pt>
                <c:pt idx="333">
                  <c:v>37046</c:v>
                </c:pt>
                <c:pt idx="334">
                  <c:v>37047</c:v>
                </c:pt>
                <c:pt idx="335">
                  <c:v>37048</c:v>
                </c:pt>
                <c:pt idx="336">
                  <c:v>37049</c:v>
                </c:pt>
                <c:pt idx="337">
                  <c:v>37050</c:v>
                </c:pt>
                <c:pt idx="338">
                  <c:v>37053</c:v>
                </c:pt>
                <c:pt idx="339">
                  <c:v>37054</c:v>
                </c:pt>
                <c:pt idx="340">
                  <c:v>37055</c:v>
                </c:pt>
                <c:pt idx="341">
                  <c:v>37056</c:v>
                </c:pt>
                <c:pt idx="342">
                  <c:v>37057</c:v>
                </c:pt>
                <c:pt idx="343">
                  <c:v>37060</c:v>
                </c:pt>
                <c:pt idx="344">
                  <c:v>37061</c:v>
                </c:pt>
                <c:pt idx="345">
                  <c:v>37062</c:v>
                </c:pt>
                <c:pt idx="346">
                  <c:v>37063</c:v>
                </c:pt>
                <c:pt idx="347">
                  <c:v>37064</c:v>
                </c:pt>
                <c:pt idx="348">
                  <c:v>37067</c:v>
                </c:pt>
                <c:pt idx="349">
                  <c:v>37068</c:v>
                </c:pt>
                <c:pt idx="350">
                  <c:v>37069</c:v>
                </c:pt>
                <c:pt idx="351">
                  <c:v>37070</c:v>
                </c:pt>
                <c:pt idx="352">
                  <c:v>37071</c:v>
                </c:pt>
                <c:pt idx="353">
                  <c:v>37074</c:v>
                </c:pt>
                <c:pt idx="354">
                  <c:v>37075</c:v>
                </c:pt>
                <c:pt idx="355">
                  <c:v>37076</c:v>
                </c:pt>
                <c:pt idx="356">
                  <c:v>37077</c:v>
                </c:pt>
                <c:pt idx="357">
                  <c:v>37078</c:v>
                </c:pt>
                <c:pt idx="358">
                  <c:v>37081</c:v>
                </c:pt>
                <c:pt idx="359">
                  <c:v>37082</c:v>
                </c:pt>
                <c:pt idx="360">
                  <c:v>37083</c:v>
                </c:pt>
                <c:pt idx="361">
                  <c:v>37084</c:v>
                </c:pt>
                <c:pt idx="362">
                  <c:v>37085</c:v>
                </c:pt>
                <c:pt idx="363">
                  <c:v>37088</c:v>
                </c:pt>
                <c:pt idx="364">
                  <c:v>37089</c:v>
                </c:pt>
                <c:pt idx="365">
                  <c:v>37090</c:v>
                </c:pt>
                <c:pt idx="366">
                  <c:v>37091</c:v>
                </c:pt>
                <c:pt idx="367">
                  <c:v>37092</c:v>
                </c:pt>
                <c:pt idx="368">
                  <c:v>37095</c:v>
                </c:pt>
                <c:pt idx="369">
                  <c:v>37096</c:v>
                </c:pt>
                <c:pt idx="370">
                  <c:v>37097</c:v>
                </c:pt>
                <c:pt idx="371">
                  <c:v>37098</c:v>
                </c:pt>
                <c:pt idx="372">
                  <c:v>37099</c:v>
                </c:pt>
                <c:pt idx="373">
                  <c:v>37102</c:v>
                </c:pt>
                <c:pt idx="374">
                  <c:v>37103</c:v>
                </c:pt>
                <c:pt idx="375">
                  <c:v>37104</c:v>
                </c:pt>
                <c:pt idx="376">
                  <c:v>37105</c:v>
                </c:pt>
                <c:pt idx="377">
                  <c:v>37106</c:v>
                </c:pt>
                <c:pt idx="378">
                  <c:v>37109</c:v>
                </c:pt>
                <c:pt idx="379">
                  <c:v>37110</c:v>
                </c:pt>
                <c:pt idx="380">
                  <c:v>37111</c:v>
                </c:pt>
                <c:pt idx="381">
                  <c:v>37112</c:v>
                </c:pt>
                <c:pt idx="382">
                  <c:v>37113</c:v>
                </c:pt>
                <c:pt idx="383">
                  <c:v>37116</c:v>
                </c:pt>
                <c:pt idx="384">
                  <c:v>37117</c:v>
                </c:pt>
                <c:pt idx="385">
                  <c:v>37118</c:v>
                </c:pt>
                <c:pt idx="386">
                  <c:v>37119</c:v>
                </c:pt>
                <c:pt idx="387">
                  <c:v>37120</c:v>
                </c:pt>
                <c:pt idx="388">
                  <c:v>37123</c:v>
                </c:pt>
                <c:pt idx="389">
                  <c:v>37124</c:v>
                </c:pt>
                <c:pt idx="390">
                  <c:v>37125</c:v>
                </c:pt>
                <c:pt idx="391">
                  <c:v>37126</c:v>
                </c:pt>
                <c:pt idx="392">
                  <c:v>37127</c:v>
                </c:pt>
                <c:pt idx="393">
                  <c:v>37130</c:v>
                </c:pt>
                <c:pt idx="394">
                  <c:v>37131</c:v>
                </c:pt>
                <c:pt idx="395">
                  <c:v>37132</c:v>
                </c:pt>
                <c:pt idx="396">
                  <c:v>37133</c:v>
                </c:pt>
                <c:pt idx="397">
                  <c:v>37134</c:v>
                </c:pt>
                <c:pt idx="398">
                  <c:v>37137</c:v>
                </c:pt>
                <c:pt idx="399">
                  <c:v>37138</c:v>
                </c:pt>
                <c:pt idx="400">
                  <c:v>37139</c:v>
                </c:pt>
                <c:pt idx="401">
                  <c:v>37140</c:v>
                </c:pt>
                <c:pt idx="402">
                  <c:v>37141</c:v>
                </c:pt>
                <c:pt idx="403">
                  <c:v>37144</c:v>
                </c:pt>
                <c:pt idx="404">
                  <c:v>37145</c:v>
                </c:pt>
                <c:pt idx="405">
                  <c:v>37146</c:v>
                </c:pt>
                <c:pt idx="406">
                  <c:v>37147</c:v>
                </c:pt>
                <c:pt idx="407">
                  <c:v>37148</c:v>
                </c:pt>
                <c:pt idx="408">
                  <c:v>37151</c:v>
                </c:pt>
                <c:pt idx="409">
                  <c:v>37152</c:v>
                </c:pt>
                <c:pt idx="410">
                  <c:v>37153</c:v>
                </c:pt>
                <c:pt idx="411">
                  <c:v>37154</c:v>
                </c:pt>
                <c:pt idx="412">
                  <c:v>37155</c:v>
                </c:pt>
                <c:pt idx="413">
                  <c:v>37158</c:v>
                </c:pt>
                <c:pt idx="414">
                  <c:v>37159</c:v>
                </c:pt>
                <c:pt idx="415">
                  <c:v>37160</c:v>
                </c:pt>
                <c:pt idx="416">
                  <c:v>37161</c:v>
                </c:pt>
                <c:pt idx="417">
                  <c:v>37162</c:v>
                </c:pt>
                <c:pt idx="418">
                  <c:v>37172</c:v>
                </c:pt>
                <c:pt idx="419">
                  <c:v>37173</c:v>
                </c:pt>
                <c:pt idx="420">
                  <c:v>37174</c:v>
                </c:pt>
                <c:pt idx="421">
                  <c:v>37175</c:v>
                </c:pt>
                <c:pt idx="422">
                  <c:v>37176</c:v>
                </c:pt>
                <c:pt idx="423">
                  <c:v>37179</c:v>
                </c:pt>
                <c:pt idx="424">
                  <c:v>37180</c:v>
                </c:pt>
                <c:pt idx="425">
                  <c:v>37181</c:v>
                </c:pt>
                <c:pt idx="426">
                  <c:v>37182</c:v>
                </c:pt>
                <c:pt idx="427">
                  <c:v>37183</c:v>
                </c:pt>
                <c:pt idx="428">
                  <c:v>37186</c:v>
                </c:pt>
                <c:pt idx="429">
                  <c:v>37187</c:v>
                </c:pt>
                <c:pt idx="430">
                  <c:v>37188</c:v>
                </c:pt>
                <c:pt idx="431">
                  <c:v>37189</c:v>
                </c:pt>
                <c:pt idx="432">
                  <c:v>37190</c:v>
                </c:pt>
                <c:pt idx="433">
                  <c:v>37193</c:v>
                </c:pt>
                <c:pt idx="434">
                  <c:v>37194</c:v>
                </c:pt>
                <c:pt idx="435">
                  <c:v>37195</c:v>
                </c:pt>
                <c:pt idx="436">
                  <c:v>37196</c:v>
                </c:pt>
                <c:pt idx="437">
                  <c:v>37197</c:v>
                </c:pt>
                <c:pt idx="438">
                  <c:v>37200</c:v>
                </c:pt>
                <c:pt idx="439">
                  <c:v>37201</c:v>
                </c:pt>
                <c:pt idx="440">
                  <c:v>37202</c:v>
                </c:pt>
                <c:pt idx="441">
                  <c:v>37203</c:v>
                </c:pt>
                <c:pt idx="442">
                  <c:v>37204</c:v>
                </c:pt>
                <c:pt idx="443">
                  <c:v>37207</c:v>
                </c:pt>
                <c:pt idx="444">
                  <c:v>37208</c:v>
                </c:pt>
                <c:pt idx="445">
                  <c:v>37209</c:v>
                </c:pt>
                <c:pt idx="446">
                  <c:v>37210</c:v>
                </c:pt>
                <c:pt idx="447">
                  <c:v>37211</c:v>
                </c:pt>
                <c:pt idx="448">
                  <c:v>37214</c:v>
                </c:pt>
                <c:pt idx="449">
                  <c:v>37215</c:v>
                </c:pt>
                <c:pt idx="450">
                  <c:v>37216</c:v>
                </c:pt>
                <c:pt idx="451">
                  <c:v>37217</c:v>
                </c:pt>
                <c:pt idx="452">
                  <c:v>37218</c:v>
                </c:pt>
                <c:pt idx="453">
                  <c:v>37221</c:v>
                </c:pt>
                <c:pt idx="454">
                  <c:v>37222</c:v>
                </c:pt>
                <c:pt idx="455">
                  <c:v>37223</c:v>
                </c:pt>
                <c:pt idx="456">
                  <c:v>37224</c:v>
                </c:pt>
                <c:pt idx="457">
                  <c:v>37225</c:v>
                </c:pt>
                <c:pt idx="458">
                  <c:v>37228</c:v>
                </c:pt>
                <c:pt idx="459">
                  <c:v>37229</c:v>
                </c:pt>
                <c:pt idx="460">
                  <c:v>37230</c:v>
                </c:pt>
                <c:pt idx="461">
                  <c:v>37231</c:v>
                </c:pt>
                <c:pt idx="462">
                  <c:v>37232</c:v>
                </c:pt>
                <c:pt idx="463">
                  <c:v>37235</c:v>
                </c:pt>
                <c:pt idx="464">
                  <c:v>37236</c:v>
                </c:pt>
                <c:pt idx="465">
                  <c:v>37237</c:v>
                </c:pt>
                <c:pt idx="466">
                  <c:v>37238</c:v>
                </c:pt>
                <c:pt idx="467">
                  <c:v>37239</c:v>
                </c:pt>
                <c:pt idx="468">
                  <c:v>37242</c:v>
                </c:pt>
                <c:pt idx="469">
                  <c:v>37243</c:v>
                </c:pt>
                <c:pt idx="470">
                  <c:v>37244</c:v>
                </c:pt>
                <c:pt idx="471">
                  <c:v>37245</c:v>
                </c:pt>
                <c:pt idx="472">
                  <c:v>37246</c:v>
                </c:pt>
                <c:pt idx="473">
                  <c:v>37249</c:v>
                </c:pt>
                <c:pt idx="474">
                  <c:v>37250</c:v>
                </c:pt>
                <c:pt idx="475">
                  <c:v>37251</c:v>
                </c:pt>
                <c:pt idx="476">
                  <c:v>37252</c:v>
                </c:pt>
                <c:pt idx="477">
                  <c:v>37253</c:v>
                </c:pt>
                <c:pt idx="478">
                  <c:v>37256</c:v>
                </c:pt>
                <c:pt idx="479">
                  <c:v>37260</c:v>
                </c:pt>
                <c:pt idx="480">
                  <c:v>37263</c:v>
                </c:pt>
                <c:pt idx="481">
                  <c:v>37264</c:v>
                </c:pt>
                <c:pt idx="482">
                  <c:v>37265</c:v>
                </c:pt>
                <c:pt idx="483">
                  <c:v>37266</c:v>
                </c:pt>
                <c:pt idx="484">
                  <c:v>37267</c:v>
                </c:pt>
                <c:pt idx="485">
                  <c:v>37270</c:v>
                </c:pt>
                <c:pt idx="486">
                  <c:v>37271</c:v>
                </c:pt>
                <c:pt idx="487">
                  <c:v>37272</c:v>
                </c:pt>
                <c:pt idx="488">
                  <c:v>37273</c:v>
                </c:pt>
                <c:pt idx="489">
                  <c:v>37274</c:v>
                </c:pt>
                <c:pt idx="490">
                  <c:v>37277</c:v>
                </c:pt>
                <c:pt idx="491">
                  <c:v>37278</c:v>
                </c:pt>
                <c:pt idx="492">
                  <c:v>37279</c:v>
                </c:pt>
                <c:pt idx="493">
                  <c:v>37280</c:v>
                </c:pt>
                <c:pt idx="494">
                  <c:v>37281</c:v>
                </c:pt>
                <c:pt idx="495">
                  <c:v>37284</c:v>
                </c:pt>
                <c:pt idx="496">
                  <c:v>37285</c:v>
                </c:pt>
                <c:pt idx="497">
                  <c:v>37286</c:v>
                </c:pt>
                <c:pt idx="498">
                  <c:v>37287</c:v>
                </c:pt>
                <c:pt idx="499">
                  <c:v>37288</c:v>
                </c:pt>
                <c:pt idx="500">
                  <c:v>37291</c:v>
                </c:pt>
                <c:pt idx="501">
                  <c:v>37292</c:v>
                </c:pt>
                <c:pt idx="502">
                  <c:v>37293</c:v>
                </c:pt>
                <c:pt idx="503">
                  <c:v>37294</c:v>
                </c:pt>
                <c:pt idx="504">
                  <c:v>37295</c:v>
                </c:pt>
                <c:pt idx="505">
                  <c:v>37312</c:v>
                </c:pt>
                <c:pt idx="506">
                  <c:v>37313</c:v>
                </c:pt>
                <c:pt idx="507">
                  <c:v>37314</c:v>
                </c:pt>
                <c:pt idx="508">
                  <c:v>37315</c:v>
                </c:pt>
                <c:pt idx="509">
                  <c:v>37316</c:v>
                </c:pt>
                <c:pt idx="510">
                  <c:v>37319</c:v>
                </c:pt>
                <c:pt idx="511">
                  <c:v>37320</c:v>
                </c:pt>
                <c:pt idx="512">
                  <c:v>37321</c:v>
                </c:pt>
                <c:pt idx="513">
                  <c:v>37322</c:v>
                </c:pt>
                <c:pt idx="514">
                  <c:v>37323</c:v>
                </c:pt>
                <c:pt idx="515">
                  <c:v>37326</c:v>
                </c:pt>
                <c:pt idx="516">
                  <c:v>37327</c:v>
                </c:pt>
                <c:pt idx="517">
                  <c:v>37328</c:v>
                </c:pt>
                <c:pt idx="518">
                  <c:v>37329</c:v>
                </c:pt>
                <c:pt idx="519">
                  <c:v>37330</c:v>
                </c:pt>
                <c:pt idx="520">
                  <c:v>37333</c:v>
                </c:pt>
                <c:pt idx="521">
                  <c:v>37334</c:v>
                </c:pt>
                <c:pt idx="522">
                  <c:v>37335</c:v>
                </c:pt>
                <c:pt idx="523">
                  <c:v>37336</c:v>
                </c:pt>
                <c:pt idx="524">
                  <c:v>37337</c:v>
                </c:pt>
                <c:pt idx="525">
                  <c:v>37340</c:v>
                </c:pt>
                <c:pt idx="526">
                  <c:v>37341</c:v>
                </c:pt>
                <c:pt idx="527">
                  <c:v>37342</c:v>
                </c:pt>
                <c:pt idx="528">
                  <c:v>37343</c:v>
                </c:pt>
                <c:pt idx="529">
                  <c:v>37344</c:v>
                </c:pt>
                <c:pt idx="530">
                  <c:v>37347</c:v>
                </c:pt>
                <c:pt idx="531">
                  <c:v>37348</c:v>
                </c:pt>
                <c:pt idx="532">
                  <c:v>37349</c:v>
                </c:pt>
                <c:pt idx="533">
                  <c:v>37350</c:v>
                </c:pt>
                <c:pt idx="534">
                  <c:v>37351</c:v>
                </c:pt>
                <c:pt idx="535">
                  <c:v>37354</c:v>
                </c:pt>
                <c:pt idx="536">
                  <c:v>37355</c:v>
                </c:pt>
                <c:pt idx="537">
                  <c:v>37356</c:v>
                </c:pt>
                <c:pt idx="538">
                  <c:v>37357</c:v>
                </c:pt>
                <c:pt idx="539">
                  <c:v>37358</c:v>
                </c:pt>
                <c:pt idx="540">
                  <c:v>37361</c:v>
                </c:pt>
                <c:pt idx="541">
                  <c:v>37362</c:v>
                </c:pt>
                <c:pt idx="542">
                  <c:v>37363</c:v>
                </c:pt>
                <c:pt idx="543">
                  <c:v>37364</c:v>
                </c:pt>
                <c:pt idx="544">
                  <c:v>37365</c:v>
                </c:pt>
                <c:pt idx="545">
                  <c:v>37368</c:v>
                </c:pt>
                <c:pt idx="546">
                  <c:v>37369</c:v>
                </c:pt>
                <c:pt idx="547">
                  <c:v>37370</c:v>
                </c:pt>
                <c:pt idx="548">
                  <c:v>37371</c:v>
                </c:pt>
                <c:pt idx="549">
                  <c:v>37372</c:v>
                </c:pt>
                <c:pt idx="550">
                  <c:v>37375</c:v>
                </c:pt>
                <c:pt idx="551">
                  <c:v>37376</c:v>
                </c:pt>
                <c:pt idx="552">
                  <c:v>37384</c:v>
                </c:pt>
                <c:pt idx="553">
                  <c:v>37385</c:v>
                </c:pt>
                <c:pt idx="554">
                  <c:v>37386</c:v>
                </c:pt>
                <c:pt idx="555">
                  <c:v>37389</c:v>
                </c:pt>
                <c:pt idx="556">
                  <c:v>37390</c:v>
                </c:pt>
                <c:pt idx="557">
                  <c:v>37391</c:v>
                </c:pt>
                <c:pt idx="558">
                  <c:v>37392</c:v>
                </c:pt>
                <c:pt idx="559">
                  <c:v>37393</c:v>
                </c:pt>
                <c:pt idx="560">
                  <c:v>37396</c:v>
                </c:pt>
                <c:pt idx="561">
                  <c:v>37397</c:v>
                </c:pt>
                <c:pt idx="562">
                  <c:v>37398</c:v>
                </c:pt>
                <c:pt idx="563">
                  <c:v>37399</c:v>
                </c:pt>
                <c:pt idx="564">
                  <c:v>37400</c:v>
                </c:pt>
                <c:pt idx="565">
                  <c:v>37403</c:v>
                </c:pt>
                <c:pt idx="566">
                  <c:v>37404</c:v>
                </c:pt>
                <c:pt idx="567">
                  <c:v>37405</c:v>
                </c:pt>
                <c:pt idx="568">
                  <c:v>37406</c:v>
                </c:pt>
                <c:pt idx="569">
                  <c:v>37407</c:v>
                </c:pt>
                <c:pt idx="570">
                  <c:v>37410</c:v>
                </c:pt>
                <c:pt idx="571">
                  <c:v>37411</c:v>
                </c:pt>
                <c:pt idx="572">
                  <c:v>37412</c:v>
                </c:pt>
                <c:pt idx="573">
                  <c:v>37413</c:v>
                </c:pt>
                <c:pt idx="574">
                  <c:v>37414</c:v>
                </c:pt>
                <c:pt idx="575">
                  <c:v>37417</c:v>
                </c:pt>
                <c:pt idx="576">
                  <c:v>37418</c:v>
                </c:pt>
                <c:pt idx="577">
                  <c:v>37419</c:v>
                </c:pt>
                <c:pt idx="578">
                  <c:v>37420</c:v>
                </c:pt>
                <c:pt idx="579">
                  <c:v>37421</c:v>
                </c:pt>
                <c:pt idx="580">
                  <c:v>37424</c:v>
                </c:pt>
                <c:pt idx="581">
                  <c:v>37425</c:v>
                </c:pt>
                <c:pt idx="582">
                  <c:v>37426</c:v>
                </c:pt>
                <c:pt idx="583">
                  <c:v>37427</c:v>
                </c:pt>
                <c:pt idx="584">
                  <c:v>37428</c:v>
                </c:pt>
                <c:pt idx="585">
                  <c:v>37431</c:v>
                </c:pt>
                <c:pt idx="586">
                  <c:v>37432</c:v>
                </c:pt>
                <c:pt idx="587">
                  <c:v>37433</c:v>
                </c:pt>
                <c:pt idx="588">
                  <c:v>37434</c:v>
                </c:pt>
                <c:pt idx="589">
                  <c:v>37435</c:v>
                </c:pt>
                <c:pt idx="590">
                  <c:v>37438</c:v>
                </c:pt>
                <c:pt idx="591">
                  <c:v>37439</c:v>
                </c:pt>
                <c:pt idx="592">
                  <c:v>37440</c:v>
                </c:pt>
                <c:pt idx="593">
                  <c:v>37441</c:v>
                </c:pt>
                <c:pt idx="594">
                  <c:v>37442</c:v>
                </c:pt>
                <c:pt idx="595">
                  <c:v>37445</c:v>
                </c:pt>
                <c:pt idx="596">
                  <c:v>37446</c:v>
                </c:pt>
                <c:pt idx="597">
                  <c:v>37447</c:v>
                </c:pt>
                <c:pt idx="598">
                  <c:v>37448</c:v>
                </c:pt>
                <c:pt idx="599">
                  <c:v>37449</c:v>
                </c:pt>
                <c:pt idx="600">
                  <c:v>37452</c:v>
                </c:pt>
                <c:pt idx="601">
                  <c:v>37453</c:v>
                </c:pt>
                <c:pt idx="602">
                  <c:v>37454</c:v>
                </c:pt>
                <c:pt idx="603">
                  <c:v>37455</c:v>
                </c:pt>
                <c:pt idx="604">
                  <c:v>37456</c:v>
                </c:pt>
                <c:pt idx="605">
                  <c:v>37459</c:v>
                </c:pt>
                <c:pt idx="606">
                  <c:v>37460</c:v>
                </c:pt>
                <c:pt idx="607">
                  <c:v>37461</c:v>
                </c:pt>
                <c:pt idx="608">
                  <c:v>37462</c:v>
                </c:pt>
                <c:pt idx="609">
                  <c:v>37463</c:v>
                </c:pt>
                <c:pt idx="610">
                  <c:v>37466</c:v>
                </c:pt>
                <c:pt idx="611">
                  <c:v>37467</c:v>
                </c:pt>
                <c:pt idx="612">
                  <c:v>37468</c:v>
                </c:pt>
                <c:pt idx="613">
                  <c:v>37469</c:v>
                </c:pt>
                <c:pt idx="614">
                  <c:v>37470</c:v>
                </c:pt>
                <c:pt idx="615">
                  <c:v>37473</c:v>
                </c:pt>
                <c:pt idx="616">
                  <c:v>37474</c:v>
                </c:pt>
                <c:pt idx="617">
                  <c:v>37475</c:v>
                </c:pt>
                <c:pt idx="618">
                  <c:v>37476</c:v>
                </c:pt>
                <c:pt idx="619">
                  <c:v>37477</c:v>
                </c:pt>
                <c:pt idx="620">
                  <c:v>37480</c:v>
                </c:pt>
                <c:pt idx="621">
                  <c:v>37481</c:v>
                </c:pt>
                <c:pt idx="622">
                  <c:v>37482</c:v>
                </c:pt>
                <c:pt idx="623">
                  <c:v>37483</c:v>
                </c:pt>
                <c:pt idx="624">
                  <c:v>37484</c:v>
                </c:pt>
                <c:pt idx="625">
                  <c:v>37487</c:v>
                </c:pt>
                <c:pt idx="626">
                  <c:v>37488</c:v>
                </c:pt>
                <c:pt idx="627">
                  <c:v>37489</c:v>
                </c:pt>
                <c:pt idx="628">
                  <c:v>37490</c:v>
                </c:pt>
                <c:pt idx="629">
                  <c:v>37491</c:v>
                </c:pt>
                <c:pt idx="630">
                  <c:v>37494</c:v>
                </c:pt>
                <c:pt idx="631">
                  <c:v>37495</c:v>
                </c:pt>
                <c:pt idx="632">
                  <c:v>37496</c:v>
                </c:pt>
                <c:pt idx="633">
                  <c:v>37497</c:v>
                </c:pt>
                <c:pt idx="634">
                  <c:v>37498</c:v>
                </c:pt>
                <c:pt idx="635">
                  <c:v>37501</c:v>
                </c:pt>
                <c:pt idx="636">
                  <c:v>37502</c:v>
                </c:pt>
                <c:pt idx="637">
                  <c:v>37503</c:v>
                </c:pt>
                <c:pt idx="638">
                  <c:v>37504</c:v>
                </c:pt>
                <c:pt idx="639">
                  <c:v>37505</c:v>
                </c:pt>
                <c:pt idx="640">
                  <c:v>37508</c:v>
                </c:pt>
                <c:pt idx="641">
                  <c:v>37509</c:v>
                </c:pt>
                <c:pt idx="642">
                  <c:v>37510</c:v>
                </c:pt>
                <c:pt idx="643">
                  <c:v>37511</c:v>
                </c:pt>
                <c:pt idx="644">
                  <c:v>37512</c:v>
                </c:pt>
                <c:pt idx="645">
                  <c:v>37515</c:v>
                </c:pt>
                <c:pt idx="646">
                  <c:v>37516</c:v>
                </c:pt>
                <c:pt idx="647">
                  <c:v>37517</c:v>
                </c:pt>
                <c:pt idx="648">
                  <c:v>37518</c:v>
                </c:pt>
                <c:pt idx="649">
                  <c:v>37519</c:v>
                </c:pt>
                <c:pt idx="650">
                  <c:v>37522</c:v>
                </c:pt>
                <c:pt idx="651">
                  <c:v>37523</c:v>
                </c:pt>
                <c:pt idx="652">
                  <c:v>37524</c:v>
                </c:pt>
                <c:pt idx="653">
                  <c:v>37525</c:v>
                </c:pt>
                <c:pt idx="654">
                  <c:v>37526</c:v>
                </c:pt>
                <c:pt idx="655">
                  <c:v>37537</c:v>
                </c:pt>
                <c:pt idx="656">
                  <c:v>37538</c:v>
                </c:pt>
                <c:pt idx="657">
                  <c:v>37539</c:v>
                </c:pt>
                <c:pt idx="658">
                  <c:v>37540</c:v>
                </c:pt>
                <c:pt idx="659">
                  <c:v>37543</c:v>
                </c:pt>
                <c:pt idx="660">
                  <c:v>37544</c:v>
                </c:pt>
                <c:pt idx="661">
                  <c:v>37545</c:v>
                </c:pt>
                <c:pt idx="662">
                  <c:v>37546</c:v>
                </c:pt>
                <c:pt idx="663">
                  <c:v>37547</c:v>
                </c:pt>
                <c:pt idx="664">
                  <c:v>37550</c:v>
                </c:pt>
                <c:pt idx="665">
                  <c:v>37551</c:v>
                </c:pt>
                <c:pt idx="666">
                  <c:v>37552</c:v>
                </c:pt>
                <c:pt idx="667">
                  <c:v>37553</c:v>
                </c:pt>
                <c:pt idx="668">
                  <c:v>37554</c:v>
                </c:pt>
                <c:pt idx="669">
                  <c:v>37557</c:v>
                </c:pt>
                <c:pt idx="670">
                  <c:v>37558</c:v>
                </c:pt>
                <c:pt idx="671">
                  <c:v>37559</c:v>
                </c:pt>
                <c:pt idx="672">
                  <c:v>37560</c:v>
                </c:pt>
                <c:pt idx="673">
                  <c:v>37561</c:v>
                </c:pt>
                <c:pt idx="674">
                  <c:v>37564</c:v>
                </c:pt>
                <c:pt idx="675">
                  <c:v>37565</c:v>
                </c:pt>
                <c:pt idx="676">
                  <c:v>37566</c:v>
                </c:pt>
                <c:pt idx="677">
                  <c:v>37567</c:v>
                </c:pt>
                <c:pt idx="678">
                  <c:v>37568</c:v>
                </c:pt>
                <c:pt idx="679">
                  <c:v>37571</c:v>
                </c:pt>
                <c:pt idx="680">
                  <c:v>37572</c:v>
                </c:pt>
                <c:pt idx="681">
                  <c:v>37573</c:v>
                </c:pt>
                <c:pt idx="682">
                  <c:v>37574</c:v>
                </c:pt>
                <c:pt idx="683">
                  <c:v>37575</c:v>
                </c:pt>
                <c:pt idx="684">
                  <c:v>37578</c:v>
                </c:pt>
                <c:pt idx="685">
                  <c:v>37579</c:v>
                </c:pt>
                <c:pt idx="686">
                  <c:v>37580</c:v>
                </c:pt>
                <c:pt idx="687">
                  <c:v>37581</c:v>
                </c:pt>
                <c:pt idx="688">
                  <c:v>37582</c:v>
                </c:pt>
                <c:pt idx="689">
                  <c:v>37585</c:v>
                </c:pt>
                <c:pt idx="690">
                  <c:v>37586</c:v>
                </c:pt>
                <c:pt idx="691">
                  <c:v>37587</c:v>
                </c:pt>
                <c:pt idx="692">
                  <c:v>37588</c:v>
                </c:pt>
                <c:pt idx="693">
                  <c:v>37589</c:v>
                </c:pt>
                <c:pt idx="694">
                  <c:v>37592</c:v>
                </c:pt>
                <c:pt idx="695">
                  <c:v>37593</c:v>
                </c:pt>
                <c:pt idx="696">
                  <c:v>37594</c:v>
                </c:pt>
                <c:pt idx="697">
                  <c:v>37595</c:v>
                </c:pt>
                <c:pt idx="698">
                  <c:v>37596</c:v>
                </c:pt>
                <c:pt idx="699">
                  <c:v>37599</c:v>
                </c:pt>
                <c:pt idx="700">
                  <c:v>37600</c:v>
                </c:pt>
                <c:pt idx="701">
                  <c:v>37601</c:v>
                </c:pt>
                <c:pt idx="702">
                  <c:v>37602</c:v>
                </c:pt>
                <c:pt idx="703">
                  <c:v>37603</c:v>
                </c:pt>
                <c:pt idx="704">
                  <c:v>37606</c:v>
                </c:pt>
                <c:pt idx="705">
                  <c:v>37607</c:v>
                </c:pt>
                <c:pt idx="706">
                  <c:v>37608</c:v>
                </c:pt>
                <c:pt idx="707">
                  <c:v>37609</c:v>
                </c:pt>
                <c:pt idx="708">
                  <c:v>37610</c:v>
                </c:pt>
                <c:pt idx="709">
                  <c:v>37613</c:v>
                </c:pt>
                <c:pt idx="710">
                  <c:v>37614</c:v>
                </c:pt>
                <c:pt idx="711">
                  <c:v>37615</c:v>
                </c:pt>
                <c:pt idx="712">
                  <c:v>37616</c:v>
                </c:pt>
                <c:pt idx="713">
                  <c:v>37617</c:v>
                </c:pt>
                <c:pt idx="714">
                  <c:v>37620</c:v>
                </c:pt>
                <c:pt idx="715">
                  <c:v>37621</c:v>
                </c:pt>
                <c:pt idx="716">
                  <c:v>37623</c:v>
                </c:pt>
                <c:pt idx="717">
                  <c:v>37624</c:v>
                </c:pt>
                <c:pt idx="718">
                  <c:v>37627</c:v>
                </c:pt>
                <c:pt idx="719">
                  <c:v>37628</c:v>
                </c:pt>
                <c:pt idx="720">
                  <c:v>37629</c:v>
                </c:pt>
                <c:pt idx="721">
                  <c:v>37630</c:v>
                </c:pt>
                <c:pt idx="722">
                  <c:v>37631</c:v>
                </c:pt>
                <c:pt idx="723">
                  <c:v>37634</c:v>
                </c:pt>
                <c:pt idx="724">
                  <c:v>37635</c:v>
                </c:pt>
                <c:pt idx="725">
                  <c:v>37636</c:v>
                </c:pt>
                <c:pt idx="726">
                  <c:v>37637</c:v>
                </c:pt>
                <c:pt idx="727">
                  <c:v>37638</c:v>
                </c:pt>
                <c:pt idx="728">
                  <c:v>37641</c:v>
                </c:pt>
                <c:pt idx="729">
                  <c:v>37642</c:v>
                </c:pt>
                <c:pt idx="730">
                  <c:v>37643</c:v>
                </c:pt>
                <c:pt idx="731">
                  <c:v>37644</c:v>
                </c:pt>
                <c:pt idx="732">
                  <c:v>37645</c:v>
                </c:pt>
                <c:pt idx="733">
                  <c:v>37648</c:v>
                </c:pt>
                <c:pt idx="734">
                  <c:v>37649</c:v>
                </c:pt>
                <c:pt idx="735">
                  <c:v>37650</c:v>
                </c:pt>
                <c:pt idx="736">
                  <c:v>37662</c:v>
                </c:pt>
                <c:pt idx="737">
                  <c:v>37663</c:v>
                </c:pt>
                <c:pt idx="738">
                  <c:v>37664</c:v>
                </c:pt>
                <c:pt idx="739">
                  <c:v>37665</c:v>
                </c:pt>
                <c:pt idx="740">
                  <c:v>37666</c:v>
                </c:pt>
                <c:pt idx="741">
                  <c:v>37669</c:v>
                </c:pt>
                <c:pt idx="742">
                  <c:v>37670</c:v>
                </c:pt>
                <c:pt idx="743">
                  <c:v>37671</c:v>
                </c:pt>
                <c:pt idx="744">
                  <c:v>37672</c:v>
                </c:pt>
                <c:pt idx="745">
                  <c:v>37673</c:v>
                </c:pt>
                <c:pt idx="746">
                  <c:v>37676</c:v>
                </c:pt>
                <c:pt idx="747">
                  <c:v>37677</c:v>
                </c:pt>
                <c:pt idx="748">
                  <c:v>37678</c:v>
                </c:pt>
                <c:pt idx="749">
                  <c:v>37679</c:v>
                </c:pt>
                <c:pt idx="750">
                  <c:v>37680</c:v>
                </c:pt>
                <c:pt idx="751">
                  <c:v>37683</c:v>
                </c:pt>
                <c:pt idx="752">
                  <c:v>37684</c:v>
                </c:pt>
                <c:pt idx="753">
                  <c:v>37685</c:v>
                </c:pt>
                <c:pt idx="754">
                  <c:v>37686</c:v>
                </c:pt>
                <c:pt idx="755">
                  <c:v>37687</c:v>
                </c:pt>
                <c:pt idx="756">
                  <c:v>37690</c:v>
                </c:pt>
                <c:pt idx="757">
                  <c:v>37691</c:v>
                </c:pt>
                <c:pt idx="758">
                  <c:v>37692</c:v>
                </c:pt>
                <c:pt idx="759">
                  <c:v>37693</c:v>
                </c:pt>
                <c:pt idx="760">
                  <c:v>37694</c:v>
                </c:pt>
                <c:pt idx="761">
                  <c:v>37697</c:v>
                </c:pt>
                <c:pt idx="762">
                  <c:v>37698</c:v>
                </c:pt>
                <c:pt idx="763">
                  <c:v>37699</c:v>
                </c:pt>
                <c:pt idx="764">
                  <c:v>37700</c:v>
                </c:pt>
                <c:pt idx="765">
                  <c:v>37701</c:v>
                </c:pt>
                <c:pt idx="766">
                  <c:v>37704</c:v>
                </c:pt>
                <c:pt idx="767">
                  <c:v>37705</c:v>
                </c:pt>
                <c:pt idx="768">
                  <c:v>37706</c:v>
                </c:pt>
                <c:pt idx="769">
                  <c:v>37707</c:v>
                </c:pt>
                <c:pt idx="770">
                  <c:v>37708</c:v>
                </c:pt>
                <c:pt idx="771">
                  <c:v>37711</c:v>
                </c:pt>
                <c:pt idx="772">
                  <c:v>37712</c:v>
                </c:pt>
                <c:pt idx="773">
                  <c:v>37713</c:v>
                </c:pt>
                <c:pt idx="774">
                  <c:v>37714</c:v>
                </c:pt>
                <c:pt idx="775">
                  <c:v>37715</c:v>
                </c:pt>
                <c:pt idx="776">
                  <c:v>37718</c:v>
                </c:pt>
                <c:pt idx="777">
                  <c:v>37719</c:v>
                </c:pt>
                <c:pt idx="778">
                  <c:v>37720</c:v>
                </c:pt>
                <c:pt idx="779">
                  <c:v>37721</c:v>
                </c:pt>
                <c:pt idx="780">
                  <c:v>37722</c:v>
                </c:pt>
                <c:pt idx="781">
                  <c:v>37725</c:v>
                </c:pt>
                <c:pt idx="782">
                  <c:v>37726</c:v>
                </c:pt>
                <c:pt idx="783">
                  <c:v>37727</c:v>
                </c:pt>
                <c:pt idx="784">
                  <c:v>37728</c:v>
                </c:pt>
                <c:pt idx="785">
                  <c:v>37729</c:v>
                </c:pt>
                <c:pt idx="786">
                  <c:v>37732</c:v>
                </c:pt>
                <c:pt idx="787">
                  <c:v>37733</c:v>
                </c:pt>
                <c:pt idx="788">
                  <c:v>37734</c:v>
                </c:pt>
                <c:pt idx="789">
                  <c:v>37735</c:v>
                </c:pt>
                <c:pt idx="790">
                  <c:v>37736</c:v>
                </c:pt>
                <c:pt idx="791">
                  <c:v>37739</c:v>
                </c:pt>
                <c:pt idx="792">
                  <c:v>37740</c:v>
                </c:pt>
                <c:pt idx="793">
                  <c:v>37741</c:v>
                </c:pt>
                <c:pt idx="794">
                  <c:v>37753</c:v>
                </c:pt>
                <c:pt idx="795">
                  <c:v>37754</c:v>
                </c:pt>
                <c:pt idx="796">
                  <c:v>37755</c:v>
                </c:pt>
                <c:pt idx="797">
                  <c:v>37756</c:v>
                </c:pt>
                <c:pt idx="798">
                  <c:v>37757</c:v>
                </c:pt>
                <c:pt idx="799">
                  <c:v>37760</c:v>
                </c:pt>
                <c:pt idx="800">
                  <c:v>37761</c:v>
                </c:pt>
                <c:pt idx="801">
                  <c:v>37762</c:v>
                </c:pt>
                <c:pt idx="802">
                  <c:v>37763</c:v>
                </c:pt>
                <c:pt idx="803">
                  <c:v>37764</c:v>
                </c:pt>
                <c:pt idx="804">
                  <c:v>37767</c:v>
                </c:pt>
                <c:pt idx="805">
                  <c:v>37768</c:v>
                </c:pt>
                <c:pt idx="806">
                  <c:v>37769</c:v>
                </c:pt>
                <c:pt idx="807">
                  <c:v>37770</c:v>
                </c:pt>
                <c:pt idx="808">
                  <c:v>37771</c:v>
                </c:pt>
                <c:pt idx="809">
                  <c:v>37774</c:v>
                </c:pt>
                <c:pt idx="810">
                  <c:v>37775</c:v>
                </c:pt>
                <c:pt idx="811">
                  <c:v>37776</c:v>
                </c:pt>
                <c:pt idx="812">
                  <c:v>37777</c:v>
                </c:pt>
                <c:pt idx="813">
                  <c:v>37778</c:v>
                </c:pt>
                <c:pt idx="814">
                  <c:v>37781</c:v>
                </c:pt>
                <c:pt idx="815">
                  <c:v>37782</c:v>
                </c:pt>
                <c:pt idx="816">
                  <c:v>37783</c:v>
                </c:pt>
                <c:pt idx="817">
                  <c:v>37784</c:v>
                </c:pt>
                <c:pt idx="818">
                  <c:v>37785</c:v>
                </c:pt>
                <c:pt idx="819">
                  <c:v>37788</c:v>
                </c:pt>
                <c:pt idx="820">
                  <c:v>37789</c:v>
                </c:pt>
                <c:pt idx="821">
                  <c:v>37790</c:v>
                </c:pt>
                <c:pt idx="822">
                  <c:v>37791</c:v>
                </c:pt>
                <c:pt idx="823">
                  <c:v>37792</c:v>
                </c:pt>
                <c:pt idx="824">
                  <c:v>37795</c:v>
                </c:pt>
                <c:pt idx="825">
                  <c:v>37796</c:v>
                </c:pt>
                <c:pt idx="826">
                  <c:v>37797</c:v>
                </c:pt>
                <c:pt idx="827">
                  <c:v>37798</c:v>
                </c:pt>
                <c:pt idx="828">
                  <c:v>37799</c:v>
                </c:pt>
                <c:pt idx="829">
                  <c:v>37802</c:v>
                </c:pt>
                <c:pt idx="830">
                  <c:v>37803</c:v>
                </c:pt>
                <c:pt idx="831">
                  <c:v>37804</c:v>
                </c:pt>
                <c:pt idx="832">
                  <c:v>37805</c:v>
                </c:pt>
                <c:pt idx="833">
                  <c:v>37806</c:v>
                </c:pt>
                <c:pt idx="834">
                  <c:v>37809</c:v>
                </c:pt>
                <c:pt idx="835">
                  <c:v>37810</c:v>
                </c:pt>
                <c:pt idx="836">
                  <c:v>37811</c:v>
                </c:pt>
                <c:pt idx="837">
                  <c:v>37812</c:v>
                </c:pt>
                <c:pt idx="838">
                  <c:v>37813</c:v>
                </c:pt>
                <c:pt idx="839">
                  <c:v>37816</c:v>
                </c:pt>
                <c:pt idx="840">
                  <c:v>37817</c:v>
                </c:pt>
                <c:pt idx="841">
                  <c:v>37818</c:v>
                </c:pt>
                <c:pt idx="842">
                  <c:v>37819</c:v>
                </c:pt>
                <c:pt idx="843">
                  <c:v>37820</c:v>
                </c:pt>
                <c:pt idx="844">
                  <c:v>37823</c:v>
                </c:pt>
                <c:pt idx="845">
                  <c:v>37824</c:v>
                </c:pt>
                <c:pt idx="846">
                  <c:v>37825</c:v>
                </c:pt>
                <c:pt idx="847">
                  <c:v>37826</c:v>
                </c:pt>
                <c:pt idx="848">
                  <c:v>37827</c:v>
                </c:pt>
                <c:pt idx="849">
                  <c:v>37830</c:v>
                </c:pt>
                <c:pt idx="850">
                  <c:v>37831</c:v>
                </c:pt>
                <c:pt idx="851">
                  <c:v>37832</c:v>
                </c:pt>
                <c:pt idx="852">
                  <c:v>37833</c:v>
                </c:pt>
                <c:pt idx="853">
                  <c:v>37834</c:v>
                </c:pt>
                <c:pt idx="854">
                  <c:v>37837</c:v>
                </c:pt>
                <c:pt idx="855">
                  <c:v>37838</c:v>
                </c:pt>
                <c:pt idx="856">
                  <c:v>37839</c:v>
                </c:pt>
                <c:pt idx="857">
                  <c:v>37840</c:v>
                </c:pt>
                <c:pt idx="858">
                  <c:v>37841</c:v>
                </c:pt>
                <c:pt idx="859">
                  <c:v>37844</c:v>
                </c:pt>
                <c:pt idx="860">
                  <c:v>37845</c:v>
                </c:pt>
                <c:pt idx="861">
                  <c:v>37846</c:v>
                </c:pt>
                <c:pt idx="862">
                  <c:v>37847</c:v>
                </c:pt>
                <c:pt idx="863">
                  <c:v>37848</c:v>
                </c:pt>
                <c:pt idx="864">
                  <c:v>37851</c:v>
                </c:pt>
                <c:pt idx="865">
                  <c:v>37852</c:v>
                </c:pt>
                <c:pt idx="866">
                  <c:v>37853</c:v>
                </c:pt>
                <c:pt idx="867">
                  <c:v>37854</c:v>
                </c:pt>
                <c:pt idx="868">
                  <c:v>37855</c:v>
                </c:pt>
                <c:pt idx="869">
                  <c:v>37858</c:v>
                </c:pt>
                <c:pt idx="870">
                  <c:v>37859</c:v>
                </c:pt>
                <c:pt idx="871">
                  <c:v>37860</c:v>
                </c:pt>
                <c:pt idx="872">
                  <c:v>37861</c:v>
                </c:pt>
                <c:pt idx="873">
                  <c:v>37862</c:v>
                </c:pt>
                <c:pt idx="874">
                  <c:v>37865</c:v>
                </c:pt>
                <c:pt idx="875">
                  <c:v>37866</c:v>
                </c:pt>
                <c:pt idx="876">
                  <c:v>37867</c:v>
                </c:pt>
                <c:pt idx="877">
                  <c:v>37868</c:v>
                </c:pt>
                <c:pt idx="878">
                  <c:v>37869</c:v>
                </c:pt>
                <c:pt idx="879">
                  <c:v>37872</c:v>
                </c:pt>
                <c:pt idx="880">
                  <c:v>37873</c:v>
                </c:pt>
                <c:pt idx="881">
                  <c:v>37874</c:v>
                </c:pt>
                <c:pt idx="882">
                  <c:v>37875</c:v>
                </c:pt>
                <c:pt idx="883">
                  <c:v>37876</c:v>
                </c:pt>
                <c:pt idx="884">
                  <c:v>37879</c:v>
                </c:pt>
                <c:pt idx="885">
                  <c:v>37880</c:v>
                </c:pt>
                <c:pt idx="886">
                  <c:v>37881</c:v>
                </c:pt>
                <c:pt idx="887">
                  <c:v>37882</c:v>
                </c:pt>
                <c:pt idx="888">
                  <c:v>37883</c:v>
                </c:pt>
                <c:pt idx="889">
                  <c:v>37886</c:v>
                </c:pt>
                <c:pt idx="890">
                  <c:v>37887</c:v>
                </c:pt>
                <c:pt idx="891">
                  <c:v>37888</c:v>
                </c:pt>
                <c:pt idx="892">
                  <c:v>37889</c:v>
                </c:pt>
                <c:pt idx="893">
                  <c:v>37890</c:v>
                </c:pt>
                <c:pt idx="894">
                  <c:v>37893</c:v>
                </c:pt>
                <c:pt idx="895">
                  <c:v>37894</c:v>
                </c:pt>
                <c:pt idx="896">
                  <c:v>37902</c:v>
                </c:pt>
                <c:pt idx="897">
                  <c:v>37903</c:v>
                </c:pt>
                <c:pt idx="898">
                  <c:v>37904</c:v>
                </c:pt>
                <c:pt idx="899">
                  <c:v>37907</c:v>
                </c:pt>
                <c:pt idx="900">
                  <c:v>37908</c:v>
                </c:pt>
                <c:pt idx="901">
                  <c:v>37909</c:v>
                </c:pt>
                <c:pt idx="902">
                  <c:v>37910</c:v>
                </c:pt>
                <c:pt idx="903">
                  <c:v>37911</c:v>
                </c:pt>
                <c:pt idx="904">
                  <c:v>37914</c:v>
                </c:pt>
                <c:pt idx="905">
                  <c:v>37915</c:v>
                </c:pt>
                <c:pt idx="906">
                  <c:v>37916</c:v>
                </c:pt>
                <c:pt idx="907">
                  <c:v>37917</c:v>
                </c:pt>
                <c:pt idx="908">
                  <c:v>37918</c:v>
                </c:pt>
                <c:pt idx="909">
                  <c:v>37921</c:v>
                </c:pt>
                <c:pt idx="910">
                  <c:v>37922</c:v>
                </c:pt>
                <c:pt idx="911">
                  <c:v>37923</c:v>
                </c:pt>
                <c:pt idx="912">
                  <c:v>37924</c:v>
                </c:pt>
                <c:pt idx="913">
                  <c:v>37925</c:v>
                </c:pt>
                <c:pt idx="914">
                  <c:v>37928</c:v>
                </c:pt>
                <c:pt idx="915">
                  <c:v>37929</c:v>
                </c:pt>
                <c:pt idx="916">
                  <c:v>37930</c:v>
                </c:pt>
                <c:pt idx="917">
                  <c:v>37931</c:v>
                </c:pt>
                <c:pt idx="918">
                  <c:v>37932</c:v>
                </c:pt>
                <c:pt idx="919">
                  <c:v>37935</c:v>
                </c:pt>
                <c:pt idx="920">
                  <c:v>37936</c:v>
                </c:pt>
                <c:pt idx="921">
                  <c:v>37937</c:v>
                </c:pt>
                <c:pt idx="922">
                  <c:v>37938</c:v>
                </c:pt>
                <c:pt idx="923">
                  <c:v>37939</c:v>
                </c:pt>
                <c:pt idx="924">
                  <c:v>37942</c:v>
                </c:pt>
                <c:pt idx="925">
                  <c:v>37943</c:v>
                </c:pt>
                <c:pt idx="926">
                  <c:v>37944</c:v>
                </c:pt>
                <c:pt idx="927">
                  <c:v>37945</c:v>
                </c:pt>
                <c:pt idx="928">
                  <c:v>37946</c:v>
                </c:pt>
                <c:pt idx="929">
                  <c:v>37949</c:v>
                </c:pt>
                <c:pt idx="930">
                  <c:v>37950</c:v>
                </c:pt>
                <c:pt idx="931">
                  <c:v>37951</c:v>
                </c:pt>
                <c:pt idx="932">
                  <c:v>37952</c:v>
                </c:pt>
                <c:pt idx="933">
                  <c:v>37953</c:v>
                </c:pt>
                <c:pt idx="934">
                  <c:v>37956</c:v>
                </c:pt>
                <c:pt idx="935">
                  <c:v>37957</c:v>
                </c:pt>
                <c:pt idx="936">
                  <c:v>37958</c:v>
                </c:pt>
                <c:pt idx="937">
                  <c:v>37959</c:v>
                </c:pt>
                <c:pt idx="938">
                  <c:v>37960</c:v>
                </c:pt>
                <c:pt idx="939">
                  <c:v>37963</c:v>
                </c:pt>
                <c:pt idx="940">
                  <c:v>37964</c:v>
                </c:pt>
                <c:pt idx="941">
                  <c:v>37965</c:v>
                </c:pt>
                <c:pt idx="942">
                  <c:v>37966</c:v>
                </c:pt>
                <c:pt idx="943">
                  <c:v>37967</c:v>
                </c:pt>
                <c:pt idx="944">
                  <c:v>37970</c:v>
                </c:pt>
                <c:pt idx="945">
                  <c:v>37971</c:v>
                </c:pt>
                <c:pt idx="946">
                  <c:v>37972</c:v>
                </c:pt>
                <c:pt idx="947">
                  <c:v>37973</c:v>
                </c:pt>
                <c:pt idx="948">
                  <c:v>37974</c:v>
                </c:pt>
                <c:pt idx="949">
                  <c:v>37977</c:v>
                </c:pt>
                <c:pt idx="950">
                  <c:v>37978</c:v>
                </c:pt>
                <c:pt idx="951">
                  <c:v>37979</c:v>
                </c:pt>
                <c:pt idx="952">
                  <c:v>37980</c:v>
                </c:pt>
                <c:pt idx="953">
                  <c:v>37981</c:v>
                </c:pt>
                <c:pt idx="954">
                  <c:v>37984</c:v>
                </c:pt>
                <c:pt idx="955">
                  <c:v>37985</c:v>
                </c:pt>
                <c:pt idx="956">
                  <c:v>37986</c:v>
                </c:pt>
                <c:pt idx="957">
                  <c:v>37988</c:v>
                </c:pt>
                <c:pt idx="958">
                  <c:v>37991</c:v>
                </c:pt>
                <c:pt idx="959">
                  <c:v>37992</c:v>
                </c:pt>
                <c:pt idx="960">
                  <c:v>37993</c:v>
                </c:pt>
                <c:pt idx="961">
                  <c:v>37994</c:v>
                </c:pt>
                <c:pt idx="962">
                  <c:v>37995</c:v>
                </c:pt>
                <c:pt idx="963">
                  <c:v>37998</c:v>
                </c:pt>
                <c:pt idx="964">
                  <c:v>37999</c:v>
                </c:pt>
                <c:pt idx="965">
                  <c:v>38000</c:v>
                </c:pt>
                <c:pt idx="966">
                  <c:v>38001</c:v>
                </c:pt>
                <c:pt idx="967">
                  <c:v>38002</c:v>
                </c:pt>
                <c:pt idx="968">
                  <c:v>38015</c:v>
                </c:pt>
                <c:pt idx="969">
                  <c:v>38016</c:v>
                </c:pt>
                <c:pt idx="970">
                  <c:v>38019</c:v>
                </c:pt>
                <c:pt idx="971">
                  <c:v>38020</c:v>
                </c:pt>
                <c:pt idx="972">
                  <c:v>38021</c:v>
                </c:pt>
                <c:pt idx="973">
                  <c:v>38022</c:v>
                </c:pt>
                <c:pt idx="974">
                  <c:v>38023</c:v>
                </c:pt>
                <c:pt idx="975">
                  <c:v>38026</c:v>
                </c:pt>
                <c:pt idx="976">
                  <c:v>38027</c:v>
                </c:pt>
                <c:pt idx="977">
                  <c:v>38028</c:v>
                </c:pt>
                <c:pt idx="978">
                  <c:v>38029</c:v>
                </c:pt>
                <c:pt idx="979">
                  <c:v>38030</c:v>
                </c:pt>
                <c:pt idx="980">
                  <c:v>38033</c:v>
                </c:pt>
                <c:pt idx="981">
                  <c:v>38034</c:v>
                </c:pt>
                <c:pt idx="982">
                  <c:v>38035</c:v>
                </c:pt>
                <c:pt idx="983">
                  <c:v>38036</c:v>
                </c:pt>
                <c:pt idx="984">
                  <c:v>38037</c:v>
                </c:pt>
                <c:pt idx="985">
                  <c:v>38040</c:v>
                </c:pt>
                <c:pt idx="986">
                  <c:v>38041</c:v>
                </c:pt>
                <c:pt idx="987">
                  <c:v>38042</c:v>
                </c:pt>
                <c:pt idx="988">
                  <c:v>38043</c:v>
                </c:pt>
                <c:pt idx="989">
                  <c:v>38044</c:v>
                </c:pt>
                <c:pt idx="990">
                  <c:v>38047</c:v>
                </c:pt>
                <c:pt idx="991">
                  <c:v>38048</c:v>
                </c:pt>
                <c:pt idx="992">
                  <c:v>38049</c:v>
                </c:pt>
                <c:pt idx="993">
                  <c:v>38050</c:v>
                </c:pt>
                <c:pt idx="994">
                  <c:v>38051</c:v>
                </c:pt>
                <c:pt idx="995">
                  <c:v>38054</c:v>
                </c:pt>
                <c:pt idx="996">
                  <c:v>38055</c:v>
                </c:pt>
                <c:pt idx="997">
                  <c:v>38056</c:v>
                </c:pt>
                <c:pt idx="998">
                  <c:v>38057</c:v>
                </c:pt>
                <c:pt idx="999">
                  <c:v>38058</c:v>
                </c:pt>
                <c:pt idx="1000">
                  <c:v>38061</c:v>
                </c:pt>
                <c:pt idx="1001">
                  <c:v>38062</c:v>
                </c:pt>
                <c:pt idx="1002">
                  <c:v>38063</c:v>
                </c:pt>
                <c:pt idx="1003">
                  <c:v>38064</c:v>
                </c:pt>
                <c:pt idx="1004">
                  <c:v>38065</c:v>
                </c:pt>
                <c:pt idx="1005">
                  <c:v>38068</c:v>
                </c:pt>
                <c:pt idx="1006">
                  <c:v>38069</c:v>
                </c:pt>
                <c:pt idx="1007">
                  <c:v>38070</c:v>
                </c:pt>
                <c:pt idx="1008">
                  <c:v>38071</c:v>
                </c:pt>
                <c:pt idx="1009">
                  <c:v>38072</c:v>
                </c:pt>
                <c:pt idx="1010">
                  <c:v>38075</c:v>
                </c:pt>
                <c:pt idx="1011">
                  <c:v>38076</c:v>
                </c:pt>
                <c:pt idx="1012">
                  <c:v>38077</c:v>
                </c:pt>
                <c:pt idx="1013">
                  <c:v>38078</c:v>
                </c:pt>
                <c:pt idx="1014">
                  <c:v>38079</c:v>
                </c:pt>
                <c:pt idx="1015">
                  <c:v>38082</c:v>
                </c:pt>
                <c:pt idx="1016">
                  <c:v>38083</c:v>
                </c:pt>
                <c:pt idx="1017">
                  <c:v>38084</c:v>
                </c:pt>
                <c:pt idx="1018">
                  <c:v>38085</c:v>
                </c:pt>
                <c:pt idx="1019">
                  <c:v>38086</c:v>
                </c:pt>
                <c:pt idx="1020">
                  <c:v>38089</c:v>
                </c:pt>
                <c:pt idx="1021">
                  <c:v>38090</c:v>
                </c:pt>
                <c:pt idx="1022">
                  <c:v>38091</c:v>
                </c:pt>
                <c:pt idx="1023">
                  <c:v>38092</c:v>
                </c:pt>
                <c:pt idx="1024">
                  <c:v>38093</c:v>
                </c:pt>
                <c:pt idx="1025">
                  <c:v>38096</c:v>
                </c:pt>
                <c:pt idx="1026">
                  <c:v>38097</c:v>
                </c:pt>
                <c:pt idx="1027">
                  <c:v>38098</c:v>
                </c:pt>
                <c:pt idx="1028">
                  <c:v>38099</c:v>
                </c:pt>
                <c:pt idx="1029">
                  <c:v>38100</c:v>
                </c:pt>
                <c:pt idx="1030">
                  <c:v>38103</c:v>
                </c:pt>
                <c:pt idx="1031">
                  <c:v>38104</c:v>
                </c:pt>
                <c:pt idx="1032">
                  <c:v>38105</c:v>
                </c:pt>
                <c:pt idx="1033">
                  <c:v>38106</c:v>
                </c:pt>
                <c:pt idx="1034">
                  <c:v>38107</c:v>
                </c:pt>
                <c:pt idx="1035">
                  <c:v>38117</c:v>
                </c:pt>
                <c:pt idx="1036">
                  <c:v>38118</c:v>
                </c:pt>
                <c:pt idx="1037">
                  <c:v>38119</c:v>
                </c:pt>
                <c:pt idx="1038">
                  <c:v>38120</c:v>
                </c:pt>
                <c:pt idx="1039">
                  <c:v>38121</c:v>
                </c:pt>
                <c:pt idx="1040">
                  <c:v>38124</c:v>
                </c:pt>
                <c:pt idx="1041">
                  <c:v>38125</c:v>
                </c:pt>
                <c:pt idx="1042">
                  <c:v>38126</c:v>
                </c:pt>
                <c:pt idx="1043">
                  <c:v>38127</c:v>
                </c:pt>
                <c:pt idx="1044">
                  <c:v>38128</c:v>
                </c:pt>
                <c:pt idx="1045">
                  <c:v>38131</c:v>
                </c:pt>
                <c:pt idx="1046">
                  <c:v>38132</c:v>
                </c:pt>
                <c:pt idx="1047">
                  <c:v>38133</c:v>
                </c:pt>
                <c:pt idx="1048">
                  <c:v>38134</c:v>
                </c:pt>
                <c:pt idx="1049">
                  <c:v>38135</c:v>
                </c:pt>
                <c:pt idx="1050">
                  <c:v>38138</c:v>
                </c:pt>
                <c:pt idx="1051">
                  <c:v>38139</c:v>
                </c:pt>
                <c:pt idx="1052">
                  <c:v>38140</c:v>
                </c:pt>
                <c:pt idx="1053">
                  <c:v>38141</c:v>
                </c:pt>
                <c:pt idx="1054">
                  <c:v>38142</c:v>
                </c:pt>
                <c:pt idx="1055">
                  <c:v>38145</c:v>
                </c:pt>
                <c:pt idx="1056">
                  <c:v>38146</c:v>
                </c:pt>
                <c:pt idx="1057">
                  <c:v>38147</c:v>
                </c:pt>
                <c:pt idx="1058">
                  <c:v>38148</c:v>
                </c:pt>
                <c:pt idx="1059">
                  <c:v>38149</c:v>
                </c:pt>
                <c:pt idx="1060">
                  <c:v>38152</c:v>
                </c:pt>
                <c:pt idx="1061">
                  <c:v>38153</c:v>
                </c:pt>
                <c:pt idx="1062">
                  <c:v>38154</c:v>
                </c:pt>
                <c:pt idx="1063">
                  <c:v>38155</c:v>
                </c:pt>
                <c:pt idx="1064">
                  <c:v>38156</c:v>
                </c:pt>
                <c:pt idx="1065">
                  <c:v>38159</c:v>
                </c:pt>
                <c:pt idx="1066">
                  <c:v>38160</c:v>
                </c:pt>
                <c:pt idx="1067">
                  <c:v>38161</c:v>
                </c:pt>
                <c:pt idx="1068">
                  <c:v>38162</c:v>
                </c:pt>
                <c:pt idx="1069">
                  <c:v>38163</c:v>
                </c:pt>
                <c:pt idx="1070">
                  <c:v>38166</c:v>
                </c:pt>
                <c:pt idx="1071">
                  <c:v>38167</c:v>
                </c:pt>
                <c:pt idx="1072">
                  <c:v>38168</c:v>
                </c:pt>
                <c:pt idx="1073">
                  <c:v>38169</c:v>
                </c:pt>
                <c:pt idx="1074">
                  <c:v>38170</c:v>
                </c:pt>
                <c:pt idx="1075">
                  <c:v>38173</c:v>
                </c:pt>
                <c:pt idx="1076">
                  <c:v>38174</c:v>
                </c:pt>
                <c:pt idx="1077">
                  <c:v>38175</c:v>
                </c:pt>
                <c:pt idx="1078">
                  <c:v>38176</c:v>
                </c:pt>
                <c:pt idx="1079">
                  <c:v>38177</c:v>
                </c:pt>
                <c:pt idx="1080">
                  <c:v>38180</c:v>
                </c:pt>
                <c:pt idx="1081">
                  <c:v>38181</c:v>
                </c:pt>
                <c:pt idx="1082">
                  <c:v>38182</c:v>
                </c:pt>
                <c:pt idx="1083">
                  <c:v>38183</c:v>
                </c:pt>
                <c:pt idx="1084">
                  <c:v>38184</c:v>
                </c:pt>
                <c:pt idx="1085">
                  <c:v>38187</c:v>
                </c:pt>
                <c:pt idx="1086">
                  <c:v>38188</c:v>
                </c:pt>
                <c:pt idx="1087">
                  <c:v>38189</c:v>
                </c:pt>
                <c:pt idx="1088">
                  <c:v>38190</c:v>
                </c:pt>
                <c:pt idx="1089">
                  <c:v>38191</c:v>
                </c:pt>
                <c:pt idx="1090">
                  <c:v>38194</c:v>
                </c:pt>
                <c:pt idx="1091">
                  <c:v>38195</c:v>
                </c:pt>
                <c:pt idx="1092">
                  <c:v>38196</c:v>
                </c:pt>
                <c:pt idx="1093">
                  <c:v>38197</c:v>
                </c:pt>
                <c:pt idx="1094">
                  <c:v>38198</c:v>
                </c:pt>
                <c:pt idx="1095">
                  <c:v>38201</c:v>
                </c:pt>
                <c:pt idx="1096">
                  <c:v>38202</c:v>
                </c:pt>
                <c:pt idx="1097">
                  <c:v>38203</c:v>
                </c:pt>
                <c:pt idx="1098">
                  <c:v>38204</c:v>
                </c:pt>
                <c:pt idx="1099">
                  <c:v>38205</c:v>
                </c:pt>
                <c:pt idx="1100">
                  <c:v>38208</c:v>
                </c:pt>
                <c:pt idx="1101">
                  <c:v>38209</c:v>
                </c:pt>
                <c:pt idx="1102">
                  <c:v>38210</c:v>
                </c:pt>
                <c:pt idx="1103">
                  <c:v>38211</c:v>
                </c:pt>
                <c:pt idx="1104">
                  <c:v>38212</c:v>
                </c:pt>
                <c:pt idx="1105">
                  <c:v>38215</c:v>
                </c:pt>
                <c:pt idx="1106">
                  <c:v>38216</c:v>
                </c:pt>
                <c:pt idx="1107">
                  <c:v>38217</c:v>
                </c:pt>
                <c:pt idx="1108">
                  <c:v>38218</c:v>
                </c:pt>
                <c:pt idx="1109">
                  <c:v>38219</c:v>
                </c:pt>
                <c:pt idx="1110">
                  <c:v>38222</c:v>
                </c:pt>
                <c:pt idx="1111">
                  <c:v>38223</c:v>
                </c:pt>
                <c:pt idx="1112">
                  <c:v>38224</c:v>
                </c:pt>
                <c:pt idx="1113">
                  <c:v>38225</c:v>
                </c:pt>
                <c:pt idx="1114">
                  <c:v>38226</c:v>
                </c:pt>
                <c:pt idx="1115">
                  <c:v>38229</c:v>
                </c:pt>
                <c:pt idx="1116">
                  <c:v>38230</c:v>
                </c:pt>
                <c:pt idx="1117">
                  <c:v>38231</c:v>
                </c:pt>
                <c:pt idx="1118">
                  <c:v>38232</c:v>
                </c:pt>
                <c:pt idx="1119">
                  <c:v>38233</c:v>
                </c:pt>
                <c:pt idx="1120">
                  <c:v>38236</c:v>
                </c:pt>
                <c:pt idx="1121">
                  <c:v>38237</c:v>
                </c:pt>
                <c:pt idx="1122">
                  <c:v>38238</c:v>
                </c:pt>
                <c:pt idx="1123">
                  <c:v>38239</c:v>
                </c:pt>
                <c:pt idx="1124">
                  <c:v>38240</c:v>
                </c:pt>
                <c:pt idx="1125">
                  <c:v>38243</c:v>
                </c:pt>
                <c:pt idx="1126">
                  <c:v>38244</c:v>
                </c:pt>
                <c:pt idx="1127">
                  <c:v>38245</c:v>
                </c:pt>
                <c:pt idx="1128">
                  <c:v>38246</c:v>
                </c:pt>
                <c:pt idx="1129">
                  <c:v>38247</c:v>
                </c:pt>
                <c:pt idx="1130">
                  <c:v>38250</c:v>
                </c:pt>
                <c:pt idx="1131">
                  <c:v>38251</c:v>
                </c:pt>
                <c:pt idx="1132">
                  <c:v>38252</c:v>
                </c:pt>
                <c:pt idx="1133">
                  <c:v>38253</c:v>
                </c:pt>
                <c:pt idx="1134">
                  <c:v>38254</c:v>
                </c:pt>
                <c:pt idx="1135">
                  <c:v>38257</c:v>
                </c:pt>
                <c:pt idx="1136">
                  <c:v>38258</c:v>
                </c:pt>
                <c:pt idx="1137">
                  <c:v>38259</c:v>
                </c:pt>
                <c:pt idx="1138">
                  <c:v>38260</c:v>
                </c:pt>
                <c:pt idx="1139">
                  <c:v>38268</c:v>
                </c:pt>
                <c:pt idx="1140">
                  <c:v>38271</c:v>
                </c:pt>
                <c:pt idx="1141">
                  <c:v>38272</c:v>
                </c:pt>
                <c:pt idx="1142">
                  <c:v>38273</c:v>
                </c:pt>
                <c:pt idx="1143">
                  <c:v>38274</c:v>
                </c:pt>
                <c:pt idx="1144">
                  <c:v>38275</c:v>
                </c:pt>
                <c:pt idx="1145">
                  <c:v>38278</c:v>
                </c:pt>
                <c:pt idx="1146">
                  <c:v>38279</c:v>
                </c:pt>
                <c:pt idx="1147">
                  <c:v>38280</c:v>
                </c:pt>
                <c:pt idx="1148">
                  <c:v>38281</c:v>
                </c:pt>
                <c:pt idx="1149">
                  <c:v>38282</c:v>
                </c:pt>
                <c:pt idx="1150">
                  <c:v>38285</c:v>
                </c:pt>
                <c:pt idx="1151">
                  <c:v>38286</c:v>
                </c:pt>
                <c:pt idx="1152">
                  <c:v>38287</c:v>
                </c:pt>
                <c:pt idx="1153">
                  <c:v>38288</c:v>
                </c:pt>
                <c:pt idx="1154">
                  <c:v>38289</c:v>
                </c:pt>
                <c:pt idx="1155">
                  <c:v>38292</c:v>
                </c:pt>
                <c:pt idx="1156">
                  <c:v>38293</c:v>
                </c:pt>
                <c:pt idx="1157">
                  <c:v>38294</c:v>
                </c:pt>
                <c:pt idx="1158">
                  <c:v>38295</c:v>
                </c:pt>
                <c:pt idx="1159">
                  <c:v>38296</c:v>
                </c:pt>
                <c:pt idx="1160">
                  <c:v>38299</c:v>
                </c:pt>
                <c:pt idx="1161">
                  <c:v>38300</c:v>
                </c:pt>
                <c:pt idx="1162">
                  <c:v>38301</c:v>
                </c:pt>
                <c:pt idx="1163">
                  <c:v>38302</c:v>
                </c:pt>
                <c:pt idx="1164">
                  <c:v>38303</c:v>
                </c:pt>
                <c:pt idx="1165">
                  <c:v>38306</c:v>
                </c:pt>
                <c:pt idx="1166">
                  <c:v>38307</c:v>
                </c:pt>
                <c:pt idx="1167">
                  <c:v>38308</c:v>
                </c:pt>
                <c:pt idx="1168">
                  <c:v>38309</c:v>
                </c:pt>
                <c:pt idx="1169">
                  <c:v>38310</c:v>
                </c:pt>
                <c:pt idx="1170">
                  <c:v>38313</c:v>
                </c:pt>
                <c:pt idx="1171">
                  <c:v>38314</c:v>
                </c:pt>
                <c:pt idx="1172">
                  <c:v>38315</c:v>
                </c:pt>
                <c:pt idx="1173">
                  <c:v>38316</c:v>
                </c:pt>
                <c:pt idx="1174">
                  <c:v>38317</c:v>
                </c:pt>
                <c:pt idx="1175">
                  <c:v>38320</c:v>
                </c:pt>
                <c:pt idx="1176">
                  <c:v>38321</c:v>
                </c:pt>
                <c:pt idx="1177">
                  <c:v>38322</c:v>
                </c:pt>
                <c:pt idx="1178">
                  <c:v>38323</c:v>
                </c:pt>
                <c:pt idx="1179">
                  <c:v>38324</c:v>
                </c:pt>
                <c:pt idx="1180">
                  <c:v>38327</c:v>
                </c:pt>
                <c:pt idx="1181">
                  <c:v>38328</c:v>
                </c:pt>
                <c:pt idx="1182">
                  <c:v>38329</c:v>
                </c:pt>
                <c:pt idx="1183">
                  <c:v>38330</c:v>
                </c:pt>
                <c:pt idx="1184">
                  <c:v>38331</c:v>
                </c:pt>
                <c:pt idx="1185">
                  <c:v>38334</c:v>
                </c:pt>
                <c:pt idx="1186">
                  <c:v>38335</c:v>
                </c:pt>
                <c:pt idx="1187">
                  <c:v>38336</c:v>
                </c:pt>
                <c:pt idx="1188">
                  <c:v>38337</c:v>
                </c:pt>
                <c:pt idx="1189">
                  <c:v>38338</c:v>
                </c:pt>
                <c:pt idx="1190">
                  <c:v>38341</c:v>
                </c:pt>
                <c:pt idx="1191">
                  <c:v>38342</c:v>
                </c:pt>
                <c:pt idx="1192">
                  <c:v>38343</c:v>
                </c:pt>
                <c:pt idx="1193">
                  <c:v>38344</c:v>
                </c:pt>
                <c:pt idx="1194">
                  <c:v>38345</c:v>
                </c:pt>
                <c:pt idx="1195">
                  <c:v>38348</c:v>
                </c:pt>
                <c:pt idx="1196">
                  <c:v>38349</c:v>
                </c:pt>
                <c:pt idx="1197">
                  <c:v>38350</c:v>
                </c:pt>
                <c:pt idx="1198">
                  <c:v>38351</c:v>
                </c:pt>
                <c:pt idx="1199">
                  <c:v>38352</c:v>
                </c:pt>
                <c:pt idx="1200">
                  <c:v>38356</c:v>
                </c:pt>
                <c:pt idx="1201">
                  <c:v>38357</c:v>
                </c:pt>
                <c:pt idx="1202">
                  <c:v>38358</c:v>
                </c:pt>
                <c:pt idx="1203">
                  <c:v>38359</c:v>
                </c:pt>
                <c:pt idx="1204">
                  <c:v>38362</c:v>
                </c:pt>
                <c:pt idx="1205">
                  <c:v>38363</c:v>
                </c:pt>
                <c:pt idx="1206">
                  <c:v>38364</c:v>
                </c:pt>
                <c:pt idx="1207">
                  <c:v>38365</c:v>
                </c:pt>
                <c:pt idx="1208">
                  <c:v>38366</c:v>
                </c:pt>
                <c:pt idx="1209">
                  <c:v>38369</c:v>
                </c:pt>
                <c:pt idx="1210">
                  <c:v>38370</c:v>
                </c:pt>
                <c:pt idx="1211">
                  <c:v>38371</c:v>
                </c:pt>
                <c:pt idx="1212">
                  <c:v>38372</c:v>
                </c:pt>
                <c:pt idx="1213">
                  <c:v>38373</c:v>
                </c:pt>
                <c:pt idx="1214">
                  <c:v>38376</c:v>
                </c:pt>
                <c:pt idx="1215">
                  <c:v>38377</c:v>
                </c:pt>
                <c:pt idx="1216">
                  <c:v>38378</c:v>
                </c:pt>
                <c:pt idx="1217">
                  <c:v>38379</c:v>
                </c:pt>
                <c:pt idx="1218">
                  <c:v>38380</c:v>
                </c:pt>
                <c:pt idx="1219">
                  <c:v>38383</c:v>
                </c:pt>
                <c:pt idx="1220">
                  <c:v>38384</c:v>
                </c:pt>
                <c:pt idx="1221">
                  <c:v>38385</c:v>
                </c:pt>
                <c:pt idx="1222">
                  <c:v>38386</c:v>
                </c:pt>
                <c:pt idx="1223">
                  <c:v>38387</c:v>
                </c:pt>
                <c:pt idx="1224">
                  <c:v>38399</c:v>
                </c:pt>
                <c:pt idx="1225">
                  <c:v>38400</c:v>
                </c:pt>
                <c:pt idx="1226">
                  <c:v>38401</c:v>
                </c:pt>
                <c:pt idx="1227">
                  <c:v>38404</c:v>
                </c:pt>
                <c:pt idx="1228">
                  <c:v>38405</c:v>
                </c:pt>
                <c:pt idx="1229">
                  <c:v>38406</c:v>
                </c:pt>
                <c:pt idx="1230">
                  <c:v>38407</c:v>
                </c:pt>
                <c:pt idx="1231">
                  <c:v>38408</c:v>
                </c:pt>
                <c:pt idx="1232">
                  <c:v>38411</c:v>
                </c:pt>
                <c:pt idx="1233">
                  <c:v>38412</c:v>
                </c:pt>
                <c:pt idx="1234">
                  <c:v>38413</c:v>
                </c:pt>
                <c:pt idx="1235">
                  <c:v>38414</c:v>
                </c:pt>
                <c:pt idx="1236">
                  <c:v>38415</c:v>
                </c:pt>
                <c:pt idx="1237">
                  <c:v>38418</c:v>
                </c:pt>
                <c:pt idx="1238">
                  <c:v>38419</c:v>
                </c:pt>
                <c:pt idx="1239">
                  <c:v>38420</c:v>
                </c:pt>
                <c:pt idx="1240">
                  <c:v>38421</c:v>
                </c:pt>
                <c:pt idx="1241">
                  <c:v>38422</c:v>
                </c:pt>
                <c:pt idx="1242">
                  <c:v>38425</c:v>
                </c:pt>
                <c:pt idx="1243">
                  <c:v>38426</c:v>
                </c:pt>
                <c:pt idx="1244">
                  <c:v>38427</c:v>
                </c:pt>
                <c:pt idx="1245">
                  <c:v>38428</c:v>
                </c:pt>
                <c:pt idx="1246">
                  <c:v>38429</c:v>
                </c:pt>
                <c:pt idx="1247">
                  <c:v>38432</c:v>
                </c:pt>
                <c:pt idx="1248">
                  <c:v>38433</c:v>
                </c:pt>
                <c:pt idx="1249">
                  <c:v>38434</c:v>
                </c:pt>
                <c:pt idx="1250">
                  <c:v>38435</c:v>
                </c:pt>
                <c:pt idx="1251">
                  <c:v>38436</c:v>
                </c:pt>
                <c:pt idx="1252">
                  <c:v>38439</c:v>
                </c:pt>
                <c:pt idx="1253">
                  <c:v>38440</c:v>
                </c:pt>
                <c:pt idx="1254">
                  <c:v>38441</c:v>
                </c:pt>
                <c:pt idx="1255">
                  <c:v>38442</c:v>
                </c:pt>
                <c:pt idx="1256">
                  <c:v>38443</c:v>
                </c:pt>
                <c:pt idx="1257">
                  <c:v>38446</c:v>
                </c:pt>
                <c:pt idx="1258">
                  <c:v>38447</c:v>
                </c:pt>
                <c:pt idx="1259">
                  <c:v>38448</c:v>
                </c:pt>
                <c:pt idx="1260">
                  <c:v>38449</c:v>
                </c:pt>
                <c:pt idx="1261">
                  <c:v>38450</c:v>
                </c:pt>
                <c:pt idx="1262">
                  <c:v>38453</c:v>
                </c:pt>
                <c:pt idx="1263">
                  <c:v>38454</c:v>
                </c:pt>
                <c:pt idx="1264">
                  <c:v>38455</c:v>
                </c:pt>
                <c:pt idx="1265">
                  <c:v>38456</c:v>
                </c:pt>
                <c:pt idx="1266">
                  <c:v>38457</c:v>
                </c:pt>
                <c:pt idx="1267">
                  <c:v>38460</c:v>
                </c:pt>
                <c:pt idx="1268">
                  <c:v>38461</c:v>
                </c:pt>
                <c:pt idx="1269">
                  <c:v>38462</c:v>
                </c:pt>
                <c:pt idx="1270">
                  <c:v>38463</c:v>
                </c:pt>
                <c:pt idx="1271">
                  <c:v>38464</c:v>
                </c:pt>
                <c:pt idx="1272">
                  <c:v>38467</c:v>
                </c:pt>
                <c:pt idx="1273">
                  <c:v>38468</c:v>
                </c:pt>
                <c:pt idx="1274">
                  <c:v>38469</c:v>
                </c:pt>
                <c:pt idx="1275">
                  <c:v>38470</c:v>
                </c:pt>
                <c:pt idx="1276">
                  <c:v>38471</c:v>
                </c:pt>
                <c:pt idx="1277">
                  <c:v>38481</c:v>
                </c:pt>
                <c:pt idx="1278">
                  <c:v>38482</c:v>
                </c:pt>
                <c:pt idx="1279">
                  <c:v>38483</c:v>
                </c:pt>
                <c:pt idx="1280">
                  <c:v>38484</c:v>
                </c:pt>
                <c:pt idx="1281">
                  <c:v>38485</c:v>
                </c:pt>
                <c:pt idx="1282">
                  <c:v>38488</c:v>
                </c:pt>
                <c:pt idx="1283">
                  <c:v>38489</c:v>
                </c:pt>
                <c:pt idx="1284">
                  <c:v>38490</c:v>
                </c:pt>
                <c:pt idx="1285">
                  <c:v>38491</c:v>
                </c:pt>
                <c:pt idx="1286">
                  <c:v>38492</c:v>
                </c:pt>
                <c:pt idx="1287">
                  <c:v>38495</c:v>
                </c:pt>
                <c:pt idx="1288">
                  <c:v>38496</c:v>
                </c:pt>
                <c:pt idx="1289">
                  <c:v>38497</c:v>
                </c:pt>
                <c:pt idx="1290">
                  <c:v>38498</c:v>
                </c:pt>
                <c:pt idx="1291">
                  <c:v>38499</c:v>
                </c:pt>
                <c:pt idx="1292">
                  <c:v>38502</c:v>
                </c:pt>
                <c:pt idx="1293">
                  <c:v>38503</c:v>
                </c:pt>
                <c:pt idx="1294">
                  <c:v>38504</c:v>
                </c:pt>
                <c:pt idx="1295">
                  <c:v>38505</c:v>
                </c:pt>
                <c:pt idx="1296">
                  <c:v>38506</c:v>
                </c:pt>
                <c:pt idx="1297">
                  <c:v>38509</c:v>
                </c:pt>
                <c:pt idx="1298">
                  <c:v>38510</c:v>
                </c:pt>
                <c:pt idx="1299">
                  <c:v>38511</c:v>
                </c:pt>
                <c:pt idx="1300">
                  <c:v>38512</c:v>
                </c:pt>
                <c:pt idx="1301">
                  <c:v>38513</c:v>
                </c:pt>
                <c:pt idx="1302">
                  <c:v>38516</c:v>
                </c:pt>
                <c:pt idx="1303">
                  <c:v>38517</c:v>
                </c:pt>
                <c:pt idx="1304">
                  <c:v>38518</c:v>
                </c:pt>
                <c:pt idx="1305">
                  <c:v>38519</c:v>
                </c:pt>
                <c:pt idx="1306">
                  <c:v>38520</c:v>
                </c:pt>
                <c:pt idx="1307">
                  <c:v>38523</c:v>
                </c:pt>
                <c:pt idx="1308">
                  <c:v>38524</c:v>
                </c:pt>
                <c:pt idx="1309">
                  <c:v>38525</c:v>
                </c:pt>
                <c:pt idx="1310">
                  <c:v>38526</c:v>
                </c:pt>
                <c:pt idx="1311">
                  <c:v>38527</c:v>
                </c:pt>
                <c:pt idx="1312">
                  <c:v>38530</c:v>
                </c:pt>
                <c:pt idx="1313">
                  <c:v>38531</c:v>
                </c:pt>
                <c:pt idx="1314">
                  <c:v>38532</c:v>
                </c:pt>
                <c:pt idx="1315">
                  <c:v>38533</c:v>
                </c:pt>
                <c:pt idx="1316">
                  <c:v>38534</c:v>
                </c:pt>
                <c:pt idx="1317">
                  <c:v>38537</c:v>
                </c:pt>
                <c:pt idx="1318">
                  <c:v>38538</c:v>
                </c:pt>
                <c:pt idx="1319">
                  <c:v>38539</c:v>
                </c:pt>
                <c:pt idx="1320">
                  <c:v>38540</c:v>
                </c:pt>
                <c:pt idx="1321">
                  <c:v>38541</c:v>
                </c:pt>
                <c:pt idx="1322">
                  <c:v>38544</c:v>
                </c:pt>
                <c:pt idx="1323">
                  <c:v>38545</c:v>
                </c:pt>
                <c:pt idx="1324">
                  <c:v>38546</c:v>
                </c:pt>
                <c:pt idx="1325">
                  <c:v>38547</c:v>
                </c:pt>
                <c:pt idx="1326">
                  <c:v>38548</c:v>
                </c:pt>
                <c:pt idx="1327">
                  <c:v>38551</c:v>
                </c:pt>
                <c:pt idx="1328">
                  <c:v>38552</c:v>
                </c:pt>
                <c:pt idx="1329">
                  <c:v>38553</c:v>
                </c:pt>
                <c:pt idx="1330">
                  <c:v>38554</c:v>
                </c:pt>
                <c:pt idx="1331">
                  <c:v>38555</c:v>
                </c:pt>
                <c:pt idx="1332">
                  <c:v>38558</c:v>
                </c:pt>
                <c:pt idx="1333">
                  <c:v>38559</c:v>
                </c:pt>
                <c:pt idx="1334">
                  <c:v>38560</c:v>
                </c:pt>
                <c:pt idx="1335">
                  <c:v>38561</c:v>
                </c:pt>
                <c:pt idx="1336">
                  <c:v>38562</c:v>
                </c:pt>
                <c:pt idx="1337">
                  <c:v>38565</c:v>
                </c:pt>
                <c:pt idx="1338">
                  <c:v>38566</c:v>
                </c:pt>
                <c:pt idx="1339">
                  <c:v>38567</c:v>
                </c:pt>
                <c:pt idx="1340">
                  <c:v>38568</c:v>
                </c:pt>
                <c:pt idx="1341">
                  <c:v>38569</c:v>
                </c:pt>
                <c:pt idx="1342">
                  <c:v>38572</c:v>
                </c:pt>
                <c:pt idx="1343">
                  <c:v>38573</c:v>
                </c:pt>
                <c:pt idx="1344">
                  <c:v>38574</c:v>
                </c:pt>
                <c:pt idx="1345">
                  <c:v>38575</c:v>
                </c:pt>
                <c:pt idx="1346">
                  <c:v>38576</c:v>
                </c:pt>
                <c:pt idx="1347">
                  <c:v>38579</c:v>
                </c:pt>
                <c:pt idx="1348">
                  <c:v>38580</c:v>
                </c:pt>
                <c:pt idx="1349">
                  <c:v>38581</c:v>
                </c:pt>
                <c:pt idx="1350">
                  <c:v>38582</c:v>
                </c:pt>
                <c:pt idx="1351">
                  <c:v>38583</c:v>
                </c:pt>
                <c:pt idx="1352">
                  <c:v>38586</c:v>
                </c:pt>
                <c:pt idx="1353">
                  <c:v>38587</c:v>
                </c:pt>
                <c:pt idx="1354">
                  <c:v>38588</c:v>
                </c:pt>
                <c:pt idx="1355">
                  <c:v>38589</c:v>
                </c:pt>
                <c:pt idx="1356">
                  <c:v>38590</c:v>
                </c:pt>
                <c:pt idx="1357">
                  <c:v>38593</c:v>
                </c:pt>
                <c:pt idx="1358">
                  <c:v>38594</c:v>
                </c:pt>
                <c:pt idx="1359">
                  <c:v>38595</c:v>
                </c:pt>
                <c:pt idx="1360">
                  <c:v>38596</c:v>
                </c:pt>
                <c:pt idx="1361">
                  <c:v>38597</c:v>
                </c:pt>
                <c:pt idx="1362">
                  <c:v>38600</c:v>
                </c:pt>
                <c:pt idx="1363">
                  <c:v>38601</c:v>
                </c:pt>
                <c:pt idx="1364">
                  <c:v>38602</c:v>
                </c:pt>
                <c:pt idx="1365">
                  <c:v>38603</c:v>
                </c:pt>
                <c:pt idx="1366">
                  <c:v>38604</c:v>
                </c:pt>
                <c:pt idx="1367">
                  <c:v>38607</c:v>
                </c:pt>
                <c:pt idx="1368">
                  <c:v>38608</c:v>
                </c:pt>
                <c:pt idx="1369">
                  <c:v>38609</c:v>
                </c:pt>
                <c:pt idx="1370">
                  <c:v>38610</c:v>
                </c:pt>
                <c:pt idx="1371">
                  <c:v>38611</c:v>
                </c:pt>
                <c:pt idx="1372">
                  <c:v>38614</c:v>
                </c:pt>
                <c:pt idx="1373">
                  <c:v>38615</c:v>
                </c:pt>
                <c:pt idx="1374">
                  <c:v>38616</c:v>
                </c:pt>
                <c:pt idx="1375">
                  <c:v>38617</c:v>
                </c:pt>
                <c:pt idx="1376">
                  <c:v>38618</c:v>
                </c:pt>
                <c:pt idx="1377">
                  <c:v>38621</c:v>
                </c:pt>
                <c:pt idx="1378">
                  <c:v>38622</c:v>
                </c:pt>
                <c:pt idx="1379">
                  <c:v>38623</c:v>
                </c:pt>
                <c:pt idx="1380">
                  <c:v>38624</c:v>
                </c:pt>
                <c:pt idx="1381">
                  <c:v>38625</c:v>
                </c:pt>
                <c:pt idx="1382">
                  <c:v>38635</c:v>
                </c:pt>
                <c:pt idx="1383">
                  <c:v>38636</c:v>
                </c:pt>
                <c:pt idx="1384">
                  <c:v>38637</c:v>
                </c:pt>
                <c:pt idx="1385">
                  <c:v>38638</c:v>
                </c:pt>
                <c:pt idx="1386">
                  <c:v>38639</c:v>
                </c:pt>
                <c:pt idx="1387">
                  <c:v>38642</c:v>
                </c:pt>
                <c:pt idx="1388">
                  <c:v>38643</c:v>
                </c:pt>
                <c:pt idx="1389">
                  <c:v>38644</c:v>
                </c:pt>
                <c:pt idx="1390">
                  <c:v>38645</c:v>
                </c:pt>
                <c:pt idx="1391">
                  <c:v>38646</c:v>
                </c:pt>
                <c:pt idx="1392">
                  <c:v>38649</c:v>
                </c:pt>
                <c:pt idx="1393">
                  <c:v>38650</c:v>
                </c:pt>
                <c:pt idx="1394">
                  <c:v>38651</c:v>
                </c:pt>
                <c:pt idx="1395">
                  <c:v>38652</c:v>
                </c:pt>
                <c:pt idx="1396">
                  <c:v>38653</c:v>
                </c:pt>
                <c:pt idx="1397">
                  <c:v>38656</c:v>
                </c:pt>
                <c:pt idx="1398">
                  <c:v>38657</c:v>
                </c:pt>
                <c:pt idx="1399">
                  <c:v>38658</c:v>
                </c:pt>
                <c:pt idx="1400">
                  <c:v>38659</c:v>
                </c:pt>
                <c:pt idx="1401">
                  <c:v>38660</c:v>
                </c:pt>
                <c:pt idx="1402">
                  <c:v>38663</c:v>
                </c:pt>
                <c:pt idx="1403">
                  <c:v>38664</c:v>
                </c:pt>
                <c:pt idx="1404">
                  <c:v>38665</c:v>
                </c:pt>
                <c:pt idx="1405">
                  <c:v>38666</c:v>
                </c:pt>
                <c:pt idx="1406">
                  <c:v>38667</c:v>
                </c:pt>
                <c:pt idx="1407">
                  <c:v>38670</c:v>
                </c:pt>
                <c:pt idx="1408">
                  <c:v>38671</c:v>
                </c:pt>
                <c:pt idx="1409">
                  <c:v>38672</c:v>
                </c:pt>
                <c:pt idx="1410">
                  <c:v>38673</c:v>
                </c:pt>
                <c:pt idx="1411">
                  <c:v>38674</c:v>
                </c:pt>
                <c:pt idx="1412">
                  <c:v>38677</c:v>
                </c:pt>
                <c:pt idx="1413">
                  <c:v>38678</c:v>
                </c:pt>
                <c:pt idx="1414">
                  <c:v>38679</c:v>
                </c:pt>
                <c:pt idx="1415">
                  <c:v>38680</c:v>
                </c:pt>
                <c:pt idx="1416">
                  <c:v>38681</c:v>
                </c:pt>
                <c:pt idx="1417">
                  <c:v>38684</c:v>
                </c:pt>
                <c:pt idx="1418">
                  <c:v>38685</c:v>
                </c:pt>
                <c:pt idx="1419">
                  <c:v>38686</c:v>
                </c:pt>
                <c:pt idx="1420">
                  <c:v>38687</c:v>
                </c:pt>
                <c:pt idx="1421">
                  <c:v>38688</c:v>
                </c:pt>
                <c:pt idx="1422">
                  <c:v>38691</c:v>
                </c:pt>
                <c:pt idx="1423">
                  <c:v>38692</c:v>
                </c:pt>
                <c:pt idx="1424">
                  <c:v>38693</c:v>
                </c:pt>
                <c:pt idx="1425">
                  <c:v>38694</c:v>
                </c:pt>
                <c:pt idx="1426">
                  <c:v>38695</c:v>
                </c:pt>
                <c:pt idx="1427">
                  <c:v>38698</c:v>
                </c:pt>
                <c:pt idx="1428">
                  <c:v>38699</c:v>
                </c:pt>
                <c:pt idx="1429">
                  <c:v>38700</c:v>
                </c:pt>
                <c:pt idx="1430">
                  <c:v>38701</c:v>
                </c:pt>
                <c:pt idx="1431">
                  <c:v>38702</c:v>
                </c:pt>
                <c:pt idx="1432">
                  <c:v>38705</c:v>
                </c:pt>
                <c:pt idx="1433">
                  <c:v>38706</c:v>
                </c:pt>
                <c:pt idx="1434">
                  <c:v>38707</c:v>
                </c:pt>
                <c:pt idx="1435">
                  <c:v>38708</c:v>
                </c:pt>
                <c:pt idx="1436">
                  <c:v>38709</c:v>
                </c:pt>
                <c:pt idx="1437">
                  <c:v>38712</c:v>
                </c:pt>
                <c:pt idx="1438">
                  <c:v>38713</c:v>
                </c:pt>
                <c:pt idx="1439">
                  <c:v>38714</c:v>
                </c:pt>
                <c:pt idx="1440">
                  <c:v>38715</c:v>
                </c:pt>
                <c:pt idx="1441">
                  <c:v>38716</c:v>
                </c:pt>
                <c:pt idx="1442">
                  <c:v>38721</c:v>
                </c:pt>
                <c:pt idx="1443">
                  <c:v>38722</c:v>
                </c:pt>
                <c:pt idx="1444">
                  <c:v>38723</c:v>
                </c:pt>
                <c:pt idx="1445">
                  <c:v>38726</c:v>
                </c:pt>
                <c:pt idx="1446">
                  <c:v>38727</c:v>
                </c:pt>
                <c:pt idx="1447">
                  <c:v>38728</c:v>
                </c:pt>
                <c:pt idx="1448">
                  <c:v>38729</c:v>
                </c:pt>
                <c:pt idx="1449">
                  <c:v>38730</c:v>
                </c:pt>
                <c:pt idx="1450">
                  <c:v>38733</c:v>
                </c:pt>
                <c:pt idx="1451">
                  <c:v>38734</c:v>
                </c:pt>
                <c:pt idx="1452">
                  <c:v>38735</c:v>
                </c:pt>
                <c:pt idx="1453">
                  <c:v>38736</c:v>
                </c:pt>
                <c:pt idx="1454">
                  <c:v>38737</c:v>
                </c:pt>
                <c:pt idx="1455">
                  <c:v>38740</c:v>
                </c:pt>
                <c:pt idx="1456">
                  <c:v>38741</c:v>
                </c:pt>
                <c:pt idx="1457">
                  <c:v>38742</c:v>
                </c:pt>
                <c:pt idx="1458">
                  <c:v>38754</c:v>
                </c:pt>
                <c:pt idx="1459">
                  <c:v>38755</c:v>
                </c:pt>
                <c:pt idx="1460">
                  <c:v>38756</c:v>
                </c:pt>
                <c:pt idx="1461">
                  <c:v>38757</c:v>
                </c:pt>
                <c:pt idx="1462">
                  <c:v>38758</c:v>
                </c:pt>
                <c:pt idx="1463">
                  <c:v>38761</c:v>
                </c:pt>
                <c:pt idx="1464">
                  <c:v>38762</c:v>
                </c:pt>
                <c:pt idx="1465">
                  <c:v>38763</c:v>
                </c:pt>
                <c:pt idx="1466">
                  <c:v>38764</c:v>
                </c:pt>
                <c:pt idx="1467">
                  <c:v>38765</c:v>
                </c:pt>
                <c:pt idx="1468">
                  <c:v>38768</c:v>
                </c:pt>
                <c:pt idx="1469">
                  <c:v>38769</c:v>
                </c:pt>
                <c:pt idx="1470">
                  <c:v>38770</c:v>
                </c:pt>
                <c:pt idx="1471">
                  <c:v>38771</c:v>
                </c:pt>
                <c:pt idx="1472">
                  <c:v>38772</c:v>
                </c:pt>
                <c:pt idx="1473">
                  <c:v>38775</c:v>
                </c:pt>
                <c:pt idx="1474">
                  <c:v>38776</c:v>
                </c:pt>
                <c:pt idx="1475">
                  <c:v>38777</c:v>
                </c:pt>
                <c:pt idx="1476">
                  <c:v>38778</c:v>
                </c:pt>
                <c:pt idx="1477">
                  <c:v>38779</c:v>
                </c:pt>
                <c:pt idx="1478">
                  <c:v>38782</c:v>
                </c:pt>
                <c:pt idx="1479">
                  <c:v>38783</c:v>
                </c:pt>
                <c:pt idx="1480">
                  <c:v>38784</c:v>
                </c:pt>
                <c:pt idx="1481">
                  <c:v>38785</c:v>
                </c:pt>
                <c:pt idx="1482">
                  <c:v>38786</c:v>
                </c:pt>
                <c:pt idx="1483">
                  <c:v>38789</c:v>
                </c:pt>
                <c:pt idx="1484">
                  <c:v>38790</c:v>
                </c:pt>
                <c:pt idx="1485">
                  <c:v>38791</c:v>
                </c:pt>
                <c:pt idx="1486">
                  <c:v>38792</c:v>
                </c:pt>
                <c:pt idx="1487">
                  <c:v>38793</c:v>
                </c:pt>
                <c:pt idx="1488">
                  <c:v>38796</c:v>
                </c:pt>
                <c:pt idx="1489">
                  <c:v>38797</c:v>
                </c:pt>
                <c:pt idx="1490">
                  <c:v>38798</c:v>
                </c:pt>
                <c:pt idx="1491">
                  <c:v>38799</c:v>
                </c:pt>
                <c:pt idx="1492">
                  <c:v>38800</c:v>
                </c:pt>
                <c:pt idx="1493">
                  <c:v>38803</c:v>
                </c:pt>
                <c:pt idx="1494">
                  <c:v>38804</c:v>
                </c:pt>
                <c:pt idx="1495">
                  <c:v>38805</c:v>
                </c:pt>
                <c:pt idx="1496">
                  <c:v>38806</c:v>
                </c:pt>
                <c:pt idx="1497">
                  <c:v>38807</c:v>
                </c:pt>
                <c:pt idx="1498">
                  <c:v>38810</c:v>
                </c:pt>
                <c:pt idx="1499">
                  <c:v>38811</c:v>
                </c:pt>
                <c:pt idx="1500">
                  <c:v>38812</c:v>
                </c:pt>
                <c:pt idx="1501">
                  <c:v>38813</c:v>
                </c:pt>
                <c:pt idx="1502">
                  <c:v>38814</c:v>
                </c:pt>
                <c:pt idx="1503">
                  <c:v>38817</c:v>
                </c:pt>
                <c:pt idx="1504">
                  <c:v>38818</c:v>
                </c:pt>
                <c:pt idx="1505">
                  <c:v>38819</c:v>
                </c:pt>
                <c:pt idx="1506">
                  <c:v>38820</c:v>
                </c:pt>
                <c:pt idx="1507">
                  <c:v>38821</c:v>
                </c:pt>
                <c:pt idx="1508">
                  <c:v>38824</c:v>
                </c:pt>
                <c:pt idx="1509">
                  <c:v>38825</c:v>
                </c:pt>
                <c:pt idx="1510">
                  <c:v>38826</c:v>
                </c:pt>
                <c:pt idx="1511">
                  <c:v>38827</c:v>
                </c:pt>
                <c:pt idx="1512">
                  <c:v>38828</c:v>
                </c:pt>
                <c:pt idx="1513">
                  <c:v>38831</c:v>
                </c:pt>
                <c:pt idx="1514">
                  <c:v>38832</c:v>
                </c:pt>
                <c:pt idx="1515">
                  <c:v>38833</c:v>
                </c:pt>
                <c:pt idx="1516">
                  <c:v>38834</c:v>
                </c:pt>
                <c:pt idx="1517">
                  <c:v>38835</c:v>
                </c:pt>
                <c:pt idx="1518">
                  <c:v>38845</c:v>
                </c:pt>
                <c:pt idx="1519">
                  <c:v>38846</c:v>
                </c:pt>
                <c:pt idx="1520">
                  <c:v>38847</c:v>
                </c:pt>
                <c:pt idx="1521">
                  <c:v>38848</c:v>
                </c:pt>
                <c:pt idx="1522">
                  <c:v>38849</c:v>
                </c:pt>
                <c:pt idx="1523">
                  <c:v>38852</c:v>
                </c:pt>
                <c:pt idx="1524">
                  <c:v>38853</c:v>
                </c:pt>
                <c:pt idx="1525">
                  <c:v>38854</c:v>
                </c:pt>
                <c:pt idx="1526">
                  <c:v>38855</c:v>
                </c:pt>
                <c:pt idx="1527">
                  <c:v>38856</c:v>
                </c:pt>
                <c:pt idx="1528">
                  <c:v>38859</c:v>
                </c:pt>
                <c:pt idx="1529">
                  <c:v>38860</c:v>
                </c:pt>
                <c:pt idx="1530">
                  <c:v>38861</c:v>
                </c:pt>
                <c:pt idx="1531">
                  <c:v>38862</c:v>
                </c:pt>
                <c:pt idx="1532">
                  <c:v>38863</c:v>
                </c:pt>
                <c:pt idx="1533">
                  <c:v>38866</c:v>
                </c:pt>
                <c:pt idx="1534">
                  <c:v>38867</c:v>
                </c:pt>
                <c:pt idx="1535">
                  <c:v>38868</c:v>
                </c:pt>
                <c:pt idx="1536">
                  <c:v>38869</c:v>
                </c:pt>
                <c:pt idx="1537">
                  <c:v>38870</c:v>
                </c:pt>
                <c:pt idx="1538">
                  <c:v>38873</c:v>
                </c:pt>
                <c:pt idx="1539">
                  <c:v>38874</c:v>
                </c:pt>
                <c:pt idx="1540">
                  <c:v>38875</c:v>
                </c:pt>
                <c:pt idx="1541">
                  <c:v>38876</c:v>
                </c:pt>
                <c:pt idx="1542">
                  <c:v>38877</c:v>
                </c:pt>
                <c:pt idx="1543">
                  <c:v>38880</c:v>
                </c:pt>
                <c:pt idx="1544">
                  <c:v>38881</c:v>
                </c:pt>
                <c:pt idx="1545">
                  <c:v>38882</c:v>
                </c:pt>
                <c:pt idx="1546">
                  <c:v>38883</c:v>
                </c:pt>
                <c:pt idx="1547">
                  <c:v>38884</c:v>
                </c:pt>
                <c:pt idx="1548">
                  <c:v>38887</c:v>
                </c:pt>
                <c:pt idx="1549">
                  <c:v>38888</c:v>
                </c:pt>
                <c:pt idx="1550">
                  <c:v>38889</c:v>
                </c:pt>
                <c:pt idx="1551">
                  <c:v>38890</c:v>
                </c:pt>
                <c:pt idx="1552">
                  <c:v>38891</c:v>
                </c:pt>
                <c:pt idx="1553">
                  <c:v>38894</c:v>
                </c:pt>
                <c:pt idx="1554">
                  <c:v>38895</c:v>
                </c:pt>
                <c:pt idx="1555">
                  <c:v>38896</c:v>
                </c:pt>
                <c:pt idx="1556">
                  <c:v>38897</c:v>
                </c:pt>
                <c:pt idx="1557">
                  <c:v>38898</c:v>
                </c:pt>
                <c:pt idx="1558">
                  <c:v>38901</c:v>
                </c:pt>
                <c:pt idx="1559">
                  <c:v>38902</c:v>
                </c:pt>
                <c:pt idx="1560">
                  <c:v>38903</c:v>
                </c:pt>
                <c:pt idx="1561">
                  <c:v>38904</c:v>
                </c:pt>
                <c:pt idx="1562">
                  <c:v>38905</c:v>
                </c:pt>
                <c:pt idx="1563">
                  <c:v>38908</c:v>
                </c:pt>
                <c:pt idx="1564">
                  <c:v>38909</c:v>
                </c:pt>
                <c:pt idx="1565">
                  <c:v>38910</c:v>
                </c:pt>
                <c:pt idx="1566">
                  <c:v>38911</c:v>
                </c:pt>
                <c:pt idx="1567">
                  <c:v>38912</c:v>
                </c:pt>
                <c:pt idx="1568">
                  <c:v>38915</c:v>
                </c:pt>
                <c:pt idx="1569">
                  <c:v>38916</c:v>
                </c:pt>
                <c:pt idx="1570">
                  <c:v>38917</c:v>
                </c:pt>
                <c:pt idx="1571">
                  <c:v>38918</c:v>
                </c:pt>
                <c:pt idx="1572">
                  <c:v>38919</c:v>
                </c:pt>
                <c:pt idx="1573">
                  <c:v>38922</c:v>
                </c:pt>
                <c:pt idx="1574">
                  <c:v>38923</c:v>
                </c:pt>
                <c:pt idx="1575">
                  <c:v>38924</c:v>
                </c:pt>
                <c:pt idx="1576">
                  <c:v>38925</c:v>
                </c:pt>
                <c:pt idx="1577">
                  <c:v>38926</c:v>
                </c:pt>
                <c:pt idx="1578">
                  <c:v>38929</c:v>
                </c:pt>
                <c:pt idx="1579">
                  <c:v>38930</c:v>
                </c:pt>
                <c:pt idx="1580">
                  <c:v>38931</c:v>
                </c:pt>
                <c:pt idx="1581">
                  <c:v>38932</c:v>
                </c:pt>
                <c:pt idx="1582">
                  <c:v>38933</c:v>
                </c:pt>
                <c:pt idx="1583">
                  <c:v>38936</c:v>
                </c:pt>
                <c:pt idx="1584">
                  <c:v>38937</c:v>
                </c:pt>
                <c:pt idx="1585">
                  <c:v>38938</c:v>
                </c:pt>
                <c:pt idx="1586">
                  <c:v>38939</c:v>
                </c:pt>
                <c:pt idx="1587">
                  <c:v>38940</c:v>
                </c:pt>
                <c:pt idx="1588">
                  <c:v>38943</c:v>
                </c:pt>
                <c:pt idx="1589">
                  <c:v>38944</c:v>
                </c:pt>
                <c:pt idx="1590">
                  <c:v>38945</c:v>
                </c:pt>
                <c:pt idx="1591">
                  <c:v>38946</c:v>
                </c:pt>
                <c:pt idx="1592">
                  <c:v>38947</c:v>
                </c:pt>
                <c:pt idx="1593">
                  <c:v>38950</c:v>
                </c:pt>
                <c:pt idx="1594">
                  <c:v>38951</c:v>
                </c:pt>
                <c:pt idx="1595">
                  <c:v>38952</c:v>
                </c:pt>
                <c:pt idx="1596">
                  <c:v>38953</c:v>
                </c:pt>
                <c:pt idx="1597">
                  <c:v>38954</c:v>
                </c:pt>
                <c:pt idx="1598">
                  <c:v>38957</c:v>
                </c:pt>
                <c:pt idx="1599">
                  <c:v>38958</c:v>
                </c:pt>
                <c:pt idx="1600">
                  <c:v>38959</c:v>
                </c:pt>
                <c:pt idx="1601">
                  <c:v>38960</c:v>
                </c:pt>
                <c:pt idx="1602">
                  <c:v>38961</c:v>
                </c:pt>
                <c:pt idx="1603">
                  <c:v>38964</c:v>
                </c:pt>
                <c:pt idx="1604">
                  <c:v>38965</c:v>
                </c:pt>
                <c:pt idx="1605">
                  <c:v>38966</c:v>
                </c:pt>
                <c:pt idx="1606">
                  <c:v>38967</c:v>
                </c:pt>
                <c:pt idx="1607">
                  <c:v>38968</c:v>
                </c:pt>
                <c:pt idx="1608">
                  <c:v>38971</c:v>
                </c:pt>
                <c:pt idx="1609">
                  <c:v>38972</c:v>
                </c:pt>
                <c:pt idx="1610">
                  <c:v>38973</c:v>
                </c:pt>
                <c:pt idx="1611">
                  <c:v>38974</c:v>
                </c:pt>
                <c:pt idx="1612">
                  <c:v>38975</c:v>
                </c:pt>
                <c:pt idx="1613">
                  <c:v>38978</c:v>
                </c:pt>
                <c:pt idx="1614">
                  <c:v>38979</c:v>
                </c:pt>
                <c:pt idx="1615">
                  <c:v>38980</c:v>
                </c:pt>
                <c:pt idx="1616">
                  <c:v>38981</c:v>
                </c:pt>
                <c:pt idx="1617">
                  <c:v>38982</c:v>
                </c:pt>
                <c:pt idx="1618">
                  <c:v>38985</c:v>
                </c:pt>
                <c:pt idx="1619">
                  <c:v>38986</c:v>
                </c:pt>
                <c:pt idx="1620">
                  <c:v>38987</c:v>
                </c:pt>
                <c:pt idx="1621">
                  <c:v>38988</c:v>
                </c:pt>
                <c:pt idx="1622">
                  <c:v>38989</c:v>
                </c:pt>
                <c:pt idx="1623">
                  <c:v>38999</c:v>
                </c:pt>
                <c:pt idx="1624">
                  <c:v>39000</c:v>
                </c:pt>
                <c:pt idx="1625">
                  <c:v>39001</c:v>
                </c:pt>
                <c:pt idx="1626">
                  <c:v>39002</c:v>
                </c:pt>
                <c:pt idx="1627">
                  <c:v>39003</c:v>
                </c:pt>
                <c:pt idx="1628">
                  <c:v>39006</c:v>
                </c:pt>
                <c:pt idx="1629">
                  <c:v>39007</c:v>
                </c:pt>
                <c:pt idx="1630">
                  <c:v>39008</c:v>
                </c:pt>
                <c:pt idx="1631">
                  <c:v>39009</c:v>
                </c:pt>
                <c:pt idx="1632">
                  <c:v>39010</c:v>
                </c:pt>
                <c:pt idx="1633">
                  <c:v>39013</c:v>
                </c:pt>
                <c:pt idx="1634">
                  <c:v>39014</c:v>
                </c:pt>
                <c:pt idx="1635">
                  <c:v>39015</c:v>
                </c:pt>
                <c:pt idx="1636">
                  <c:v>39016</c:v>
                </c:pt>
                <c:pt idx="1637">
                  <c:v>39017</c:v>
                </c:pt>
                <c:pt idx="1638">
                  <c:v>39020</c:v>
                </c:pt>
                <c:pt idx="1639">
                  <c:v>39021</c:v>
                </c:pt>
                <c:pt idx="1640">
                  <c:v>39022</c:v>
                </c:pt>
                <c:pt idx="1641">
                  <c:v>39023</c:v>
                </c:pt>
                <c:pt idx="1642">
                  <c:v>39024</c:v>
                </c:pt>
                <c:pt idx="1643">
                  <c:v>39027</c:v>
                </c:pt>
                <c:pt idx="1644">
                  <c:v>39028</c:v>
                </c:pt>
                <c:pt idx="1645">
                  <c:v>39029</c:v>
                </c:pt>
                <c:pt idx="1646">
                  <c:v>39030</c:v>
                </c:pt>
                <c:pt idx="1647">
                  <c:v>39031</c:v>
                </c:pt>
                <c:pt idx="1648">
                  <c:v>39034</c:v>
                </c:pt>
                <c:pt idx="1649">
                  <c:v>39035</c:v>
                </c:pt>
                <c:pt idx="1650">
                  <c:v>39036</c:v>
                </c:pt>
                <c:pt idx="1651">
                  <c:v>39037</c:v>
                </c:pt>
                <c:pt idx="1652">
                  <c:v>39038</c:v>
                </c:pt>
                <c:pt idx="1653">
                  <c:v>39041</c:v>
                </c:pt>
                <c:pt idx="1654">
                  <c:v>39042</c:v>
                </c:pt>
                <c:pt idx="1655">
                  <c:v>39043</c:v>
                </c:pt>
                <c:pt idx="1656">
                  <c:v>39044</c:v>
                </c:pt>
                <c:pt idx="1657">
                  <c:v>39045</c:v>
                </c:pt>
                <c:pt idx="1658">
                  <c:v>39048</c:v>
                </c:pt>
                <c:pt idx="1659">
                  <c:v>39049</c:v>
                </c:pt>
                <c:pt idx="1660">
                  <c:v>39050</c:v>
                </c:pt>
                <c:pt idx="1661">
                  <c:v>39051</c:v>
                </c:pt>
                <c:pt idx="1662">
                  <c:v>39052</c:v>
                </c:pt>
                <c:pt idx="1663">
                  <c:v>39055</c:v>
                </c:pt>
                <c:pt idx="1664">
                  <c:v>39056</c:v>
                </c:pt>
                <c:pt idx="1665">
                  <c:v>39057</c:v>
                </c:pt>
                <c:pt idx="1666">
                  <c:v>39058</c:v>
                </c:pt>
                <c:pt idx="1667">
                  <c:v>39059</c:v>
                </c:pt>
                <c:pt idx="1668">
                  <c:v>39062</c:v>
                </c:pt>
                <c:pt idx="1669">
                  <c:v>39063</c:v>
                </c:pt>
                <c:pt idx="1670">
                  <c:v>39064</c:v>
                </c:pt>
                <c:pt idx="1671">
                  <c:v>39065</c:v>
                </c:pt>
                <c:pt idx="1672">
                  <c:v>39066</c:v>
                </c:pt>
                <c:pt idx="1673">
                  <c:v>39069</c:v>
                </c:pt>
                <c:pt idx="1674">
                  <c:v>39070</c:v>
                </c:pt>
                <c:pt idx="1675">
                  <c:v>39071</c:v>
                </c:pt>
                <c:pt idx="1676">
                  <c:v>39072</c:v>
                </c:pt>
                <c:pt idx="1677">
                  <c:v>39073</c:v>
                </c:pt>
                <c:pt idx="1678">
                  <c:v>39076</c:v>
                </c:pt>
                <c:pt idx="1679">
                  <c:v>39077</c:v>
                </c:pt>
                <c:pt idx="1680">
                  <c:v>39078</c:v>
                </c:pt>
                <c:pt idx="1681">
                  <c:v>39079</c:v>
                </c:pt>
                <c:pt idx="1682">
                  <c:v>39080</c:v>
                </c:pt>
                <c:pt idx="1683">
                  <c:v>39086</c:v>
                </c:pt>
                <c:pt idx="1684">
                  <c:v>39087</c:v>
                </c:pt>
                <c:pt idx="1685">
                  <c:v>39090</c:v>
                </c:pt>
                <c:pt idx="1686">
                  <c:v>39091</c:v>
                </c:pt>
                <c:pt idx="1687">
                  <c:v>39092</c:v>
                </c:pt>
                <c:pt idx="1688">
                  <c:v>39093</c:v>
                </c:pt>
                <c:pt idx="1689">
                  <c:v>39094</c:v>
                </c:pt>
                <c:pt idx="1690">
                  <c:v>39097</c:v>
                </c:pt>
                <c:pt idx="1691">
                  <c:v>39098</c:v>
                </c:pt>
                <c:pt idx="1692">
                  <c:v>39099</c:v>
                </c:pt>
                <c:pt idx="1693">
                  <c:v>39100</c:v>
                </c:pt>
                <c:pt idx="1694">
                  <c:v>39101</c:v>
                </c:pt>
                <c:pt idx="1695">
                  <c:v>39104</c:v>
                </c:pt>
                <c:pt idx="1696">
                  <c:v>39105</c:v>
                </c:pt>
                <c:pt idx="1697">
                  <c:v>39106</c:v>
                </c:pt>
                <c:pt idx="1698">
                  <c:v>39107</c:v>
                </c:pt>
                <c:pt idx="1699">
                  <c:v>39108</c:v>
                </c:pt>
                <c:pt idx="1700">
                  <c:v>39111</c:v>
                </c:pt>
                <c:pt idx="1701">
                  <c:v>39112</c:v>
                </c:pt>
                <c:pt idx="1702">
                  <c:v>39113</c:v>
                </c:pt>
                <c:pt idx="1703">
                  <c:v>39114</c:v>
                </c:pt>
                <c:pt idx="1704">
                  <c:v>39115</c:v>
                </c:pt>
                <c:pt idx="1705">
                  <c:v>39118</c:v>
                </c:pt>
                <c:pt idx="1706">
                  <c:v>39119</c:v>
                </c:pt>
                <c:pt idx="1707">
                  <c:v>39120</c:v>
                </c:pt>
                <c:pt idx="1708">
                  <c:v>39121</c:v>
                </c:pt>
                <c:pt idx="1709">
                  <c:v>39122</c:v>
                </c:pt>
                <c:pt idx="1710">
                  <c:v>39125</c:v>
                </c:pt>
                <c:pt idx="1711">
                  <c:v>39126</c:v>
                </c:pt>
                <c:pt idx="1712">
                  <c:v>39127</c:v>
                </c:pt>
                <c:pt idx="1713">
                  <c:v>39128</c:v>
                </c:pt>
                <c:pt idx="1714">
                  <c:v>39129</c:v>
                </c:pt>
                <c:pt idx="1715">
                  <c:v>39139</c:v>
                </c:pt>
                <c:pt idx="1716">
                  <c:v>39140</c:v>
                </c:pt>
                <c:pt idx="1717">
                  <c:v>39141</c:v>
                </c:pt>
                <c:pt idx="1718">
                  <c:v>39142</c:v>
                </c:pt>
                <c:pt idx="1719">
                  <c:v>39143</c:v>
                </c:pt>
                <c:pt idx="1720">
                  <c:v>39146</c:v>
                </c:pt>
                <c:pt idx="1721">
                  <c:v>39147</c:v>
                </c:pt>
                <c:pt idx="1722">
                  <c:v>39148</c:v>
                </c:pt>
                <c:pt idx="1723">
                  <c:v>39149</c:v>
                </c:pt>
                <c:pt idx="1724">
                  <c:v>39150</c:v>
                </c:pt>
                <c:pt idx="1725">
                  <c:v>39153</c:v>
                </c:pt>
                <c:pt idx="1726">
                  <c:v>39154</c:v>
                </c:pt>
                <c:pt idx="1727">
                  <c:v>39155</c:v>
                </c:pt>
                <c:pt idx="1728">
                  <c:v>39156</c:v>
                </c:pt>
                <c:pt idx="1729">
                  <c:v>39157</c:v>
                </c:pt>
                <c:pt idx="1730">
                  <c:v>39160</c:v>
                </c:pt>
                <c:pt idx="1731">
                  <c:v>39161</c:v>
                </c:pt>
                <c:pt idx="1732">
                  <c:v>39162</c:v>
                </c:pt>
                <c:pt idx="1733">
                  <c:v>39163</c:v>
                </c:pt>
                <c:pt idx="1734">
                  <c:v>39164</c:v>
                </c:pt>
                <c:pt idx="1735">
                  <c:v>39167</c:v>
                </c:pt>
                <c:pt idx="1736">
                  <c:v>39168</c:v>
                </c:pt>
                <c:pt idx="1737">
                  <c:v>39169</c:v>
                </c:pt>
                <c:pt idx="1738">
                  <c:v>39170</c:v>
                </c:pt>
                <c:pt idx="1739">
                  <c:v>39171</c:v>
                </c:pt>
                <c:pt idx="1740">
                  <c:v>39174</c:v>
                </c:pt>
                <c:pt idx="1741">
                  <c:v>39175</c:v>
                </c:pt>
                <c:pt idx="1742">
                  <c:v>39176</c:v>
                </c:pt>
                <c:pt idx="1743">
                  <c:v>39177</c:v>
                </c:pt>
                <c:pt idx="1744">
                  <c:v>39178</c:v>
                </c:pt>
                <c:pt idx="1745">
                  <c:v>39181</c:v>
                </c:pt>
                <c:pt idx="1746">
                  <c:v>39182</c:v>
                </c:pt>
                <c:pt idx="1747">
                  <c:v>39183</c:v>
                </c:pt>
                <c:pt idx="1748">
                  <c:v>39184</c:v>
                </c:pt>
                <c:pt idx="1749">
                  <c:v>39185</c:v>
                </c:pt>
                <c:pt idx="1750">
                  <c:v>39188</c:v>
                </c:pt>
                <c:pt idx="1751">
                  <c:v>39189</c:v>
                </c:pt>
                <c:pt idx="1752">
                  <c:v>39190</c:v>
                </c:pt>
                <c:pt idx="1753">
                  <c:v>39191</c:v>
                </c:pt>
                <c:pt idx="1754">
                  <c:v>39192</c:v>
                </c:pt>
                <c:pt idx="1755">
                  <c:v>39195</c:v>
                </c:pt>
                <c:pt idx="1756">
                  <c:v>39196</c:v>
                </c:pt>
                <c:pt idx="1757">
                  <c:v>39197</c:v>
                </c:pt>
                <c:pt idx="1758">
                  <c:v>39198</c:v>
                </c:pt>
                <c:pt idx="1759">
                  <c:v>39199</c:v>
                </c:pt>
                <c:pt idx="1760">
                  <c:v>39202</c:v>
                </c:pt>
                <c:pt idx="1761">
                  <c:v>39210</c:v>
                </c:pt>
                <c:pt idx="1762">
                  <c:v>39211</c:v>
                </c:pt>
                <c:pt idx="1763">
                  <c:v>39212</c:v>
                </c:pt>
                <c:pt idx="1764">
                  <c:v>39213</c:v>
                </c:pt>
                <c:pt idx="1765">
                  <c:v>39216</c:v>
                </c:pt>
                <c:pt idx="1766">
                  <c:v>39217</c:v>
                </c:pt>
                <c:pt idx="1767">
                  <c:v>39218</c:v>
                </c:pt>
                <c:pt idx="1768">
                  <c:v>39219</c:v>
                </c:pt>
                <c:pt idx="1769">
                  <c:v>39220</c:v>
                </c:pt>
                <c:pt idx="1770">
                  <c:v>39223</c:v>
                </c:pt>
                <c:pt idx="1771">
                  <c:v>39224</c:v>
                </c:pt>
                <c:pt idx="1772">
                  <c:v>39225</c:v>
                </c:pt>
                <c:pt idx="1773">
                  <c:v>39226</c:v>
                </c:pt>
                <c:pt idx="1774">
                  <c:v>39227</c:v>
                </c:pt>
                <c:pt idx="1775">
                  <c:v>39230</c:v>
                </c:pt>
                <c:pt idx="1776">
                  <c:v>39231</c:v>
                </c:pt>
                <c:pt idx="1777">
                  <c:v>39232</c:v>
                </c:pt>
                <c:pt idx="1778">
                  <c:v>39233</c:v>
                </c:pt>
                <c:pt idx="1779">
                  <c:v>39234</c:v>
                </c:pt>
                <c:pt idx="1780">
                  <c:v>39237</c:v>
                </c:pt>
                <c:pt idx="1781">
                  <c:v>39238</c:v>
                </c:pt>
                <c:pt idx="1782">
                  <c:v>39239</c:v>
                </c:pt>
                <c:pt idx="1783">
                  <c:v>39240</c:v>
                </c:pt>
                <c:pt idx="1784">
                  <c:v>39241</c:v>
                </c:pt>
                <c:pt idx="1785">
                  <c:v>39244</c:v>
                </c:pt>
                <c:pt idx="1786">
                  <c:v>39245</c:v>
                </c:pt>
                <c:pt idx="1787">
                  <c:v>39246</c:v>
                </c:pt>
                <c:pt idx="1788">
                  <c:v>39247</c:v>
                </c:pt>
                <c:pt idx="1789">
                  <c:v>39248</c:v>
                </c:pt>
                <c:pt idx="1790">
                  <c:v>39251</c:v>
                </c:pt>
                <c:pt idx="1791">
                  <c:v>39252</c:v>
                </c:pt>
                <c:pt idx="1792">
                  <c:v>39253</c:v>
                </c:pt>
                <c:pt idx="1793">
                  <c:v>39254</c:v>
                </c:pt>
                <c:pt idx="1794">
                  <c:v>39255</c:v>
                </c:pt>
                <c:pt idx="1795">
                  <c:v>39258</c:v>
                </c:pt>
                <c:pt idx="1796">
                  <c:v>39259</c:v>
                </c:pt>
                <c:pt idx="1797">
                  <c:v>39260</c:v>
                </c:pt>
                <c:pt idx="1798">
                  <c:v>39261</c:v>
                </c:pt>
                <c:pt idx="1799">
                  <c:v>39262</c:v>
                </c:pt>
                <c:pt idx="1800">
                  <c:v>39265</c:v>
                </c:pt>
                <c:pt idx="1801">
                  <c:v>39266</c:v>
                </c:pt>
                <c:pt idx="1802">
                  <c:v>39267</c:v>
                </c:pt>
                <c:pt idx="1803">
                  <c:v>39268</c:v>
                </c:pt>
                <c:pt idx="1804">
                  <c:v>39269</c:v>
                </c:pt>
                <c:pt idx="1805">
                  <c:v>39272</c:v>
                </c:pt>
                <c:pt idx="1806">
                  <c:v>39273</c:v>
                </c:pt>
                <c:pt idx="1807">
                  <c:v>39274</c:v>
                </c:pt>
                <c:pt idx="1808">
                  <c:v>39275</c:v>
                </c:pt>
                <c:pt idx="1809">
                  <c:v>39276</c:v>
                </c:pt>
                <c:pt idx="1810">
                  <c:v>39279</c:v>
                </c:pt>
                <c:pt idx="1811">
                  <c:v>39280</c:v>
                </c:pt>
                <c:pt idx="1812">
                  <c:v>39281</c:v>
                </c:pt>
                <c:pt idx="1813">
                  <c:v>39282</c:v>
                </c:pt>
                <c:pt idx="1814">
                  <c:v>39283</c:v>
                </c:pt>
                <c:pt idx="1815">
                  <c:v>39286</c:v>
                </c:pt>
                <c:pt idx="1816">
                  <c:v>39287</c:v>
                </c:pt>
                <c:pt idx="1817">
                  <c:v>39288</c:v>
                </c:pt>
                <c:pt idx="1818">
                  <c:v>39289</c:v>
                </c:pt>
                <c:pt idx="1819">
                  <c:v>39290</c:v>
                </c:pt>
                <c:pt idx="1820">
                  <c:v>39293</c:v>
                </c:pt>
                <c:pt idx="1821">
                  <c:v>39294</c:v>
                </c:pt>
                <c:pt idx="1822">
                  <c:v>39295</c:v>
                </c:pt>
                <c:pt idx="1823">
                  <c:v>39296</c:v>
                </c:pt>
                <c:pt idx="1824">
                  <c:v>39297</c:v>
                </c:pt>
                <c:pt idx="1825">
                  <c:v>39300</c:v>
                </c:pt>
                <c:pt idx="1826">
                  <c:v>39301</c:v>
                </c:pt>
                <c:pt idx="1827">
                  <c:v>39302</c:v>
                </c:pt>
                <c:pt idx="1828">
                  <c:v>39303</c:v>
                </c:pt>
                <c:pt idx="1829">
                  <c:v>39304</c:v>
                </c:pt>
                <c:pt idx="1830">
                  <c:v>39307</c:v>
                </c:pt>
                <c:pt idx="1831">
                  <c:v>39308</c:v>
                </c:pt>
                <c:pt idx="1832">
                  <c:v>39309</c:v>
                </c:pt>
                <c:pt idx="1833">
                  <c:v>39310</c:v>
                </c:pt>
                <c:pt idx="1834">
                  <c:v>39311</c:v>
                </c:pt>
                <c:pt idx="1835">
                  <c:v>39314</c:v>
                </c:pt>
                <c:pt idx="1836">
                  <c:v>39315</c:v>
                </c:pt>
                <c:pt idx="1837">
                  <c:v>39316</c:v>
                </c:pt>
                <c:pt idx="1838">
                  <c:v>39317</c:v>
                </c:pt>
                <c:pt idx="1839">
                  <c:v>39318</c:v>
                </c:pt>
                <c:pt idx="1840">
                  <c:v>39321</c:v>
                </c:pt>
                <c:pt idx="1841">
                  <c:v>39322</c:v>
                </c:pt>
                <c:pt idx="1842">
                  <c:v>39323</c:v>
                </c:pt>
                <c:pt idx="1843">
                  <c:v>39324</c:v>
                </c:pt>
                <c:pt idx="1844">
                  <c:v>39325</c:v>
                </c:pt>
                <c:pt idx="1845">
                  <c:v>39328</c:v>
                </c:pt>
                <c:pt idx="1846">
                  <c:v>39329</c:v>
                </c:pt>
                <c:pt idx="1847">
                  <c:v>39330</c:v>
                </c:pt>
                <c:pt idx="1848">
                  <c:v>39331</c:v>
                </c:pt>
                <c:pt idx="1849">
                  <c:v>39332</c:v>
                </c:pt>
                <c:pt idx="1850">
                  <c:v>39335</c:v>
                </c:pt>
                <c:pt idx="1851">
                  <c:v>39336</c:v>
                </c:pt>
                <c:pt idx="1852">
                  <c:v>39337</c:v>
                </c:pt>
                <c:pt idx="1853">
                  <c:v>39338</c:v>
                </c:pt>
                <c:pt idx="1854">
                  <c:v>39339</c:v>
                </c:pt>
                <c:pt idx="1855">
                  <c:v>39342</c:v>
                </c:pt>
                <c:pt idx="1856">
                  <c:v>39343</c:v>
                </c:pt>
                <c:pt idx="1857">
                  <c:v>39344</c:v>
                </c:pt>
                <c:pt idx="1858">
                  <c:v>39345</c:v>
                </c:pt>
                <c:pt idx="1859">
                  <c:v>39346</c:v>
                </c:pt>
                <c:pt idx="1860">
                  <c:v>39349</c:v>
                </c:pt>
                <c:pt idx="1861">
                  <c:v>39350</c:v>
                </c:pt>
                <c:pt idx="1862">
                  <c:v>39351</c:v>
                </c:pt>
                <c:pt idx="1863">
                  <c:v>39352</c:v>
                </c:pt>
                <c:pt idx="1864">
                  <c:v>39353</c:v>
                </c:pt>
                <c:pt idx="1865">
                  <c:v>39363</c:v>
                </c:pt>
                <c:pt idx="1866">
                  <c:v>39364</c:v>
                </c:pt>
                <c:pt idx="1867">
                  <c:v>39365</c:v>
                </c:pt>
                <c:pt idx="1868">
                  <c:v>39366</c:v>
                </c:pt>
                <c:pt idx="1869">
                  <c:v>39367</c:v>
                </c:pt>
                <c:pt idx="1870">
                  <c:v>39370</c:v>
                </c:pt>
                <c:pt idx="1871">
                  <c:v>39371</c:v>
                </c:pt>
                <c:pt idx="1872">
                  <c:v>39372</c:v>
                </c:pt>
                <c:pt idx="1873">
                  <c:v>39373</c:v>
                </c:pt>
                <c:pt idx="1874">
                  <c:v>39374</c:v>
                </c:pt>
                <c:pt idx="1875">
                  <c:v>39377</c:v>
                </c:pt>
                <c:pt idx="1876">
                  <c:v>39378</c:v>
                </c:pt>
                <c:pt idx="1877">
                  <c:v>39379</c:v>
                </c:pt>
                <c:pt idx="1878">
                  <c:v>39380</c:v>
                </c:pt>
                <c:pt idx="1879">
                  <c:v>39381</c:v>
                </c:pt>
                <c:pt idx="1880">
                  <c:v>39384</c:v>
                </c:pt>
                <c:pt idx="1881">
                  <c:v>39385</c:v>
                </c:pt>
                <c:pt idx="1882">
                  <c:v>39386</c:v>
                </c:pt>
                <c:pt idx="1883">
                  <c:v>39387</c:v>
                </c:pt>
                <c:pt idx="1884">
                  <c:v>39388</c:v>
                </c:pt>
                <c:pt idx="1885">
                  <c:v>39391</c:v>
                </c:pt>
                <c:pt idx="1886">
                  <c:v>39392</c:v>
                </c:pt>
                <c:pt idx="1887">
                  <c:v>39393</c:v>
                </c:pt>
                <c:pt idx="1888">
                  <c:v>39394</c:v>
                </c:pt>
                <c:pt idx="1889">
                  <c:v>39395</c:v>
                </c:pt>
                <c:pt idx="1890">
                  <c:v>39398</c:v>
                </c:pt>
                <c:pt idx="1891">
                  <c:v>39399</c:v>
                </c:pt>
                <c:pt idx="1892">
                  <c:v>39400</c:v>
                </c:pt>
                <c:pt idx="1893">
                  <c:v>39401</c:v>
                </c:pt>
                <c:pt idx="1894">
                  <c:v>39402</c:v>
                </c:pt>
                <c:pt idx="1895">
                  <c:v>39405</c:v>
                </c:pt>
                <c:pt idx="1896">
                  <c:v>39406</c:v>
                </c:pt>
                <c:pt idx="1897">
                  <c:v>39407</c:v>
                </c:pt>
                <c:pt idx="1898">
                  <c:v>39408</c:v>
                </c:pt>
                <c:pt idx="1899">
                  <c:v>39409</c:v>
                </c:pt>
                <c:pt idx="1900">
                  <c:v>39412</c:v>
                </c:pt>
                <c:pt idx="1901">
                  <c:v>39413</c:v>
                </c:pt>
                <c:pt idx="1902">
                  <c:v>39414</c:v>
                </c:pt>
                <c:pt idx="1903">
                  <c:v>39415</c:v>
                </c:pt>
                <c:pt idx="1904">
                  <c:v>39416</c:v>
                </c:pt>
                <c:pt idx="1905">
                  <c:v>39419</c:v>
                </c:pt>
                <c:pt idx="1906">
                  <c:v>39420</c:v>
                </c:pt>
                <c:pt idx="1907">
                  <c:v>39421</c:v>
                </c:pt>
                <c:pt idx="1908">
                  <c:v>39422</c:v>
                </c:pt>
                <c:pt idx="1909">
                  <c:v>39423</c:v>
                </c:pt>
                <c:pt idx="1910">
                  <c:v>39426</c:v>
                </c:pt>
                <c:pt idx="1911">
                  <c:v>39427</c:v>
                </c:pt>
                <c:pt idx="1912">
                  <c:v>39428</c:v>
                </c:pt>
                <c:pt idx="1913">
                  <c:v>39429</c:v>
                </c:pt>
                <c:pt idx="1914">
                  <c:v>39430</c:v>
                </c:pt>
                <c:pt idx="1915">
                  <c:v>39433</c:v>
                </c:pt>
                <c:pt idx="1916">
                  <c:v>39434</c:v>
                </c:pt>
                <c:pt idx="1917">
                  <c:v>39435</c:v>
                </c:pt>
                <c:pt idx="1918">
                  <c:v>39436</c:v>
                </c:pt>
                <c:pt idx="1919">
                  <c:v>39437</c:v>
                </c:pt>
                <c:pt idx="1920">
                  <c:v>39440</c:v>
                </c:pt>
                <c:pt idx="1921">
                  <c:v>39441</c:v>
                </c:pt>
                <c:pt idx="1922">
                  <c:v>39442</c:v>
                </c:pt>
                <c:pt idx="1923">
                  <c:v>39443</c:v>
                </c:pt>
                <c:pt idx="1924">
                  <c:v>39444</c:v>
                </c:pt>
                <c:pt idx="1925">
                  <c:v>39449</c:v>
                </c:pt>
                <c:pt idx="1926">
                  <c:v>39450</c:v>
                </c:pt>
                <c:pt idx="1927">
                  <c:v>39451</c:v>
                </c:pt>
                <c:pt idx="1928">
                  <c:v>39454</c:v>
                </c:pt>
                <c:pt idx="1929">
                  <c:v>39455</c:v>
                </c:pt>
                <c:pt idx="1930">
                  <c:v>39456</c:v>
                </c:pt>
                <c:pt idx="1931">
                  <c:v>39457</c:v>
                </c:pt>
                <c:pt idx="1932">
                  <c:v>39458</c:v>
                </c:pt>
                <c:pt idx="1933">
                  <c:v>39461</c:v>
                </c:pt>
                <c:pt idx="1934">
                  <c:v>39462</c:v>
                </c:pt>
                <c:pt idx="1935">
                  <c:v>39463</c:v>
                </c:pt>
                <c:pt idx="1936">
                  <c:v>39464</c:v>
                </c:pt>
                <c:pt idx="1937">
                  <c:v>39465</c:v>
                </c:pt>
                <c:pt idx="1938">
                  <c:v>39468</c:v>
                </c:pt>
                <c:pt idx="1939">
                  <c:v>39469</c:v>
                </c:pt>
                <c:pt idx="1940">
                  <c:v>39470</c:v>
                </c:pt>
                <c:pt idx="1941">
                  <c:v>39471</c:v>
                </c:pt>
                <c:pt idx="1942">
                  <c:v>39472</c:v>
                </c:pt>
                <c:pt idx="1943">
                  <c:v>39475</c:v>
                </c:pt>
                <c:pt idx="1944">
                  <c:v>39476</c:v>
                </c:pt>
                <c:pt idx="1945">
                  <c:v>39477</c:v>
                </c:pt>
                <c:pt idx="1946">
                  <c:v>39478</c:v>
                </c:pt>
                <c:pt idx="1947">
                  <c:v>39479</c:v>
                </c:pt>
                <c:pt idx="1948">
                  <c:v>39482</c:v>
                </c:pt>
                <c:pt idx="1949">
                  <c:v>39483</c:v>
                </c:pt>
                <c:pt idx="1950">
                  <c:v>39491</c:v>
                </c:pt>
                <c:pt idx="1951">
                  <c:v>39492</c:v>
                </c:pt>
                <c:pt idx="1952">
                  <c:v>39493</c:v>
                </c:pt>
                <c:pt idx="1953">
                  <c:v>39496</c:v>
                </c:pt>
                <c:pt idx="1954">
                  <c:v>39497</c:v>
                </c:pt>
                <c:pt idx="1955">
                  <c:v>39498</c:v>
                </c:pt>
                <c:pt idx="1956">
                  <c:v>39499</c:v>
                </c:pt>
                <c:pt idx="1957">
                  <c:v>39500</c:v>
                </c:pt>
                <c:pt idx="1958">
                  <c:v>39503</c:v>
                </c:pt>
                <c:pt idx="1959">
                  <c:v>39504</c:v>
                </c:pt>
                <c:pt idx="1960">
                  <c:v>39505</c:v>
                </c:pt>
                <c:pt idx="1961">
                  <c:v>39506</c:v>
                </c:pt>
                <c:pt idx="1962">
                  <c:v>39507</c:v>
                </c:pt>
                <c:pt idx="1963">
                  <c:v>39510</c:v>
                </c:pt>
                <c:pt idx="1964">
                  <c:v>39511</c:v>
                </c:pt>
                <c:pt idx="1965">
                  <c:v>39512</c:v>
                </c:pt>
                <c:pt idx="1966">
                  <c:v>39513</c:v>
                </c:pt>
                <c:pt idx="1967">
                  <c:v>39514</c:v>
                </c:pt>
                <c:pt idx="1968">
                  <c:v>39517</c:v>
                </c:pt>
                <c:pt idx="1969">
                  <c:v>39518</c:v>
                </c:pt>
                <c:pt idx="1970">
                  <c:v>39519</c:v>
                </c:pt>
                <c:pt idx="1971">
                  <c:v>39520</c:v>
                </c:pt>
                <c:pt idx="1972">
                  <c:v>39521</c:v>
                </c:pt>
                <c:pt idx="1973">
                  <c:v>39524</c:v>
                </c:pt>
                <c:pt idx="1974">
                  <c:v>39525</c:v>
                </c:pt>
                <c:pt idx="1975">
                  <c:v>39526</c:v>
                </c:pt>
                <c:pt idx="1976">
                  <c:v>39527</c:v>
                </c:pt>
                <c:pt idx="1977">
                  <c:v>39528</c:v>
                </c:pt>
                <c:pt idx="1978">
                  <c:v>39531</c:v>
                </c:pt>
                <c:pt idx="1979">
                  <c:v>39532</c:v>
                </c:pt>
                <c:pt idx="1980">
                  <c:v>39533</c:v>
                </c:pt>
                <c:pt idx="1981">
                  <c:v>39534</c:v>
                </c:pt>
                <c:pt idx="1982">
                  <c:v>39535</c:v>
                </c:pt>
                <c:pt idx="1983">
                  <c:v>39538</c:v>
                </c:pt>
                <c:pt idx="1984">
                  <c:v>39539</c:v>
                </c:pt>
                <c:pt idx="1985">
                  <c:v>39540</c:v>
                </c:pt>
                <c:pt idx="1986">
                  <c:v>39541</c:v>
                </c:pt>
                <c:pt idx="1987">
                  <c:v>39545</c:v>
                </c:pt>
                <c:pt idx="1988">
                  <c:v>39546</c:v>
                </c:pt>
                <c:pt idx="1989">
                  <c:v>39547</c:v>
                </c:pt>
                <c:pt idx="1990">
                  <c:v>39548</c:v>
                </c:pt>
                <c:pt idx="1991">
                  <c:v>39549</c:v>
                </c:pt>
                <c:pt idx="1992">
                  <c:v>39552</c:v>
                </c:pt>
                <c:pt idx="1993">
                  <c:v>39553</c:v>
                </c:pt>
                <c:pt idx="1994">
                  <c:v>39554</c:v>
                </c:pt>
                <c:pt idx="1995">
                  <c:v>39555</c:v>
                </c:pt>
                <c:pt idx="1996">
                  <c:v>39556</c:v>
                </c:pt>
                <c:pt idx="1997">
                  <c:v>39559</c:v>
                </c:pt>
                <c:pt idx="1998">
                  <c:v>39560</c:v>
                </c:pt>
                <c:pt idx="1999">
                  <c:v>39561</c:v>
                </c:pt>
                <c:pt idx="2000">
                  <c:v>39562</c:v>
                </c:pt>
                <c:pt idx="2001">
                  <c:v>39563</c:v>
                </c:pt>
                <c:pt idx="2002">
                  <c:v>39566</c:v>
                </c:pt>
                <c:pt idx="2003">
                  <c:v>39567</c:v>
                </c:pt>
                <c:pt idx="2004">
                  <c:v>39568</c:v>
                </c:pt>
                <c:pt idx="2005">
                  <c:v>39573</c:v>
                </c:pt>
                <c:pt idx="2006">
                  <c:v>39574</c:v>
                </c:pt>
                <c:pt idx="2007">
                  <c:v>39575</c:v>
                </c:pt>
                <c:pt idx="2008">
                  <c:v>39576</c:v>
                </c:pt>
                <c:pt idx="2009">
                  <c:v>39577</c:v>
                </c:pt>
                <c:pt idx="2010">
                  <c:v>39580</c:v>
                </c:pt>
                <c:pt idx="2011">
                  <c:v>39581</c:v>
                </c:pt>
                <c:pt idx="2012">
                  <c:v>39582</c:v>
                </c:pt>
                <c:pt idx="2013">
                  <c:v>39583</c:v>
                </c:pt>
                <c:pt idx="2014">
                  <c:v>39584</c:v>
                </c:pt>
                <c:pt idx="2015">
                  <c:v>39587</c:v>
                </c:pt>
                <c:pt idx="2016">
                  <c:v>39588</c:v>
                </c:pt>
                <c:pt idx="2017">
                  <c:v>39589</c:v>
                </c:pt>
                <c:pt idx="2018">
                  <c:v>39590</c:v>
                </c:pt>
                <c:pt idx="2019">
                  <c:v>39591</c:v>
                </c:pt>
                <c:pt idx="2020">
                  <c:v>39594</c:v>
                </c:pt>
                <c:pt idx="2021">
                  <c:v>39595</c:v>
                </c:pt>
                <c:pt idx="2022">
                  <c:v>39596</c:v>
                </c:pt>
                <c:pt idx="2023">
                  <c:v>39597</c:v>
                </c:pt>
                <c:pt idx="2024">
                  <c:v>39598</c:v>
                </c:pt>
                <c:pt idx="2025">
                  <c:v>39601</c:v>
                </c:pt>
                <c:pt idx="2026">
                  <c:v>39602</c:v>
                </c:pt>
                <c:pt idx="2027">
                  <c:v>39603</c:v>
                </c:pt>
                <c:pt idx="2028">
                  <c:v>39604</c:v>
                </c:pt>
                <c:pt idx="2029">
                  <c:v>39605</c:v>
                </c:pt>
                <c:pt idx="2030">
                  <c:v>39609</c:v>
                </c:pt>
                <c:pt idx="2031">
                  <c:v>39610</c:v>
                </c:pt>
                <c:pt idx="2032">
                  <c:v>39611</c:v>
                </c:pt>
                <c:pt idx="2033">
                  <c:v>39612</c:v>
                </c:pt>
                <c:pt idx="2034">
                  <c:v>39615</c:v>
                </c:pt>
                <c:pt idx="2035">
                  <c:v>39616</c:v>
                </c:pt>
                <c:pt idx="2036">
                  <c:v>39617</c:v>
                </c:pt>
                <c:pt idx="2037">
                  <c:v>39618</c:v>
                </c:pt>
                <c:pt idx="2038">
                  <c:v>39619</c:v>
                </c:pt>
                <c:pt idx="2039">
                  <c:v>39622</c:v>
                </c:pt>
                <c:pt idx="2040">
                  <c:v>39623</c:v>
                </c:pt>
                <c:pt idx="2041">
                  <c:v>39624</c:v>
                </c:pt>
                <c:pt idx="2042">
                  <c:v>39625</c:v>
                </c:pt>
                <c:pt idx="2043">
                  <c:v>39626</c:v>
                </c:pt>
                <c:pt idx="2044">
                  <c:v>39629</c:v>
                </c:pt>
                <c:pt idx="2045">
                  <c:v>39630</c:v>
                </c:pt>
                <c:pt idx="2046">
                  <c:v>39631</c:v>
                </c:pt>
                <c:pt idx="2047">
                  <c:v>39632</c:v>
                </c:pt>
                <c:pt idx="2048">
                  <c:v>39633</c:v>
                </c:pt>
                <c:pt idx="2049">
                  <c:v>39636</c:v>
                </c:pt>
                <c:pt idx="2050">
                  <c:v>39637</c:v>
                </c:pt>
                <c:pt idx="2051">
                  <c:v>39638</c:v>
                </c:pt>
                <c:pt idx="2052">
                  <c:v>39639</c:v>
                </c:pt>
                <c:pt idx="2053">
                  <c:v>39640</c:v>
                </c:pt>
                <c:pt idx="2054">
                  <c:v>39643</c:v>
                </c:pt>
                <c:pt idx="2055">
                  <c:v>39644</c:v>
                </c:pt>
                <c:pt idx="2056">
                  <c:v>39645</c:v>
                </c:pt>
                <c:pt idx="2057">
                  <c:v>39646</c:v>
                </c:pt>
                <c:pt idx="2058">
                  <c:v>39647</c:v>
                </c:pt>
                <c:pt idx="2059">
                  <c:v>39650</c:v>
                </c:pt>
                <c:pt idx="2060">
                  <c:v>39651</c:v>
                </c:pt>
                <c:pt idx="2061">
                  <c:v>39652</c:v>
                </c:pt>
                <c:pt idx="2062">
                  <c:v>39653</c:v>
                </c:pt>
                <c:pt idx="2063">
                  <c:v>39654</c:v>
                </c:pt>
                <c:pt idx="2064">
                  <c:v>39657</c:v>
                </c:pt>
                <c:pt idx="2065">
                  <c:v>39658</c:v>
                </c:pt>
                <c:pt idx="2066">
                  <c:v>39659</c:v>
                </c:pt>
                <c:pt idx="2067">
                  <c:v>39660</c:v>
                </c:pt>
                <c:pt idx="2068">
                  <c:v>39661</c:v>
                </c:pt>
                <c:pt idx="2069">
                  <c:v>39664</c:v>
                </c:pt>
                <c:pt idx="2070">
                  <c:v>39665</c:v>
                </c:pt>
                <c:pt idx="2071">
                  <c:v>39666</c:v>
                </c:pt>
                <c:pt idx="2072">
                  <c:v>39667</c:v>
                </c:pt>
                <c:pt idx="2073">
                  <c:v>39668</c:v>
                </c:pt>
                <c:pt idx="2074">
                  <c:v>39671</c:v>
                </c:pt>
                <c:pt idx="2075">
                  <c:v>39672</c:v>
                </c:pt>
                <c:pt idx="2076">
                  <c:v>39673</c:v>
                </c:pt>
                <c:pt idx="2077">
                  <c:v>39674</c:v>
                </c:pt>
                <c:pt idx="2078">
                  <c:v>39675</c:v>
                </c:pt>
                <c:pt idx="2079">
                  <c:v>39678</c:v>
                </c:pt>
                <c:pt idx="2080">
                  <c:v>39679</c:v>
                </c:pt>
                <c:pt idx="2081">
                  <c:v>39680</c:v>
                </c:pt>
                <c:pt idx="2082">
                  <c:v>39681</c:v>
                </c:pt>
                <c:pt idx="2083">
                  <c:v>39682</c:v>
                </c:pt>
                <c:pt idx="2084">
                  <c:v>39685</c:v>
                </c:pt>
                <c:pt idx="2085">
                  <c:v>39686</c:v>
                </c:pt>
                <c:pt idx="2086">
                  <c:v>39687</c:v>
                </c:pt>
                <c:pt idx="2087">
                  <c:v>39688</c:v>
                </c:pt>
                <c:pt idx="2088">
                  <c:v>39689</c:v>
                </c:pt>
                <c:pt idx="2089">
                  <c:v>39692</c:v>
                </c:pt>
                <c:pt idx="2090">
                  <c:v>39693</c:v>
                </c:pt>
                <c:pt idx="2091">
                  <c:v>39694</c:v>
                </c:pt>
                <c:pt idx="2092">
                  <c:v>39695</c:v>
                </c:pt>
                <c:pt idx="2093">
                  <c:v>39696</c:v>
                </c:pt>
                <c:pt idx="2094">
                  <c:v>39699</c:v>
                </c:pt>
                <c:pt idx="2095">
                  <c:v>39700</c:v>
                </c:pt>
                <c:pt idx="2096">
                  <c:v>39701</c:v>
                </c:pt>
                <c:pt idx="2097">
                  <c:v>39702</c:v>
                </c:pt>
                <c:pt idx="2098">
                  <c:v>39703</c:v>
                </c:pt>
                <c:pt idx="2099">
                  <c:v>39707</c:v>
                </c:pt>
                <c:pt idx="2100">
                  <c:v>39708</c:v>
                </c:pt>
                <c:pt idx="2101">
                  <c:v>39709</c:v>
                </c:pt>
                <c:pt idx="2102">
                  <c:v>39710</c:v>
                </c:pt>
                <c:pt idx="2103">
                  <c:v>39713</c:v>
                </c:pt>
                <c:pt idx="2104">
                  <c:v>39714</c:v>
                </c:pt>
                <c:pt idx="2105">
                  <c:v>39715</c:v>
                </c:pt>
                <c:pt idx="2106">
                  <c:v>39716</c:v>
                </c:pt>
                <c:pt idx="2107">
                  <c:v>39717</c:v>
                </c:pt>
                <c:pt idx="2108">
                  <c:v>39727</c:v>
                </c:pt>
                <c:pt idx="2109">
                  <c:v>39728</c:v>
                </c:pt>
                <c:pt idx="2110">
                  <c:v>39729</c:v>
                </c:pt>
                <c:pt idx="2111">
                  <c:v>39730</c:v>
                </c:pt>
                <c:pt idx="2112">
                  <c:v>39731</c:v>
                </c:pt>
                <c:pt idx="2113">
                  <c:v>39734</c:v>
                </c:pt>
                <c:pt idx="2114">
                  <c:v>39735</c:v>
                </c:pt>
                <c:pt idx="2115">
                  <c:v>39736</c:v>
                </c:pt>
                <c:pt idx="2116">
                  <c:v>39737</c:v>
                </c:pt>
                <c:pt idx="2117">
                  <c:v>39738</c:v>
                </c:pt>
                <c:pt idx="2118">
                  <c:v>39741</c:v>
                </c:pt>
                <c:pt idx="2119">
                  <c:v>39742</c:v>
                </c:pt>
                <c:pt idx="2120">
                  <c:v>39743</c:v>
                </c:pt>
                <c:pt idx="2121">
                  <c:v>39744</c:v>
                </c:pt>
                <c:pt idx="2122">
                  <c:v>39745</c:v>
                </c:pt>
                <c:pt idx="2123">
                  <c:v>39748</c:v>
                </c:pt>
                <c:pt idx="2124">
                  <c:v>39749</c:v>
                </c:pt>
                <c:pt idx="2125">
                  <c:v>39750</c:v>
                </c:pt>
                <c:pt idx="2126">
                  <c:v>39751</c:v>
                </c:pt>
                <c:pt idx="2127">
                  <c:v>39752</c:v>
                </c:pt>
                <c:pt idx="2128">
                  <c:v>39755</c:v>
                </c:pt>
                <c:pt idx="2129">
                  <c:v>39756</c:v>
                </c:pt>
                <c:pt idx="2130">
                  <c:v>39757</c:v>
                </c:pt>
                <c:pt idx="2131">
                  <c:v>39758</c:v>
                </c:pt>
                <c:pt idx="2132">
                  <c:v>39759</c:v>
                </c:pt>
                <c:pt idx="2133">
                  <c:v>39762</c:v>
                </c:pt>
                <c:pt idx="2134">
                  <c:v>39763</c:v>
                </c:pt>
                <c:pt idx="2135">
                  <c:v>39764</c:v>
                </c:pt>
                <c:pt idx="2136">
                  <c:v>39765</c:v>
                </c:pt>
                <c:pt idx="2137">
                  <c:v>39766</c:v>
                </c:pt>
                <c:pt idx="2138">
                  <c:v>39769</c:v>
                </c:pt>
                <c:pt idx="2139">
                  <c:v>39770</c:v>
                </c:pt>
                <c:pt idx="2140">
                  <c:v>39771</c:v>
                </c:pt>
                <c:pt idx="2141">
                  <c:v>39772</c:v>
                </c:pt>
                <c:pt idx="2142">
                  <c:v>39773</c:v>
                </c:pt>
                <c:pt idx="2143">
                  <c:v>39776</c:v>
                </c:pt>
                <c:pt idx="2144">
                  <c:v>39777</c:v>
                </c:pt>
                <c:pt idx="2145">
                  <c:v>39778</c:v>
                </c:pt>
                <c:pt idx="2146">
                  <c:v>39779</c:v>
                </c:pt>
                <c:pt idx="2147">
                  <c:v>39780</c:v>
                </c:pt>
                <c:pt idx="2148">
                  <c:v>39783</c:v>
                </c:pt>
                <c:pt idx="2149">
                  <c:v>39784</c:v>
                </c:pt>
                <c:pt idx="2150">
                  <c:v>39785</c:v>
                </c:pt>
                <c:pt idx="2151">
                  <c:v>39786</c:v>
                </c:pt>
                <c:pt idx="2152">
                  <c:v>39787</c:v>
                </c:pt>
                <c:pt idx="2153">
                  <c:v>39790</c:v>
                </c:pt>
                <c:pt idx="2154">
                  <c:v>39791</c:v>
                </c:pt>
                <c:pt idx="2155">
                  <c:v>39792</c:v>
                </c:pt>
                <c:pt idx="2156">
                  <c:v>39793</c:v>
                </c:pt>
                <c:pt idx="2157">
                  <c:v>39794</c:v>
                </c:pt>
                <c:pt idx="2158">
                  <c:v>39797</c:v>
                </c:pt>
                <c:pt idx="2159">
                  <c:v>39798</c:v>
                </c:pt>
                <c:pt idx="2160">
                  <c:v>39799</c:v>
                </c:pt>
                <c:pt idx="2161">
                  <c:v>39800</c:v>
                </c:pt>
                <c:pt idx="2162">
                  <c:v>39801</c:v>
                </c:pt>
                <c:pt idx="2163">
                  <c:v>39804</c:v>
                </c:pt>
                <c:pt idx="2164">
                  <c:v>39805</c:v>
                </c:pt>
                <c:pt idx="2165">
                  <c:v>39806</c:v>
                </c:pt>
                <c:pt idx="2166">
                  <c:v>39807</c:v>
                </c:pt>
                <c:pt idx="2167">
                  <c:v>39808</c:v>
                </c:pt>
                <c:pt idx="2168">
                  <c:v>39811</c:v>
                </c:pt>
                <c:pt idx="2169">
                  <c:v>39812</c:v>
                </c:pt>
                <c:pt idx="2170">
                  <c:v>39813</c:v>
                </c:pt>
                <c:pt idx="2171">
                  <c:v>39818</c:v>
                </c:pt>
                <c:pt idx="2172">
                  <c:v>39819</c:v>
                </c:pt>
                <c:pt idx="2173">
                  <c:v>39820</c:v>
                </c:pt>
                <c:pt idx="2174">
                  <c:v>39821</c:v>
                </c:pt>
                <c:pt idx="2175">
                  <c:v>39822</c:v>
                </c:pt>
                <c:pt idx="2176">
                  <c:v>39825</c:v>
                </c:pt>
                <c:pt idx="2177">
                  <c:v>39826</c:v>
                </c:pt>
                <c:pt idx="2178">
                  <c:v>39827</c:v>
                </c:pt>
                <c:pt idx="2179">
                  <c:v>39828</c:v>
                </c:pt>
                <c:pt idx="2180">
                  <c:v>39829</c:v>
                </c:pt>
                <c:pt idx="2181">
                  <c:v>39832</c:v>
                </c:pt>
                <c:pt idx="2182">
                  <c:v>39833</c:v>
                </c:pt>
                <c:pt idx="2183">
                  <c:v>39834</c:v>
                </c:pt>
                <c:pt idx="2184">
                  <c:v>39835</c:v>
                </c:pt>
                <c:pt idx="2185">
                  <c:v>39836</c:v>
                </c:pt>
                <c:pt idx="2186">
                  <c:v>39846</c:v>
                </c:pt>
                <c:pt idx="2187">
                  <c:v>39847</c:v>
                </c:pt>
                <c:pt idx="2188">
                  <c:v>39848</c:v>
                </c:pt>
                <c:pt idx="2189">
                  <c:v>39849</c:v>
                </c:pt>
                <c:pt idx="2190">
                  <c:v>39850</c:v>
                </c:pt>
                <c:pt idx="2191">
                  <c:v>39853</c:v>
                </c:pt>
                <c:pt idx="2192">
                  <c:v>39854</c:v>
                </c:pt>
                <c:pt idx="2193">
                  <c:v>39855</c:v>
                </c:pt>
                <c:pt idx="2194">
                  <c:v>39856</c:v>
                </c:pt>
                <c:pt idx="2195">
                  <c:v>39857</c:v>
                </c:pt>
                <c:pt idx="2196">
                  <c:v>39860</c:v>
                </c:pt>
                <c:pt idx="2197">
                  <c:v>39861</c:v>
                </c:pt>
                <c:pt idx="2198">
                  <c:v>39862</c:v>
                </c:pt>
                <c:pt idx="2199">
                  <c:v>39863</c:v>
                </c:pt>
                <c:pt idx="2200">
                  <c:v>39864</c:v>
                </c:pt>
                <c:pt idx="2201">
                  <c:v>39867</c:v>
                </c:pt>
                <c:pt idx="2202">
                  <c:v>39868</c:v>
                </c:pt>
                <c:pt idx="2203">
                  <c:v>39869</c:v>
                </c:pt>
                <c:pt idx="2204">
                  <c:v>39870</c:v>
                </c:pt>
                <c:pt idx="2205">
                  <c:v>39871</c:v>
                </c:pt>
                <c:pt idx="2206">
                  <c:v>39874</c:v>
                </c:pt>
                <c:pt idx="2207">
                  <c:v>39875</c:v>
                </c:pt>
                <c:pt idx="2208">
                  <c:v>39876</c:v>
                </c:pt>
                <c:pt idx="2209">
                  <c:v>39877</c:v>
                </c:pt>
                <c:pt idx="2210">
                  <c:v>39878</c:v>
                </c:pt>
                <c:pt idx="2211">
                  <c:v>39881</c:v>
                </c:pt>
                <c:pt idx="2212">
                  <c:v>39882</c:v>
                </c:pt>
                <c:pt idx="2213">
                  <c:v>39883</c:v>
                </c:pt>
                <c:pt idx="2214">
                  <c:v>39884</c:v>
                </c:pt>
                <c:pt idx="2215">
                  <c:v>39885</c:v>
                </c:pt>
                <c:pt idx="2216">
                  <c:v>39888</c:v>
                </c:pt>
                <c:pt idx="2217">
                  <c:v>39889</c:v>
                </c:pt>
                <c:pt idx="2218">
                  <c:v>39890</c:v>
                </c:pt>
                <c:pt idx="2219">
                  <c:v>39891</c:v>
                </c:pt>
                <c:pt idx="2220">
                  <c:v>39892</c:v>
                </c:pt>
                <c:pt idx="2221">
                  <c:v>39895</c:v>
                </c:pt>
                <c:pt idx="2222">
                  <c:v>39896</c:v>
                </c:pt>
                <c:pt idx="2223">
                  <c:v>39897</c:v>
                </c:pt>
                <c:pt idx="2224">
                  <c:v>39898</c:v>
                </c:pt>
                <c:pt idx="2225">
                  <c:v>39899</c:v>
                </c:pt>
                <c:pt idx="2226">
                  <c:v>39902</c:v>
                </c:pt>
                <c:pt idx="2227">
                  <c:v>39903</c:v>
                </c:pt>
                <c:pt idx="2228">
                  <c:v>39904</c:v>
                </c:pt>
                <c:pt idx="2229">
                  <c:v>39905</c:v>
                </c:pt>
                <c:pt idx="2230">
                  <c:v>39906</c:v>
                </c:pt>
                <c:pt idx="2231">
                  <c:v>39910</c:v>
                </c:pt>
                <c:pt idx="2232">
                  <c:v>39911</c:v>
                </c:pt>
                <c:pt idx="2233">
                  <c:v>39912</c:v>
                </c:pt>
                <c:pt idx="2234">
                  <c:v>39913</c:v>
                </c:pt>
                <c:pt idx="2235">
                  <c:v>39916</c:v>
                </c:pt>
                <c:pt idx="2236">
                  <c:v>39917</c:v>
                </c:pt>
                <c:pt idx="2237">
                  <c:v>39918</c:v>
                </c:pt>
                <c:pt idx="2238">
                  <c:v>39919</c:v>
                </c:pt>
                <c:pt idx="2239">
                  <c:v>39920</c:v>
                </c:pt>
                <c:pt idx="2240">
                  <c:v>39923</c:v>
                </c:pt>
                <c:pt idx="2241">
                  <c:v>39924</c:v>
                </c:pt>
                <c:pt idx="2242">
                  <c:v>39925</c:v>
                </c:pt>
                <c:pt idx="2243">
                  <c:v>39926</c:v>
                </c:pt>
                <c:pt idx="2244">
                  <c:v>39927</c:v>
                </c:pt>
                <c:pt idx="2245">
                  <c:v>39930</c:v>
                </c:pt>
                <c:pt idx="2246">
                  <c:v>39931</c:v>
                </c:pt>
                <c:pt idx="2247">
                  <c:v>39932</c:v>
                </c:pt>
                <c:pt idx="2248">
                  <c:v>39933</c:v>
                </c:pt>
                <c:pt idx="2249">
                  <c:v>39937</c:v>
                </c:pt>
                <c:pt idx="2250">
                  <c:v>39938</c:v>
                </c:pt>
                <c:pt idx="2251">
                  <c:v>39939</c:v>
                </c:pt>
                <c:pt idx="2252">
                  <c:v>39940</c:v>
                </c:pt>
                <c:pt idx="2253">
                  <c:v>39941</c:v>
                </c:pt>
                <c:pt idx="2254">
                  <c:v>39944</c:v>
                </c:pt>
                <c:pt idx="2255">
                  <c:v>39945</c:v>
                </c:pt>
                <c:pt idx="2256">
                  <c:v>39946</c:v>
                </c:pt>
                <c:pt idx="2257">
                  <c:v>39947</c:v>
                </c:pt>
                <c:pt idx="2258">
                  <c:v>39948</c:v>
                </c:pt>
                <c:pt idx="2259">
                  <c:v>39951</c:v>
                </c:pt>
                <c:pt idx="2260">
                  <c:v>39952</c:v>
                </c:pt>
                <c:pt idx="2261">
                  <c:v>39953</c:v>
                </c:pt>
                <c:pt idx="2262">
                  <c:v>39954</c:v>
                </c:pt>
                <c:pt idx="2263">
                  <c:v>39955</c:v>
                </c:pt>
                <c:pt idx="2264">
                  <c:v>39958</c:v>
                </c:pt>
                <c:pt idx="2265">
                  <c:v>39959</c:v>
                </c:pt>
                <c:pt idx="2266">
                  <c:v>39960</c:v>
                </c:pt>
                <c:pt idx="2267">
                  <c:v>39965</c:v>
                </c:pt>
                <c:pt idx="2268">
                  <c:v>39966</c:v>
                </c:pt>
                <c:pt idx="2269">
                  <c:v>39967</c:v>
                </c:pt>
                <c:pt idx="2270">
                  <c:v>39968</c:v>
                </c:pt>
                <c:pt idx="2271">
                  <c:v>39969</c:v>
                </c:pt>
                <c:pt idx="2272">
                  <c:v>39972</c:v>
                </c:pt>
                <c:pt idx="2273">
                  <c:v>39973</c:v>
                </c:pt>
                <c:pt idx="2274">
                  <c:v>39974</c:v>
                </c:pt>
                <c:pt idx="2275">
                  <c:v>39975</c:v>
                </c:pt>
                <c:pt idx="2276">
                  <c:v>39976</c:v>
                </c:pt>
                <c:pt idx="2277">
                  <c:v>39979</c:v>
                </c:pt>
                <c:pt idx="2278">
                  <c:v>39980</c:v>
                </c:pt>
                <c:pt idx="2279">
                  <c:v>39981</c:v>
                </c:pt>
                <c:pt idx="2280">
                  <c:v>39982</c:v>
                </c:pt>
                <c:pt idx="2281">
                  <c:v>39983</c:v>
                </c:pt>
                <c:pt idx="2282">
                  <c:v>39986</c:v>
                </c:pt>
                <c:pt idx="2283">
                  <c:v>39987</c:v>
                </c:pt>
                <c:pt idx="2284">
                  <c:v>39988</c:v>
                </c:pt>
                <c:pt idx="2285">
                  <c:v>39989</c:v>
                </c:pt>
                <c:pt idx="2286">
                  <c:v>39990</c:v>
                </c:pt>
                <c:pt idx="2287">
                  <c:v>39993</c:v>
                </c:pt>
                <c:pt idx="2288">
                  <c:v>39994</c:v>
                </c:pt>
                <c:pt idx="2289">
                  <c:v>39995</c:v>
                </c:pt>
                <c:pt idx="2290">
                  <c:v>39996</c:v>
                </c:pt>
                <c:pt idx="2291">
                  <c:v>39997</c:v>
                </c:pt>
                <c:pt idx="2292">
                  <c:v>40000</c:v>
                </c:pt>
                <c:pt idx="2293">
                  <c:v>40001</c:v>
                </c:pt>
                <c:pt idx="2294">
                  <c:v>40002</c:v>
                </c:pt>
                <c:pt idx="2295">
                  <c:v>40003</c:v>
                </c:pt>
                <c:pt idx="2296">
                  <c:v>40004</c:v>
                </c:pt>
                <c:pt idx="2297">
                  <c:v>40007</c:v>
                </c:pt>
                <c:pt idx="2298">
                  <c:v>40008</c:v>
                </c:pt>
                <c:pt idx="2299">
                  <c:v>40009</c:v>
                </c:pt>
                <c:pt idx="2300">
                  <c:v>40010</c:v>
                </c:pt>
                <c:pt idx="2301">
                  <c:v>40011</c:v>
                </c:pt>
                <c:pt idx="2302">
                  <c:v>40014</c:v>
                </c:pt>
                <c:pt idx="2303">
                  <c:v>40015</c:v>
                </c:pt>
                <c:pt idx="2304">
                  <c:v>40016</c:v>
                </c:pt>
                <c:pt idx="2305">
                  <c:v>40017</c:v>
                </c:pt>
                <c:pt idx="2306">
                  <c:v>40018</c:v>
                </c:pt>
                <c:pt idx="2307">
                  <c:v>40021</c:v>
                </c:pt>
                <c:pt idx="2308">
                  <c:v>40022</c:v>
                </c:pt>
                <c:pt idx="2309">
                  <c:v>40023</c:v>
                </c:pt>
                <c:pt idx="2310">
                  <c:v>40024</c:v>
                </c:pt>
                <c:pt idx="2311">
                  <c:v>40025</c:v>
                </c:pt>
                <c:pt idx="2312">
                  <c:v>40028</c:v>
                </c:pt>
                <c:pt idx="2313">
                  <c:v>40029</c:v>
                </c:pt>
                <c:pt idx="2314">
                  <c:v>40030</c:v>
                </c:pt>
                <c:pt idx="2315">
                  <c:v>40031</c:v>
                </c:pt>
                <c:pt idx="2316">
                  <c:v>40032</c:v>
                </c:pt>
                <c:pt idx="2317">
                  <c:v>40035</c:v>
                </c:pt>
                <c:pt idx="2318">
                  <c:v>40036</c:v>
                </c:pt>
                <c:pt idx="2319">
                  <c:v>40037</c:v>
                </c:pt>
                <c:pt idx="2320">
                  <c:v>40038</c:v>
                </c:pt>
                <c:pt idx="2321">
                  <c:v>40039</c:v>
                </c:pt>
                <c:pt idx="2322">
                  <c:v>40042</c:v>
                </c:pt>
                <c:pt idx="2323">
                  <c:v>40043</c:v>
                </c:pt>
                <c:pt idx="2324">
                  <c:v>40044</c:v>
                </c:pt>
                <c:pt idx="2325">
                  <c:v>40045</c:v>
                </c:pt>
                <c:pt idx="2326">
                  <c:v>40046</c:v>
                </c:pt>
                <c:pt idx="2327">
                  <c:v>40049</c:v>
                </c:pt>
                <c:pt idx="2328">
                  <c:v>40050</c:v>
                </c:pt>
                <c:pt idx="2329">
                  <c:v>40051</c:v>
                </c:pt>
                <c:pt idx="2330">
                  <c:v>40052</c:v>
                </c:pt>
                <c:pt idx="2331">
                  <c:v>40053</c:v>
                </c:pt>
                <c:pt idx="2332">
                  <c:v>40056</c:v>
                </c:pt>
                <c:pt idx="2333">
                  <c:v>40057</c:v>
                </c:pt>
                <c:pt idx="2334">
                  <c:v>40058</c:v>
                </c:pt>
                <c:pt idx="2335">
                  <c:v>40059</c:v>
                </c:pt>
                <c:pt idx="2336">
                  <c:v>40060</c:v>
                </c:pt>
                <c:pt idx="2337">
                  <c:v>40063</c:v>
                </c:pt>
                <c:pt idx="2338">
                  <c:v>40064</c:v>
                </c:pt>
                <c:pt idx="2339">
                  <c:v>40065</c:v>
                </c:pt>
                <c:pt idx="2340">
                  <c:v>40066</c:v>
                </c:pt>
                <c:pt idx="2341">
                  <c:v>40067</c:v>
                </c:pt>
                <c:pt idx="2342">
                  <c:v>40070</c:v>
                </c:pt>
                <c:pt idx="2343">
                  <c:v>40071</c:v>
                </c:pt>
                <c:pt idx="2344">
                  <c:v>40072</c:v>
                </c:pt>
                <c:pt idx="2345">
                  <c:v>40073</c:v>
                </c:pt>
                <c:pt idx="2346">
                  <c:v>40074</c:v>
                </c:pt>
                <c:pt idx="2347">
                  <c:v>40077</c:v>
                </c:pt>
                <c:pt idx="2348">
                  <c:v>40078</c:v>
                </c:pt>
                <c:pt idx="2349">
                  <c:v>40079</c:v>
                </c:pt>
                <c:pt idx="2350">
                  <c:v>40080</c:v>
                </c:pt>
                <c:pt idx="2351">
                  <c:v>40081</c:v>
                </c:pt>
                <c:pt idx="2352">
                  <c:v>40084</c:v>
                </c:pt>
                <c:pt idx="2353">
                  <c:v>40085</c:v>
                </c:pt>
                <c:pt idx="2354">
                  <c:v>40086</c:v>
                </c:pt>
                <c:pt idx="2355">
                  <c:v>40095</c:v>
                </c:pt>
                <c:pt idx="2356">
                  <c:v>40098</c:v>
                </c:pt>
                <c:pt idx="2357">
                  <c:v>40099</c:v>
                </c:pt>
                <c:pt idx="2358">
                  <c:v>40100</c:v>
                </c:pt>
                <c:pt idx="2359">
                  <c:v>40101</c:v>
                </c:pt>
                <c:pt idx="2360">
                  <c:v>40102</c:v>
                </c:pt>
                <c:pt idx="2361">
                  <c:v>40105</c:v>
                </c:pt>
                <c:pt idx="2362">
                  <c:v>40106</c:v>
                </c:pt>
                <c:pt idx="2363">
                  <c:v>40107</c:v>
                </c:pt>
                <c:pt idx="2364">
                  <c:v>40108</c:v>
                </c:pt>
                <c:pt idx="2365">
                  <c:v>40109</c:v>
                </c:pt>
                <c:pt idx="2366">
                  <c:v>40112</c:v>
                </c:pt>
                <c:pt idx="2367">
                  <c:v>40113</c:v>
                </c:pt>
                <c:pt idx="2368">
                  <c:v>40114</c:v>
                </c:pt>
                <c:pt idx="2369">
                  <c:v>40115</c:v>
                </c:pt>
                <c:pt idx="2370">
                  <c:v>40116</c:v>
                </c:pt>
                <c:pt idx="2371">
                  <c:v>40119</c:v>
                </c:pt>
                <c:pt idx="2372">
                  <c:v>40120</c:v>
                </c:pt>
                <c:pt idx="2373">
                  <c:v>40121</c:v>
                </c:pt>
                <c:pt idx="2374">
                  <c:v>40122</c:v>
                </c:pt>
                <c:pt idx="2375">
                  <c:v>40123</c:v>
                </c:pt>
                <c:pt idx="2376">
                  <c:v>40126</c:v>
                </c:pt>
                <c:pt idx="2377">
                  <c:v>40127</c:v>
                </c:pt>
                <c:pt idx="2378">
                  <c:v>40128</c:v>
                </c:pt>
                <c:pt idx="2379">
                  <c:v>40129</c:v>
                </c:pt>
                <c:pt idx="2380">
                  <c:v>40130</c:v>
                </c:pt>
                <c:pt idx="2381">
                  <c:v>40133</c:v>
                </c:pt>
                <c:pt idx="2382">
                  <c:v>40134</c:v>
                </c:pt>
                <c:pt idx="2383">
                  <c:v>40135</c:v>
                </c:pt>
                <c:pt idx="2384">
                  <c:v>40136</c:v>
                </c:pt>
                <c:pt idx="2385">
                  <c:v>40137</c:v>
                </c:pt>
                <c:pt idx="2386">
                  <c:v>40140</c:v>
                </c:pt>
                <c:pt idx="2387">
                  <c:v>40141</c:v>
                </c:pt>
                <c:pt idx="2388">
                  <c:v>40142</c:v>
                </c:pt>
                <c:pt idx="2389">
                  <c:v>40143</c:v>
                </c:pt>
                <c:pt idx="2390">
                  <c:v>40144</c:v>
                </c:pt>
                <c:pt idx="2391">
                  <c:v>40147</c:v>
                </c:pt>
                <c:pt idx="2392">
                  <c:v>40148</c:v>
                </c:pt>
                <c:pt idx="2393">
                  <c:v>40149</c:v>
                </c:pt>
                <c:pt idx="2394">
                  <c:v>40150</c:v>
                </c:pt>
                <c:pt idx="2395">
                  <c:v>40151</c:v>
                </c:pt>
                <c:pt idx="2396">
                  <c:v>40154</c:v>
                </c:pt>
                <c:pt idx="2397">
                  <c:v>40155</c:v>
                </c:pt>
                <c:pt idx="2398">
                  <c:v>40156</c:v>
                </c:pt>
                <c:pt idx="2399">
                  <c:v>40157</c:v>
                </c:pt>
                <c:pt idx="2400">
                  <c:v>40158</c:v>
                </c:pt>
                <c:pt idx="2401">
                  <c:v>40161</c:v>
                </c:pt>
                <c:pt idx="2402">
                  <c:v>40162</c:v>
                </c:pt>
                <c:pt idx="2403">
                  <c:v>40163</c:v>
                </c:pt>
                <c:pt idx="2404">
                  <c:v>40164</c:v>
                </c:pt>
                <c:pt idx="2405">
                  <c:v>40165</c:v>
                </c:pt>
                <c:pt idx="2406">
                  <c:v>40168</c:v>
                </c:pt>
                <c:pt idx="2407">
                  <c:v>40169</c:v>
                </c:pt>
                <c:pt idx="2408">
                  <c:v>40170</c:v>
                </c:pt>
                <c:pt idx="2409">
                  <c:v>40171</c:v>
                </c:pt>
                <c:pt idx="2410">
                  <c:v>40172</c:v>
                </c:pt>
                <c:pt idx="2411">
                  <c:v>40175</c:v>
                </c:pt>
                <c:pt idx="2412">
                  <c:v>40176</c:v>
                </c:pt>
                <c:pt idx="2413">
                  <c:v>40177</c:v>
                </c:pt>
                <c:pt idx="2414">
                  <c:v>40178</c:v>
                </c:pt>
              </c:numCache>
            </c:numRef>
          </c:cat>
          <c:val>
            <c:numRef>
              <c:f>Sheet1!$B$2257:$B$4671</c:f>
              <c:numCache>
                <c:formatCode>###,###,###,###,##0.00_ </c:formatCode>
                <c:ptCount val="2415"/>
                <c:pt idx="0">
                  <c:v>1406.3710000000001</c:v>
                </c:pt>
                <c:pt idx="1">
                  <c:v>1409.682</c:v>
                </c:pt>
                <c:pt idx="2">
                  <c:v>1463.942</c:v>
                </c:pt>
                <c:pt idx="3">
                  <c:v>1516.604</c:v>
                </c:pt>
                <c:pt idx="4">
                  <c:v>1545.1120000000001</c:v>
                </c:pt>
                <c:pt idx="5">
                  <c:v>1479.7809999999999</c:v>
                </c:pt>
                <c:pt idx="6">
                  <c:v>1438.02</c:v>
                </c:pt>
                <c:pt idx="7">
                  <c:v>1424.442</c:v>
                </c:pt>
                <c:pt idx="8">
                  <c:v>1408.848</c:v>
                </c:pt>
                <c:pt idx="9">
                  <c:v>1433.33</c:v>
                </c:pt>
                <c:pt idx="10">
                  <c:v>1426.623</c:v>
                </c:pt>
                <c:pt idx="11">
                  <c:v>1440.7239999999999</c:v>
                </c:pt>
                <c:pt idx="12">
                  <c:v>1466.8630000000001</c:v>
                </c:pt>
                <c:pt idx="13">
                  <c:v>1465.085</c:v>
                </c:pt>
                <c:pt idx="14">
                  <c:v>1477.3440000000001</c:v>
                </c:pt>
                <c:pt idx="15">
                  <c:v>1476.5060000000001</c:v>
                </c:pt>
                <c:pt idx="16">
                  <c:v>1481.117</c:v>
                </c:pt>
                <c:pt idx="17">
                  <c:v>1506.7670000000001</c:v>
                </c:pt>
                <c:pt idx="18">
                  <c:v>1534.9970000000001</c:v>
                </c:pt>
                <c:pt idx="19">
                  <c:v>1673.943</c:v>
                </c:pt>
                <c:pt idx="20">
                  <c:v>1670.67</c:v>
                </c:pt>
                <c:pt idx="21">
                  <c:v>1693.1089999999999</c:v>
                </c:pt>
                <c:pt idx="22">
                  <c:v>1640.6489999999999</c:v>
                </c:pt>
                <c:pt idx="23">
                  <c:v>1668.0909999999999</c:v>
                </c:pt>
                <c:pt idx="24">
                  <c:v>1677.136</c:v>
                </c:pt>
                <c:pt idx="25">
                  <c:v>1632.2940000000001</c:v>
                </c:pt>
                <c:pt idx="26">
                  <c:v>1594.93</c:v>
                </c:pt>
                <c:pt idx="27">
                  <c:v>1634.309</c:v>
                </c:pt>
                <c:pt idx="28">
                  <c:v>1631.576</c:v>
                </c:pt>
                <c:pt idx="29">
                  <c:v>1704.855</c:v>
                </c:pt>
                <c:pt idx="30">
                  <c:v>1714.578</c:v>
                </c:pt>
                <c:pt idx="31">
                  <c:v>1697.7439999999999</c:v>
                </c:pt>
                <c:pt idx="32">
                  <c:v>1713.0139999999999</c:v>
                </c:pt>
                <c:pt idx="33">
                  <c:v>1738.021</c:v>
                </c:pt>
                <c:pt idx="34">
                  <c:v>1681.085</c:v>
                </c:pt>
                <c:pt idx="35">
                  <c:v>1694.798</c:v>
                </c:pt>
                <c:pt idx="36">
                  <c:v>1726.0329999999999</c:v>
                </c:pt>
                <c:pt idx="37">
                  <c:v>1732.346</c:v>
                </c:pt>
                <c:pt idx="38">
                  <c:v>1705.049</c:v>
                </c:pt>
                <c:pt idx="39">
                  <c:v>1728.875</c:v>
                </c:pt>
                <c:pt idx="40">
                  <c:v>1685.347</c:v>
                </c:pt>
                <c:pt idx="41">
                  <c:v>1681.471</c:v>
                </c:pt>
                <c:pt idx="42">
                  <c:v>1607.527</c:v>
                </c:pt>
                <c:pt idx="43">
                  <c:v>1658.6010000000001</c:v>
                </c:pt>
                <c:pt idx="44">
                  <c:v>1699.248</c:v>
                </c:pt>
                <c:pt idx="45">
                  <c:v>1710.3240000000001</c:v>
                </c:pt>
                <c:pt idx="46">
                  <c:v>1720.4459999999999</c:v>
                </c:pt>
                <c:pt idx="47">
                  <c:v>1747.241</c:v>
                </c:pt>
                <c:pt idx="48">
                  <c:v>1730.499</c:v>
                </c:pt>
                <c:pt idx="49">
                  <c:v>1775.914</c:v>
                </c:pt>
                <c:pt idx="50">
                  <c:v>1791.441</c:v>
                </c:pt>
                <c:pt idx="51">
                  <c:v>1788.807</c:v>
                </c:pt>
                <c:pt idx="52">
                  <c:v>1810.9839999999999</c:v>
                </c:pt>
                <c:pt idx="53">
                  <c:v>1800.2249999999999</c:v>
                </c:pt>
                <c:pt idx="54">
                  <c:v>1801.0029999999999</c:v>
                </c:pt>
                <c:pt idx="55">
                  <c:v>1760.692</c:v>
                </c:pt>
                <c:pt idx="56">
                  <c:v>1771.1990000000001</c:v>
                </c:pt>
                <c:pt idx="57">
                  <c:v>1809.1410000000001</c:v>
                </c:pt>
                <c:pt idx="58">
                  <c:v>1819.896</c:v>
                </c:pt>
                <c:pt idx="59">
                  <c:v>1826.0609999999999</c:v>
                </c:pt>
                <c:pt idx="60">
                  <c:v>1821.174</c:v>
                </c:pt>
                <c:pt idx="61">
                  <c:v>1807.328</c:v>
                </c:pt>
                <c:pt idx="62">
                  <c:v>1831.548</c:v>
                </c:pt>
                <c:pt idx="63">
                  <c:v>1833.665</c:v>
                </c:pt>
                <c:pt idx="64">
                  <c:v>1795.058</c:v>
                </c:pt>
                <c:pt idx="65">
                  <c:v>1813.4949999999999</c:v>
                </c:pt>
                <c:pt idx="66">
                  <c:v>1828.71</c:v>
                </c:pt>
                <c:pt idx="67">
                  <c:v>1847.027</c:v>
                </c:pt>
                <c:pt idx="68">
                  <c:v>1841.0640000000001</c:v>
                </c:pt>
                <c:pt idx="69">
                  <c:v>1837.3979999999999</c:v>
                </c:pt>
                <c:pt idx="70">
                  <c:v>1833.4690000000001</c:v>
                </c:pt>
                <c:pt idx="71">
                  <c:v>1832.779</c:v>
                </c:pt>
                <c:pt idx="72">
                  <c:v>1806.83</c:v>
                </c:pt>
                <c:pt idx="73">
                  <c:v>1836.3209999999999</c:v>
                </c:pt>
                <c:pt idx="74">
                  <c:v>1836.6369999999999</c:v>
                </c:pt>
                <c:pt idx="75">
                  <c:v>1806.6379999999999</c:v>
                </c:pt>
                <c:pt idx="76">
                  <c:v>1752.6890000000001</c:v>
                </c:pt>
                <c:pt idx="77">
                  <c:v>1724.048</c:v>
                </c:pt>
                <c:pt idx="78">
                  <c:v>1720.6079999999999</c:v>
                </c:pt>
                <c:pt idx="79">
                  <c:v>1704.587</c:v>
                </c:pt>
                <c:pt idx="80">
                  <c:v>1724.538</c:v>
                </c:pt>
                <c:pt idx="81">
                  <c:v>1725.3979999999999</c:v>
                </c:pt>
                <c:pt idx="82">
                  <c:v>1758.537</c:v>
                </c:pt>
                <c:pt idx="83">
                  <c:v>1777.828</c:v>
                </c:pt>
                <c:pt idx="84">
                  <c:v>1824.7360000000001</c:v>
                </c:pt>
                <c:pt idx="85">
                  <c:v>1832.075</c:v>
                </c:pt>
                <c:pt idx="86">
                  <c:v>1855.4929999999999</c:v>
                </c:pt>
                <c:pt idx="87">
                  <c:v>1880.704</c:v>
                </c:pt>
                <c:pt idx="88">
                  <c:v>1879.617</c:v>
                </c:pt>
                <c:pt idx="89">
                  <c:v>1898.748</c:v>
                </c:pt>
                <c:pt idx="90">
                  <c:v>1877.471</c:v>
                </c:pt>
                <c:pt idx="91">
                  <c:v>1894.5540000000001</c:v>
                </c:pt>
                <c:pt idx="92">
                  <c:v>1903.4880000000001</c:v>
                </c:pt>
                <c:pt idx="93">
                  <c:v>1916.25</c:v>
                </c:pt>
                <c:pt idx="94">
                  <c:v>1899.0920000000001</c:v>
                </c:pt>
                <c:pt idx="95">
                  <c:v>1925.5440000000001</c:v>
                </c:pt>
                <c:pt idx="96">
                  <c:v>1935.0309999999999</c:v>
                </c:pt>
                <c:pt idx="97">
                  <c:v>1925.2059999999999</c:v>
                </c:pt>
                <c:pt idx="98">
                  <c:v>1900.787</c:v>
                </c:pt>
                <c:pt idx="99">
                  <c:v>1912.557</c:v>
                </c:pt>
                <c:pt idx="100">
                  <c:v>1938.674</c:v>
                </c:pt>
                <c:pt idx="101">
                  <c:v>1932.29</c:v>
                </c:pt>
                <c:pt idx="102">
                  <c:v>1942.2850000000001</c:v>
                </c:pt>
                <c:pt idx="103">
                  <c:v>1926.944</c:v>
                </c:pt>
                <c:pt idx="104">
                  <c:v>1915.2049999999999</c:v>
                </c:pt>
                <c:pt idx="105">
                  <c:v>1895.348</c:v>
                </c:pt>
                <c:pt idx="106">
                  <c:v>1913.1310000000001</c:v>
                </c:pt>
                <c:pt idx="107">
                  <c:v>1913.9010000000001</c:v>
                </c:pt>
                <c:pt idx="108">
                  <c:v>1939.627</c:v>
                </c:pt>
                <c:pt idx="109">
                  <c:v>1948.6389999999999</c:v>
                </c:pt>
                <c:pt idx="110">
                  <c:v>1942.8979999999999</c:v>
                </c:pt>
                <c:pt idx="111">
                  <c:v>1947.481</c:v>
                </c:pt>
                <c:pt idx="112">
                  <c:v>1937.261</c:v>
                </c:pt>
                <c:pt idx="113">
                  <c:v>1928.106</c:v>
                </c:pt>
                <c:pt idx="114">
                  <c:v>1895.6369999999999</c:v>
                </c:pt>
                <c:pt idx="115">
                  <c:v>1907.931</c:v>
                </c:pt>
                <c:pt idx="116">
                  <c:v>1909.1869999999999</c:v>
                </c:pt>
                <c:pt idx="117">
                  <c:v>1902.5519999999999</c:v>
                </c:pt>
                <c:pt idx="118">
                  <c:v>1932.7919999999999</c:v>
                </c:pt>
                <c:pt idx="119">
                  <c:v>1948.021</c:v>
                </c:pt>
                <c:pt idx="120">
                  <c:v>1960.5409999999999</c:v>
                </c:pt>
                <c:pt idx="121">
                  <c:v>1973.374</c:v>
                </c:pt>
                <c:pt idx="122">
                  <c:v>1979.201</c:v>
                </c:pt>
                <c:pt idx="123">
                  <c:v>1987.192</c:v>
                </c:pt>
                <c:pt idx="124">
                  <c:v>1982.479</c:v>
                </c:pt>
                <c:pt idx="125">
                  <c:v>1993.9860000000001</c:v>
                </c:pt>
                <c:pt idx="126">
                  <c:v>1998.4259999999999</c:v>
                </c:pt>
                <c:pt idx="127">
                  <c:v>1991.56</c:v>
                </c:pt>
                <c:pt idx="128">
                  <c:v>1996.336</c:v>
                </c:pt>
                <c:pt idx="129">
                  <c:v>1989.239</c:v>
                </c:pt>
                <c:pt idx="130">
                  <c:v>1996.577</c:v>
                </c:pt>
                <c:pt idx="131">
                  <c:v>2012.319</c:v>
                </c:pt>
                <c:pt idx="132">
                  <c:v>2012.35</c:v>
                </c:pt>
                <c:pt idx="133">
                  <c:v>2012.7929999999999</c:v>
                </c:pt>
                <c:pt idx="134">
                  <c:v>2023.539</c:v>
                </c:pt>
                <c:pt idx="135">
                  <c:v>2028.1510000000001</c:v>
                </c:pt>
                <c:pt idx="136">
                  <c:v>2030.683</c:v>
                </c:pt>
                <c:pt idx="137">
                  <c:v>2036.3009999999999</c:v>
                </c:pt>
                <c:pt idx="138">
                  <c:v>2026.3610000000001</c:v>
                </c:pt>
                <c:pt idx="139">
                  <c:v>2039.4190000000001</c:v>
                </c:pt>
                <c:pt idx="140">
                  <c:v>2049.9160000000002</c:v>
                </c:pt>
                <c:pt idx="141">
                  <c:v>2061.1799999999998</c:v>
                </c:pt>
                <c:pt idx="142">
                  <c:v>2065.9430000000002</c:v>
                </c:pt>
                <c:pt idx="143">
                  <c:v>2062.6660000000002</c:v>
                </c:pt>
                <c:pt idx="144">
                  <c:v>2076.3000000000002</c:v>
                </c:pt>
                <c:pt idx="145">
                  <c:v>2076.8229999999999</c:v>
                </c:pt>
                <c:pt idx="146">
                  <c:v>2083.4670000000001</c:v>
                </c:pt>
                <c:pt idx="147">
                  <c:v>2091.5859999999998</c:v>
                </c:pt>
                <c:pt idx="148">
                  <c:v>2090.183</c:v>
                </c:pt>
                <c:pt idx="149">
                  <c:v>2108.69</c:v>
                </c:pt>
                <c:pt idx="150">
                  <c:v>2074.703</c:v>
                </c:pt>
                <c:pt idx="151">
                  <c:v>2057.9189999999999</c:v>
                </c:pt>
                <c:pt idx="152">
                  <c:v>2071.1610000000001</c:v>
                </c:pt>
                <c:pt idx="153">
                  <c:v>2086.703</c:v>
                </c:pt>
                <c:pt idx="154">
                  <c:v>2100.585</c:v>
                </c:pt>
                <c:pt idx="155">
                  <c:v>2105.4760000000001</c:v>
                </c:pt>
                <c:pt idx="156">
                  <c:v>2076.143</c:v>
                </c:pt>
                <c:pt idx="157">
                  <c:v>2021.1990000000001</c:v>
                </c:pt>
                <c:pt idx="158">
                  <c:v>1999.8589999999999</c:v>
                </c:pt>
                <c:pt idx="159">
                  <c:v>2010.6020000000001</c:v>
                </c:pt>
                <c:pt idx="160">
                  <c:v>1963.7919999999999</c:v>
                </c:pt>
                <c:pt idx="161">
                  <c:v>1925.9069999999999</c:v>
                </c:pt>
                <c:pt idx="162">
                  <c:v>1950.663</c:v>
                </c:pt>
                <c:pt idx="163">
                  <c:v>1959.3119999999999</c:v>
                </c:pt>
                <c:pt idx="164">
                  <c:v>1972.0429999999999</c:v>
                </c:pt>
                <c:pt idx="165">
                  <c:v>1979.095</c:v>
                </c:pt>
                <c:pt idx="166">
                  <c:v>1988.9359999999999</c:v>
                </c:pt>
                <c:pt idx="167">
                  <c:v>1979.5050000000001</c:v>
                </c:pt>
                <c:pt idx="168">
                  <c:v>1978.434</c:v>
                </c:pt>
                <c:pt idx="169">
                  <c:v>1946.7529999999999</c:v>
                </c:pt>
                <c:pt idx="170">
                  <c:v>1903.154</c:v>
                </c:pt>
                <c:pt idx="171">
                  <c:v>1922.289</c:v>
                </c:pt>
                <c:pt idx="172">
                  <c:v>1907.306</c:v>
                </c:pt>
                <c:pt idx="173">
                  <c:v>1891.9839999999999</c:v>
                </c:pt>
                <c:pt idx="174">
                  <c:v>1875.9110000000001</c:v>
                </c:pt>
                <c:pt idx="175">
                  <c:v>1887.829</c:v>
                </c:pt>
                <c:pt idx="176">
                  <c:v>1914.086</c:v>
                </c:pt>
                <c:pt idx="177">
                  <c:v>1889.289</c:v>
                </c:pt>
                <c:pt idx="178">
                  <c:v>1910.1610000000001</c:v>
                </c:pt>
                <c:pt idx="179">
                  <c:v>1915.35</c:v>
                </c:pt>
                <c:pt idx="180">
                  <c:v>1942.1489999999999</c:v>
                </c:pt>
                <c:pt idx="181">
                  <c:v>1933.7260000000001</c:v>
                </c:pt>
                <c:pt idx="182">
                  <c:v>1926.3240000000001</c:v>
                </c:pt>
                <c:pt idx="183">
                  <c:v>1918.1569999999999</c:v>
                </c:pt>
                <c:pt idx="184">
                  <c:v>1902.809</c:v>
                </c:pt>
                <c:pt idx="185">
                  <c:v>1909.49</c:v>
                </c:pt>
                <c:pt idx="186">
                  <c:v>1922.845</c:v>
                </c:pt>
                <c:pt idx="187">
                  <c:v>1913.42</c:v>
                </c:pt>
                <c:pt idx="188">
                  <c:v>1947.4549999999999</c:v>
                </c:pt>
                <c:pt idx="189">
                  <c:v>1958.9380000000001</c:v>
                </c:pt>
                <c:pt idx="190">
                  <c:v>1956.3440000000001</c:v>
                </c:pt>
                <c:pt idx="191">
                  <c:v>1977.2539999999999</c:v>
                </c:pt>
                <c:pt idx="192">
                  <c:v>1967.673</c:v>
                </c:pt>
                <c:pt idx="193">
                  <c:v>1967.405</c:v>
                </c:pt>
                <c:pt idx="194">
                  <c:v>1973.578</c:v>
                </c:pt>
                <c:pt idx="195">
                  <c:v>1961.287</c:v>
                </c:pt>
                <c:pt idx="196">
                  <c:v>1977.3630000000001</c:v>
                </c:pt>
                <c:pt idx="197">
                  <c:v>1984.26</c:v>
                </c:pt>
                <c:pt idx="198">
                  <c:v>1981.6310000000001</c:v>
                </c:pt>
                <c:pt idx="199">
                  <c:v>1991.173</c:v>
                </c:pt>
                <c:pt idx="200">
                  <c:v>1997.077</c:v>
                </c:pt>
                <c:pt idx="201">
                  <c:v>2012.9079999999999</c:v>
                </c:pt>
                <c:pt idx="202">
                  <c:v>2032.482</c:v>
                </c:pt>
                <c:pt idx="203">
                  <c:v>2047.4580000000001</c:v>
                </c:pt>
                <c:pt idx="204">
                  <c:v>2070.788</c:v>
                </c:pt>
                <c:pt idx="205">
                  <c:v>2085.1179999999999</c:v>
                </c:pt>
                <c:pt idx="206">
                  <c:v>2081.9050000000002</c:v>
                </c:pt>
                <c:pt idx="207">
                  <c:v>2095.9839999999999</c:v>
                </c:pt>
                <c:pt idx="208">
                  <c:v>2093.2350000000001</c:v>
                </c:pt>
                <c:pt idx="209">
                  <c:v>2101.3890000000001</c:v>
                </c:pt>
                <c:pt idx="210">
                  <c:v>2097.982</c:v>
                </c:pt>
                <c:pt idx="211">
                  <c:v>2113.3029999999999</c:v>
                </c:pt>
                <c:pt idx="212">
                  <c:v>2119.4389999999999</c:v>
                </c:pt>
                <c:pt idx="213">
                  <c:v>2053.37</c:v>
                </c:pt>
                <c:pt idx="214">
                  <c:v>2049.6709999999998</c:v>
                </c:pt>
                <c:pt idx="215">
                  <c:v>2079.3960000000002</c:v>
                </c:pt>
                <c:pt idx="216">
                  <c:v>2067.4949999999999</c:v>
                </c:pt>
                <c:pt idx="217">
                  <c:v>2070.6129999999998</c:v>
                </c:pt>
                <c:pt idx="218">
                  <c:v>2081.8429999999998</c:v>
                </c:pt>
                <c:pt idx="219">
                  <c:v>2092.1390000000001</c:v>
                </c:pt>
                <c:pt idx="220">
                  <c:v>2091.67</c:v>
                </c:pt>
                <c:pt idx="221">
                  <c:v>2075.627</c:v>
                </c:pt>
                <c:pt idx="222">
                  <c:v>2075.0439999999999</c:v>
                </c:pt>
                <c:pt idx="223">
                  <c:v>2073.163</c:v>
                </c:pt>
                <c:pt idx="224">
                  <c:v>2046.076</c:v>
                </c:pt>
                <c:pt idx="225">
                  <c:v>2059.0529999999999</c:v>
                </c:pt>
                <c:pt idx="226">
                  <c:v>2056.12</c:v>
                </c:pt>
                <c:pt idx="227">
                  <c:v>2051.0790000000002</c:v>
                </c:pt>
                <c:pt idx="228">
                  <c:v>2039.364</c:v>
                </c:pt>
                <c:pt idx="229">
                  <c:v>2044.5450000000001</c:v>
                </c:pt>
                <c:pt idx="230">
                  <c:v>2049.0320000000002</c:v>
                </c:pt>
                <c:pt idx="231">
                  <c:v>2071.268</c:v>
                </c:pt>
                <c:pt idx="232">
                  <c:v>2076.886</c:v>
                </c:pt>
                <c:pt idx="233">
                  <c:v>2069.768</c:v>
                </c:pt>
                <c:pt idx="234">
                  <c:v>2068.174</c:v>
                </c:pt>
                <c:pt idx="235">
                  <c:v>2076.2660000000001</c:v>
                </c:pt>
                <c:pt idx="236">
                  <c:v>2058.2440000000001</c:v>
                </c:pt>
                <c:pt idx="237">
                  <c:v>2053.7040000000002</c:v>
                </c:pt>
                <c:pt idx="238">
                  <c:v>2073.4769999999999</c:v>
                </c:pt>
                <c:pt idx="239">
                  <c:v>2103.4690000000001</c:v>
                </c:pt>
                <c:pt idx="240">
                  <c:v>2123.8989999999999</c:v>
                </c:pt>
                <c:pt idx="241">
                  <c:v>2117.4050000000002</c:v>
                </c:pt>
                <c:pt idx="242">
                  <c:v>2125.3000000000002</c:v>
                </c:pt>
                <c:pt idx="243">
                  <c:v>2102.0639999999999</c:v>
                </c:pt>
                <c:pt idx="244">
                  <c:v>2101.1350000000002</c:v>
                </c:pt>
                <c:pt idx="245">
                  <c:v>2125.6149999999998</c:v>
                </c:pt>
                <c:pt idx="246">
                  <c:v>2119.1410000000001</c:v>
                </c:pt>
                <c:pt idx="247">
                  <c:v>2104.7469999999998</c:v>
                </c:pt>
                <c:pt idx="248">
                  <c:v>2032.443</c:v>
                </c:pt>
                <c:pt idx="249">
                  <c:v>2045.8869999999999</c:v>
                </c:pt>
                <c:pt idx="250">
                  <c:v>2034.5840000000001</c:v>
                </c:pt>
                <c:pt idx="251">
                  <c:v>2043.11</c:v>
                </c:pt>
                <c:pt idx="252">
                  <c:v>2065.6060000000002</c:v>
                </c:pt>
                <c:pt idx="253">
                  <c:v>2008.0319999999999</c:v>
                </c:pt>
                <c:pt idx="254">
                  <c:v>1995.3150000000001</c:v>
                </c:pt>
                <c:pt idx="255">
                  <c:v>1979.9390000000001</c:v>
                </c:pt>
                <c:pt idx="256">
                  <c:v>1930.1379999999999</c:v>
                </c:pt>
                <c:pt idx="257">
                  <c:v>1956.97</c:v>
                </c:pt>
                <c:pt idx="258">
                  <c:v>1961.221</c:v>
                </c:pt>
                <c:pt idx="259">
                  <c:v>1963.528</c:v>
                </c:pt>
                <c:pt idx="260">
                  <c:v>1963.2</c:v>
                </c:pt>
                <c:pt idx="261">
                  <c:v>1946.479</c:v>
                </c:pt>
                <c:pt idx="262">
                  <c:v>1941.9639999999999</c:v>
                </c:pt>
                <c:pt idx="263">
                  <c:v>1967.55</c:v>
                </c:pt>
                <c:pt idx="264">
                  <c:v>1953.2180000000001</c:v>
                </c:pt>
                <c:pt idx="265">
                  <c:v>1909.326</c:v>
                </c:pt>
                <c:pt idx="266">
                  <c:v>1907.26</c:v>
                </c:pt>
                <c:pt idx="267">
                  <c:v>1936.346</c:v>
                </c:pt>
                <c:pt idx="268">
                  <c:v>1953.3409999999999</c:v>
                </c:pt>
                <c:pt idx="269">
                  <c:v>1962.0419999999999</c:v>
                </c:pt>
                <c:pt idx="270">
                  <c:v>1959.18</c:v>
                </c:pt>
                <c:pt idx="271">
                  <c:v>1965.1210000000001</c:v>
                </c:pt>
                <c:pt idx="272">
                  <c:v>1985.1110000000001</c:v>
                </c:pt>
                <c:pt idx="273">
                  <c:v>1984.2</c:v>
                </c:pt>
                <c:pt idx="274">
                  <c:v>1990.06</c:v>
                </c:pt>
                <c:pt idx="275">
                  <c:v>1991.1769999999999</c:v>
                </c:pt>
                <c:pt idx="276">
                  <c:v>2000.9</c:v>
                </c:pt>
                <c:pt idx="277">
                  <c:v>2011.66</c:v>
                </c:pt>
                <c:pt idx="278">
                  <c:v>2012.5519999999999</c:v>
                </c:pt>
                <c:pt idx="279">
                  <c:v>1998.6990000000001</c:v>
                </c:pt>
                <c:pt idx="280">
                  <c:v>2018.616</c:v>
                </c:pt>
                <c:pt idx="281">
                  <c:v>2022.6010000000001</c:v>
                </c:pt>
                <c:pt idx="282">
                  <c:v>2020.2360000000001</c:v>
                </c:pt>
                <c:pt idx="283">
                  <c:v>2036.617</c:v>
                </c:pt>
                <c:pt idx="284">
                  <c:v>2045.7929999999999</c:v>
                </c:pt>
                <c:pt idx="285">
                  <c:v>2066.39</c:v>
                </c:pt>
                <c:pt idx="286">
                  <c:v>2087.5320000000002</c:v>
                </c:pt>
                <c:pt idx="287">
                  <c:v>2053.5390000000002</c:v>
                </c:pt>
                <c:pt idx="288">
                  <c:v>2089.8809999999999</c:v>
                </c:pt>
                <c:pt idx="289">
                  <c:v>2107.2579999999998</c:v>
                </c:pt>
                <c:pt idx="290">
                  <c:v>2106.8739999999998</c:v>
                </c:pt>
                <c:pt idx="291">
                  <c:v>2101.6579999999999</c:v>
                </c:pt>
                <c:pt idx="292">
                  <c:v>2112.7750000000001</c:v>
                </c:pt>
                <c:pt idx="293">
                  <c:v>2125.0839999999998</c:v>
                </c:pt>
                <c:pt idx="294">
                  <c:v>2123.0520000000001</c:v>
                </c:pt>
                <c:pt idx="295">
                  <c:v>2090.7190000000001</c:v>
                </c:pt>
                <c:pt idx="296">
                  <c:v>2112.6</c:v>
                </c:pt>
                <c:pt idx="297">
                  <c:v>2108.6060000000002</c:v>
                </c:pt>
                <c:pt idx="298">
                  <c:v>2117.3670000000002</c:v>
                </c:pt>
                <c:pt idx="299">
                  <c:v>2128.4789999999998</c:v>
                </c:pt>
                <c:pt idx="300">
                  <c:v>2131.3969999999999</c:v>
                </c:pt>
                <c:pt idx="301">
                  <c:v>2134.7979999999998</c:v>
                </c:pt>
                <c:pt idx="302">
                  <c:v>2145.4</c:v>
                </c:pt>
                <c:pt idx="303">
                  <c:v>2168.0590000000002</c:v>
                </c:pt>
                <c:pt idx="304">
                  <c:v>2176.6790000000001</c:v>
                </c:pt>
                <c:pt idx="305">
                  <c:v>2172.5639999999999</c:v>
                </c:pt>
                <c:pt idx="306">
                  <c:v>2172.87</c:v>
                </c:pt>
                <c:pt idx="307">
                  <c:v>2152.335</c:v>
                </c:pt>
                <c:pt idx="308">
                  <c:v>2150.4259999999999</c:v>
                </c:pt>
                <c:pt idx="309">
                  <c:v>2166.174</c:v>
                </c:pt>
                <c:pt idx="310">
                  <c:v>2119.1799999999998</c:v>
                </c:pt>
                <c:pt idx="311">
                  <c:v>2105.056</c:v>
                </c:pt>
                <c:pt idx="312">
                  <c:v>2115.1089999999999</c:v>
                </c:pt>
                <c:pt idx="313">
                  <c:v>2119.1840000000002</c:v>
                </c:pt>
                <c:pt idx="314">
                  <c:v>2137.9940000000001</c:v>
                </c:pt>
                <c:pt idx="315">
                  <c:v>2132.89</c:v>
                </c:pt>
                <c:pt idx="316">
                  <c:v>2147.2829999999999</c:v>
                </c:pt>
                <c:pt idx="317">
                  <c:v>2155.4050000000002</c:v>
                </c:pt>
                <c:pt idx="318">
                  <c:v>2178.4659999999999</c:v>
                </c:pt>
                <c:pt idx="319">
                  <c:v>2191.0639999999999</c:v>
                </c:pt>
                <c:pt idx="320">
                  <c:v>2199.5050000000001</c:v>
                </c:pt>
                <c:pt idx="321">
                  <c:v>2194.6469999999999</c:v>
                </c:pt>
                <c:pt idx="322">
                  <c:v>2203.3719999999998</c:v>
                </c:pt>
                <c:pt idx="323">
                  <c:v>2213.5949999999998</c:v>
                </c:pt>
                <c:pt idx="324">
                  <c:v>2210.337</c:v>
                </c:pt>
                <c:pt idx="325">
                  <c:v>2197.5949999999998</c:v>
                </c:pt>
                <c:pt idx="326">
                  <c:v>2198.297</c:v>
                </c:pt>
                <c:pt idx="327">
                  <c:v>2193.576</c:v>
                </c:pt>
                <c:pt idx="328">
                  <c:v>2179.6990000000001</c:v>
                </c:pt>
                <c:pt idx="329">
                  <c:v>2180.2759999999998</c:v>
                </c:pt>
                <c:pt idx="330">
                  <c:v>2211.201</c:v>
                </c:pt>
                <c:pt idx="331">
                  <c:v>2214.2570000000001</c:v>
                </c:pt>
                <c:pt idx="332">
                  <c:v>2219.5909999999999</c:v>
                </c:pt>
                <c:pt idx="333">
                  <c:v>2226.779</c:v>
                </c:pt>
                <c:pt idx="334">
                  <c:v>2234.9870000000001</c:v>
                </c:pt>
                <c:pt idx="335">
                  <c:v>2238.5010000000002</c:v>
                </c:pt>
                <c:pt idx="336">
                  <c:v>2229.8119999999999</c:v>
                </c:pt>
                <c:pt idx="337">
                  <c:v>2223.0680000000002</c:v>
                </c:pt>
                <c:pt idx="338">
                  <c:v>2214.623</c:v>
                </c:pt>
                <c:pt idx="339">
                  <c:v>2222.9589999999998</c:v>
                </c:pt>
                <c:pt idx="340">
                  <c:v>2242.4229999999998</c:v>
                </c:pt>
                <c:pt idx="341">
                  <c:v>2202.3980000000001</c:v>
                </c:pt>
                <c:pt idx="342">
                  <c:v>2210.9699999999998</c:v>
                </c:pt>
                <c:pt idx="343">
                  <c:v>2167.6469999999999</c:v>
                </c:pt>
                <c:pt idx="344">
                  <c:v>2170.4540000000002</c:v>
                </c:pt>
                <c:pt idx="345">
                  <c:v>2163.123</c:v>
                </c:pt>
                <c:pt idx="346">
                  <c:v>2189.145</c:v>
                </c:pt>
                <c:pt idx="347">
                  <c:v>2206.067</c:v>
                </c:pt>
                <c:pt idx="348">
                  <c:v>2230.1970000000001</c:v>
                </c:pt>
                <c:pt idx="349">
                  <c:v>2233.5909999999999</c:v>
                </c:pt>
                <c:pt idx="350">
                  <c:v>2229.828</c:v>
                </c:pt>
                <c:pt idx="351">
                  <c:v>2219.25</c:v>
                </c:pt>
                <c:pt idx="352">
                  <c:v>2218.029</c:v>
                </c:pt>
                <c:pt idx="353">
                  <c:v>2205.9850000000001</c:v>
                </c:pt>
                <c:pt idx="354">
                  <c:v>2211.83</c:v>
                </c:pt>
                <c:pt idx="355">
                  <c:v>2202.058</c:v>
                </c:pt>
                <c:pt idx="356">
                  <c:v>2181.663</c:v>
                </c:pt>
                <c:pt idx="357">
                  <c:v>2170.5210000000002</c:v>
                </c:pt>
                <c:pt idx="358">
                  <c:v>2169.6550000000002</c:v>
                </c:pt>
                <c:pt idx="359">
                  <c:v>2189.7849999999999</c:v>
                </c:pt>
                <c:pt idx="360">
                  <c:v>2168.7399999999998</c:v>
                </c:pt>
                <c:pt idx="361">
                  <c:v>2165.491</c:v>
                </c:pt>
                <c:pt idx="362">
                  <c:v>2161.34</c:v>
                </c:pt>
                <c:pt idx="363">
                  <c:v>2146.2359999999999</c:v>
                </c:pt>
                <c:pt idx="364">
                  <c:v>2140.9810000000002</c:v>
                </c:pt>
                <c:pt idx="365">
                  <c:v>2146.5410000000002</c:v>
                </c:pt>
                <c:pt idx="366">
                  <c:v>2150.2649999999999</c:v>
                </c:pt>
                <c:pt idx="367">
                  <c:v>2179.6239999999998</c:v>
                </c:pt>
                <c:pt idx="368">
                  <c:v>2169.0100000000002</c:v>
                </c:pt>
                <c:pt idx="369">
                  <c:v>2136.4499999999998</c:v>
                </c:pt>
                <c:pt idx="370">
                  <c:v>2112.2600000000002</c:v>
                </c:pt>
                <c:pt idx="371">
                  <c:v>2094.0100000000002</c:v>
                </c:pt>
                <c:pt idx="372">
                  <c:v>2065.73</c:v>
                </c:pt>
                <c:pt idx="373">
                  <c:v>1956.8</c:v>
                </c:pt>
                <c:pt idx="374">
                  <c:v>1920.32</c:v>
                </c:pt>
                <c:pt idx="375">
                  <c:v>1986.93</c:v>
                </c:pt>
                <c:pt idx="376">
                  <c:v>1957.02</c:v>
                </c:pt>
                <c:pt idx="377">
                  <c:v>1958.69</c:v>
                </c:pt>
                <c:pt idx="378">
                  <c:v>1882.13</c:v>
                </c:pt>
                <c:pt idx="379">
                  <c:v>1903.93</c:v>
                </c:pt>
                <c:pt idx="380">
                  <c:v>1895.17</c:v>
                </c:pt>
                <c:pt idx="381">
                  <c:v>1924.59</c:v>
                </c:pt>
                <c:pt idx="382">
                  <c:v>1955.0360000000001</c:v>
                </c:pt>
                <c:pt idx="383">
                  <c:v>1955.1</c:v>
                </c:pt>
                <c:pt idx="384">
                  <c:v>1939.5419999999999</c:v>
                </c:pt>
                <c:pt idx="385">
                  <c:v>1947.3589999999999</c:v>
                </c:pt>
                <c:pt idx="386">
                  <c:v>1919.645</c:v>
                </c:pt>
                <c:pt idx="387">
                  <c:v>1924.0029999999999</c:v>
                </c:pt>
                <c:pt idx="388">
                  <c:v>1934.489</c:v>
                </c:pt>
                <c:pt idx="389">
                  <c:v>1938.8710000000001</c:v>
                </c:pt>
                <c:pt idx="390">
                  <c:v>1903.4459999999999</c:v>
                </c:pt>
                <c:pt idx="391">
                  <c:v>1902.99</c:v>
                </c:pt>
                <c:pt idx="392">
                  <c:v>1886.8</c:v>
                </c:pt>
                <c:pt idx="393">
                  <c:v>1827.25</c:v>
                </c:pt>
                <c:pt idx="394">
                  <c:v>1843.385</c:v>
                </c:pt>
                <c:pt idx="395">
                  <c:v>1847.5360000000001</c:v>
                </c:pt>
                <c:pt idx="396">
                  <c:v>1839.6310000000001</c:v>
                </c:pt>
                <c:pt idx="397">
                  <c:v>1834.1379999999999</c:v>
                </c:pt>
                <c:pt idx="398">
                  <c:v>1817.19</c:v>
                </c:pt>
                <c:pt idx="399">
                  <c:v>1862.36</c:v>
                </c:pt>
                <c:pt idx="400">
                  <c:v>1868.27</c:v>
                </c:pt>
                <c:pt idx="401">
                  <c:v>1861.5609999999999</c:v>
                </c:pt>
                <c:pt idx="402">
                  <c:v>1808.8440000000001</c:v>
                </c:pt>
                <c:pt idx="403">
                  <c:v>1856.529</c:v>
                </c:pt>
                <c:pt idx="404">
                  <c:v>1863.78</c:v>
                </c:pt>
                <c:pt idx="405">
                  <c:v>1852.604</c:v>
                </c:pt>
                <c:pt idx="406">
                  <c:v>1839.9090000000001</c:v>
                </c:pt>
                <c:pt idx="407">
                  <c:v>1818.3820000000001</c:v>
                </c:pt>
                <c:pt idx="408">
                  <c:v>1784.6079999999999</c:v>
                </c:pt>
                <c:pt idx="409">
                  <c:v>1798.6220000000001</c:v>
                </c:pt>
                <c:pt idx="410">
                  <c:v>1822.6949999999999</c:v>
                </c:pt>
                <c:pt idx="411">
                  <c:v>1818.4190000000001</c:v>
                </c:pt>
                <c:pt idx="412">
                  <c:v>1807.019</c:v>
                </c:pt>
                <c:pt idx="413">
                  <c:v>1794.961</c:v>
                </c:pt>
                <c:pt idx="414">
                  <c:v>1793.884</c:v>
                </c:pt>
                <c:pt idx="415">
                  <c:v>1767.8140000000001</c:v>
                </c:pt>
                <c:pt idx="416">
                  <c:v>1764.932</c:v>
                </c:pt>
                <c:pt idx="417">
                  <c:v>1764.867</c:v>
                </c:pt>
                <c:pt idx="418">
                  <c:v>1726.5329999999999</c:v>
                </c:pt>
                <c:pt idx="419">
                  <c:v>1744.64</c:v>
                </c:pt>
                <c:pt idx="420">
                  <c:v>1686.6120000000001</c:v>
                </c:pt>
                <c:pt idx="421">
                  <c:v>1638.326</c:v>
                </c:pt>
                <c:pt idx="422">
                  <c:v>1691.326</c:v>
                </c:pt>
                <c:pt idx="423">
                  <c:v>1687.28</c:v>
                </c:pt>
                <c:pt idx="424">
                  <c:v>1655.902</c:v>
                </c:pt>
                <c:pt idx="425">
                  <c:v>1643.066</c:v>
                </c:pt>
                <c:pt idx="426">
                  <c:v>1615.579</c:v>
                </c:pt>
                <c:pt idx="427">
                  <c:v>1572.453</c:v>
                </c:pt>
                <c:pt idx="428">
                  <c:v>1520.6690000000001</c:v>
                </c:pt>
                <c:pt idx="429">
                  <c:v>1670.5619999999999</c:v>
                </c:pt>
                <c:pt idx="430">
                  <c:v>1718.06</c:v>
                </c:pt>
                <c:pt idx="431">
                  <c:v>1676.499</c:v>
                </c:pt>
                <c:pt idx="432">
                  <c:v>1677.8779999999999</c:v>
                </c:pt>
                <c:pt idx="433">
                  <c:v>1700.4770000000001</c:v>
                </c:pt>
                <c:pt idx="434">
                  <c:v>1682.769</c:v>
                </c:pt>
                <c:pt idx="435">
                  <c:v>1689.17</c:v>
                </c:pt>
                <c:pt idx="436">
                  <c:v>1707.7539999999999</c:v>
                </c:pt>
                <c:pt idx="437">
                  <c:v>1691.3510000000001</c:v>
                </c:pt>
                <c:pt idx="438">
                  <c:v>1679.5719999999999</c:v>
                </c:pt>
                <c:pt idx="439">
                  <c:v>1671.278</c:v>
                </c:pt>
                <c:pt idx="440">
                  <c:v>1594.05</c:v>
                </c:pt>
                <c:pt idx="441">
                  <c:v>1605.8710000000001</c:v>
                </c:pt>
                <c:pt idx="442">
                  <c:v>1630.3589999999999</c:v>
                </c:pt>
                <c:pt idx="443">
                  <c:v>1621.1949999999999</c:v>
                </c:pt>
                <c:pt idx="444">
                  <c:v>1615.931</c:v>
                </c:pt>
                <c:pt idx="445">
                  <c:v>1617.1020000000001</c:v>
                </c:pt>
                <c:pt idx="446">
                  <c:v>1621.3440000000001</c:v>
                </c:pt>
                <c:pt idx="447">
                  <c:v>1646.7629999999999</c:v>
                </c:pt>
                <c:pt idx="448">
                  <c:v>1669.894</c:v>
                </c:pt>
                <c:pt idx="449">
                  <c:v>1699.732</c:v>
                </c:pt>
                <c:pt idx="450">
                  <c:v>1705.664</c:v>
                </c:pt>
                <c:pt idx="451">
                  <c:v>1715.8130000000001</c:v>
                </c:pt>
                <c:pt idx="452">
                  <c:v>1712.5640000000001</c:v>
                </c:pt>
                <c:pt idx="453">
                  <c:v>1705.885</c:v>
                </c:pt>
                <c:pt idx="454">
                  <c:v>1722.5889999999999</c:v>
                </c:pt>
                <c:pt idx="455">
                  <c:v>1735</c:v>
                </c:pt>
                <c:pt idx="456">
                  <c:v>1732.296</c:v>
                </c:pt>
                <c:pt idx="457">
                  <c:v>1747.9929999999999</c:v>
                </c:pt>
                <c:pt idx="458">
                  <c:v>1762.5619999999999</c:v>
                </c:pt>
                <c:pt idx="459">
                  <c:v>1769.681</c:v>
                </c:pt>
                <c:pt idx="460">
                  <c:v>1745.2270000000001</c:v>
                </c:pt>
                <c:pt idx="461">
                  <c:v>1751.182</c:v>
                </c:pt>
                <c:pt idx="462">
                  <c:v>1745.4069999999999</c:v>
                </c:pt>
                <c:pt idx="463">
                  <c:v>1748.682</c:v>
                </c:pt>
                <c:pt idx="464">
                  <c:v>1728.8779999999999</c:v>
                </c:pt>
                <c:pt idx="465">
                  <c:v>1715.172</c:v>
                </c:pt>
                <c:pt idx="466">
                  <c:v>1688.0129999999999</c:v>
                </c:pt>
                <c:pt idx="467">
                  <c:v>1675.5139999999999</c:v>
                </c:pt>
                <c:pt idx="468">
                  <c:v>1665.9380000000001</c:v>
                </c:pt>
                <c:pt idx="469">
                  <c:v>1687.29</c:v>
                </c:pt>
                <c:pt idx="470">
                  <c:v>1672.6980000000001</c:v>
                </c:pt>
                <c:pt idx="471">
                  <c:v>1631.537</c:v>
                </c:pt>
                <c:pt idx="472">
                  <c:v>1640.1420000000001</c:v>
                </c:pt>
                <c:pt idx="473">
                  <c:v>1606.104</c:v>
                </c:pt>
                <c:pt idx="474">
                  <c:v>1611.17</c:v>
                </c:pt>
                <c:pt idx="475">
                  <c:v>1633.643</c:v>
                </c:pt>
                <c:pt idx="476">
                  <c:v>1627.923</c:v>
                </c:pt>
                <c:pt idx="477">
                  <c:v>1639.4839999999999</c:v>
                </c:pt>
                <c:pt idx="478">
                  <c:v>1645.971</c:v>
                </c:pt>
                <c:pt idx="479">
                  <c:v>1611.393</c:v>
                </c:pt>
                <c:pt idx="480">
                  <c:v>1596.76</c:v>
                </c:pt>
                <c:pt idx="481">
                  <c:v>1583.461</c:v>
                </c:pt>
                <c:pt idx="482">
                  <c:v>1561.3489999999999</c:v>
                </c:pt>
                <c:pt idx="483">
                  <c:v>1576.4369999999999</c:v>
                </c:pt>
                <c:pt idx="484">
                  <c:v>1535.5930000000001</c:v>
                </c:pt>
                <c:pt idx="485">
                  <c:v>1485.1079999999999</c:v>
                </c:pt>
                <c:pt idx="486">
                  <c:v>1459.653</c:v>
                </c:pt>
                <c:pt idx="487">
                  <c:v>1479.6189999999999</c:v>
                </c:pt>
                <c:pt idx="488">
                  <c:v>1419.519</c:v>
                </c:pt>
                <c:pt idx="489">
                  <c:v>1415.4380000000001</c:v>
                </c:pt>
                <c:pt idx="490">
                  <c:v>1366.9680000000001</c:v>
                </c:pt>
                <c:pt idx="491">
                  <c:v>1358.691</c:v>
                </c:pt>
                <c:pt idx="492">
                  <c:v>1444.9649999999999</c:v>
                </c:pt>
                <c:pt idx="493">
                  <c:v>1456.404</c:v>
                </c:pt>
                <c:pt idx="494">
                  <c:v>1451.4839999999999</c:v>
                </c:pt>
                <c:pt idx="495">
                  <c:v>1359.549</c:v>
                </c:pt>
                <c:pt idx="496">
                  <c:v>1392.7750000000001</c:v>
                </c:pt>
                <c:pt idx="497">
                  <c:v>1396.605</c:v>
                </c:pt>
                <c:pt idx="498">
                  <c:v>1491.665</c:v>
                </c:pt>
                <c:pt idx="499">
                  <c:v>1485.77</c:v>
                </c:pt>
                <c:pt idx="500">
                  <c:v>1511.327</c:v>
                </c:pt>
                <c:pt idx="501">
                  <c:v>1518.28</c:v>
                </c:pt>
                <c:pt idx="502">
                  <c:v>1485.8019999999999</c:v>
                </c:pt>
                <c:pt idx="503">
                  <c:v>1515.394</c:v>
                </c:pt>
                <c:pt idx="504">
                  <c:v>1506.615</c:v>
                </c:pt>
                <c:pt idx="505">
                  <c:v>1530.2840000000001</c:v>
                </c:pt>
                <c:pt idx="506">
                  <c:v>1531.43</c:v>
                </c:pt>
                <c:pt idx="507">
                  <c:v>1538.319</c:v>
                </c:pt>
                <c:pt idx="508">
                  <c:v>1524.701</c:v>
                </c:pt>
                <c:pt idx="509">
                  <c:v>1502.54</c:v>
                </c:pt>
                <c:pt idx="510">
                  <c:v>1526.8040000000001</c:v>
                </c:pt>
                <c:pt idx="511">
                  <c:v>1560.079</c:v>
                </c:pt>
                <c:pt idx="512">
                  <c:v>1569.2080000000001</c:v>
                </c:pt>
                <c:pt idx="513">
                  <c:v>1613.001</c:v>
                </c:pt>
                <c:pt idx="514">
                  <c:v>1640.2560000000001</c:v>
                </c:pt>
                <c:pt idx="515">
                  <c:v>1664.0940000000001</c:v>
                </c:pt>
                <c:pt idx="516">
                  <c:v>1643.692</c:v>
                </c:pt>
                <c:pt idx="517">
                  <c:v>1623.432</c:v>
                </c:pt>
                <c:pt idx="518">
                  <c:v>1665.1510000000001</c:v>
                </c:pt>
                <c:pt idx="519">
                  <c:v>1620.9760000000001</c:v>
                </c:pt>
                <c:pt idx="520">
                  <c:v>1623.884</c:v>
                </c:pt>
                <c:pt idx="521">
                  <c:v>1665.357</c:v>
                </c:pt>
                <c:pt idx="522">
                  <c:v>1682.51</c:v>
                </c:pt>
                <c:pt idx="523">
                  <c:v>1685.0170000000001</c:v>
                </c:pt>
                <c:pt idx="524">
                  <c:v>1669.694</c:v>
                </c:pt>
                <c:pt idx="525">
                  <c:v>1675.289</c:v>
                </c:pt>
                <c:pt idx="526">
                  <c:v>1649.4839999999999</c:v>
                </c:pt>
                <c:pt idx="527">
                  <c:v>1654.231</c:v>
                </c:pt>
                <c:pt idx="528">
                  <c:v>1650.673</c:v>
                </c:pt>
                <c:pt idx="529">
                  <c:v>1603.905</c:v>
                </c:pt>
                <c:pt idx="530">
                  <c:v>1608.5060000000001</c:v>
                </c:pt>
                <c:pt idx="531">
                  <c:v>1582.883</c:v>
                </c:pt>
                <c:pt idx="532">
                  <c:v>1594.508</c:v>
                </c:pt>
                <c:pt idx="533">
                  <c:v>1641.6990000000001</c:v>
                </c:pt>
                <c:pt idx="534">
                  <c:v>1634.643</c:v>
                </c:pt>
                <c:pt idx="535">
                  <c:v>1640.65</c:v>
                </c:pt>
                <c:pt idx="536">
                  <c:v>1667.5219999999999</c:v>
                </c:pt>
                <c:pt idx="537">
                  <c:v>1677.6579999999999</c:v>
                </c:pt>
                <c:pt idx="538">
                  <c:v>1649.53</c:v>
                </c:pt>
                <c:pt idx="539">
                  <c:v>1658.979</c:v>
                </c:pt>
                <c:pt idx="540">
                  <c:v>1649.5</c:v>
                </c:pt>
                <c:pt idx="541">
                  <c:v>1640.2850000000001</c:v>
                </c:pt>
                <c:pt idx="542">
                  <c:v>1644.395</c:v>
                </c:pt>
                <c:pt idx="543">
                  <c:v>1628.1369999999999</c:v>
                </c:pt>
                <c:pt idx="544">
                  <c:v>1635.172</c:v>
                </c:pt>
                <c:pt idx="545">
                  <c:v>1627.48</c:v>
                </c:pt>
                <c:pt idx="546">
                  <c:v>1624.546</c:v>
                </c:pt>
                <c:pt idx="547">
                  <c:v>1611.0509999999999</c:v>
                </c:pt>
                <c:pt idx="548">
                  <c:v>1615.9190000000001</c:v>
                </c:pt>
                <c:pt idx="549">
                  <c:v>1640.5889999999999</c:v>
                </c:pt>
                <c:pt idx="550">
                  <c:v>1665.8119999999999</c:v>
                </c:pt>
                <c:pt idx="551">
                  <c:v>1667.749</c:v>
                </c:pt>
                <c:pt idx="552">
                  <c:v>1652.3679999999999</c:v>
                </c:pt>
                <c:pt idx="553">
                  <c:v>1650.578</c:v>
                </c:pt>
                <c:pt idx="554">
                  <c:v>1638.1980000000001</c:v>
                </c:pt>
                <c:pt idx="555">
                  <c:v>1623.94</c:v>
                </c:pt>
                <c:pt idx="556">
                  <c:v>1616.231</c:v>
                </c:pt>
                <c:pt idx="557">
                  <c:v>1598.354</c:v>
                </c:pt>
                <c:pt idx="558">
                  <c:v>1549.501</c:v>
                </c:pt>
                <c:pt idx="559">
                  <c:v>1567.4970000000001</c:v>
                </c:pt>
                <c:pt idx="560">
                  <c:v>1541.53</c:v>
                </c:pt>
                <c:pt idx="561">
                  <c:v>1588.1079999999999</c:v>
                </c:pt>
                <c:pt idx="562">
                  <c:v>1564.489</c:v>
                </c:pt>
                <c:pt idx="563">
                  <c:v>1571.6110000000001</c:v>
                </c:pt>
                <c:pt idx="564">
                  <c:v>1549.4659999999999</c:v>
                </c:pt>
                <c:pt idx="565">
                  <c:v>1555.048</c:v>
                </c:pt>
                <c:pt idx="566">
                  <c:v>1558.5239999999999</c:v>
                </c:pt>
                <c:pt idx="567">
                  <c:v>1524.806</c:v>
                </c:pt>
                <c:pt idx="568">
                  <c:v>1523.5219999999999</c:v>
                </c:pt>
                <c:pt idx="569">
                  <c:v>1515.7329999999999</c:v>
                </c:pt>
                <c:pt idx="570">
                  <c:v>1483.348</c:v>
                </c:pt>
                <c:pt idx="571">
                  <c:v>1490.5139999999999</c:v>
                </c:pt>
                <c:pt idx="572">
                  <c:v>1462</c:v>
                </c:pt>
                <c:pt idx="573">
                  <c:v>1521.2629999999999</c:v>
                </c:pt>
                <c:pt idx="574">
                  <c:v>1529.5070000000001</c:v>
                </c:pt>
                <c:pt idx="575">
                  <c:v>1517.23</c:v>
                </c:pt>
                <c:pt idx="576">
                  <c:v>1530.963</c:v>
                </c:pt>
                <c:pt idx="577">
                  <c:v>1524.8420000000001</c:v>
                </c:pt>
                <c:pt idx="578">
                  <c:v>1511.711</c:v>
                </c:pt>
                <c:pt idx="579">
                  <c:v>1494.2460000000001</c:v>
                </c:pt>
                <c:pt idx="580">
                  <c:v>1496.242</c:v>
                </c:pt>
                <c:pt idx="581">
                  <c:v>1524.068</c:v>
                </c:pt>
                <c:pt idx="582">
                  <c:v>1507.6679999999999</c:v>
                </c:pt>
                <c:pt idx="583">
                  <c:v>1516.1510000000001</c:v>
                </c:pt>
                <c:pt idx="584">
                  <c:v>1562.722</c:v>
                </c:pt>
                <c:pt idx="585">
                  <c:v>1707.3130000000001</c:v>
                </c:pt>
                <c:pt idx="586">
                  <c:v>1706.5909999999999</c:v>
                </c:pt>
                <c:pt idx="587">
                  <c:v>1712.91</c:v>
                </c:pt>
                <c:pt idx="588">
                  <c:v>1723.5450000000001</c:v>
                </c:pt>
                <c:pt idx="589">
                  <c:v>1732.7550000000001</c:v>
                </c:pt>
                <c:pt idx="590">
                  <c:v>1713.7049999999999</c:v>
                </c:pt>
                <c:pt idx="591">
                  <c:v>1724.9490000000001</c:v>
                </c:pt>
                <c:pt idx="592">
                  <c:v>1730.9190000000001</c:v>
                </c:pt>
                <c:pt idx="593">
                  <c:v>1713.135</c:v>
                </c:pt>
                <c:pt idx="594">
                  <c:v>1722.1880000000001</c:v>
                </c:pt>
                <c:pt idx="595">
                  <c:v>1732.934</c:v>
                </c:pt>
                <c:pt idx="596">
                  <c:v>1729.9860000000001</c:v>
                </c:pt>
                <c:pt idx="597">
                  <c:v>1701.8240000000001</c:v>
                </c:pt>
                <c:pt idx="598">
                  <c:v>1696.94</c:v>
                </c:pt>
                <c:pt idx="599">
                  <c:v>1698.298</c:v>
                </c:pt>
                <c:pt idx="600">
                  <c:v>1687.9449999999999</c:v>
                </c:pt>
                <c:pt idx="601">
                  <c:v>1691.623</c:v>
                </c:pt>
                <c:pt idx="602">
                  <c:v>1701.7180000000001</c:v>
                </c:pt>
                <c:pt idx="603">
                  <c:v>1704.912</c:v>
                </c:pt>
                <c:pt idx="604">
                  <c:v>1713.8610000000001</c:v>
                </c:pt>
                <c:pt idx="605">
                  <c:v>1681.009</c:v>
                </c:pt>
                <c:pt idx="606">
                  <c:v>1673.8610000000001</c:v>
                </c:pt>
                <c:pt idx="607">
                  <c:v>1672.4</c:v>
                </c:pt>
                <c:pt idx="608">
                  <c:v>1665.1089999999999</c:v>
                </c:pt>
                <c:pt idx="609">
                  <c:v>1657.499</c:v>
                </c:pt>
                <c:pt idx="610">
                  <c:v>1665.674</c:v>
                </c:pt>
                <c:pt idx="611">
                  <c:v>1669.002</c:v>
                </c:pt>
                <c:pt idx="612">
                  <c:v>1651.5940000000001</c:v>
                </c:pt>
                <c:pt idx="613">
                  <c:v>1653.008</c:v>
                </c:pt>
                <c:pt idx="614">
                  <c:v>1661.8710000000001</c:v>
                </c:pt>
                <c:pt idx="615">
                  <c:v>1653.9570000000001</c:v>
                </c:pt>
                <c:pt idx="616">
                  <c:v>1670.6189999999999</c:v>
                </c:pt>
                <c:pt idx="617">
                  <c:v>1668.0650000000001</c:v>
                </c:pt>
                <c:pt idx="618">
                  <c:v>1659.8019999999999</c:v>
                </c:pt>
                <c:pt idx="619">
                  <c:v>1647.046</c:v>
                </c:pt>
                <c:pt idx="620">
                  <c:v>1634.566</c:v>
                </c:pt>
                <c:pt idx="621">
                  <c:v>1636.6320000000001</c:v>
                </c:pt>
                <c:pt idx="622">
                  <c:v>1646.722</c:v>
                </c:pt>
                <c:pt idx="623">
                  <c:v>1634.366</c:v>
                </c:pt>
                <c:pt idx="624">
                  <c:v>1646.7919999999999</c:v>
                </c:pt>
                <c:pt idx="625">
                  <c:v>1644.3009999999999</c:v>
                </c:pt>
                <c:pt idx="626">
                  <c:v>1671.3510000000001</c:v>
                </c:pt>
                <c:pt idx="627">
                  <c:v>1673.549</c:v>
                </c:pt>
                <c:pt idx="628">
                  <c:v>1686.1110000000001</c:v>
                </c:pt>
                <c:pt idx="629">
                  <c:v>1683.2070000000001</c:v>
                </c:pt>
                <c:pt idx="630">
                  <c:v>1670.6849999999999</c:v>
                </c:pt>
                <c:pt idx="631">
                  <c:v>1679.691</c:v>
                </c:pt>
                <c:pt idx="632">
                  <c:v>1676.77</c:v>
                </c:pt>
                <c:pt idx="633">
                  <c:v>1667.318</c:v>
                </c:pt>
                <c:pt idx="634">
                  <c:v>1666.6179999999999</c:v>
                </c:pt>
                <c:pt idx="635">
                  <c:v>1668.7739999999999</c:v>
                </c:pt>
                <c:pt idx="636">
                  <c:v>1674.07</c:v>
                </c:pt>
                <c:pt idx="637">
                  <c:v>1663.972</c:v>
                </c:pt>
                <c:pt idx="638">
                  <c:v>1641.807</c:v>
                </c:pt>
                <c:pt idx="639">
                  <c:v>1631.384</c:v>
                </c:pt>
                <c:pt idx="640">
                  <c:v>1621.5820000000001</c:v>
                </c:pt>
                <c:pt idx="641">
                  <c:v>1625.1110000000001</c:v>
                </c:pt>
                <c:pt idx="642">
                  <c:v>1620.355</c:v>
                </c:pt>
                <c:pt idx="643">
                  <c:v>1624.558</c:v>
                </c:pt>
                <c:pt idx="644">
                  <c:v>1625.759</c:v>
                </c:pt>
                <c:pt idx="645">
                  <c:v>1604.0830000000001</c:v>
                </c:pt>
                <c:pt idx="646">
                  <c:v>1604.8810000000001</c:v>
                </c:pt>
                <c:pt idx="647">
                  <c:v>1594.5840000000001</c:v>
                </c:pt>
                <c:pt idx="648">
                  <c:v>1619.354</c:v>
                </c:pt>
                <c:pt idx="649">
                  <c:v>1604.913</c:v>
                </c:pt>
                <c:pt idx="650">
                  <c:v>1602.5909999999999</c:v>
                </c:pt>
                <c:pt idx="651">
                  <c:v>1596.732</c:v>
                </c:pt>
                <c:pt idx="652">
                  <c:v>1597.837</c:v>
                </c:pt>
                <c:pt idx="653">
                  <c:v>1587.6489999999999</c:v>
                </c:pt>
                <c:pt idx="654">
                  <c:v>1581.6179999999999</c:v>
                </c:pt>
                <c:pt idx="655">
                  <c:v>1562.9929999999999</c:v>
                </c:pt>
                <c:pt idx="656">
                  <c:v>1535.366</c:v>
                </c:pt>
                <c:pt idx="657">
                  <c:v>1530.4069999999999</c:v>
                </c:pt>
                <c:pt idx="658">
                  <c:v>1524.0509999999999</c:v>
                </c:pt>
                <c:pt idx="659">
                  <c:v>1531.6759999999999</c:v>
                </c:pt>
                <c:pt idx="660">
                  <c:v>1524.7280000000001</c:v>
                </c:pt>
                <c:pt idx="661">
                  <c:v>1537.3879999999999</c:v>
                </c:pt>
                <c:pt idx="662">
                  <c:v>1513.097</c:v>
                </c:pt>
                <c:pt idx="663">
                  <c:v>1519.539</c:v>
                </c:pt>
                <c:pt idx="664">
                  <c:v>1524.925</c:v>
                </c:pt>
                <c:pt idx="665">
                  <c:v>1548.104</c:v>
                </c:pt>
                <c:pt idx="666">
                  <c:v>1548.9649999999999</c:v>
                </c:pt>
                <c:pt idx="667">
                  <c:v>1536.52</c:v>
                </c:pt>
                <c:pt idx="668">
                  <c:v>1520.3130000000001</c:v>
                </c:pt>
                <c:pt idx="669">
                  <c:v>1502.7159999999999</c:v>
                </c:pt>
                <c:pt idx="670">
                  <c:v>1510.8820000000001</c:v>
                </c:pt>
                <c:pt idx="671">
                  <c:v>1509.7070000000001</c:v>
                </c:pt>
                <c:pt idx="672">
                  <c:v>1507.4960000000001</c:v>
                </c:pt>
                <c:pt idx="673">
                  <c:v>1510.76</c:v>
                </c:pt>
                <c:pt idx="674">
                  <c:v>1531.8420000000001</c:v>
                </c:pt>
                <c:pt idx="675">
                  <c:v>1558.239</c:v>
                </c:pt>
                <c:pt idx="676">
                  <c:v>1552.5609999999999</c:v>
                </c:pt>
                <c:pt idx="677">
                  <c:v>1554.2370000000001</c:v>
                </c:pt>
                <c:pt idx="678">
                  <c:v>1522.1869999999999</c:v>
                </c:pt>
                <c:pt idx="679">
                  <c:v>1504.403</c:v>
                </c:pt>
                <c:pt idx="680">
                  <c:v>1485.913</c:v>
                </c:pt>
                <c:pt idx="681">
                  <c:v>1490.4639999999999</c:v>
                </c:pt>
                <c:pt idx="682">
                  <c:v>1460.7950000000001</c:v>
                </c:pt>
                <c:pt idx="683">
                  <c:v>1463.691</c:v>
                </c:pt>
                <c:pt idx="684">
                  <c:v>1451.29</c:v>
                </c:pt>
                <c:pt idx="685">
                  <c:v>1462.174</c:v>
                </c:pt>
                <c:pt idx="686">
                  <c:v>1425.8430000000001</c:v>
                </c:pt>
                <c:pt idx="687">
                  <c:v>1390.6289999999999</c:v>
                </c:pt>
                <c:pt idx="688">
                  <c:v>1395.4970000000001</c:v>
                </c:pt>
                <c:pt idx="689">
                  <c:v>1398.4380000000001</c:v>
                </c:pt>
                <c:pt idx="690">
                  <c:v>1371.1669999999999</c:v>
                </c:pt>
                <c:pt idx="691">
                  <c:v>1378.752</c:v>
                </c:pt>
                <c:pt idx="692">
                  <c:v>1417.5250000000001</c:v>
                </c:pt>
                <c:pt idx="693">
                  <c:v>1434.182</c:v>
                </c:pt>
                <c:pt idx="694">
                  <c:v>1395.675</c:v>
                </c:pt>
                <c:pt idx="695">
                  <c:v>1408.8430000000001</c:v>
                </c:pt>
                <c:pt idx="696">
                  <c:v>1414.454</c:v>
                </c:pt>
                <c:pt idx="697">
                  <c:v>1404.88</c:v>
                </c:pt>
                <c:pt idx="698">
                  <c:v>1405.5250000000001</c:v>
                </c:pt>
                <c:pt idx="699">
                  <c:v>1400.867</c:v>
                </c:pt>
                <c:pt idx="700">
                  <c:v>1383.84</c:v>
                </c:pt>
                <c:pt idx="701">
                  <c:v>1379.1949999999999</c:v>
                </c:pt>
                <c:pt idx="702">
                  <c:v>1383.91</c:v>
                </c:pt>
                <c:pt idx="703">
                  <c:v>1396.8979999999999</c:v>
                </c:pt>
                <c:pt idx="704">
                  <c:v>1408.5150000000001</c:v>
                </c:pt>
                <c:pt idx="705">
                  <c:v>1416.096</c:v>
                </c:pt>
                <c:pt idx="706">
                  <c:v>1411.7190000000001</c:v>
                </c:pt>
                <c:pt idx="707">
                  <c:v>1413.597</c:v>
                </c:pt>
                <c:pt idx="708">
                  <c:v>1427.9359999999999</c:v>
                </c:pt>
                <c:pt idx="709">
                  <c:v>1430.1990000000001</c:v>
                </c:pt>
                <c:pt idx="710">
                  <c:v>1430.827</c:v>
                </c:pt>
                <c:pt idx="711">
                  <c:v>1421.5150000000001</c:v>
                </c:pt>
                <c:pt idx="712">
                  <c:v>1384.152</c:v>
                </c:pt>
                <c:pt idx="713">
                  <c:v>1382.971</c:v>
                </c:pt>
                <c:pt idx="714">
                  <c:v>1366.3620000000001</c:v>
                </c:pt>
                <c:pt idx="715">
                  <c:v>1357.654</c:v>
                </c:pt>
                <c:pt idx="716">
                  <c:v>1320.63</c:v>
                </c:pt>
                <c:pt idx="717">
                  <c:v>1319.8679999999999</c:v>
                </c:pt>
                <c:pt idx="718">
                  <c:v>1334.6790000000001</c:v>
                </c:pt>
                <c:pt idx="719">
                  <c:v>1332.0609999999999</c:v>
                </c:pt>
                <c:pt idx="720">
                  <c:v>1372.067</c:v>
                </c:pt>
                <c:pt idx="721">
                  <c:v>1397.384</c:v>
                </c:pt>
                <c:pt idx="722">
                  <c:v>1384.8589999999999</c:v>
                </c:pt>
                <c:pt idx="723">
                  <c:v>1386.3140000000001</c:v>
                </c:pt>
                <c:pt idx="724">
                  <c:v>1466.8510000000001</c:v>
                </c:pt>
                <c:pt idx="725">
                  <c:v>1459.92</c:v>
                </c:pt>
                <c:pt idx="726">
                  <c:v>1485.6179999999999</c:v>
                </c:pt>
                <c:pt idx="727">
                  <c:v>1478.675</c:v>
                </c:pt>
                <c:pt idx="728">
                  <c:v>1482.681</c:v>
                </c:pt>
                <c:pt idx="729">
                  <c:v>1454.8910000000001</c:v>
                </c:pt>
                <c:pt idx="730">
                  <c:v>1460.53</c:v>
                </c:pt>
                <c:pt idx="731">
                  <c:v>1450.616</c:v>
                </c:pt>
                <c:pt idx="732">
                  <c:v>1479.07</c:v>
                </c:pt>
                <c:pt idx="733">
                  <c:v>1496.1569999999999</c:v>
                </c:pt>
                <c:pt idx="734">
                  <c:v>1500.6389999999999</c:v>
                </c:pt>
                <c:pt idx="735">
                  <c:v>1499.8150000000001</c:v>
                </c:pt>
                <c:pt idx="736">
                  <c:v>1480.1690000000001</c:v>
                </c:pt>
                <c:pt idx="737">
                  <c:v>1492.7639999999999</c:v>
                </c:pt>
                <c:pt idx="738">
                  <c:v>1510.671</c:v>
                </c:pt>
                <c:pt idx="739">
                  <c:v>1504.338</c:v>
                </c:pt>
                <c:pt idx="740">
                  <c:v>1510.95</c:v>
                </c:pt>
                <c:pt idx="741">
                  <c:v>1496.5229999999999</c:v>
                </c:pt>
                <c:pt idx="742">
                  <c:v>1496.4680000000001</c:v>
                </c:pt>
                <c:pt idx="743">
                  <c:v>1510.8030000000001</c:v>
                </c:pt>
                <c:pt idx="744">
                  <c:v>1509.4860000000001</c:v>
                </c:pt>
                <c:pt idx="745">
                  <c:v>1478.8710000000001</c:v>
                </c:pt>
                <c:pt idx="746">
                  <c:v>1481.9359999999999</c:v>
                </c:pt>
                <c:pt idx="747">
                  <c:v>1511.2750000000001</c:v>
                </c:pt>
                <c:pt idx="748">
                  <c:v>1513.175</c:v>
                </c:pt>
                <c:pt idx="749">
                  <c:v>1513.704</c:v>
                </c:pt>
                <c:pt idx="750">
                  <c:v>1511.932</c:v>
                </c:pt>
                <c:pt idx="751">
                  <c:v>1525.4829999999999</c:v>
                </c:pt>
                <c:pt idx="752">
                  <c:v>1524.3040000000001</c:v>
                </c:pt>
                <c:pt idx="753">
                  <c:v>1517.1790000000001</c:v>
                </c:pt>
                <c:pt idx="754">
                  <c:v>1498.3430000000001</c:v>
                </c:pt>
                <c:pt idx="755">
                  <c:v>1493.0930000000001</c:v>
                </c:pt>
                <c:pt idx="756">
                  <c:v>1468.9190000000001</c:v>
                </c:pt>
                <c:pt idx="757">
                  <c:v>1469.548</c:v>
                </c:pt>
                <c:pt idx="758">
                  <c:v>1475.008</c:v>
                </c:pt>
                <c:pt idx="759">
                  <c:v>1464.6489999999999</c:v>
                </c:pt>
                <c:pt idx="760">
                  <c:v>1466.0440000000001</c:v>
                </c:pt>
                <c:pt idx="761">
                  <c:v>1469.2739999999999</c:v>
                </c:pt>
                <c:pt idx="762">
                  <c:v>1459.8920000000001</c:v>
                </c:pt>
                <c:pt idx="763">
                  <c:v>1469.96</c:v>
                </c:pt>
                <c:pt idx="764">
                  <c:v>1464.54</c:v>
                </c:pt>
                <c:pt idx="765">
                  <c:v>1474.6569999999999</c:v>
                </c:pt>
                <c:pt idx="766">
                  <c:v>1477.7660000000001</c:v>
                </c:pt>
                <c:pt idx="767">
                  <c:v>1462.4</c:v>
                </c:pt>
                <c:pt idx="768">
                  <c:v>1456.271</c:v>
                </c:pt>
                <c:pt idx="769">
                  <c:v>1499.347</c:v>
                </c:pt>
                <c:pt idx="770">
                  <c:v>1491.941</c:v>
                </c:pt>
                <c:pt idx="771">
                  <c:v>1510.578</c:v>
                </c:pt>
                <c:pt idx="772">
                  <c:v>1522.546</c:v>
                </c:pt>
                <c:pt idx="773">
                  <c:v>1521.32</c:v>
                </c:pt>
                <c:pt idx="774">
                  <c:v>1511.729</c:v>
                </c:pt>
                <c:pt idx="775">
                  <c:v>1521.1279999999999</c:v>
                </c:pt>
                <c:pt idx="776">
                  <c:v>1515.1320000000001</c:v>
                </c:pt>
                <c:pt idx="777">
                  <c:v>1520.5509999999999</c:v>
                </c:pt>
                <c:pt idx="778">
                  <c:v>1543.674</c:v>
                </c:pt>
                <c:pt idx="779">
                  <c:v>1551.18</c:v>
                </c:pt>
                <c:pt idx="780">
                  <c:v>1576.86</c:v>
                </c:pt>
                <c:pt idx="781">
                  <c:v>1616.0719999999999</c:v>
                </c:pt>
                <c:pt idx="782">
                  <c:v>1631.47</c:v>
                </c:pt>
                <c:pt idx="783">
                  <c:v>1606.24</c:v>
                </c:pt>
                <c:pt idx="784">
                  <c:v>1613.604</c:v>
                </c:pt>
                <c:pt idx="785">
                  <c:v>1603.077</c:v>
                </c:pt>
                <c:pt idx="786">
                  <c:v>1571.7139999999999</c:v>
                </c:pt>
                <c:pt idx="787">
                  <c:v>1568.692</c:v>
                </c:pt>
                <c:pt idx="788">
                  <c:v>1541.96</c:v>
                </c:pt>
                <c:pt idx="789">
                  <c:v>1503.59</c:v>
                </c:pt>
                <c:pt idx="790">
                  <c:v>1487.1469999999999</c:v>
                </c:pt>
                <c:pt idx="791">
                  <c:v>1537.691</c:v>
                </c:pt>
                <c:pt idx="792">
                  <c:v>1509.3130000000001</c:v>
                </c:pt>
                <c:pt idx="793">
                  <c:v>1521.444</c:v>
                </c:pt>
                <c:pt idx="794">
                  <c:v>1531.867</c:v>
                </c:pt>
                <c:pt idx="795">
                  <c:v>1485.307</c:v>
                </c:pt>
                <c:pt idx="796">
                  <c:v>1522.924</c:v>
                </c:pt>
                <c:pt idx="797">
                  <c:v>1555.2850000000001</c:v>
                </c:pt>
                <c:pt idx="798">
                  <c:v>1554.452</c:v>
                </c:pt>
                <c:pt idx="799">
                  <c:v>1555.4469999999999</c:v>
                </c:pt>
                <c:pt idx="800">
                  <c:v>1535.52</c:v>
                </c:pt>
                <c:pt idx="801">
                  <c:v>1533.4829999999999</c:v>
                </c:pt>
                <c:pt idx="802">
                  <c:v>1546.1130000000001</c:v>
                </c:pt>
                <c:pt idx="803">
                  <c:v>1560.9549999999999</c:v>
                </c:pt>
                <c:pt idx="804">
                  <c:v>1569.5119999999999</c:v>
                </c:pt>
                <c:pt idx="805">
                  <c:v>1568.3409999999999</c:v>
                </c:pt>
                <c:pt idx="806">
                  <c:v>1551.8109999999999</c:v>
                </c:pt>
                <c:pt idx="807">
                  <c:v>1568.1559999999999</c:v>
                </c:pt>
                <c:pt idx="808">
                  <c:v>1576.261</c:v>
                </c:pt>
                <c:pt idx="809">
                  <c:v>1576.528</c:v>
                </c:pt>
                <c:pt idx="810">
                  <c:v>1562.2370000000001</c:v>
                </c:pt>
                <c:pt idx="811">
                  <c:v>1574.1110000000001</c:v>
                </c:pt>
                <c:pt idx="812">
                  <c:v>1556.249</c:v>
                </c:pt>
                <c:pt idx="813">
                  <c:v>1538.92</c:v>
                </c:pt>
                <c:pt idx="814">
                  <c:v>1530.2149999999999</c:v>
                </c:pt>
                <c:pt idx="815">
                  <c:v>1538.7619999999999</c:v>
                </c:pt>
                <c:pt idx="816">
                  <c:v>1565.84</c:v>
                </c:pt>
                <c:pt idx="817">
                  <c:v>1562.106</c:v>
                </c:pt>
                <c:pt idx="818">
                  <c:v>1566.7660000000001</c:v>
                </c:pt>
                <c:pt idx="819">
                  <c:v>1559.7049999999999</c:v>
                </c:pt>
                <c:pt idx="820">
                  <c:v>1557.175</c:v>
                </c:pt>
                <c:pt idx="821">
                  <c:v>1553.877</c:v>
                </c:pt>
                <c:pt idx="822">
                  <c:v>1538.7539999999999</c:v>
                </c:pt>
                <c:pt idx="823">
                  <c:v>1529.47</c:v>
                </c:pt>
                <c:pt idx="824">
                  <c:v>1511.365</c:v>
                </c:pt>
                <c:pt idx="825">
                  <c:v>1512.4290000000001</c:v>
                </c:pt>
                <c:pt idx="826">
                  <c:v>1502.077</c:v>
                </c:pt>
                <c:pt idx="827">
                  <c:v>1515.375</c:v>
                </c:pt>
                <c:pt idx="828">
                  <c:v>1497.0540000000001</c:v>
                </c:pt>
                <c:pt idx="829">
                  <c:v>1486.0239999999999</c:v>
                </c:pt>
                <c:pt idx="830">
                  <c:v>1484.704</c:v>
                </c:pt>
                <c:pt idx="831">
                  <c:v>1499.682</c:v>
                </c:pt>
                <c:pt idx="832">
                  <c:v>1504.4359999999999</c:v>
                </c:pt>
                <c:pt idx="833">
                  <c:v>1502.3489999999999</c:v>
                </c:pt>
                <c:pt idx="834">
                  <c:v>1501.4839999999999</c:v>
                </c:pt>
                <c:pt idx="835">
                  <c:v>1512.019</c:v>
                </c:pt>
                <c:pt idx="836">
                  <c:v>1503.3140000000001</c:v>
                </c:pt>
                <c:pt idx="837">
                  <c:v>1531.9269999999999</c:v>
                </c:pt>
                <c:pt idx="838">
                  <c:v>1528.854</c:v>
                </c:pt>
                <c:pt idx="839">
                  <c:v>1521.414</c:v>
                </c:pt>
                <c:pt idx="840">
                  <c:v>1525.4390000000001</c:v>
                </c:pt>
                <c:pt idx="841">
                  <c:v>1529.491</c:v>
                </c:pt>
                <c:pt idx="842">
                  <c:v>1539.3579999999999</c:v>
                </c:pt>
                <c:pt idx="843">
                  <c:v>1507.162</c:v>
                </c:pt>
                <c:pt idx="844">
                  <c:v>1495.885</c:v>
                </c:pt>
                <c:pt idx="845">
                  <c:v>1498.4849999999999</c:v>
                </c:pt>
                <c:pt idx="846">
                  <c:v>1502.1479999999999</c:v>
                </c:pt>
                <c:pt idx="847">
                  <c:v>1493.451</c:v>
                </c:pt>
                <c:pt idx="848">
                  <c:v>1477.6510000000001</c:v>
                </c:pt>
                <c:pt idx="849">
                  <c:v>1470.393</c:v>
                </c:pt>
                <c:pt idx="850">
                  <c:v>1477.296</c:v>
                </c:pt>
                <c:pt idx="851">
                  <c:v>1479.652</c:v>
                </c:pt>
                <c:pt idx="852">
                  <c:v>1476.742</c:v>
                </c:pt>
                <c:pt idx="853">
                  <c:v>1476.9690000000001</c:v>
                </c:pt>
                <c:pt idx="854">
                  <c:v>1494.365</c:v>
                </c:pt>
                <c:pt idx="855">
                  <c:v>1494.3119999999999</c:v>
                </c:pt>
                <c:pt idx="856">
                  <c:v>1486.252</c:v>
                </c:pt>
                <c:pt idx="857">
                  <c:v>1487.37</c:v>
                </c:pt>
                <c:pt idx="858">
                  <c:v>1471.2719999999999</c:v>
                </c:pt>
                <c:pt idx="859">
                  <c:v>1474.413</c:v>
                </c:pt>
                <c:pt idx="860">
                  <c:v>1479.2829999999999</c:v>
                </c:pt>
                <c:pt idx="861">
                  <c:v>1465.827</c:v>
                </c:pt>
                <c:pt idx="862">
                  <c:v>1455.8989999999999</c:v>
                </c:pt>
                <c:pt idx="863">
                  <c:v>1450.203</c:v>
                </c:pt>
                <c:pt idx="864">
                  <c:v>1445.0889999999999</c:v>
                </c:pt>
                <c:pt idx="865">
                  <c:v>1449.712</c:v>
                </c:pt>
                <c:pt idx="866">
                  <c:v>1441.664</c:v>
                </c:pt>
                <c:pt idx="867">
                  <c:v>1441.09</c:v>
                </c:pt>
                <c:pt idx="868">
                  <c:v>1438.883</c:v>
                </c:pt>
                <c:pt idx="869">
                  <c:v>1422.1759999999999</c:v>
                </c:pt>
                <c:pt idx="870">
                  <c:v>1425.212</c:v>
                </c:pt>
                <c:pt idx="871">
                  <c:v>1425.3620000000001</c:v>
                </c:pt>
                <c:pt idx="872">
                  <c:v>1415.693</c:v>
                </c:pt>
                <c:pt idx="873">
                  <c:v>1421.9829999999999</c:v>
                </c:pt>
                <c:pt idx="874">
                  <c:v>1449.816</c:v>
                </c:pt>
                <c:pt idx="875">
                  <c:v>1446.5119999999999</c:v>
                </c:pt>
                <c:pt idx="876">
                  <c:v>1447.85</c:v>
                </c:pt>
                <c:pt idx="877">
                  <c:v>1447.425</c:v>
                </c:pt>
                <c:pt idx="878">
                  <c:v>1431.5329999999999</c:v>
                </c:pt>
                <c:pt idx="879">
                  <c:v>1425.7270000000001</c:v>
                </c:pt>
                <c:pt idx="880">
                  <c:v>1420.0740000000001</c:v>
                </c:pt>
                <c:pt idx="881">
                  <c:v>1423.1769999999999</c:v>
                </c:pt>
                <c:pt idx="882">
                  <c:v>1423.96</c:v>
                </c:pt>
                <c:pt idx="883">
                  <c:v>1409.162</c:v>
                </c:pt>
                <c:pt idx="884">
                  <c:v>1397.54</c:v>
                </c:pt>
                <c:pt idx="885">
                  <c:v>1406.104</c:v>
                </c:pt>
                <c:pt idx="886">
                  <c:v>1389.8219999999999</c:v>
                </c:pt>
                <c:pt idx="887">
                  <c:v>1390.4849999999999</c:v>
                </c:pt>
                <c:pt idx="888">
                  <c:v>1391.37</c:v>
                </c:pt>
                <c:pt idx="889">
                  <c:v>1381.443</c:v>
                </c:pt>
                <c:pt idx="890">
                  <c:v>1390.174</c:v>
                </c:pt>
                <c:pt idx="891">
                  <c:v>1394.229</c:v>
                </c:pt>
                <c:pt idx="892">
                  <c:v>1376.2909999999999</c:v>
                </c:pt>
                <c:pt idx="893">
                  <c:v>1370.8430000000001</c:v>
                </c:pt>
                <c:pt idx="894">
                  <c:v>1355.335</c:v>
                </c:pt>
                <c:pt idx="895">
                  <c:v>1367.1610000000001</c:v>
                </c:pt>
                <c:pt idx="896">
                  <c:v>1371.6849999999999</c:v>
                </c:pt>
                <c:pt idx="897">
                  <c:v>1369.174</c:v>
                </c:pt>
                <c:pt idx="898">
                  <c:v>1404.008</c:v>
                </c:pt>
                <c:pt idx="899">
                  <c:v>1399.6579999999999</c:v>
                </c:pt>
                <c:pt idx="900">
                  <c:v>1388.172</c:v>
                </c:pt>
                <c:pt idx="901">
                  <c:v>1383.098</c:v>
                </c:pt>
                <c:pt idx="902">
                  <c:v>1365.5050000000001</c:v>
                </c:pt>
                <c:pt idx="903">
                  <c:v>1370.5820000000001</c:v>
                </c:pt>
                <c:pt idx="904">
                  <c:v>1359.498</c:v>
                </c:pt>
                <c:pt idx="905">
                  <c:v>1364.3009999999999</c:v>
                </c:pt>
                <c:pt idx="906">
                  <c:v>1398.01</c:v>
                </c:pt>
                <c:pt idx="907">
                  <c:v>1386.653</c:v>
                </c:pt>
                <c:pt idx="908">
                  <c:v>1381.83</c:v>
                </c:pt>
                <c:pt idx="909">
                  <c:v>1369.463</c:v>
                </c:pt>
                <c:pt idx="910">
                  <c:v>1369.325</c:v>
                </c:pt>
                <c:pt idx="911">
                  <c:v>1361.4870000000001</c:v>
                </c:pt>
                <c:pt idx="912">
                  <c:v>1344.633</c:v>
                </c:pt>
                <c:pt idx="913">
                  <c:v>1348.3030000000001</c:v>
                </c:pt>
                <c:pt idx="914">
                  <c:v>1364.0550000000001</c:v>
                </c:pt>
                <c:pt idx="915">
                  <c:v>1389.5450000000001</c:v>
                </c:pt>
                <c:pt idx="916">
                  <c:v>1385.11</c:v>
                </c:pt>
                <c:pt idx="917">
                  <c:v>1356.79</c:v>
                </c:pt>
                <c:pt idx="918">
                  <c:v>1335.2049999999999</c:v>
                </c:pt>
                <c:pt idx="919">
                  <c:v>1340.097</c:v>
                </c:pt>
                <c:pt idx="920">
                  <c:v>1343.616</c:v>
                </c:pt>
                <c:pt idx="921">
                  <c:v>1317.7919999999999</c:v>
                </c:pt>
                <c:pt idx="922">
                  <c:v>1319.6079999999999</c:v>
                </c:pt>
                <c:pt idx="923">
                  <c:v>1331.0509999999999</c:v>
                </c:pt>
                <c:pt idx="924">
                  <c:v>1328.1030000000001</c:v>
                </c:pt>
                <c:pt idx="925">
                  <c:v>1316.5619999999999</c:v>
                </c:pt>
                <c:pt idx="926">
                  <c:v>1338.87</c:v>
                </c:pt>
                <c:pt idx="927">
                  <c:v>1376.5060000000001</c:v>
                </c:pt>
                <c:pt idx="928">
                  <c:v>1361.559</c:v>
                </c:pt>
                <c:pt idx="929">
                  <c:v>1404.008</c:v>
                </c:pt>
                <c:pt idx="930">
                  <c:v>1408.415</c:v>
                </c:pt>
                <c:pt idx="931">
                  <c:v>1411.9090000000001</c:v>
                </c:pt>
                <c:pt idx="932">
                  <c:v>1389.1030000000001</c:v>
                </c:pt>
                <c:pt idx="933">
                  <c:v>1397.2249999999999</c:v>
                </c:pt>
                <c:pt idx="934">
                  <c:v>1432.703</c:v>
                </c:pt>
                <c:pt idx="935">
                  <c:v>1435.3140000000001</c:v>
                </c:pt>
                <c:pt idx="936">
                  <c:v>1445.0260000000001</c:v>
                </c:pt>
                <c:pt idx="937">
                  <c:v>1452.809</c:v>
                </c:pt>
                <c:pt idx="938">
                  <c:v>1451.1179999999999</c:v>
                </c:pt>
                <c:pt idx="939">
                  <c:v>1436.663</c:v>
                </c:pt>
                <c:pt idx="940">
                  <c:v>1443.366</c:v>
                </c:pt>
                <c:pt idx="941">
                  <c:v>1469.422</c:v>
                </c:pt>
                <c:pt idx="942">
                  <c:v>1470.0229999999999</c:v>
                </c:pt>
                <c:pt idx="943">
                  <c:v>1470.7919999999999</c:v>
                </c:pt>
                <c:pt idx="944">
                  <c:v>1470.357</c:v>
                </c:pt>
                <c:pt idx="945">
                  <c:v>1466.337</c:v>
                </c:pt>
                <c:pt idx="946">
                  <c:v>1453.9949999999999</c:v>
                </c:pt>
                <c:pt idx="947">
                  <c:v>1457.3009999999999</c:v>
                </c:pt>
                <c:pt idx="948">
                  <c:v>1446.2850000000001</c:v>
                </c:pt>
                <c:pt idx="949">
                  <c:v>1492.963</c:v>
                </c:pt>
                <c:pt idx="950">
                  <c:v>1500.64</c:v>
                </c:pt>
                <c:pt idx="951">
                  <c:v>1513.825</c:v>
                </c:pt>
                <c:pt idx="952">
                  <c:v>1512.597</c:v>
                </c:pt>
                <c:pt idx="953">
                  <c:v>1514.7750000000001</c:v>
                </c:pt>
                <c:pt idx="954">
                  <c:v>1496.4269999999999</c:v>
                </c:pt>
                <c:pt idx="955">
                  <c:v>1511.691</c:v>
                </c:pt>
                <c:pt idx="956">
                  <c:v>1497.0440000000001</c:v>
                </c:pt>
                <c:pt idx="957">
                  <c:v>1517.193</c:v>
                </c:pt>
                <c:pt idx="958">
                  <c:v>1568.3530000000001</c:v>
                </c:pt>
                <c:pt idx="959">
                  <c:v>1574.5229999999999</c:v>
                </c:pt>
                <c:pt idx="960">
                  <c:v>1587.204</c:v>
                </c:pt>
                <c:pt idx="961">
                  <c:v>1610.126</c:v>
                </c:pt>
                <c:pt idx="962">
                  <c:v>1581.4659999999999</c:v>
                </c:pt>
                <c:pt idx="963">
                  <c:v>1618.518</c:v>
                </c:pt>
                <c:pt idx="964">
                  <c:v>1612.683</c:v>
                </c:pt>
                <c:pt idx="965">
                  <c:v>1592.423</c:v>
                </c:pt>
                <c:pt idx="966">
                  <c:v>1586.4929999999999</c:v>
                </c:pt>
                <c:pt idx="967">
                  <c:v>1600.425</c:v>
                </c:pt>
                <c:pt idx="968">
                  <c:v>1628.837</c:v>
                </c:pt>
                <c:pt idx="969">
                  <c:v>1590.729</c:v>
                </c:pt>
                <c:pt idx="970">
                  <c:v>1623.88</c:v>
                </c:pt>
                <c:pt idx="971">
                  <c:v>1649.2819999999999</c:v>
                </c:pt>
                <c:pt idx="972">
                  <c:v>1685.1590000000001</c:v>
                </c:pt>
                <c:pt idx="973">
                  <c:v>1693.4280000000001</c:v>
                </c:pt>
                <c:pt idx="974">
                  <c:v>1679.193</c:v>
                </c:pt>
                <c:pt idx="975">
                  <c:v>1703.529</c:v>
                </c:pt>
                <c:pt idx="976">
                  <c:v>1691.009</c:v>
                </c:pt>
                <c:pt idx="977">
                  <c:v>1677.759</c:v>
                </c:pt>
                <c:pt idx="978">
                  <c:v>1663.8320000000001</c:v>
                </c:pt>
                <c:pt idx="979">
                  <c:v>1658.539</c:v>
                </c:pt>
                <c:pt idx="980">
                  <c:v>1696.827</c:v>
                </c:pt>
                <c:pt idx="981">
                  <c:v>1703.7739999999999</c:v>
                </c:pt>
                <c:pt idx="982">
                  <c:v>1717.096</c:v>
                </c:pt>
                <c:pt idx="983">
                  <c:v>1717.0150000000001</c:v>
                </c:pt>
                <c:pt idx="984">
                  <c:v>1721.752</c:v>
                </c:pt>
                <c:pt idx="985">
                  <c:v>1681.654</c:v>
                </c:pt>
                <c:pt idx="986">
                  <c:v>1682.297</c:v>
                </c:pt>
                <c:pt idx="987">
                  <c:v>1647.3810000000001</c:v>
                </c:pt>
                <c:pt idx="988">
                  <c:v>1654.8979999999999</c:v>
                </c:pt>
                <c:pt idx="989">
                  <c:v>1675.067</c:v>
                </c:pt>
                <c:pt idx="990">
                  <c:v>1689.76</c:v>
                </c:pt>
                <c:pt idx="991">
                  <c:v>1687.278</c:v>
                </c:pt>
                <c:pt idx="992">
                  <c:v>1661.8119999999999</c:v>
                </c:pt>
                <c:pt idx="993">
                  <c:v>1668.874</c:v>
                </c:pt>
                <c:pt idx="994">
                  <c:v>1662.096</c:v>
                </c:pt>
                <c:pt idx="995">
                  <c:v>1637.144</c:v>
                </c:pt>
                <c:pt idx="996">
                  <c:v>1637.0989999999999</c:v>
                </c:pt>
                <c:pt idx="997">
                  <c:v>1678.0730000000001</c:v>
                </c:pt>
                <c:pt idx="998">
                  <c:v>1691.643</c:v>
                </c:pt>
                <c:pt idx="999">
                  <c:v>1694.7429999999999</c:v>
                </c:pt>
                <c:pt idx="1000">
                  <c:v>1736.22</c:v>
                </c:pt>
                <c:pt idx="1001">
                  <c:v>1745.5429999999999</c:v>
                </c:pt>
                <c:pt idx="1002">
                  <c:v>1745.098</c:v>
                </c:pt>
                <c:pt idx="1003">
                  <c:v>1717.26</c:v>
                </c:pt>
                <c:pt idx="1004">
                  <c:v>1747.8720000000001</c:v>
                </c:pt>
                <c:pt idx="1005">
                  <c:v>1755.6849999999999</c:v>
                </c:pt>
                <c:pt idx="1006">
                  <c:v>1741.6949999999999</c:v>
                </c:pt>
                <c:pt idx="1007">
                  <c:v>1740.0540000000001</c:v>
                </c:pt>
                <c:pt idx="1008">
                  <c:v>1736.4770000000001</c:v>
                </c:pt>
                <c:pt idx="1009">
                  <c:v>1734.047</c:v>
                </c:pt>
                <c:pt idx="1010">
                  <c:v>1719.674</c:v>
                </c:pt>
                <c:pt idx="1011">
                  <c:v>1724.277</c:v>
                </c:pt>
                <c:pt idx="1012">
                  <c:v>1741.623</c:v>
                </c:pt>
                <c:pt idx="1013">
                  <c:v>1758.1469999999999</c:v>
                </c:pt>
                <c:pt idx="1014">
                  <c:v>1768.645</c:v>
                </c:pt>
                <c:pt idx="1015">
                  <c:v>1766.4829999999999</c:v>
                </c:pt>
                <c:pt idx="1016">
                  <c:v>1777.5160000000001</c:v>
                </c:pt>
                <c:pt idx="1017">
                  <c:v>1774.5519999999999</c:v>
                </c:pt>
                <c:pt idx="1018">
                  <c:v>1770.279</c:v>
                </c:pt>
                <c:pt idx="1019">
                  <c:v>1727.348</c:v>
                </c:pt>
                <c:pt idx="1020">
                  <c:v>1722.9860000000001</c:v>
                </c:pt>
                <c:pt idx="1021">
                  <c:v>1715.136</c:v>
                </c:pt>
                <c:pt idx="1022">
                  <c:v>1697.1559999999999</c:v>
                </c:pt>
                <c:pt idx="1023">
                  <c:v>1679.076</c:v>
                </c:pt>
                <c:pt idx="1024">
                  <c:v>1693.8610000000001</c:v>
                </c:pt>
                <c:pt idx="1025">
                  <c:v>1675.885</c:v>
                </c:pt>
                <c:pt idx="1026">
                  <c:v>1669.422</c:v>
                </c:pt>
                <c:pt idx="1027">
                  <c:v>1651.577</c:v>
                </c:pt>
                <c:pt idx="1028">
                  <c:v>1657.7850000000001</c:v>
                </c:pt>
                <c:pt idx="1029">
                  <c:v>1635.501</c:v>
                </c:pt>
                <c:pt idx="1030">
                  <c:v>1635.499</c:v>
                </c:pt>
                <c:pt idx="1031">
                  <c:v>1611.86</c:v>
                </c:pt>
                <c:pt idx="1032">
                  <c:v>1606.8009999999999</c:v>
                </c:pt>
                <c:pt idx="1033">
                  <c:v>1579.4469999999999</c:v>
                </c:pt>
                <c:pt idx="1034">
                  <c:v>1595.587</c:v>
                </c:pt>
                <c:pt idx="1035">
                  <c:v>1560.2149999999999</c:v>
                </c:pt>
                <c:pt idx="1036">
                  <c:v>1568.059</c:v>
                </c:pt>
                <c:pt idx="1037">
                  <c:v>1603.768</c:v>
                </c:pt>
                <c:pt idx="1038">
                  <c:v>1597.57</c:v>
                </c:pt>
                <c:pt idx="1039">
                  <c:v>1562.6880000000001</c:v>
                </c:pt>
                <c:pt idx="1040">
                  <c:v>1539.9590000000001</c:v>
                </c:pt>
                <c:pt idx="1041">
                  <c:v>1555.442</c:v>
                </c:pt>
                <c:pt idx="1042">
                  <c:v>1558.287</c:v>
                </c:pt>
                <c:pt idx="1043">
                  <c:v>1549.0609999999999</c:v>
                </c:pt>
                <c:pt idx="1044">
                  <c:v>1558.33</c:v>
                </c:pt>
                <c:pt idx="1045">
                  <c:v>1550.348</c:v>
                </c:pt>
                <c:pt idx="1046">
                  <c:v>1518.0450000000001</c:v>
                </c:pt>
                <c:pt idx="1047">
                  <c:v>1524.4359999999999</c:v>
                </c:pt>
                <c:pt idx="1048">
                  <c:v>1557.1780000000001</c:v>
                </c:pt>
                <c:pt idx="1049">
                  <c:v>1548.722</c:v>
                </c:pt>
                <c:pt idx="1050">
                  <c:v>1555.9059999999999</c:v>
                </c:pt>
                <c:pt idx="1051">
                  <c:v>1579.6579999999999</c:v>
                </c:pt>
                <c:pt idx="1052">
                  <c:v>1567.067</c:v>
                </c:pt>
                <c:pt idx="1053">
                  <c:v>1543.527</c:v>
                </c:pt>
                <c:pt idx="1054">
                  <c:v>1542.086</c:v>
                </c:pt>
                <c:pt idx="1055">
                  <c:v>1517.145</c:v>
                </c:pt>
                <c:pt idx="1056">
                  <c:v>1493.8140000000001</c:v>
                </c:pt>
                <c:pt idx="1057">
                  <c:v>1468.0709999999999</c:v>
                </c:pt>
                <c:pt idx="1058">
                  <c:v>1468.3440000000001</c:v>
                </c:pt>
                <c:pt idx="1059">
                  <c:v>1472.0719999999999</c:v>
                </c:pt>
                <c:pt idx="1060">
                  <c:v>1438.7360000000001</c:v>
                </c:pt>
                <c:pt idx="1061">
                  <c:v>1463.777</c:v>
                </c:pt>
                <c:pt idx="1062">
                  <c:v>1475.4159999999999</c:v>
                </c:pt>
                <c:pt idx="1063">
                  <c:v>1445.501</c:v>
                </c:pt>
                <c:pt idx="1064">
                  <c:v>1427.3009999999999</c:v>
                </c:pt>
                <c:pt idx="1065">
                  <c:v>1433.4670000000001</c:v>
                </c:pt>
                <c:pt idx="1066">
                  <c:v>1450.683</c:v>
                </c:pt>
                <c:pt idx="1067">
                  <c:v>1440.729</c:v>
                </c:pt>
                <c:pt idx="1068">
                  <c:v>1427.7539999999999</c:v>
                </c:pt>
                <c:pt idx="1069">
                  <c:v>1401.1130000000001</c:v>
                </c:pt>
                <c:pt idx="1070">
                  <c:v>1385.181</c:v>
                </c:pt>
                <c:pt idx="1071">
                  <c:v>1408.6890000000001</c:v>
                </c:pt>
                <c:pt idx="1072">
                  <c:v>1399.162</c:v>
                </c:pt>
                <c:pt idx="1073">
                  <c:v>1441.068</c:v>
                </c:pt>
                <c:pt idx="1074">
                  <c:v>1441.19</c:v>
                </c:pt>
                <c:pt idx="1075">
                  <c:v>1444.59</c:v>
                </c:pt>
                <c:pt idx="1076">
                  <c:v>1450.501</c:v>
                </c:pt>
                <c:pt idx="1077">
                  <c:v>1438.3979999999999</c:v>
                </c:pt>
                <c:pt idx="1078">
                  <c:v>1439.7829999999999</c:v>
                </c:pt>
                <c:pt idx="1079">
                  <c:v>1430.654</c:v>
                </c:pt>
                <c:pt idx="1080">
                  <c:v>1397.1479999999999</c:v>
                </c:pt>
                <c:pt idx="1081">
                  <c:v>1399.461</c:v>
                </c:pt>
                <c:pt idx="1082">
                  <c:v>1403.7550000000001</c:v>
                </c:pt>
                <c:pt idx="1083">
                  <c:v>1421.5440000000001</c:v>
                </c:pt>
                <c:pt idx="1084">
                  <c:v>1456.13</c:v>
                </c:pt>
                <c:pt idx="1085">
                  <c:v>1457.537</c:v>
                </c:pt>
                <c:pt idx="1086">
                  <c:v>1447.941</c:v>
                </c:pt>
                <c:pt idx="1087">
                  <c:v>1448.037</c:v>
                </c:pt>
                <c:pt idx="1088">
                  <c:v>1407.4380000000001</c:v>
                </c:pt>
                <c:pt idx="1089">
                  <c:v>1407.396</c:v>
                </c:pt>
                <c:pt idx="1090">
                  <c:v>1387.67</c:v>
                </c:pt>
                <c:pt idx="1091">
                  <c:v>1384.1279999999999</c:v>
                </c:pt>
                <c:pt idx="1092">
                  <c:v>1388.81</c:v>
                </c:pt>
                <c:pt idx="1093">
                  <c:v>1407.3309999999999</c:v>
                </c:pt>
                <c:pt idx="1094">
                  <c:v>1386.202</c:v>
                </c:pt>
                <c:pt idx="1095">
                  <c:v>1373.2170000000001</c:v>
                </c:pt>
                <c:pt idx="1096">
                  <c:v>1366.258</c:v>
                </c:pt>
                <c:pt idx="1097">
                  <c:v>1404.5050000000001</c:v>
                </c:pt>
                <c:pt idx="1098">
                  <c:v>1389.039</c:v>
                </c:pt>
                <c:pt idx="1099">
                  <c:v>1390.461</c:v>
                </c:pt>
                <c:pt idx="1100">
                  <c:v>1395.848</c:v>
                </c:pt>
                <c:pt idx="1101">
                  <c:v>1400.769</c:v>
                </c:pt>
                <c:pt idx="1102">
                  <c:v>1384.9639999999999</c:v>
                </c:pt>
                <c:pt idx="1103">
                  <c:v>1368.1959999999999</c:v>
                </c:pt>
                <c:pt idx="1104">
                  <c:v>1368.45</c:v>
                </c:pt>
                <c:pt idx="1105">
                  <c:v>1354.511</c:v>
                </c:pt>
                <c:pt idx="1106">
                  <c:v>1360.2</c:v>
                </c:pt>
                <c:pt idx="1107">
                  <c:v>1358.2159999999999</c:v>
                </c:pt>
                <c:pt idx="1108">
                  <c:v>1340.45</c:v>
                </c:pt>
                <c:pt idx="1109">
                  <c:v>1341.7380000000001</c:v>
                </c:pt>
                <c:pt idx="1110">
                  <c:v>1325.413</c:v>
                </c:pt>
                <c:pt idx="1111">
                  <c:v>1344.626</c:v>
                </c:pt>
                <c:pt idx="1112">
                  <c:v>1339.7840000000001</c:v>
                </c:pt>
                <c:pt idx="1113">
                  <c:v>1334.422</c:v>
                </c:pt>
                <c:pt idx="1114">
                  <c:v>1320.614</c:v>
                </c:pt>
                <c:pt idx="1115">
                  <c:v>1319.4069999999999</c:v>
                </c:pt>
                <c:pt idx="1116">
                  <c:v>1342.0619999999999</c:v>
                </c:pt>
                <c:pt idx="1117">
                  <c:v>1321.462</c:v>
                </c:pt>
                <c:pt idx="1118">
                  <c:v>1327.9269999999999</c:v>
                </c:pt>
                <c:pt idx="1119">
                  <c:v>1327.116</c:v>
                </c:pt>
                <c:pt idx="1120">
                  <c:v>1321.4649999999999</c:v>
                </c:pt>
                <c:pt idx="1121">
                  <c:v>1324.2940000000001</c:v>
                </c:pt>
                <c:pt idx="1122">
                  <c:v>1309.3330000000001</c:v>
                </c:pt>
                <c:pt idx="1123">
                  <c:v>1284.307</c:v>
                </c:pt>
                <c:pt idx="1124">
                  <c:v>1287.0809999999999</c:v>
                </c:pt>
                <c:pt idx="1125">
                  <c:v>1260.316</c:v>
                </c:pt>
                <c:pt idx="1126">
                  <c:v>1300.357</c:v>
                </c:pt>
                <c:pt idx="1127">
                  <c:v>1355.2260000000001</c:v>
                </c:pt>
                <c:pt idx="1128">
                  <c:v>1371.201</c:v>
                </c:pt>
                <c:pt idx="1129">
                  <c:v>1414.702</c:v>
                </c:pt>
                <c:pt idx="1130">
                  <c:v>1463.221</c:v>
                </c:pt>
                <c:pt idx="1131">
                  <c:v>1448.5619999999999</c:v>
                </c:pt>
                <c:pt idx="1132">
                  <c:v>1420.1479999999999</c:v>
                </c:pt>
                <c:pt idx="1133">
                  <c:v>1464.779</c:v>
                </c:pt>
                <c:pt idx="1134">
                  <c:v>1435.5630000000001</c:v>
                </c:pt>
                <c:pt idx="1135">
                  <c:v>1427.3979999999999</c:v>
                </c:pt>
                <c:pt idx="1136">
                  <c:v>1435.5889999999999</c:v>
                </c:pt>
                <c:pt idx="1137">
                  <c:v>1420.009</c:v>
                </c:pt>
                <c:pt idx="1138">
                  <c:v>1396.7</c:v>
                </c:pt>
                <c:pt idx="1139">
                  <c:v>1422.9290000000001</c:v>
                </c:pt>
                <c:pt idx="1140">
                  <c:v>1413.154</c:v>
                </c:pt>
                <c:pt idx="1141">
                  <c:v>1384.4390000000001</c:v>
                </c:pt>
                <c:pt idx="1142">
                  <c:v>1386.721</c:v>
                </c:pt>
                <c:pt idx="1143">
                  <c:v>1332.9380000000001</c:v>
                </c:pt>
                <c:pt idx="1144">
                  <c:v>1330.518</c:v>
                </c:pt>
                <c:pt idx="1145">
                  <c:v>1335.394</c:v>
                </c:pt>
                <c:pt idx="1146">
                  <c:v>1337.6179999999999</c:v>
                </c:pt>
                <c:pt idx="1147">
                  <c:v>1330.5840000000001</c:v>
                </c:pt>
                <c:pt idx="1148">
                  <c:v>1310.5450000000001</c:v>
                </c:pt>
                <c:pt idx="1149">
                  <c:v>1329.355</c:v>
                </c:pt>
                <c:pt idx="1150">
                  <c:v>1311.1510000000001</c:v>
                </c:pt>
                <c:pt idx="1151">
                  <c:v>1324.7829999999999</c:v>
                </c:pt>
                <c:pt idx="1152">
                  <c:v>1342.799</c:v>
                </c:pt>
                <c:pt idx="1153">
                  <c:v>1341.7370000000001</c:v>
                </c:pt>
                <c:pt idx="1154">
                  <c:v>1320.5360000000001</c:v>
                </c:pt>
                <c:pt idx="1155">
                  <c:v>1305.2909999999999</c:v>
                </c:pt>
                <c:pt idx="1156">
                  <c:v>1301.528</c:v>
                </c:pt>
                <c:pt idx="1157">
                  <c:v>1326.749</c:v>
                </c:pt>
                <c:pt idx="1158">
                  <c:v>1304.7760000000001</c:v>
                </c:pt>
                <c:pt idx="1159">
                  <c:v>1305.1279999999999</c:v>
                </c:pt>
                <c:pt idx="1160">
                  <c:v>1304.229</c:v>
                </c:pt>
                <c:pt idx="1161">
                  <c:v>1307.4290000000001</c:v>
                </c:pt>
                <c:pt idx="1162">
                  <c:v>1354.386</c:v>
                </c:pt>
                <c:pt idx="1163">
                  <c:v>1347.07</c:v>
                </c:pt>
                <c:pt idx="1164">
                  <c:v>1352.2170000000001</c:v>
                </c:pt>
                <c:pt idx="1165">
                  <c:v>1370.046</c:v>
                </c:pt>
                <c:pt idx="1166">
                  <c:v>1370.3889999999999</c:v>
                </c:pt>
                <c:pt idx="1167">
                  <c:v>1356.1379999999999</c:v>
                </c:pt>
                <c:pt idx="1168">
                  <c:v>1367.828</c:v>
                </c:pt>
                <c:pt idx="1169">
                  <c:v>1379.96</c:v>
                </c:pt>
                <c:pt idx="1170">
                  <c:v>1383.02</c:v>
                </c:pt>
                <c:pt idx="1171">
                  <c:v>1371.2439999999999</c:v>
                </c:pt>
                <c:pt idx="1172">
                  <c:v>1359.125</c:v>
                </c:pt>
                <c:pt idx="1173">
                  <c:v>1358.3330000000001</c:v>
                </c:pt>
                <c:pt idx="1174">
                  <c:v>1356.7270000000001</c:v>
                </c:pt>
                <c:pt idx="1175">
                  <c:v>1337.434</c:v>
                </c:pt>
                <c:pt idx="1176">
                  <c:v>1340.771</c:v>
                </c:pt>
                <c:pt idx="1177">
                  <c:v>1334.944</c:v>
                </c:pt>
                <c:pt idx="1178">
                  <c:v>1333.09</c:v>
                </c:pt>
                <c:pt idx="1179">
                  <c:v>1337.1969999999999</c:v>
                </c:pt>
                <c:pt idx="1180">
                  <c:v>1339.644</c:v>
                </c:pt>
                <c:pt idx="1181">
                  <c:v>1323.752</c:v>
                </c:pt>
                <c:pt idx="1182">
                  <c:v>1326.4380000000001</c:v>
                </c:pt>
                <c:pt idx="1183">
                  <c:v>1338.81</c:v>
                </c:pt>
                <c:pt idx="1184">
                  <c:v>1317.7170000000001</c:v>
                </c:pt>
                <c:pt idx="1185">
                  <c:v>1309.6949999999999</c:v>
                </c:pt>
                <c:pt idx="1186">
                  <c:v>1307.5530000000001</c:v>
                </c:pt>
                <c:pt idx="1187">
                  <c:v>1313.0450000000001</c:v>
                </c:pt>
                <c:pt idx="1188">
                  <c:v>1305.018</c:v>
                </c:pt>
                <c:pt idx="1189">
                  <c:v>1290.49</c:v>
                </c:pt>
                <c:pt idx="1190">
                  <c:v>1275.4590000000001</c:v>
                </c:pt>
                <c:pt idx="1191">
                  <c:v>1275.17</c:v>
                </c:pt>
                <c:pt idx="1192">
                  <c:v>1307.57</c:v>
                </c:pt>
                <c:pt idx="1193">
                  <c:v>1282.7190000000001</c:v>
                </c:pt>
                <c:pt idx="1194">
                  <c:v>1285.0360000000001</c:v>
                </c:pt>
                <c:pt idx="1195">
                  <c:v>1280.2719999999999</c:v>
                </c:pt>
                <c:pt idx="1196">
                  <c:v>1278.943</c:v>
                </c:pt>
                <c:pt idx="1197">
                  <c:v>1274.3130000000001</c:v>
                </c:pt>
                <c:pt idx="1198">
                  <c:v>1273.7090000000001</c:v>
                </c:pt>
                <c:pt idx="1199">
                  <c:v>1266.4960000000001</c:v>
                </c:pt>
                <c:pt idx="1200">
                  <c:v>1242.7739999999999</c:v>
                </c:pt>
                <c:pt idx="1201">
                  <c:v>1251.9369999999999</c:v>
                </c:pt>
                <c:pt idx="1202">
                  <c:v>1239.43</c:v>
                </c:pt>
                <c:pt idx="1203">
                  <c:v>1244.7460000000001</c:v>
                </c:pt>
                <c:pt idx="1204">
                  <c:v>1252.4010000000001</c:v>
                </c:pt>
                <c:pt idx="1205">
                  <c:v>1257.462</c:v>
                </c:pt>
                <c:pt idx="1206">
                  <c:v>1256.923</c:v>
                </c:pt>
                <c:pt idx="1207">
                  <c:v>1256.3140000000001</c:v>
                </c:pt>
                <c:pt idx="1208">
                  <c:v>1245.6199999999999</c:v>
                </c:pt>
                <c:pt idx="1209">
                  <c:v>1216.652</c:v>
                </c:pt>
                <c:pt idx="1210">
                  <c:v>1225.454</c:v>
                </c:pt>
                <c:pt idx="1211">
                  <c:v>1218.1079999999999</c:v>
                </c:pt>
                <c:pt idx="1212">
                  <c:v>1204.394</c:v>
                </c:pt>
                <c:pt idx="1213">
                  <c:v>1234.4760000000001</c:v>
                </c:pt>
                <c:pt idx="1214">
                  <c:v>1255.777</c:v>
                </c:pt>
                <c:pt idx="1215">
                  <c:v>1254.2339999999999</c:v>
                </c:pt>
                <c:pt idx="1216">
                  <c:v>1241.9580000000001</c:v>
                </c:pt>
                <c:pt idx="1217">
                  <c:v>1225.8910000000001</c:v>
                </c:pt>
                <c:pt idx="1218">
                  <c:v>1213.673</c:v>
                </c:pt>
                <c:pt idx="1219">
                  <c:v>1191.8230000000001</c:v>
                </c:pt>
                <c:pt idx="1220">
                  <c:v>1188.931</c:v>
                </c:pt>
                <c:pt idx="1221">
                  <c:v>1252.5</c:v>
                </c:pt>
                <c:pt idx="1222">
                  <c:v>1242.307</c:v>
                </c:pt>
                <c:pt idx="1223">
                  <c:v>1269.0039999999999</c:v>
                </c:pt>
                <c:pt idx="1224">
                  <c:v>1278.8800000000001</c:v>
                </c:pt>
                <c:pt idx="1225">
                  <c:v>1276.134</c:v>
                </c:pt>
                <c:pt idx="1226">
                  <c:v>1258.9690000000001</c:v>
                </c:pt>
                <c:pt idx="1227">
                  <c:v>1284.48</c:v>
                </c:pt>
                <c:pt idx="1228">
                  <c:v>1309.277</c:v>
                </c:pt>
                <c:pt idx="1229">
                  <c:v>1309.4749999999999</c:v>
                </c:pt>
                <c:pt idx="1230">
                  <c:v>1309.9490000000001</c:v>
                </c:pt>
                <c:pt idx="1231">
                  <c:v>1312.4449999999999</c:v>
                </c:pt>
                <c:pt idx="1232">
                  <c:v>1306.0029999999999</c:v>
                </c:pt>
                <c:pt idx="1233">
                  <c:v>1303.412</c:v>
                </c:pt>
                <c:pt idx="1234">
                  <c:v>1287.45</c:v>
                </c:pt>
                <c:pt idx="1235">
                  <c:v>1294.3389999999999</c:v>
                </c:pt>
                <c:pt idx="1236">
                  <c:v>1287.7139999999999</c:v>
                </c:pt>
                <c:pt idx="1237">
                  <c:v>1293.739</c:v>
                </c:pt>
                <c:pt idx="1238">
                  <c:v>1318.271</c:v>
                </c:pt>
                <c:pt idx="1239">
                  <c:v>1316.7909999999999</c:v>
                </c:pt>
                <c:pt idx="1240">
                  <c:v>1286.2329999999999</c:v>
                </c:pt>
                <c:pt idx="1241">
                  <c:v>1289.941</c:v>
                </c:pt>
                <c:pt idx="1242">
                  <c:v>1293.5</c:v>
                </c:pt>
                <c:pt idx="1243">
                  <c:v>1269.144</c:v>
                </c:pt>
                <c:pt idx="1244">
                  <c:v>1255.5889999999999</c:v>
                </c:pt>
                <c:pt idx="1245">
                  <c:v>1243.4749999999999</c:v>
                </c:pt>
                <c:pt idx="1246">
                  <c:v>1227.403</c:v>
                </c:pt>
                <c:pt idx="1247">
                  <c:v>1231.046</c:v>
                </c:pt>
                <c:pt idx="1248">
                  <c:v>1206.922</c:v>
                </c:pt>
                <c:pt idx="1249">
                  <c:v>1201.6489999999999</c:v>
                </c:pt>
                <c:pt idx="1250">
                  <c:v>1208.192</c:v>
                </c:pt>
                <c:pt idx="1251">
                  <c:v>1205.634</c:v>
                </c:pt>
                <c:pt idx="1252">
                  <c:v>1200.1130000000001</c:v>
                </c:pt>
                <c:pt idx="1253">
                  <c:v>1195.018</c:v>
                </c:pt>
                <c:pt idx="1254">
                  <c:v>1172.5740000000001</c:v>
                </c:pt>
                <c:pt idx="1255">
                  <c:v>1181.2360000000001</c:v>
                </c:pt>
                <c:pt idx="1256">
                  <c:v>1223.566</c:v>
                </c:pt>
                <c:pt idx="1257">
                  <c:v>1202.9670000000001</c:v>
                </c:pt>
                <c:pt idx="1258">
                  <c:v>1191.7449999999999</c:v>
                </c:pt>
                <c:pt idx="1259">
                  <c:v>1214.8679999999999</c:v>
                </c:pt>
                <c:pt idx="1260">
                  <c:v>1225.4870000000001</c:v>
                </c:pt>
                <c:pt idx="1261">
                  <c:v>1248.521</c:v>
                </c:pt>
                <c:pt idx="1262">
                  <c:v>1240.972</c:v>
                </c:pt>
                <c:pt idx="1263">
                  <c:v>1219.511</c:v>
                </c:pt>
                <c:pt idx="1264">
                  <c:v>1248.203</c:v>
                </c:pt>
                <c:pt idx="1265">
                  <c:v>1234.3320000000001</c:v>
                </c:pt>
                <c:pt idx="1266">
                  <c:v>1216.962</c:v>
                </c:pt>
                <c:pt idx="1267">
                  <c:v>1197.7349999999999</c:v>
                </c:pt>
                <c:pt idx="1268">
                  <c:v>1199.902</c:v>
                </c:pt>
                <c:pt idx="1269">
                  <c:v>1184.193</c:v>
                </c:pt>
                <c:pt idx="1270">
                  <c:v>1172.556</c:v>
                </c:pt>
                <c:pt idx="1271">
                  <c:v>1169.1869999999999</c:v>
                </c:pt>
                <c:pt idx="1272">
                  <c:v>1157.971</c:v>
                </c:pt>
                <c:pt idx="1273">
                  <c:v>1165.335</c:v>
                </c:pt>
                <c:pt idx="1274">
                  <c:v>1148.7570000000001</c:v>
                </c:pt>
                <c:pt idx="1275">
                  <c:v>1169.1179999999999</c:v>
                </c:pt>
                <c:pt idx="1276">
                  <c:v>1159.146</c:v>
                </c:pt>
                <c:pt idx="1277">
                  <c:v>1130.835</c:v>
                </c:pt>
                <c:pt idx="1278">
                  <c:v>1135.5609999999999</c:v>
                </c:pt>
                <c:pt idx="1279">
                  <c:v>1124.271</c:v>
                </c:pt>
                <c:pt idx="1280">
                  <c:v>1103.9929999999999</c:v>
                </c:pt>
                <c:pt idx="1281">
                  <c:v>1107.627</c:v>
                </c:pt>
                <c:pt idx="1282">
                  <c:v>1095.4680000000001</c:v>
                </c:pt>
                <c:pt idx="1283">
                  <c:v>1099.6400000000001</c:v>
                </c:pt>
                <c:pt idx="1284">
                  <c:v>1102.9649999999999</c:v>
                </c:pt>
                <c:pt idx="1285">
                  <c:v>1103.4749999999999</c:v>
                </c:pt>
                <c:pt idx="1286">
                  <c:v>1099.269</c:v>
                </c:pt>
                <c:pt idx="1287">
                  <c:v>1070.8440000000001</c:v>
                </c:pt>
                <c:pt idx="1288">
                  <c:v>1073.847</c:v>
                </c:pt>
                <c:pt idx="1289">
                  <c:v>1072.1369999999999</c:v>
                </c:pt>
                <c:pt idx="1290">
                  <c:v>1058.867</c:v>
                </c:pt>
                <c:pt idx="1291">
                  <c:v>1051.9459999999999</c:v>
                </c:pt>
                <c:pt idx="1292">
                  <c:v>1060.162</c:v>
                </c:pt>
                <c:pt idx="1293">
                  <c:v>1060.7380000000001</c:v>
                </c:pt>
                <c:pt idx="1294">
                  <c:v>1039.1869999999999</c:v>
                </c:pt>
                <c:pt idx="1295">
                  <c:v>1016.063</c:v>
                </c:pt>
                <c:pt idx="1296">
                  <c:v>1013.6369999999999</c:v>
                </c:pt>
                <c:pt idx="1297">
                  <c:v>1034.3779999999999</c:v>
                </c:pt>
                <c:pt idx="1298">
                  <c:v>1030.941</c:v>
                </c:pt>
                <c:pt idx="1299">
                  <c:v>1115.5820000000001</c:v>
                </c:pt>
                <c:pt idx="1300">
                  <c:v>1131.0519999999999</c:v>
                </c:pt>
                <c:pt idx="1301">
                  <c:v>1108.2860000000001</c:v>
                </c:pt>
                <c:pt idx="1302">
                  <c:v>1106.2909999999999</c:v>
                </c:pt>
                <c:pt idx="1303">
                  <c:v>1093.4639999999999</c:v>
                </c:pt>
                <c:pt idx="1304">
                  <c:v>1072.836</c:v>
                </c:pt>
                <c:pt idx="1305">
                  <c:v>1086.01</c:v>
                </c:pt>
                <c:pt idx="1306">
                  <c:v>1085.6099999999999</c:v>
                </c:pt>
                <c:pt idx="1307">
                  <c:v>1115.6199999999999</c:v>
                </c:pt>
                <c:pt idx="1308">
                  <c:v>1101.4860000000001</c:v>
                </c:pt>
                <c:pt idx="1309">
                  <c:v>1102.0329999999999</c:v>
                </c:pt>
                <c:pt idx="1310">
                  <c:v>1093.702</c:v>
                </c:pt>
                <c:pt idx="1311">
                  <c:v>1101.8820000000001</c:v>
                </c:pt>
                <c:pt idx="1312">
                  <c:v>1124.6400000000001</c:v>
                </c:pt>
                <c:pt idx="1313">
                  <c:v>1108.588</c:v>
                </c:pt>
                <c:pt idx="1314">
                  <c:v>1104.992</c:v>
                </c:pt>
                <c:pt idx="1315">
                  <c:v>1080.9380000000001</c:v>
                </c:pt>
                <c:pt idx="1316">
                  <c:v>1055.5940000000001</c:v>
                </c:pt>
                <c:pt idx="1317">
                  <c:v>1047.278</c:v>
                </c:pt>
                <c:pt idx="1318">
                  <c:v>1039.0429999999999</c:v>
                </c:pt>
                <c:pt idx="1319">
                  <c:v>1033.5450000000001</c:v>
                </c:pt>
                <c:pt idx="1320">
                  <c:v>1038.597</c:v>
                </c:pt>
                <c:pt idx="1321">
                  <c:v>1017.9829999999999</c:v>
                </c:pt>
                <c:pt idx="1322">
                  <c:v>1011.499</c:v>
                </c:pt>
                <c:pt idx="1323">
                  <c:v>1046.1610000000001</c:v>
                </c:pt>
                <c:pt idx="1324">
                  <c:v>1037.394</c:v>
                </c:pt>
                <c:pt idx="1325">
                  <c:v>1040.4159999999999</c:v>
                </c:pt>
                <c:pt idx="1326">
                  <c:v>1026.115</c:v>
                </c:pt>
                <c:pt idx="1327">
                  <c:v>1012.097</c:v>
                </c:pt>
                <c:pt idx="1328">
                  <c:v>1014.355</c:v>
                </c:pt>
                <c:pt idx="1329">
                  <c:v>1021.052</c:v>
                </c:pt>
                <c:pt idx="1330">
                  <c:v>1020.6319999999999</c:v>
                </c:pt>
                <c:pt idx="1331">
                  <c:v>1046.3209999999999</c:v>
                </c:pt>
                <c:pt idx="1332">
                  <c:v>1045.4000000000001</c:v>
                </c:pt>
                <c:pt idx="1333">
                  <c:v>1072.807</c:v>
                </c:pt>
                <c:pt idx="1334">
                  <c:v>1089.9090000000001</c:v>
                </c:pt>
                <c:pt idx="1335">
                  <c:v>1086.548</c:v>
                </c:pt>
                <c:pt idx="1336">
                  <c:v>1083.0329999999999</c:v>
                </c:pt>
                <c:pt idx="1337">
                  <c:v>1088.9480000000001</c:v>
                </c:pt>
                <c:pt idx="1338">
                  <c:v>1104.038</c:v>
                </c:pt>
                <c:pt idx="1339">
                  <c:v>1107.6990000000001</c:v>
                </c:pt>
                <c:pt idx="1340">
                  <c:v>1102.5889999999999</c:v>
                </c:pt>
                <c:pt idx="1341">
                  <c:v>1128.7429999999999</c:v>
                </c:pt>
                <c:pt idx="1342">
                  <c:v>1138.8820000000001</c:v>
                </c:pt>
                <c:pt idx="1343">
                  <c:v>1152.5340000000001</c:v>
                </c:pt>
                <c:pt idx="1344">
                  <c:v>1165.0329999999999</c:v>
                </c:pt>
                <c:pt idx="1345">
                  <c:v>1183.579</c:v>
                </c:pt>
                <c:pt idx="1346">
                  <c:v>1167.915</c:v>
                </c:pt>
                <c:pt idx="1347">
                  <c:v>1187.0060000000001</c:v>
                </c:pt>
                <c:pt idx="1348">
                  <c:v>1177.278</c:v>
                </c:pt>
                <c:pt idx="1349">
                  <c:v>1192.8340000000001</c:v>
                </c:pt>
                <c:pt idx="1350">
                  <c:v>1148.0350000000001</c:v>
                </c:pt>
                <c:pt idx="1351">
                  <c:v>1150.184</c:v>
                </c:pt>
                <c:pt idx="1352">
                  <c:v>1158.597</c:v>
                </c:pt>
                <c:pt idx="1353">
                  <c:v>1149.9570000000001</c:v>
                </c:pt>
                <c:pt idx="1354">
                  <c:v>1167.1369999999999</c:v>
                </c:pt>
                <c:pt idx="1355">
                  <c:v>1172.4749999999999</c:v>
                </c:pt>
                <c:pt idx="1356">
                  <c:v>1171.8599999999999</c:v>
                </c:pt>
                <c:pt idx="1357">
                  <c:v>1154.4280000000001</c:v>
                </c:pt>
                <c:pt idx="1358">
                  <c:v>1146.385</c:v>
                </c:pt>
                <c:pt idx="1359">
                  <c:v>1162.798</c:v>
                </c:pt>
                <c:pt idx="1360">
                  <c:v>1184.933</c:v>
                </c:pt>
                <c:pt idx="1361">
                  <c:v>1188.848</c:v>
                </c:pt>
                <c:pt idx="1362">
                  <c:v>1196.2239999999999</c:v>
                </c:pt>
                <c:pt idx="1363">
                  <c:v>1173.3219999999999</c:v>
                </c:pt>
                <c:pt idx="1364">
                  <c:v>1194.309</c:v>
                </c:pt>
                <c:pt idx="1365">
                  <c:v>1194.4110000000001</c:v>
                </c:pt>
                <c:pt idx="1366">
                  <c:v>1189.625</c:v>
                </c:pt>
                <c:pt idx="1367">
                  <c:v>1188.212</c:v>
                </c:pt>
                <c:pt idx="1368">
                  <c:v>1207.164</c:v>
                </c:pt>
                <c:pt idx="1369">
                  <c:v>1217.261</c:v>
                </c:pt>
                <c:pt idx="1370">
                  <c:v>1217.2809999999999</c:v>
                </c:pt>
                <c:pt idx="1371">
                  <c:v>1212.9469999999999</c:v>
                </c:pt>
                <c:pt idx="1372">
                  <c:v>1220.627</c:v>
                </c:pt>
                <c:pt idx="1373">
                  <c:v>1212.617</c:v>
                </c:pt>
                <c:pt idx="1374">
                  <c:v>1187.9880000000001</c:v>
                </c:pt>
                <c:pt idx="1375">
                  <c:v>1159.96</c:v>
                </c:pt>
                <c:pt idx="1376">
                  <c:v>1151.98</c:v>
                </c:pt>
                <c:pt idx="1377">
                  <c:v>1155.0419999999999</c:v>
                </c:pt>
                <c:pt idx="1378">
                  <c:v>1133.2370000000001</c:v>
                </c:pt>
                <c:pt idx="1379">
                  <c:v>1131.7739999999999</c:v>
                </c:pt>
                <c:pt idx="1380">
                  <c:v>1155.4849999999999</c:v>
                </c:pt>
                <c:pt idx="1381">
                  <c:v>1155.614</c:v>
                </c:pt>
                <c:pt idx="1382">
                  <c:v>1138.95</c:v>
                </c:pt>
                <c:pt idx="1383">
                  <c:v>1157.192</c:v>
                </c:pt>
                <c:pt idx="1384">
                  <c:v>1161.8530000000001</c:v>
                </c:pt>
                <c:pt idx="1385">
                  <c:v>1152.607</c:v>
                </c:pt>
                <c:pt idx="1386">
                  <c:v>1139.547</c:v>
                </c:pt>
                <c:pt idx="1387">
                  <c:v>1131.375</c:v>
                </c:pt>
                <c:pt idx="1388">
                  <c:v>1141.201</c:v>
                </c:pt>
                <c:pt idx="1389">
                  <c:v>1134.6079999999999</c:v>
                </c:pt>
                <c:pt idx="1390">
                  <c:v>1135.9490000000001</c:v>
                </c:pt>
                <c:pt idx="1391">
                  <c:v>1141.318</c:v>
                </c:pt>
                <c:pt idx="1392">
                  <c:v>1141.171</c:v>
                </c:pt>
                <c:pt idx="1393">
                  <c:v>1121.9179999999999</c:v>
                </c:pt>
                <c:pt idx="1394">
                  <c:v>1097.1610000000001</c:v>
                </c:pt>
                <c:pt idx="1395">
                  <c:v>1097.7819999999999</c:v>
                </c:pt>
                <c:pt idx="1396">
                  <c:v>1080.867</c:v>
                </c:pt>
                <c:pt idx="1397">
                  <c:v>1092.817</c:v>
                </c:pt>
                <c:pt idx="1398">
                  <c:v>1089.95</c:v>
                </c:pt>
                <c:pt idx="1399">
                  <c:v>1104.7919999999999</c:v>
                </c:pt>
                <c:pt idx="1400">
                  <c:v>1095.2729999999999</c:v>
                </c:pt>
                <c:pt idx="1401">
                  <c:v>1100.0450000000001</c:v>
                </c:pt>
                <c:pt idx="1402">
                  <c:v>1100.6500000000001</c:v>
                </c:pt>
                <c:pt idx="1403">
                  <c:v>1110.1469999999999</c:v>
                </c:pt>
                <c:pt idx="1404">
                  <c:v>1108.153</c:v>
                </c:pt>
                <c:pt idx="1405">
                  <c:v>1088.3009999999999</c:v>
                </c:pt>
                <c:pt idx="1406">
                  <c:v>1090.1949999999999</c:v>
                </c:pt>
                <c:pt idx="1407">
                  <c:v>1088.653</c:v>
                </c:pt>
                <c:pt idx="1408">
                  <c:v>1087.508</c:v>
                </c:pt>
                <c:pt idx="1409">
                  <c:v>1095.8900000000001</c:v>
                </c:pt>
                <c:pt idx="1410">
                  <c:v>1095.31</c:v>
                </c:pt>
                <c:pt idx="1411">
                  <c:v>1116.999</c:v>
                </c:pt>
                <c:pt idx="1412">
                  <c:v>1119.9359999999999</c:v>
                </c:pt>
                <c:pt idx="1413">
                  <c:v>1098.655</c:v>
                </c:pt>
                <c:pt idx="1414">
                  <c:v>1105.7460000000001</c:v>
                </c:pt>
                <c:pt idx="1415">
                  <c:v>1113.374</c:v>
                </c:pt>
                <c:pt idx="1416">
                  <c:v>1114.9159999999999</c:v>
                </c:pt>
                <c:pt idx="1417">
                  <c:v>1110.8230000000001</c:v>
                </c:pt>
                <c:pt idx="1418">
                  <c:v>1096.9860000000001</c:v>
                </c:pt>
                <c:pt idx="1419">
                  <c:v>1099.261</c:v>
                </c:pt>
                <c:pt idx="1420">
                  <c:v>1098.7470000000001</c:v>
                </c:pt>
                <c:pt idx="1421">
                  <c:v>1094.287</c:v>
                </c:pt>
                <c:pt idx="1422">
                  <c:v>1079.1969999999999</c:v>
                </c:pt>
                <c:pt idx="1423">
                  <c:v>1087.7940000000001</c:v>
                </c:pt>
                <c:pt idx="1424">
                  <c:v>1099.615</c:v>
                </c:pt>
                <c:pt idx="1425">
                  <c:v>1098.3230000000001</c:v>
                </c:pt>
                <c:pt idx="1426">
                  <c:v>1113.4770000000001</c:v>
                </c:pt>
                <c:pt idx="1427">
                  <c:v>1116.367</c:v>
                </c:pt>
                <c:pt idx="1428">
                  <c:v>1117.846</c:v>
                </c:pt>
                <c:pt idx="1429">
                  <c:v>1125.3869999999999</c:v>
                </c:pt>
                <c:pt idx="1430">
                  <c:v>1123.5550000000001</c:v>
                </c:pt>
                <c:pt idx="1431">
                  <c:v>1127.508</c:v>
                </c:pt>
                <c:pt idx="1432">
                  <c:v>1131.751</c:v>
                </c:pt>
                <c:pt idx="1433">
                  <c:v>1136.3420000000001</c:v>
                </c:pt>
                <c:pt idx="1434">
                  <c:v>1130.759</c:v>
                </c:pt>
                <c:pt idx="1435">
                  <c:v>1135.2380000000001</c:v>
                </c:pt>
                <c:pt idx="1436">
                  <c:v>1144.8710000000001</c:v>
                </c:pt>
                <c:pt idx="1437">
                  <c:v>1156.8230000000001</c:v>
                </c:pt>
                <c:pt idx="1438">
                  <c:v>1154.288</c:v>
                </c:pt>
                <c:pt idx="1439">
                  <c:v>1157.0340000000001</c:v>
                </c:pt>
                <c:pt idx="1440">
                  <c:v>1169.8620000000001</c:v>
                </c:pt>
                <c:pt idx="1441">
                  <c:v>1161.057</c:v>
                </c:pt>
                <c:pt idx="1442">
                  <c:v>1180.963</c:v>
                </c:pt>
                <c:pt idx="1443">
                  <c:v>1197.269</c:v>
                </c:pt>
                <c:pt idx="1444">
                  <c:v>1209.422</c:v>
                </c:pt>
                <c:pt idx="1445">
                  <c:v>1215.6679999999999</c:v>
                </c:pt>
                <c:pt idx="1446">
                  <c:v>1220.6179999999999</c:v>
                </c:pt>
                <c:pt idx="1447">
                  <c:v>1211.0530000000001</c:v>
                </c:pt>
                <c:pt idx="1448">
                  <c:v>1226.704</c:v>
                </c:pt>
                <c:pt idx="1449">
                  <c:v>1221.4590000000001</c:v>
                </c:pt>
                <c:pt idx="1450">
                  <c:v>1202.8689999999999</c:v>
                </c:pt>
                <c:pt idx="1451">
                  <c:v>1208.4380000000001</c:v>
                </c:pt>
                <c:pt idx="1452">
                  <c:v>1233.3499999999999</c:v>
                </c:pt>
                <c:pt idx="1453">
                  <c:v>1251.576</c:v>
                </c:pt>
                <c:pt idx="1454">
                  <c:v>1255.308</c:v>
                </c:pt>
                <c:pt idx="1455">
                  <c:v>1255.7739999999999</c:v>
                </c:pt>
                <c:pt idx="1456">
                  <c:v>1252.0619999999999</c:v>
                </c:pt>
                <c:pt idx="1457">
                  <c:v>1258.046</c:v>
                </c:pt>
                <c:pt idx="1458">
                  <c:v>1287.626</c:v>
                </c:pt>
                <c:pt idx="1459">
                  <c:v>1282.096</c:v>
                </c:pt>
                <c:pt idx="1460">
                  <c:v>1290.0550000000001</c:v>
                </c:pt>
                <c:pt idx="1461">
                  <c:v>1269.454</c:v>
                </c:pt>
                <c:pt idx="1462">
                  <c:v>1282.6559999999999</c:v>
                </c:pt>
                <c:pt idx="1463">
                  <c:v>1279.6400000000001</c:v>
                </c:pt>
                <c:pt idx="1464">
                  <c:v>1286.327</c:v>
                </c:pt>
                <c:pt idx="1465">
                  <c:v>1299.1659999999999</c:v>
                </c:pt>
                <c:pt idx="1466">
                  <c:v>1270.633</c:v>
                </c:pt>
                <c:pt idx="1467">
                  <c:v>1267.4079999999999</c:v>
                </c:pt>
                <c:pt idx="1468">
                  <c:v>1267.5419999999999</c:v>
                </c:pt>
                <c:pt idx="1469">
                  <c:v>1288.4190000000001</c:v>
                </c:pt>
                <c:pt idx="1470">
                  <c:v>1284.2260000000001</c:v>
                </c:pt>
                <c:pt idx="1471">
                  <c:v>1288.847</c:v>
                </c:pt>
                <c:pt idx="1472">
                  <c:v>1296.866</c:v>
                </c:pt>
                <c:pt idx="1473">
                  <c:v>1297.1859999999999</c:v>
                </c:pt>
                <c:pt idx="1474">
                  <c:v>1299.03</c:v>
                </c:pt>
                <c:pt idx="1475">
                  <c:v>1306.586</c:v>
                </c:pt>
                <c:pt idx="1476">
                  <c:v>1285.6659999999999</c:v>
                </c:pt>
                <c:pt idx="1477">
                  <c:v>1293.297</c:v>
                </c:pt>
                <c:pt idx="1478">
                  <c:v>1288.9549999999999</c:v>
                </c:pt>
                <c:pt idx="1479">
                  <c:v>1259.9159999999999</c:v>
                </c:pt>
                <c:pt idx="1480">
                  <c:v>1250.384</c:v>
                </c:pt>
                <c:pt idx="1481">
                  <c:v>1245.1659999999999</c:v>
                </c:pt>
                <c:pt idx="1482">
                  <c:v>1245.653</c:v>
                </c:pt>
                <c:pt idx="1483">
                  <c:v>1259.674</c:v>
                </c:pt>
                <c:pt idx="1484">
                  <c:v>1259.0440000000001</c:v>
                </c:pt>
                <c:pt idx="1485">
                  <c:v>1274.8119999999999</c:v>
                </c:pt>
                <c:pt idx="1486">
                  <c:v>1274.19</c:v>
                </c:pt>
                <c:pt idx="1487">
                  <c:v>1269.462</c:v>
                </c:pt>
                <c:pt idx="1488">
                  <c:v>1288.4179999999999</c:v>
                </c:pt>
                <c:pt idx="1489">
                  <c:v>1290.395</c:v>
                </c:pt>
                <c:pt idx="1490">
                  <c:v>1296.7059999999999</c:v>
                </c:pt>
                <c:pt idx="1491">
                  <c:v>1302.4570000000001</c:v>
                </c:pt>
                <c:pt idx="1492">
                  <c:v>1294.704</c:v>
                </c:pt>
                <c:pt idx="1493">
                  <c:v>1295.915</c:v>
                </c:pt>
                <c:pt idx="1494">
                  <c:v>1298.7909999999999</c:v>
                </c:pt>
                <c:pt idx="1495">
                  <c:v>1305.567</c:v>
                </c:pt>
                <c:pt idx="1496">
                  <c:v>1294.7180000000001</c:v>
                </c:pt>
                <c:pt idx="1497">
                  <c:v>1298.2950000000001</c:v>
                </c:pt>
                <c:pt idx="1498">
                  <c:v>1319.471</c:v>
                </c:pt>
                <c:pt idx="1499">
                  <c:v>1329.798</c:v>
                </c:pt>
                <c:pt idx="1500">
                  <c:v>1340.162</c:v>
                </c:pt>
                <c:pt idx="1501">
                  <c:v>1339.7370000000001</c:v>
                </c:pt>
                <c:pt idx="1502">
                  <c:v>1342.9649999999999</c:v>
                </c:pt>
                <c:pt idx="1503">
                  <c:v>1359.0809999999999</c:v>
                </c:pt>
                <c:pt idx="1504">
                  <c:v>1362.229</c:v>
                </c:pt>
                <c:pt idx="1505">
                  <c:v>1360.1320000000001</c:v>
                </c:pt>
                <c:pt idx="1506">
                  <c:v>1332.33</c:v>
                </c:pt>
                <c:pt idx="1507">
                  <c:v>1359.538</c:v>
                </c:pt>
                <c:pt idx="1508">
                  <c:v>1378.614</c:v>
                </c:pt>
                <c:pt idx="1509">
                  <c:v>1385.114</c:v>
                </c:pt>
                <c:pt idx="1510">
                  <c:v>1396.702</c:v>
                </c:pt>
                <c:pt idx="1511">
                  <c:v>1385.9</c:v>
                </c:pt>
                <c:pt idx="1512">
                  <c:v>1416.7929999999999</c:v>
                </c:pt>
                <c:pt idx="1513">
                  <c:v>1409.7860000000001</c:v>
                </c:pt>
                <c:pt idx="1514">
                  <c:v>1399.7670000000001</c:v>
                </c:pt>
                <c:pt idx="1515">
                  <c:v>1417.4770000000001</c:v>
                </c:pt>
                <c:pt idx="1516">
                  <c:v>1416.732</c:v>
                </c:pt>
                <c:pt idx="1517">
                  <c:v>1440.223</c:v>
                </c:pt>
                <c:pt idx="1518">
                  <c:v>1497.104</c:v>
                </c:pt>
                <c:pt idx="1519">
                  <c:v>1531.1610000000001</c:v>
                </c:pt>
                <c:pt idx="1520">
                  <c:v>1545.6869999999999</c:v>
                </c:pt>
                <c:pt idx="1521">
                  <c:v>1537.377</c:v>
                </c:pt>
                <c:pt idx="1522">
                  <c:v>1602.8320000000001</c:v>
                </c:pt>
                <c:pt idx="1523">
                  <c:v>1664.088</c:v>
                </c:pt>
                <c:pt idx="1524">
                  <c:v>1613.251</c:v>
                </c:pt>
                <c:pt idx="1525">
                  <c:v>1625.146</c:v>
                </c:pt>
                <c:pt idx="1526">
                  <c:v>1617.2809999999999</c:v>
                </c:pt>
                <c:pt idx="1527">
                  <c:v>1659.5450000000001</c:v>
                </c:pt>
                <c:pt idx="1528">
                  <c:v>1657.6890000000001</c:v>
                </c:pt>
                <c:pt idx="1529">
                  <c:v>1604.5519999999999</c:v>
                </c:pt>
                <c:pt idx="1530">
                  <c:v>1590.924</c:v>
                </c:pt>
                <c:pt idx="1531">
                  <c:v>1591.425</c:v>
                </c:pt>
                <c:pt idx="1532">
                  <c:v>1613.894</c:v>
                </c:pt>
                <c:pt idx="1533">
                  <c:v>1648.538</c:v>
                </c:pt>
                <c:pt idx="1534">
                  <c:v>1657.288</c:v>
                </c:pt>
                <c:pt idx="1535">
                  <c:v>1641.3</c:v>
                </c:pt>
                <c:pt idx="1536">
                  <c:v>1684.1949999999999</c:v>
                </c:pt>
                <c:pt idx="1537">
                  <c:v>1669.3989999999999</c:v>
                </c:pt>
                <c:pt idx="1538">
                  <c:v>1684.624</c:v>
                </c:pt>
                <c:pt idx="1539">
                  <c:v>1679.126</c:v>
                </c:pt>
                <c:pt idx="1540">
                  <c:v>1589.5450000000001</c:v>
                </c:pt>
                <c:pt idx="1541">
                  <c:v>1591.49</c:v>
                </c:pt>
                <c:pt idx="1542">
                  <c:v>1551.384</c:v>
                </c:pt>
                <c:pt idx="1543">
                  <c:v>1552.798</c:v>
                </c:pt>
                <c:pt idx="1544">
                  <c:v>1548.4949999999999</c:v>
                </c:pt>
                <c:pt idx="1545">
                  <c:v>1531.327</c:v>
                </c:pt>
                <c:pt idx="1546">
                  <c:v>1533.98</c:v>
                </c:pt>
                <c:pt idx="1547">
                  <c:v>1574.4670000000001</c:v>
                </c:pt>
                <c:pt idx="1548">
                  <c:v>1586.2860000000001</c:v>
                </c:pt>
                <c:pt idx="1549">
                  <c:v>1592.3320000000001</c:v>
                </c:pt>
                <c:pt idx="1550">
                  <c:v>1598.116</c:v>
                </c:pt>
                <c:pt idx="1551">
                  <c:v>1596.066</c:v>
                </c:pt>
                <c:pt idx="1552">
                  <c:v>1605.711</c:v>
                </c:pt>
                <c:pt idx="1553">
                  <c:v>1633.4490000000001</c:v>
                </c:pt>
                <c:pt idx="1554">
                  <c:v>1639.5509999999999</c:v>
                </c:pt>
                <c:pt idx="1555">
                  <c:v>1639.2860000000001</c:v>
                </c:pt>
                <c:pt idx="1556">
                  <c:v>1671.6179999999999</c:v>
                </c:pt>
                <c:pt idx="1557">
                  <c:v>1672.211</c:v>
                </c:pt>
                <c:pt idx="1558">
                  <c:v>1697.2819999999999</c:v>
                </c:pt>
                <c:pt idx="1559">
                  <c:v>1681.547</c:v>
                </c:pt>
                <c:pt idx="1560">
                  <c:v>1718.5550000000001</c:v>
                </c:pt>
                <c:pt idx="1561">
                  <c:v>1741.47</c:v>
                </c:pt>
                <c:pt idx="1562">
                  <c:v>1730.19</c:v>
                </c:pt>
                <c:pt idx="1563">
                  <c:v>1734.329</c:v>
                </c:pt>
                <c:pt idx="1564">
                  <c:v>1745.806</c:v>
                </c:pt>
                <c:pt idx="1565">
                  <c:v>1740</c:v>
                </c:pt>
                <c:pt idx="1566">
                  <c:v>1655.7729999999999</c:v>
                </c:pt>
                <c:pt idx="1567">
                  <c:v>1665.2080000000001</c:v>
                </c:pt>
                <c:pt idx="1568">
                  <c:v>1682.8869999999999</c:v>
                </c:pt>
                <c:pt idx="1569">
                  <c:v>1684.252</c:v>
                </c:pt>
                <c:pt idx="1570">
                  <c:v>1645.16</c:v>
                </c:pt>
                <c:pt idx="1571">
                  <c:v>1655.1220000000001</c:v>
                </c:pt>
                <c:pt idx="1572">
                  <c:v>1665.328</c:v>
                </c:pt>
                <c:pt idx="1573">
                  <c:v>1665.944</c:v>
                </c:pt>
                <c:pt idx="1574">
                  <c:v>1685.461</c:v>
                </c:pt>
                <c:pt idx="1575">
                  <c:v>1686.654</c:v>
                </c:pt>
                <c:pt idx="1576">
                  <c:v>1675.1679999999999</c:v>
                </c:pt>
                <c:pt idx="1577">
                  <c:v>1662.0309999999999</c:v>
                </c:pt>
                <c:pt idx="1578">
                  <c:v>1612.7329999999999</c:v>
                </c:pt>
                <c:pt idx="1579">
                  <c:v>1600.614</c:v>
                </c:pt>
                <c:pt idx="1580">
                  <c:v>1600.8720000000001</c:v>
                </c:pt>
                <c:pt idx="1581">
                  <c:v>1601.058</c:v>
                </c:pt>
                <c:pt idx="1582">
                  <c:v>1570.15</c:v>
                </c:pt>
                <c:pt idx="1583">
                  <c:v>1547.4359999999999</c:v>
                </c:pt>
                <c:pt idx="1584">
                  <c:v>1580.577</c:v>
                </c:pt>
                <c:pt idx="1585">
                  <c:v>1578.566</c:v>
                </c:pt>
                <c:pt idx="1586">
                  <c:v>1606.0650000000001</c:v>
                </c:pt>
                <c:pt idx="1587">
                  <c:v>1605.9259999999999</c:v>
                </c:pt>
                <c:pt idx="1588">
                  <c:v>1570.7380000000001</c:v>
                </c:pt>
                <c:pt idx="1589">
                  <c:v>1595.6569999999999</c:v>
                </c:pt>
                <c:pt idx="1590">
                  <c:v>1616.41</c:v>
                </c:pt>
                <c:pt idx="1591">
                  <c:v>1603.3320000000001</c:v>
                </c:pt>
                <c:pt idx="1592">
                  <c:v>1598.018</c:v>
                </c:pt>
                <c:pt idx="1593">
                  <c:v>1601.15</c:v>
                </c:pt>
                <c:pt idx="1594">
                  <c:v>1613.355</c:v>
                </c:pt>
                <c:pt idx="1595">
                  <c:v>1612.396</c:v>
                </c:pt>
                <c:pt idx="1596">
                  <c:v>1623.0170000000001</c:v>
                </c:pt>
                <c:pt idx="1597">
                  <c:v>1623.0340000000001</c:v>
                </c:pt>
                <c:pt idx="1598">
                  <c:v>1650.4380000000001</c:v>
                </c:pt>
                <c:pt idx="1599">
                  <c:v>1651.0239999999999</c:v>
                </c:pt>
                <c:pt idx="1600">
                  <c:v>1655.1949999999999</c:v>
                </c:pt>
                <c:pt idx="1601">
                  <c:v>1658.6379999999999</c:v>
                </c:pt>
                <c:pt idx="1602">
                  <c:v>1636.691</c:v>
                </c:pt>
                <c:pt idx="1603">
                  <c:v>1657.52</c:v>
                </c:pt>
                <c:pt idx="1604">
                  <c:v>1664.078</c:v>
                </c:pt>
                <c:pt idx="1605">
                  <c:v>1672.1210000000001</c:v>
                </c:pt>
                <c:pt idx="1606">
                  <c:v>1661.19</c:v>
                </c:pt>
                <c:pt idx="1607">
                  <c:v>1667.9839999999999</c:v>
                </c:pt>
                <c:pt idx="1608">
                  <c:v>1674.9659999999999</c:v>
                </c:pt>
                <c:pt idx="1609">
                  <c:v>1695.8620000000001</c:v>
                </c:pt>
                <c:pt idx="1610">
                  <c:v>1689.3889999999999</c:v>
                </c:pt>
                <c:pt idx="1611">
                  <c:v>1689.692</c:v>
                </c:pt>
                <c:pt idx="1612">
                  <c:v>1721.0450000000001</c:v>
                </c:pt>
                <c:pt idx="1613">
                  <c:v>1732.9870000000001</c:v>
                </c:pt>
                <c:pt idx="1614">
                  <c:v>1735.241</c:v>
                </c:pt>
                <c:pt idx="1615">
                  <c:v>1732.453</c:v>
                </c:pt>
                <c:pt idx="1616">
                  <c:v>1740.9010000000001</c:v>
                </c:pt>
                <c:pt idx="1617">
                  <c:v>1725.3610000000001</c:v>
                </c:pt>
                <c:pt idx="1618">
                  <c:v>1722.366</c:v>
                </c:pt>
                <c:pt idx="1619">
                  <c:v>1712.6369999999999</c:v>
                </c:pt>
                <c:pt idx="1620">
                  <c:v>1725.039</c:v>
                </c:pt>
                <c:pt idx="1621">
                  <c:v>1736.963</c:v>
                </c:pt>
                <c:pt idx="1622">
                  <c:v>1752.424</c:v>
                </c:pt>
                <c:pt idx="1623">
                  <c:v>1785.385</c:v>
                </c:pt>
                <c:pt idx="1624">
                  <c:v>1784.8620000000001</c:v>
                </c:pt>
                <c:pt idx="1625">
                  <c:v>1790.104</c:v>
                </c:pt>
                <c:pt idx="1626">
                  <c:v>1778.181</c:v>
                </c:pt>
                <c:pt idx="1627">
                  <c:v>1784.6559999999999</c:v>
                </c:pt>
                <c:pt idx="1628">
                  <c:v>1771.299</c:v>
                </c:pt>
                <c:pt idx="1629">
                  <c:v>1763.9010000000001</c:v>
                </c:pt>
                <c:pt idx="1630">
                  <c:v>1787.1849999999999</c:v>
                </c:pt>
                <c:pt idx="1631">
                  <c:v>1792.2529999999999</c:v>
                </c:pt>
                <c:pt idx="1632">
                  <c:v>1790.364</c:v>
                </c:pt>
                <c:pt idx="1633">
                  <c:v>1759.394</c:v>
                </c:pt>
                <c:pt idx="1634">
                  <c:v>1805.181</c:v>
                </c:pt>
                <c:pt idx="1635">
                  <c:v>1806.646</c:v>
                </c:pt>
                <c:pt idx="1636">
                  <c:v>1810.646</c:v>
                </c:pt>
                <c:pt idx="1637">
                  <c:v>1807.175</c:v>
                </c:pt>
                <c:pt idx="1638">
                  <c:v>1809.6559999999999</c:v>
                </c:pt>
                <c:pt idx="1639">
                  <c:v>1837.9929999999999</c:v>
                </c:pt>
                <c:pt idx="1640">
                  <c:v>1855.713</c:v>
                </c:pt>
                <c:pt idx="1641">
                  <c:v>1851.3140000000001</c:v>
                </c:pt>
                <c:pt idx="1642">
                  <c:v>1866.3620000000001</c:v>
                </c:pt>
                <c:pt idx="1643">
                  <c:v>1886.307</c:v>
                </c:pt>
                <c:pt idx="1644">
                  <c:v>1889.53</c:v>
                </c:pt>
                <c:pt idx="1645">
                  <c:v>1866.817</c:v>
                </c:pt>
                <c:pt idx="1646">
                  <c:v>1896.482</c:v>
                </c:pt>
                <c:pt idx="1647">
                  <c:v>1883.347</c:v>
                </c:pt>
                <c:pt idx="1648">
                  <c:v>1863.7650000000001</c:v>
                </c:pt>
                <c:pt idx="1649">
                  <c:v>1888.239</c:v>
                </c:pt>
                <c:pt idx="1650">
                  <c:v>1922.9349999999999</c:v>
                </c:pt>
                <c:pt idx="1651">
                  <c:v>1941.547</c:v>
                </c:pt>
                <c:pt idx="1652">
                  <c:v>1971.7929999999999</c:v>
                </c:pt>
                <c:pt idx="1653">
                  <c:v>2017.279</c:v>
                </c:pt>
                <c:pt idx="1654">
                  <c:v>2037.5519999999999</c:v>
                </c:pt>
                <c:pt idx="1655">
                  <c:v>2041.355</c:v>
                </c:pt>
                <c:pt idx="1656">
                  <c:v>2062.3629999999998</c:v>
                </c:pt>
                <c:pt idx="1657">
                  <c:v>2050.8119999999999</c:v>
                </c:pt>
                <c:pt idx="1658">
                  <c:v>2047.277</c:v>
                </c:pt>
                <c:pt idx="1659">
                  <c:v>2038.721</c:v>
                </c:pt>
                <c:pt idx="1660">
                  <c:v>2054.0909999999999</c:v>
                </c:pt>
                <c:pt idx="1661">
                  <c:v>2099.2890000000002</c:v>
                </c:pt>
                <c:pt idx="1662">
                  <c:v>2102.049</c:v>
                </c:pt>
                <c:pt idx="1663">
                  <c:v>2161.6480000000001</c:v>
                </c:pt>
                <c:pt idx="1664">
                  <c:v>2173.2849999999999</c:v>
                </c:pt>
                <c:pt idx="1665">
                  <c:v>2156.6039999999998</c:v>
                </c:pt>
                <c:pt idx="1666">
                  <c:v>2156.75</c:v>
                </c:pt>
                <c:pt idx="1667">
                  <c:v>2093.6379999999999</c:v>
                </c:pt>
                <c:pt idx="1668">
                  <c:v>2180.4960000000001</c:v>
                </c:pt>
                <c:pt idx="1669">
                  <c:v>2218.951</c:v>
                </c:pt>
                <c:pt idx="1670">
                  <c:v>2223.4549999999999</c:v>
                </c:pt>
                <c:pt idx="1671">
                  <c:v>2249.11</c:v>
                </c:pt>
                <c:pt idx="1672">
                  <c:v>2273.9079999999999</c:v>
                </c:pt>
                <c:pt idx="1673">
                  <c:v>2332.4340000000002</c:v>
                </c:pt>
                <c:pt idx="1674">
                  <c:v>2364.1770000000001</c:v>
                </c:pt>
                <c:pt idx="1675">
                  <c:v>2373.2049999999999</c:v>
                </c:pt>
                <c:pt idx="1676">
                  <c:v>2342.9380000000001</c:v>
                </c:pt>
                <c:pt idx="1677">
                  <c:v>2343.6680000000001</c:v>
                </c:pt>
                <c:pt idx="1678">
                  <c:v>2435.7620000000002</c:v>
                </c:pt>
                <c:pt idx="1679">
                  <c:v>2479.732</c:v>
                </c:pt>
                <c:pt idx="1680">
                  <c:v>2536.3870000000002</c:v>
                </c:pt>
                <c:pt idx="1681">
                  <c:v>2567.5940000000001</c:v>
                </c:pt>
                <c:pt idx="1682">
                  <c:v>2675.4740000000002</c:v>
                </c:pt>
                <c:pt idx="1683">
                  <c:v>2715.7190000000001</c:v>
                </c:pt>
                <c:pt idx="1684">
                  <c:v>2641.3339999999998</c:v>
                </c:pt>
                <c:pt idx="1685">
                  <c:v>2707.1990000000001</c:v>
                </c:pt>
                <c:pt idx="1686">
                  <c:v>2807.8040000000001</c:v>
                </c:pt>
                <c:pt idx="1687">
                  <c:v>2825.576</c:v>
                </c:pt>
                <c:pt idx="1688">
                  <c:v>2770.11</c:v>
                </c:pt>
                <c:pt idx="1689">
                  <c:v>2668.11</c:v>
                </c:pt>
                <c:pt idx="1690">
                  <c:v>2794.701</c:v>
                </c:pt>
                <c:pt idx="1691">
                  <c:v>2821.0169999999998</c:v>
                </c:pt>
                <c:pt idx="1692">
                  <c:v>2778.9</c:v>
                </c:pt>
                <c:pt idx="1693">
                  <c:v>2756.9830000000002</c:v>
                </c:pt>
                <c:pt idx="1694">
                  <c:v>2832.2069999999999</c:v>
                </c:pt>
                <c:pt idx="1695">
                  <c:v>2933.19</c:v>
                </c:pt>
                <c:pt idx="1696">
                  <c:v>2949.1439999999998</c:v>
                </c:pt>
                <c:pt idx="1697">
                  <c:v>2975.1289999999999</c:v>
                </c:pt>
                <c:pt idx="1698">
                  <c:v>2857.3649999999998</c:v>
                </c:pt>
                <c:pt idx="1699">
                  <c:v>2882.558</c:v>
                </c:pt>
                <c:pt idx="1700">
                  <c:v>2945.2629999999999</c:v>
                </c:pt>
                <c:pt idx="1701">
                  <c:v>2930.5619999999999</c:v>
                </c:pt>
                <c:pt idx="1702">
                  <c:v>2786.335</c:v>
                </c:pt>
                <c:pt idx="1703">
                  <c:v>2785.4319999999998</c:v>
                </c:pt>
                <c:pt idx="1704">
                  <c:v>2673.212</c:v>
                </c:pt>
                <c:pt idx="1705">
                  <c:v>2612.5369999999998</c:v>
                </c:pt>
                <c:pt idx="1706">
                  <c:v>2675.6970000000001</c:v>
                </c:pt>
                <c:pt idx="1707">
                  <c:v>2716.1750000000002</c:v>
                </c:pt>
                <c:pt idx="1708">
                  <c:v>2737.732</c:v>
                </c:pt>
                <c:pt idx="1709">
                  <c:v>2730.386</c:v>
                </c:pt>
                <c:pt idx="1710">
                  <c:v>2807.174</c:v>
                </c:pt>
                <c:pt idx="1711">
                  <c:v>2831.8719999999998</c:v>
                </c:pt>
                <c:pt idx="1712">
                  <c:v>2905.0929999999998</c:v>
                </c:pt>
                <c:pt idx="1713">
                  <c:v>2993.0079999999998</c:v>
                </c:pt>
                <c:pt idx="1714">
                  <c:v>2998.4740000000002</c:v>
                </c:pt>
                <c:pt idx="1715">
                  <c:v>3040.5990000000002</c:v>
                </c:pt>
                <c:pt idx="1716">
                  <c:v>2771.7910000000002</c:v>
                </c:pt>
                <c:pt idx="1717">
                  <c:v>2881.0729999999999</c:v>
                </c:pt>
                <c:pt idx="1718">
                  <c:v>2797.19</c:v>
                </c:pt>
                <c:pt idx="1719">
                  <c:v>2831.5259999999998</c:v>
                </c:pt>
                <c:pt idx="1720">
                  <c:v>2785.306</c:v>
                </c:pt>
                <c:pt idx="1721">
                  <c:v>2840.1750000000002</c:v>
                </c:pt>
                <c:pt idx="1722">
                  <c:v>2896.5940000000001</c:v>
                </c:pt>
                <c:pt idx="1723">
                  <c:v>2928.0149999999999</c:v>
                </c:pt>
                <c:pt idx="1724">
                  <c:v>2937.91</c:v>
                </c:pt>
                <c:pt idx="1725">
                  <c:v>2954.9140000000002</c:v>
                </c:pt>
                <c:pt idx="1726">
                  <c:v>2964.7939999999999</c:v>
                </c:pt>
                <c:pt idx="1727">
                  <c:v>2906.3339999999998</c:v>
                </c:pt>
                <c:pt idx="1728">
                  <c:v>2951.6979999999999</c:v>
                </c:pt>
                <c:pt idx="1729">
                  <c:v>2930.4810000000002</c:v>
                </c:pt>
                <c:pt idx="1730">
                  <c:v>3014.442</c:v>
                </c:pt>
                <c:pt idx="1731">
                  <c:v>3032.1950000000002</c:v>
                </c:pt>
                <c:pt idx="1732">
                  <c:v>3057.38</c:v>
                </c:pt>
                <c:pt idx="1733">
                  <c:v>3071.2249999999999</c:v>
                </c:pt>
                <c:pt idx="1734">
                  <c:v>3074.2860000000001</c:v>
                </c:pt>
                <c:pt idx="1735">
                  <c:v>3122.8110000000001</c:v>
                </c:pt>
                <c:pt idx="1736">
                  <c:v>3138.826</c:v>
                </c:pt>
                <c:pt idx="1737">
                  <c:v>3173.018</c:v>
                </c:pt>
                <c:pt idx="1738">
                  <c:v>3197.5369999999998</c:v>
                </c:pt>
                <c:pt idx="1739">
                  <c:v>3183.9830000000002</c:v>
                </c:pt>
                <c:pt idx="1740">
                  <c:v>3252.5949999999998</c:v>
                </c:pt>
                <c:pt idx="1741">
                  <c:v>3291.299</c:v>
                </c:pt>
                <c:pt idx="1742">
                  <c:v>3291.5419999999999</c:v>
                </c:pt>
                <c:pt idx="1743">
                  <c:v>3319.14</c:v>
                </c:pt>
                <c:pt idx="1744">
                  <c:v>3323.585</c:v>
                </c:pt>
                <c:pt idx="1745">
                  <c:v>3398.95</c:v>
                </c:pt>
                <c:pt idx="1746">
                  <c:v>3444.2910000000002</c:v>
                </c:pt>
                <c:pt idx="1747">
                  <c:v>3495.2240000000002</c:v>
                </c:pt>
                <c:pt idx="1748">
                  <c:v>3531.029</c:v>
                </c:pt>
                <c:pt idx="1749">
                  <c:v>3518.2669999999998</c:v>
                </c:pt>
                <c:pt idx="1750">
                  <c:v>3596.4409999999998</c:v>
                </c:pt>
                <c:pt idx="1751">
                  <c:v>3611.87</c:v>
                </c:pt>
                <c:pt idx="1752">
                  <c:v>3612.3960000000002</c:v>
                </c:pt>
                <c:pt idx="1753">
                  <c:v>3449.0160000000001</c:v>
                </c:pt>
                <c:pt idx="1754">
                  <c:v>3584.2040000000002</c:v>
                </c:pt>
                <c:pt idx="1755">
                  <c:v>3710.886</c:v>
                </c:pt>
                <c:pt idx="1756">
                  <c:v>3720.5320000000002</c:v>
                </c:pt>
                <c:pt idx="1757">
                  <c:v>3743.9589999999998</c:v>
                </c:pt>
                <c:pt idx="1758">
                  <c:v>3783.0630000000001</c:v>
                </c:pt>
                <c:pt idx="1759">
                  <c:v>3759.8670000000002</c:v>
                </c:pt>
                <c:pt idx="1760">
                  <c:v>3841.2719999999999</c:v>
                </c:pt>
                <c:pt idx="1761">
                  <c:v>3950.011</c:v>
                </c:pt>
                <c:pt idx="1762">
                  <c:v>4013.085</c:v>
                </c:pt>
                <c:pt idx="1763">
                  <c:v>4049.701</c:v>
                </c:pt>
                <c:pt idx="1764">
                  <c:v>4021.6779999999999</c:v>
                </c:pt>
                <c:pt idx="1765">
                  <c:v>4046.3919999999998</c:v>
                </c:pt>
                <c:pt idx="1766">
                  <c:v>3899.1779999999999</c:v>
                </c:pt>
                <c:pt idx="1767">
                  <c:v>3986.0430000000001</c:v>
                </c:pt>
                <c:pt idx="1768">
                  <c:v>4048.2930000000001</c:v>
                </c:pt>
                <c:pt idx="1769">
                  <c:v>4030.2579999999998</c:v>
                </c:pt>
                <c:pt idx="1770">
                  <c:v>4072.2249999999999</c:v>
                </c:pt>
                <c:pt idx="1771">
                  <c:v>4110.3789999999999</c:v>
                </c:pt>
                <c:pt idx="1772">
                  <c:v>4173.7089999999998</c:v>
                </c:pt>
                <c:pt idx="1773">
                  <c:v>4151.1329999999998</c:v>
                </c:pt>
                <c:pt idx="1774">
                  <c:v>4179.7759999999998</c:v>
                </c:pt>
                <c:pt idx="1775">
                  <c:v>4272.1109999999999</c:v>
                </c:pt>
                <c:pt idx="1776">
                  <c:v>4334.924</c:v>
                </c:pt>
                <c:pt idx="1777">
                  <c:v>4053.0880000000002</c:v>
                </c:pt>
                <c:pt idx="1778">
                  <c:v>4109.6540000000005</c:v>
                </c:pt>
                <c:pt idx="1779">
                  <c:v>4000.7420000000002</c:v>
                </c:pt>
                <c:pt idx="1780">
                  <c:v>3670.4009999999998</c:v>
                </c:pt>
                <c:pt idx="1781">
                  <c:v>3767.1010000000001</c:v>
                </c:pt>
                <c:pt idx="1782">
                  <c:v>3776.317</c:v>
                </c:pt>
                <c:pt idx="1783">
                  <c:v>3890.8029999999999</c:v>
                </c:pt>
                <c:pt idx="1784">
                  <c:v>3913.1350000000002</c:v>
                </c:pt>
                <c:pt idx="1785">
                  <c:v>3995.68</c:v>
                </c:pt>
                <c:pt idx="1786">
                  <c:v>4072.1379999999999</c:v>
                </c:pt>
                <c:pt idx="1787">
                  <c:v>4176.4799999999996</c:v>
                </c:pt>
                <c:pt idx="1788">
                  <c:v>4115.2089999999998</c:v>
                </c:pt>
                <c:pt idx="1789">
                  <c:v>4132.8689999999997</c:v>
                </c:pt>
                <c:pt idx="1790">
                  <c:v>4253.348</c:v>
                </c:pt>
                <c:pt idx="1791">
                  <c:v>4269.5240000000003</c:v>
                </c:pt>
                <c:pt idx="1792">
                  <c:v>4181.3230000000003</c:v>
                </c:pt>
                <c:pt idx="1793">
                  <c:v>4230.8230000000003</c:v>
                </c:pt>
                <c:pt idx="1794">
                  <c:v>4091.4450000000002</c:v>
                </c:pt>
                <c:pt idx="1795">
                  <c:v>3941.0810000000001</c:v>
                </c:pt>
                <c:pt idx="1796">
                  <c:v>3973.3710000000001</c:v>
                </c:pt>
                <c:pt idx="1797">
                  <c:v>4078.5990000000002</c:v>
                </c:pt>
                <c:pt idx="1798">
                  <c:v>3914.2040000000002</c:v>
                </c:pt>
                <c:pt idx="1799">
                  <c:v>3820.703</c:v>
                </c:pt>
                <c:pt idx="1800">
                  <c:v>3836.2939999999999</c:v>
                </c:pt>
                <c:pt idx="1801">
                  <c:v>3899.7240000000002</c:v>
                </c:pt>
                <c:pt idx="1802">
                  <c:v>3816.165</c:v>
                </c:pt>
                <c:pt idx="1803">
                  <c:v>3615.8719999999998</c:v>
                </c:pt>
                <c:pt idx="1804">
                  <c:v>3781.348</c:v>
                </c:pt>
                <c:pt idx="1805">
                  <c:v>3883.2159999999999</c:v>
                </c:pt>
                <c:pt idx="1806">
                  <c:v>3853.0210000000002</c:v>
                </c:pt>
                <c:pt idx="1807">
                  <c:v>3865.723</c:v>
                </c:pt>
                <c:pt idx="1808">
                  <c:v>3915.991</c:v>
                </c:pt>
                <c:pt idx="1809">
                  <c:v>3914.395</c:v>
                </c:pt>
                <c:pt idx="1810">
                  <c:v>3821.9160000000002</c:v>
                </c:pt>
                <c:pt idx="1811">
                  <c:v>3896.1909999999998</c:v>
                </c:pt>
                <c:pt idx="1812">
                  <c:v>3930.06</c:v>
                </c:pt>
                <c:pt idx="1813">
                  <c:v>3912.9409999999998</c:v>
                </c:pt>
                <c:pt idx="1814">
                  <c:v>4058.8530000000001</c:v>
                </c:pt>
                <c:pt idx="1815">
                  <c:v>4213.3609999999999</c:v>
                </c:pt>
                <c:pt idx="1816">
                  <c:v>4210.3289999999997</c:v>
                </c:pt>
                <c:pt idx="1817">
                  <c:v>4323.9660000000003</c:v>
                </c:pt>
                <c:pt idx="1818">
                  <c:v>4346.4579999999996</c:v>
                </c:pt>
                <c:pt idx="1819">
                  <c:v>4345.357</c:v>
                </c:pt>
                <c:pt idx="1820">
                  <c:v>4440.7690000000002</c:v>
                </c:pt>
                <c:pt idx="1821">
                  <c:v>4471.0320000000002</c:v>
                </c:pt>
                <c:pt idx="1822">
                  <c:v>4300.5630000000001</c:v>
                </c:pt>
                <c:pt idx="1823">
                  <c:v>4407.7299999999996</c:v>
                </c:pt>
                <c:pt idx="1824">
                  <c:v>4560.7740000000003</c:v>
                </c:pt>
                <c:pt idx="1825">
                  <c:v>4628.1080000000002</c:v>
                </c:pt>
                <c:pt idx="1826">
                  <c:v>4651.2250000000004</c:v>
                </c:pt>
                <c:pt idx="1827">
                  <c:v>4663.1620000000003</c:v>
                </c:pt>
                <c:pt idx="1828">
                  <c:v>4754.0950000000003</c:v>
                </c:pt>
                <c:pt idx="1829">
                  <c:v>4749.3689999999997</c:v>
                </c:pt>
                <c:pt idx="1830">
                  <c:v>4820.0640000000003</c:v>
                </c:pt>
                <c:pt idx="1831">
                  <c:v>4872.7849999999999</c:v>
                </c:pt>
                <c:pt idx="1832">
                  <c:v>4869.8829999999998</c:v>
                </c:pt>
                <c:pt idx="1833">
                  <c:v>4765.4480000000003</c:v>
                </c:pt>
                <c:pt idx="1834">
                  <c:v>4656.5739999999996</c:v>
                </c:pt>
                <c:pt idx="1835">
                  <c:v>4904.8549999999996</c:v>
                </c:pt>
                <c:pt idx="1836">
                  <c:v>4955.2070000000003</c:v>
                </c:pt>
                <c:pt idx="1837">
                  <c:v>4980.0749999999998</c:v>
                </c:pt>
                <c:pt idx="1838">
                  <c:v>5032.4939999999997</c:v>
                </c:pt>
                <c:pt idx="1839">
                  <c:v>5107.6679999999997</c:v>
                </c:pt>
                <c:pt idx="1840">
                  <c:v>5150.1180000000004</c:v>
                </c:pt>
                <c:pt idx="1841">
                  <c:v>5194.6890000000003</c:v>
                </c:pt>
                <c:pt idx="1842">
                  <c:v>5109.4269999999997</c:v>
                </c:pt>
                <c:pt idx="1843">
                  <c:v>5167.884</c:v>
                </c:pt>
                <c:pt idx="1844">
                  <c:v>5218.8249999999998</c:v>
                </c:pt>
                <c:pt idx="1845">
                  <c:v>5321.0550000000003</c:v>
                </c:pt>
                <c:pt idx="1846">
                  <c:v>5294.0450000000001</c:v>
                </c:pt>
                <c:pt idx="1847">
                  <c:v>5310.7160000000003</c:v>
                </c:pt>
                <c:pt idx="1848">
                  <c:v>5393.66</c:v>
                </c:pt>
                <c:pt idx="1849">
                  <c:v>5277.1760000000004</c:v>
                </c:pt>
                <c:pt idx="1850">
                  <c:v>5355.2870000000003</c:v>
                </c:pt>
                <c:pt idx="1851">
                  <c:v>5113.9679999999998</c:v>
                </c:pt>
                <c:pt idx="1852">
                  <c:v>5172.6270000000004</c:v>
                </c:pt>
                <c:pt idx="1853">
                  <c:v>5273.5919999999996</c:v>
                </c:pt>
                <c:pt idx="1854">
                  <c:v>5312.1819999999998</c:v>
                </c:pt>
                <c:pt idx="1855">
                  <c:v>5421.3919999999998</c:v>
                </c:pt>
                <c:pt idx="1856">
                  <c:v>5425.2079999999996</c:v>
                </c:pt>
                <c:pt idx="1857">
                  <c:v>5395.2650000000003</c:v>
                </c:pt>
                <c:pt idx="1858">
                  <c:v>5470.0649999999996</c:v>
                </c:pt>
                <c:pt idx="1859">
                  <c:v>5454.674</c:v>
                </c:pt>
                <c:pt idx="1860">
                  <c:v>5485.0129999999999</c:v>
                </c:pt>
                <c:pt idx="1861">
                  <c:v>5425.88</c:v>
                </c:pt>
                <c:pt idx="1862">
                  <c:v>5338.52</c:v>
                </c:pt>
                <c:pt idx="1863">
                  <c:v>5409.4030000000002</c:v>
                </c:pt>
                <c:pt idx="1864">
                  <c:v>5552.3010000000004</c:v>
                </c:pt>
                <c:pt idx="1865">
                  <c:v>5692.7550000000001</c:v>
                </c:pt>
                <c:pt idx="1866">
                  <c:v>5715.8919999999998</c:v>
                </c:pt>
                <c:pt idx="1867">
                  <c:v>5771.4639999999999</c:v>
                </c:pt>
                <c:pt idx="1868">
                  <c:v>5913.23</c:v>
                </c:pt>
                <c:pt idx="1869">
                  <c:v>5903.2640000000001</c:v>
                </c:pt>
                <c:pt idx="1870">
                  <c:v>6030.0860000000002</c:v>
                </c:pt>
                <c:pt idx="1871">
                  <c:v>6092.0569999999998</c:v>
                </c:pt>
                <c:pt idx="1872">
                  <c:v>6036.2809999999999</c:v>
                </c:pt>
                <c:pt idx="1873">
                  <c:v>5825.2820000000002</c:v>
                </c:pt>
                <c:pt idx="1874">
                  <c:v>5818.0469999999996</c:v>
                </c:pt>
                <c:pt idx="1875">
                  <c:v>5667.3320000000003</c:v>
                </c:pt>
                <c:pt idx="1876">
                  <c:v>5773.3869999999997</c:v>
                </c:pt>
                <c:pt idx="1877">
                  <c:v>5843.1090000000004</c:v>
                </c:pt>
                <c:pt idx="1878">
                  <c:v>5562.3940000000002</c:v>
                </c:pt>
                <c:pt idx="1879">
                  <c:v>5589.6310000000003</c:v>
                </c:pt>
                <c:pt idx="1880">
                  <c:v>5747.9970000000003</c:v>
                </c:pt>
                <c:pt idx="1881">
                  <c:v>5897.1930000000002</c:v>
                </c:pt>
                <c:pt idx="1882">
                  <c:v>5954.7650000000003</c:v>
                </c:pt>
                <c:pt idx="1883">
                  <c:v>5914.2849999999999</c:v>
                </c:pt>
                <c:pt idx="1884">
                  <c:v>5777.8090000000002</c:v>
                </c:pt>
                <c:pt idx="1885">
                  <c:v>5634.4520000000002</c:v>
                </c:pt>
                <c:pt idx="1886">
                  <c:v>5536.5690000000004</c:v>
                </c:pt>
                <c:pt idx="1887">
                  <c:v>5601.7830000000004</c:v>
                </c:pt>
                <c:pt idx="1888">
                  <c:v>5330.0230000000001</c:v>
                </c:pt>
                <c:pt idx="1889">
                  <c:v>5315.54</c:v>
                </c:pt>
                <c:pt idx="1890">
                  <c:v>5187.7349999999997</c:v>
                </c:pt>
                <c:pt idx="1891">
                  <c:v>5158.1180000000004</c:v>
                </c:pt>
                <c:pt idx="1892">
                  <c:v>5412.6940000000004</c:v>
                </c:pt>
                <c:pt idx="1893">
                  <c:v>5365.2669999999998</c:v>
                </c:pt>
                <c:pt idx="1894">
                  <c:v>5316.2740000000003</c:v>
                </c:pt>
                <c:pt idx="1895">
                  <c:v>5269.817</c:v>
                </c:pt>
                <c:pt idx="1896">
                  <c:v>5293.7030000000004</c:v>
                </c:pt>
                <c:pt idx="1897">
                  <c:v>5214.2250000000004</c:v>
                </c:pt>
                <c:pt idx="1898">
                  <c:v>4984.1610000000001</c:v>
                </c:pt>
                <c:pt idx="1899">
                  <c:v>5032.13</c:v>
                </c:pt>
                <c:pt idx="1900">
                  <c:v>4958.8490000000002</c:v>
                </c:pt>
                <c:pt idx="1901">
                  <c:v>4861.1109999999999</c:v>
                </c:pt>
                <c:pt idx="1902">
                  <c:v>4803.3940000000002</c:v>
                </c:pt>
                <c:pt idx="1903">
                  <c:v>5003.3329999999996</c:v>
                </c:pt>
                <c:pt idx="1904">
                  <c:v>4871.7780000000002</c:v>
                </c:pt>
                <c:pt idx="1905">
                  <c:v>4868.6109999999999</c:v>
                </c:pt>
                <c:pt idx="1906">
                  <c:v>4915.8890000000001</c:v>
                </c:pt>
                <c:pt idx="1907">
                  <c:v>5042.6540000000005</c:v>
                </c:pt>
                <c:pt idx="1908">
                  <c:v>5035.0730000000003</c:v>
                </c:pt>
                <c:pt idx="1909">
                  <c:v>5091.7560000000003</c:v>
                </c:pt>
                <c:pt idx="1910">
                  <c:v>5161.9189999999999</c:v>
                </c:pt>
                <c:pt idx="1911">
                  <c:v>5175.076</c:v>
                </c:pt>
                <c:pt idx="1912">
                  <c:v>5095.5429999999997</c:v>
                </c:pt>
                <c:pt idx="1913">
                  <c:v>4958.0429999999997</c:v>
                </c:pt>
                <c:pt idx="1914">
                  <c:v>5007.9110000000001</c:v>
                </c:pt>
                <c:pt idx="1915">
                  <c:v>4876.7610000000004</c:v>
                </c:pt>
                <c:pt idx="1916">
                  <c:v>4836.174</c:v>
                </c:pt>
                <c:pt idx="1917">
                  <c:v>4941.7839999999997</c:v>
                </c:pt>
                <c:pt idx="1918">
                  <c:v>5043.5349999999999</c:v>
                </c:pt>
                <c:pt idx="1919">
                  <c:v>5101.7790000000005</c:v>
                </c:pt>
                <c:pt idx="1920">
                  <c:v>5234.2619999999997</c:v>
                </c:pt>
                <c:pt idx="1921">
                  <c:v>5201.1809999999996</c:v>
                </c:pt>
                <c:pt idx="1922">
                  <c:v>5233.3509999999997</c:v>
                </c:pt>
                <c:pt idx="1923">
                  <c:v>5308.8890000000001</c:v>
                </c:pt>
                <c:pt idx="1924">
                  <c:v>5261.5630000000001</c:v>
                </c:pt>
                <c:pt idx="1925">
                  <c:v>5272.8140000000003</c:v>
                </c:pt>
                <c:pt idx="1926">
                  <c:v>5319.8609999999999</c:v>
                </c:pt>
                <c:pt idx="1927">
                  <c:v>5361.5739999999996</c:v>
                </c:pt>
                <c:pt idx="1928">
                  <c:v>5393.3429999999998</c:v>
                </c:pt>
                <c:pt idx="1929">
                  <c:v>5386.5309999999999</c:v>
                </c:pt>
                <c:pt idx="1930">
                  <c:v>5435.8069999999998</c:v>
                </c:pt>
                <c:pt idx="1931">
                  <c:v>5456.5410000000002</c:v>
                </c:pt>
                <c:pt idx="1932">
                  <c:v>5484.6769999999997</c:v>
                </c:pt>
                <c:pt idx="1933">
                  <c:v>5497.9009999999998</c:v>
                </c:pt>
                <c:pt idx="1934">
                  <c:v>5443.7910000000002</c:v>
                </c:pt>
                <c:pt idx="1935">
                  <c:v>5290.6059999999998</c:v>
                </c:pt>
                <c:pt idx="1936">
                  <c:v>5151.6260000000002</c:v>
                </c:pt>
                <c:pt idx="1937">
                  <c:v>5180.5140000000001</c:v>
                </c:pt>
                <c:pt idx="1938">
                  <c:v>4914.4350000000004</c:v>
                </c:pt>
                <c:pt idx="1939">
                  <c:v>4559.7510000000002</c:v>
                </c:pt>
                <c:pt idx="1940">
                  <c:v>4703.0469999999996</c:v>
                </c:pt>
                <c:pt idx="1941">
                  <c:v>4717.7340000000004</c:v>
                </c:pt>
                <c:pt idx="1942">
                  <c:v>4761.6880000000001</c:v>
                </c:pt>
                <c:pt idx="1943">
                  <c:v>4419.2939999999999</c:v>
                </c:pt>
                <c:pt idx="1944">
                  <c:v>4457.9440000000004</c:v>
                </c:pt>
                <c:pt idx="1945">
                  <c:v>4417.8490000000002</c:v>
                </c:pt>
                <c:pt idx="1946">
                  <c:v>4383.393</c:v>
                </c:pt>
                <c:pt idx="1947">
                  <c:v>4320.7669999999998</c:v>
                </c:pt>
                <c:pt idx="1948">
                  <c:v>4672.17</c:v>
                </c:pt>
                <c:pt idx="1949">
                  <c:v>4599.6959999999999</c:v>
                </c:pt>
                <c:pt idx="1950">
                  <c:v>4490.7209999999995</c:v>
                </c:pt>
                <c:pt idx="1951">
                  <c:v>4552.3159999999998</c:v>
                </c:pt>
                <c:pt idx="1952">
                  <c:v>4497.1270000000004</c:v>
                </c:pt>
                <c:pt idx="1953">
                  <c:v>4568.1509999999998</c:v>
                </c:pt>
                <c:pt idx="1954">
                  <c:v>4664.2950000000001</c:v>
                </c:pt>
                <c:pt idx="1955">
                  <c:v>4567.0259999999998</c:v>
                </c:pt>
                <c:pt idx="1956">
                  <c:v>4527.1769999999997</c:v>
                </c:pt>
                <c:pt idx="1957">
                  <c:v>4370.2849999999999</c:v>
                </c:pt>
                <c:pt idx="1958">
                  <c:v>4192.5330000000004</c:v>
                </c:pt>
                <c:pt idx="1959">
                  <c:v>4238.1790000000001</c:v>
                </c:pt>
                <c:pt idx="1960">
                  <c:v>4334.0469999999996</c:v>
                </c:pt>
                <c:pt idx="1961">
                  <c:v>4299.5129999999999</c:v>
                </c:pt>
                <c:pt idx="1962">
                  <c:v>4348.5429999999997</c:v>
                </c:pt>
                <c:pt idx="1963">
                  <c:v>4438.2650000000003</c:v>
                </c:pt>
                <c:pt idx="1964">
                  <c:v>4335.4459999999999</c:v>
                </c:pt>
                <c:pt idx="1965">
                  <c:v>4292.6540000000005</c:v>
                </c:pt>
                <c:pt idx="1966">
                  <c:v>4360.9859999999999</c:v>
                </c:pt>
                <c:pt idx="1967">
                  <c:v>4300.5150000000003</c:v>
                </c:pt>
                <c:pt idx="1968">
                  <c:v>4146.299</c:v>
                </c:pt>
                <c:pt idx="1969">
                  <c:v>4165.8779999999997</c:v>
                </c:pt>
                <c:pt idx="1970">
                  <c:v>4070.116</c:v>
                </c:pt>
                <c:pt idx="1971">
                  <c:v>3971.2570000000001</c:v>
                </c:pt>
                <c:pt idx="1972">
                  <c:v>3962.6729999999998</c:v>
                </c:pt>
                <c:pt idx="1973">
                  <c:v>3820.0479999999998</c:v>
                </c:pt>
                <c:pt idx="1974">
                  <c:v>3668.8969999999999</c:v>
                </c:pt>
                <c:pt idx="1975">
                  <c:v>3761.605</c:v>
                </c:pt>
                <c:pt idx="1976">
                  <c:v>3804.0540000000001</c:v>
                </c:pt>
                <c:pt idx="1977">
                  <c:v>3796.576</c:v>
                </c:pt>
                <c:pt idx="1978">
                  <c:v>3626.1880000000001</c:v>
                </c:pt>
                <c:pt idx="1979">
                  <c:v>3629.6190000000001</c:v>
                </c:pt>
                <c:pt idx="1980">
                  <c:v>3606.857</c:v>
                </c:pt>
                <c:pt idx="1981">
                  <c:v>3411.4929999999999</c:v>
                </c:pt>
                <c:pt idx="1982">
                  <c:v>3580.1460000000002</c:v>
                </c:pt>
                <c:pt idx="1983">
                  <c:v>3472.7130000000002</c:v>
                </c:pt>
                <c:pt idx="1984">
                  <c:v>3329.1619999999998</c:v>
                </c:pt>
                <c:pt idx="1985">
                  <c:v>3347.8820000000001</c:v>
                </c:pt>
                <c:pt idx="1986">
                  <c:v>3446.2440000000001</c:v>
                </c:pt>
                <c:pt idx="1987">
                  <c:v>3599.6179999999999</c:v>
                </c:pt>
                <c:pt idx="1988">
                  <c:v>3612.5390000000002</c:v>
                </c:pt>
                <c:pt idx="1989">
                  <c:v>3413.9070000000002</c:v>
                </c:pt>
                <c:pt idx="1990">
                  <c:v>3471.7429999999999</c:v>
                </c:pt>
                <c:pt idx="1991">
                  <c:v>3492.893</c:v>
                </c:pt>
                <c:pt idx="1992">
                  <c:v>3296.672</c:v>
                </c:pt>
                <c:pt idx="1993">
                  <c:v>3348.3530000000001</c:v>
                </c:pt>
                <c:pt idx="1994">
                  <c:v>3291.5990000000002</c:v>
                </c:pt>
                <c:pt idx="1995">
                  <c:v>3222.741</c:v>
                </c:pt>
                <c:pt idx="1996">
                  <c:v>3094.6680000000001</c:v>
                </c:pt>
                <c:pt idx="1997">
                  <c:v>3116.9769999999999</c:v>
                </c:pt>
                <c:pt idx="1998">
                  <c:v>3147.7930000000001</c:v>
                </c:pt>
                <c:pt idx="1999">
                  <c:v>3278.33</c:v>
                </c:pt>
                <c:pt idx="2000">
                  <c:v>3583.0279999999998</c:v>
                </c:pt>
                <c:pt idx="2001">
                  <c:v>3557.7489999999998</c:v>
                </c:pt>
                <c:pt idx="2002">
                  <c:v>3474.7220000000002</c:v>
                </c:pt>
                <c:pt idx="2003">
                  <c:v>3523.4050000000002</c:v>
                </c:pt>
                <c:pt idx="2004">
                  <c:v>3693.1060000000002</c:v>
                </c:pt>
                <c:pt idx="2005">
                  <c:v>3761.009</c:v>
                </c:pt>
                <c:pt idx="2006">
                  <c:v>3733.5030000000002</c:v>
                </c:pt>
                <c:pt idx="2007">
                  <c:v>3579.1469999999999</c:v>
                </c:pt>
                <c:pt idx="2008">
                  <c:v>3656.8389999999999</c:v>
                </c:pt>
                <c:pt idx="2009">
                  <c:v>3613.4940000000001</c:v>
                </c:pt>
                <c:pt idx="2010">
                  <c:v>3626.982</c:v>
                </c:pt>
                <c:pt idx="2011">
                  <c:v>3560.2429999999999</c:v>
                </c:pt>
                <c:pt idx="2012">
                  <c:v>3657.4319999999998</c:v>
                </c:pt>
                <c:pt idx="2013">
                  <c:v>3637.3240000000001</c:v>
                </c:pt>
                <c:pt idx="2014">
                  <c:v>3624.2330000000002</c:v>
                </c:pt>
                <c:pt idx="2015">
                  <c:v>3604.761</c:v>
                </c:pt>
                <c:pt idx="2016">
                  <c:v>3443.1619999999998</c:v>
                </c:pt>
                <c:pt idx="2017">
                  <c:v>3544.1860000000001</c:v>
                </c:pt>
                <c:pt idx="2018">
                  <c:v>3485.63</c:v>
                </c:pt>
                <c:pt idx="2019">
                  <c:v>3473.0909999999999</c:v>
                </c:pt>
                <c:pt idx="2020">
                  <c:v>3364.5439999999999</c:v>
                </c:pt>
                <c:pt idx="2021">
                  <c:v>3375.4070000000002</c:v>
                </c:pt>
                <c:pt idx="2022">
                  <c:v>3459.0259999999998</c:v>
                </c:pt>
                <c:pt idx="2023">
                  <c:v>3401.4369999999999</c:v>
                </c:pt>
                <c:pt idx="2024">
                  <c:v>3433.3539999999998</c:v>
                </c:pt>
                <c:pt idx="2025">
                  <c:v>3459.0439999999999</c:v>
                </c:pt>
                <c:pt idx="2026">
                  <c:v>3436.3980000000001</c:v>
                </c:pt>
                <c:pt idx="2027">
                  <c:v>3369.913</c:v>
                </c:pt>
                <c:pt idx="2028">
                  <c:v>3351.645</c:v>
                </c:pt>
                <c:pt idx="2029">
                  <c:v>3329.67</c:v>
                </c:pt>
                <c:pt idx="2030">
                  <c:v>3072.3330000000001</c:v>
                </c:pt>
                <c:pt idx="2031">
                  <c:v>3024.24</c:v>
                </c:pt>
                <c:pt idx="2032">
                  <c:v>2957.5320000000002</c:v>
                </c:pt>
                <c:pt idx="2033">
                  <c:v>2868.8</c:v>
                </c:pt>
                <c:pt idx="2034">
                  <c:v>2874.1030000000001</c:v>
                </c:pt>
                <c:pt idx="2035">
                  <c:v>2794.7510000000002</c:v>
                </c:pt>
                <c:pt idx="2036">
                  <c:v>2941.1149999999998</c:v>
                </c:pt>
                <c:pt idx="2037">
                  <c:v>2748.8739999999998</c:v>
                </c:pt>
                <c:pt idx="2038">
                  <c:v>2831.7359999999999</c:v>
                </c:pt>
                <c:pt idx="2039">
                  <c:v>2760.4169999999999</c:v>
                </c:pt>
                <c:pt idx="2040">
                  <c:v>2803.0189999999998</c:v>
                </c:pt>
                <c:pt idx="2041">
                  <c:v>2905.0140000000001</c:v>
                </c:pt>
                <c:pt idx="2042">
                  <c:v>2901.85</c:v>
                </c:pt>
                <c:pt idx="2043">
                  <c:v>2748.4319999999998</c:v>
                </c:pt>
                <c:pt idx="2044">
                  <c:v>2736.1030000000001</c:v>
                </c:pt>
                <c:pt idx="2045">
                  <c:v>2651.605</c:v>
                </c:pt>
                <c:pt idx="2046">
                  <c:v>2651.7249999999999</c:v>
                </c:pt>
                <c:pt idx="2047">
                  <c:v>2703.529</c:v>
                </c:pt>
                <c:pt idx="2048">
                  <c:v>2669.8919999999998</c:v>
                </c:pt>
                <c:pt idx="2049">
                  <c:v>2792.3969999999999</c:v>
                </c:pt>
                <c:pt idx="2050">
                  <c:v>2814.9470000000001</c:v>
                </c:pt>
                <c:pt idx="2051">
                  <c:v>2920.5459999999998</c:v>
                </c:pt>
                <c:pt idx="2052">
                  <c:v>2875.45</c:v>
                </c:pt>
                <c:pt idx="2053">
                  <c:v>2856.634</c:v>
                </c:pt>
                <c:pt idx="2054">
                  <c:v>2878.2559999999999</c:v>
                </c:pt>
                <c:pt idx="2055">
                  <c:v>2779.4479999999999</c:v>
                </c:pt>
                <c:pt idx="2056">
                  <c:v>2705.8670000000002</c:v>
                </c:pt>
                <c:pt idx="2057">
                  <c:v>2684.7779999999998</c:v>
                </c:pt>
                <c:pt idx="2058">
                  <c:v>2778.3670000000002</c:v>
                </c:pt>
                <c:pt idx="2059">
                  <c:v>2861.4180000000001</c:v>
                </c:pt>
                <c:pt idx="2060">
                  <c:v>2846.1170000000002</c:v>
                </c:pt>
                <c:pt idx="2061">
                  <c:v>2837.8490000000002</c:v>
                </c:pt>
                <c:pt idx="2062">
                  <c:v>2910.2919999999999</c:v>
                </c:pt>
                <c:pt idx="2063">
                  <c:v>2865.1010000000001</c:v>
                </c:pt>
                <c:pt idx="2064">
                  <c:v>2903.0120000000002</c:v>
                </c:pt>
                <c:pt idx="2065">
                  <c:v>2850.3110000000001</c:v>
                </c:pt>
                <c:pt idx="2066">
                  <c:v>2836.6680000000001</c:v>
                </c:pt>
                <c:pt idx="2067">
                  <c:v>2775.7170000000001</c:v>
                </c:pt>
                <c:pt idx="2068">
                  <c:v>2801.817</c:v>
                </c:pt>
                <c:pt idx="2069">
                  <c:v>2741.74</c:v>
                </c:pt>
                <c:pt idx="2070">
                  <c:v>2690.7460000000001</c:v>
                </c:pt>
                <c:pt idx="2071">
                  <c:v>2719.3679999999999</c:v>
                </c:pt>
                <c:pt idx="2072">
                  <c:v>2727.5770000000002</c:v>
                </c:pt>
                <c:pt idx="2073">
                  <c:v>2605.7190000000001</c:v>
                </c:pt>
                <c:pt idx="2074">
                  <c:v>2470.0740000000001</c:v>
                </c:pt>
                <c:pt idx="2075">
                  <c:v>2457.1979999999999</c:v>
                </c:pt>
                <c:pt idx="2076">
                  <c:v>2446.297</c:v>
                </c:pt>
                <c:pt idx="2077">
                  <c:v>2437.0819999999999</c:v>
                </c:pt>
                <c:pt idx="2078">
                  <c:v>2450.61</c:v>
                </c:pt>
                <c:pt idx="2079">
                  <c:v>2319.8679999999999</c:v>
                </c:pt>
                <c:pt idx="2080">
                  <c:v>2344.4690000000001</c:v>
                </c:pt>
                <c:pt idx="2081">
                  <c:v>2523.2820000000002</c:v>
                </c:pt>
                <c:pt idx="2082">
                  <c:v>2431.7159999999999</c:v>
                </c:pt>
                <c:pt idx="2083">
                  <c:v>2405.2260000000001</c:v>
                </c:pt>
                <c:pt idx="2084">
                  <c:v>2413.3739999999998</c:v>
                </c:pt>
                <c:pt idx="2085">
                  <c:v>2350.0839999999998</c:v>
                </c:pt>
                <c:pt idx="2086">
                  <c:v>2342.1469999999999</c:v>
                </c:pt>
                <c:pt idx="2087">
                  <c:v>2350.143</c:v>
                </c:pt>
                <c:pt idx="2088">
                  <c:v>2397.3690000000001</c:v>
                </c:pt>
                <c:pt idx="2089">
                  <c:v>2325.1350000000002</c:v>
                </c:pt>
                <c:pt idx="2090">
                  <c:v>2304.8910000000001</c:v>
                </c:pt>
                <c:pt idx="2091">
                  <c:v>2276.672</c:v>
                </c:pt>
                <c:pt idx="2092">
                  <c:v>2277.4110000000001</c:v>
                </c:pt>
                <c:pt idx="2093">
                  <c:v>2202.4459999999999</c:v>
                </c:pt>
                <c:pt idx="2094">
                  <c:v>2143.4209999999998</c:v>
                </c:pt>
                <c:pt idx="2095">
                  <c:v>2145.779</c:v>
                </c:pt>
                <c:pt idx="2096">
                  <c:v>2150.759</c:v>
                </c:pt>
                <c:pt idx="2097">
                  <c:v>2078.9810000000002</c:v>
                </c:pt>
                <c:pt idx="2098">
                  <c:v>2079.6729999999998</c:v>
                </c:pt>
                <c:pt idx="2099">
                  <c:v>1986.636</c:v>
                </c:pt>
                <c:pt idx="2100">
                  <c:v>1929.047</c:v>
                </c:pt>
                <c:pt idx="2101">
                  <c:v>1895.837</c:v>
                </c:pt>
                <c:pt idx="2102">
                  <c:v>2075.0909999999999</c:v>
                </c:pt>
                <c:pt idx="2103">
                  <c:v>2236.41</c:v>
                </c:pt>
                <c:pt idx="2104">
                  <c:v>2201.5100000000002</c:v>
                </c:pt>
                <c:pt idx="2105">
                  <c:v>2216.8110000000001</c:v>
                </c:pt>
                <c:pt idx="2106">
                  <c:v>2297.5010000000002</c:v>
                </c:pt>
                <c:pt idx="2107">
                  <c:v>2293.7840000000001</c:v>
                </c:pt>
                <c:pt idx="2108">
                  <c:v>2173.7379999999998</c:v>
                </c:pt>
                <c:pt idx="2109">
                  <c:v>2157.8389999999999</c:v>
                </c:pt>
                <c:pt idx="2110">
                  <c:v>2092.2240000000002</c:v>
                </c:pt>
                <c:pt idx="2111">
                  <c:v>2074.5830000000001</c:v>
                </c:pt>
                <c:pt idx="2112">
                  <c:v>2000.5719999999999</c:v>
                </c:pt>
                <c:pt idx="2113">
                  <c:v>2073.5680000000002</c:v>
                </c:pt>
                <c:pt idx="2114">
                  <c:v>2017.3209999999999</c:v>
                </c:pt>
                <c:pt idx="2115">
                  <c:v>1994.6669999999999</c:v>
                </c:pt>
                <c:pt idx="2116">
                  <c:v>1909.941</c:v>
                </c:pt>
                <c:pt idx="2117">
                  <c:v>1930.6510000000001</c:v>
                </c:pt>
                <c:pt idx="2118">
                  <c:v>1974.0060000000001</c:v>
                </c:pt>
                <c:pt idx="2119">
                  <c:v>1958.529</c:v>
                </c:pt>
                <c:pt idx="2120">
                  <c:v>1895.8219999999999</c:v>
                </c:pt>
                <c:pt idx="2121">
                  <c:v>1875.5609999999999</c:v>
                </c:pt>
                <c:pt idx="2122">
                  <c:v>1839.6210000000001</c:v>
                </c:pt>
                <c:pt idx="2123">
                  <c:v>1723.3510000000001</c:v>
                </c:pt>
                <c:pt idx="2124">
                  <c:v>1771.8209999999999</c:v>
                </c:pt>
                <c:pt idx="2125">
                  <c:v>1719.8119999999999</c:v>
                </c:pt>
                <c:pt idx="2126">
                  <c:v>1763.607</c:v>
                </c:pt>
                <c:pt idx="2127">
                  <c:v>1728.7860000000001</c:v>
                </c:pt>
                <c:pt idx="2128">
                  <c:v>1719.7739999999999</c:v>
                </c:pt>
                <c:pt idx="2129">
                  <c:v>1706.703</c:v>
                </c:pt>
                <c:pt idx="2130">
                  <c:v>1760.6089999999999</c:v>
                </c:pt>
                <c:pt idx="2131">
                  <c:v>1717.722</c:v>
                </c:pt>
                <c:pt idx="2132">
                  <c:v>1747.713</c:v>
                </c:pt>
                <c:pt idx="2133">
                  <c:v>1874.8009999999999</c:v>
                </c:pt>
                <c:pt idx="2134">
                  <c:v>1843.607</c:v>
                </c:pt>
                <c:pt idx="2135">
                  <c:v>1859.11</c:v>
                </c:pt>
                <c:pt idx="2136">
                  <c:v>1927.6130000000001</c:v>
                </c:pt>
                <c:pt idx="2137">
                  <c:v>1986.4380000000001</c:v>
                </c:pt>
                <c:pt idx="2138">
                  <c:v>2030.4849999999999</c:v>
                </c:pt>
                <c:pt idx="2139">
                  <c:v>1902.43</c:v>
                </c:pt>
                <c:pt idx="2140">
                  <c:v>2017.4739999999999</c:v>
                </c:pt>
                <c:pt idx="2141">
                  <c:v>1983.76</c:v>
                </c:pt>
                <c:pt idx="2142">
                  <c:v>1969.3889999999999</c:v>
                </c:pt>
                <c:pt idx="2143">
                  <c:v>1897.06</c:v>
                </c:pt>
                <c:pt idx="2144">
                  <c:v>1888.7149999999999</c:v>
                </c:pt>
                <c:pt idx="2145">
                  <c:v>1897.884</c:v>
                </c:pt>
                <c:pt idx="2146">
                  <c:v>1917.8610000000001</c:v>
                </c:pt>
                <c:pt idx="2147">
                  <c:v>1871.1559999999999</c:v>
                </c:pt>
                <c:pt idx="2148">
                  <c:v>1894.615</c:v>
                </c:pt>
                <c:pt idx="2149">
                  <c:v>1889.6379999999999</c:v>
                </c:pt>
                <c:pt idx="2150">
                  <c:v>1965.414</c:v>
                </c:pt>
                <c:pt idx="2151">
                  <c:v>2001.5039999999999</c:v>
                </c:pt>
                <c:pt idx="2152">
                  <c:v>2018.6559999999999</c:v>
                </c:pt>
                <c:pt idx="2153">
                  <c:v>2090.7730000000001</c:v>
                </c:pt>
                <c:pt idx="2154">
                  <c:v>2037.74</c:v>
                </c:pt>
                <c:pt idx="2155">
                  <c:v>2079.1170000000002</c:v>
                </c:pt>
                <c:pt idx="2156">
                  <c:v>2031.681</c:v>
                </c:pt>
                <c:pt idx="2157">
                  <c:v>1954.2149999999999</c:v>
                </c:pt>
                <c:pt idx="2158">
                  <c:v>1964.374</c:v>
                </c:pt>
                <c:pt idx="2159">
                  <c:v>1975.0060000000001</c:v>
                </c:pt>
                <c:pt idx="2160">
                  <c:v>1976.819</c:v>
                </c:pt>
                <c:pt idx="2161">
                  <c:v>2015.694</c:v>
                </c:pt>
                <c:pt idx="2162">
                  <c:v>2018.463</c:v>
                </c:pt>
                <c:pt idx="2163">
                  <c:v>1987.7550000000001</c:v>
                </c:pt>
                <c:pt idx="2164">
                  <c:v>1897.2249999999999</c:v>
                </c:pt>
                <c:pt idx="2165">
                  <c:v>1863.8</c:v>
                </c:pt>
                <c:pt idx="2166">
                  <c:v>1852.4190000000001</c:v>
                </c:pt>
                <c:pt idx="2167">
                  <c:v>1851.518</c:v>
                </c:pt>
                <c:pt idx="2168">
                  <c:v>1850.48</c:v>
                </c:pt>
                <c:pt idx="2169">
                  <c:v>1832.91</c:v>
                </c:pt>
                <c:pt idx="2170">
                  <c:v>1820.8050000000001</c:v>
                </c:pt>
                <c:pt idx="2171">
                  <c:v>1880.7159999999999</c:v>
                </c:pt>
                <c:pt idx="2172">
                  <c:v>1937.145</c:v>
                </c:pt>
                <c:pt idx="2173">
                  <c:v>1924.0119999999999</c:v>
                </c:pt>
                <c:pt idx="2174">
                  <c:v>1878.181</c:v>
                </c:pt>
                <c:pt idx="2175">
                  <c:v>1904.8610000000001</c:v>
                </c:pt>
                <c:pt idx="2176">
                  <c:v>1900.347</c:v>
                </c:pt>
                <c:pt idx="2177">
                  <c:v>1863.367</c:v>
                </c:pt>
                <c:pt idx="2178">
                  <c:v>1928.8689999999999</c:v>
                </c:pt>
                <c:pt idx="2179">
                  <c:v>1920.2059999999999</c:v>
                </c:pt>
                <c:pt idx="2180">
                  <c:v>1954.4380000000001</c:v>
                </c:pt>
                <c:pt idx="2181">
                  <c:v>1986.672</c:v>
                </c:pt>
                <c:pt idx="2182">
                  <c:v>1994.107</c:v>
                </c:pt>
                <c:pt idx="2183">
                  <c:v>1985.0160000000001</c:v>
                </c:pt>
                <c:pt idx="2184">
                  <c:v>2004.951</c:v>
                </c:pt>
                <c:pt idx="2185">
                  <c:v>1990.6569999999999</c:v>
                </c:pt>
                <c:pt idx="2186">
                  <c:v>2011.683</c:v>
                </c:pt>
                <c:pt idx="2187">
                  <c:v>2060.808</c:v>
                </c:pt>
                <c:pt idx="2188">
                  <c:v>2107.7489999999998</c:v>
                </c:pt>
                <c:pt idx="2189">
                  <c:v>2098.018</c:v>
                </c:pt>
                <c:pt idx="2190">
                  <c:v>2181.239</c:v>
                </c:pt>
                <c:pt idx="2191">
                  <c:v>2224.7139999999999</c:v>
                </c:pt>
                <c:pt idx="2192">
                  <c:v>2265.1610000000001</c:v>
                </c:pt>
                <c:pt idx="2193">
                  <c:v>2260.8200000000002</c:v>
                </c:pt>
                <c:pt idx="2194">
                  <c:v>2248.0909999999999</c:v>
                </c:pt>
                <c:pt idx="2195">
                  <c:v>2320.7919999999999</c:v>
                </c:pt>
                <c:pt idx="2196">
                  <c:v>2389.3870000000002</c:v>
                </c:pt>
                <c:pt idx="2197">
                  <c:v>2319.4409999999998</c:v>
                </c:pt>
                <c:pt idx="2198">
                  <c:v>2209.8620000000001</c:v>
                </c:pt>
                <c:pt idx="2199">
                  <c:v>2227.125</c:v>
                </c:pt>
                <c:pt idx="2200">
                  <c:v>2261.4780000000001</c:v>
                </c:pt>
                <c:pt idx="2201">
                  <c:v>2305.777</c:v>
                </c:pt>
                <c:pt idx="2202">
                  <c:v>2200.654</c:v>
                </c:pt>
                <c:pt idx="2203">
                  <c:v>2206.5740000000001</c:v>
                </c:pt>
                <c:pt idx="2204">
                  <c:v>2121.2510000000002</c:v>
                </c:pt>
                <c:pt idx="2205">
                  <c:v>2082.8519999999999</c:v>
                </c:pt>
                <c:pt idx="2206">
                  <c:v>2093.4470000000001</c:v>
                </c:pt>
                <c:pt idx="2207">
                  <c:v>2071.431</c:v>
                </c:pt>
                <c:pt idx="2208">
                  <c:v>2198.107</c:v>
                </c:pt>
                <c:pt idx="2209">
                  <c:v>2221.076</c:v>
                </c:pt>
                <c:pt idx="2210">
                  <c:v>2193.0070000000001</c:v>
                </c:pt>
                <c:pt idx="2211">
                  <c:v>2118.748</c:v>
                </c:pt>
                <c:pt idx="2212">
                  <c:v>2158.5680000000002</c:v>
                </c:pt>
                <c:pt idx="2213">
                  <c:v>2139.0250000000001</c:v>
                </c:pt>
                <c:pt idx="2214">
                  <c:v>2133.8809999999999</c:v>
                </c:pt>
                <c:pt idx="2215">
                  <c:v>2128.848</c:v>
                </c:pt>
                <c:pt idx="2216">
                  <c:v>2153.2910000000002</c:v>
                </c:pt>
                <c:pt idx="2217">
                  <c:v>2218.326</c:v>
                </c:pt>
                <c:pt idx="2218">
                  <c:v>2223.7249999999999</c:v>
                </c:pt>
                <c:pt idx="2219">
                  <c:v>2265.759</c:v>
                </c:pt>
                <c:pt idx="2220">
                  <c:v>2281.087</c:v>
                </c:pt>
                <c:pt idx="2221">
                  <c:v>2325.48</c:v>
                </c:pt>
                <c:pt idx="2222">
                  <c:v>2338.42</c:v>
                </c:pt>
                <c:pt idx="2223">
                  <c:v>2291.5549999999998</c:v>
                </c:pt>
                <c:pt idx="2224">
                  <c:v>2361.7040000000002</c:v>
                </c:pt>
                <c:pt idx="2225">
                  <c:v>2374.4380000000001</c:v>
                </c:pt>
                <c:pt idx="2226">
                  <c:v>2358.04</c:v>
                </c:pt>
                <c:pt idx="2227">
                  <c:v>2373.2130000000002</c:v>
                </c:pt>
                <c:pt idx="2228">
                  <c:v>2408.0169999999998</c:v>
                </c:pt>
                <c:pt idx="2229">
                  <c:v>2425.2910000000002</c:v>
                </c:pt>
                <c:pt idx="2230">
                  <c:v>2419.7779999999998</c:v>
                </c:pt>
                <c:pt idx="2231">
                  <c:v>2439.1819999999998</c:v>
                </c:pt>
                <c:pt idx="2232">
                  <c:v>2347.3850000000002</c:v>
                </c:pt>
                <c:pt idx="2233">
                  <c:v>2379.8760000000002</c:v>
                </c:pt>
                <c:pt idx="2234">
                  <c:v>2444.2260000000001</c:v>
                </c:pt>
                <c:pt idx="2235">
                  <c:v>2513.701</c:v>
                </c:pt>
                <c:pt idx="2236">
                  <c:v>2527.181</c:v>
                </c:pt>
                <c:pt idx="2237">
                  <c:v>2536.056</c:v>
                </c:pt>
                <c:pt idx="2238">
                  <c:v>2534.134</c:v>
                </c:pt>
                <c:pt idx="2239">
                  <c:v>2503.9349999999999</c:v>
                </c:pt>
                <c:pt idx="2240">
                  <c:v>2557.4560000000001</c:v>
                </c:pt>
                <c:pt idx="2241">
                  <c:v>2535.828</c:v>
                </c:pt>
                <c:pt idx="2242">
                  <c:v>2461.346</c:v>
                </c:pt>
                <c:pt idx="2243">
                  <c:v>2463.9540000000002</c:v>
                </c:pt>
                <c:pt idx="2244">
                  <c:v>2448.5949999999998</c:v>
                </c:pt>
                <c:pt idx="2245">
                  <c:v>2405.348</c:v>
                </c:pt>
                <c:pt idx="2246">
                  <c:v>2401.4380000000001</c:v>
                </c:pt>
                <c:pt idx="2247">
                  <c:v>2468.192</c:v>
                </c:pt>
                <c:pt idx="2248">
                  <c:v>2477.569</c:v>
                </c:pt>
                <c:pt idx="2249">
                  <c:v>2559.9110000000001</c:v>
                </c:pt>
                <c:pt idx="2250">
                  <c:v>2567.337</c:v>
                </c:pt>
                <c:pt idx="2251">
                  <c:v>2592.52</c:v>
                </c:pt>
                <c:pt idx="2252">
                  <c:v>2597.4470000000001</c:v>
                </c:pt>
                <c:pt idx="2253">
                  <c:v>2625.645</c:v>
                </c:pt>
                <c:pt idx="2254">
                  <c:v>2579.7469999999998</c:v>
                </c:pt>
                <c:pt idx="2255">
                  <c:v>2618.172</c:v>
                </c:pt>
                <c:pt idx="2256">
                  <c:v>2663.7660000000001</c:v>
                </c:pt>
                <c:pt idx="2257">
                  <c:v>2639.8870000000002</c:v>
                </c:pt>
                <c:pt idx="2258">
                  <c:v>2645.2629999999999</c:v>
                </c:pt>
                <c:pt idx="2259">
                  <c:v>2652.779</c:v>
                </c:pt>
                <c:pt idx="2260">
                  <c:v>2676.6819999999998</c:v>
                </c:pt>
                <c:pt idx="2261">
                  <c:v>2651.4140000000002</c:v>
                </c:pt>
                <c:pt idx="2262">
                  <c:v>2610.6219999999998</c:v>
                </c:pt>
                <c:pt idx="2263">
                  <c:v>2597.6010000000001</c:v>
                </c:pt>
                <c:pt idx="2264">
                  <c:v>2610.0100000000002</c:v>
                </c:pt>
                <c:pt idx="2265">
                  <c:v>2588.5749999999998</c:v>
                </c:pt>
                <c:pt idx="2266">
                  <c:v>2632.93</c:v>
                </c:pt>
                <c:pt idx="2267">
                  <c:v>2721.28</c:v>
                </c:pt>
                <c:pt idx="2268">
                  <c:v>2724.3020000000001</c:v>
                </c:pt>
                <c:pt idx="2269">
                  <c:v>2778.5889999999999</c:v>
                </c:pt>
                <c:pt idx="2270">
                  <c:v>2767.2440000000001</c:v>
                </c:pt>
                <c:pt idx="2271">
                  <c:v>2753.8910000000001</c:v>
                </c:pt>
                <c:pt idx="2272">
                  <c:v>2768.3359999999998</c:v>
                </c:pt>
                <c:pt idx="2273">
                  <c:v>2787.8870000000002</c:v>
                </c:pt>
                <c:pt idx="2274">
                  <c:v>2816.2469999999998</c:v>
                </c:pt>
                <c:pt idx="2275">
                  <c:v>2797.32</c:v>
                </c:pt>
                <c:pt idx="2276">
                  <c:v>2743.7620000000002</c:v>
                </c:pt>
                <c:pt idx="2277">
                  <c:v>2789.549</c:v>
                </c:pt>
                <c:pt idx="2278">
                  <c:v>2776.0219999999999</c:v>
                </c:pt>
                <c:pt idx="2279">
                  <c:v>2810.123</c:v>
                </c:pt>
                <c:pt idx="2280">
                  <c:v>2853.9029999999998</c:v>
                </c:pt>
                <c:pt idx="2281">
                  <c:v>2880.4920000000002</c:v>
                </c:pt>
                <c:pt idx="2282">
                  <c:v>2896.3020000000001</c:v>
                </c:pt>
                <c:pt idx="2283">
                  <c:v>2892.6970000000001</c:v>
                </c:pt>
                <c:pt idx="2284">
                  <c:v>2922.299</c:v>
                </c:pt>
                <c:pt idx="2285">
                  <c:v>2925.0459999999998</c:v>
                </c:pt>
                <c:pt idx="2286">
                  <c:v>2928.2109999999998</c:v>
                </c:pt>
                <c:pt idx="2287">
                  <c:v>2975.3139999999999</c:v>
                </c:pt>
                <c:pt idx="2288">
                  <c:v>2959.3620000000001</c:v>
                </c:pt>
                <c:pt idx="2289">
                  <c:v>3008.15</c:v>
                </c:pt>
                <c:pt idx="2290">
                  <c:v>3060.2539999999999</c:v>
                </c:pt>
                <c:pt idx="2291">
                  <c:v>3088.3670000000002</c:v>
                </c:pt>
                <c:pt idx="2292">
                  <c:v>3124.6669999999999</c:v>
                </c:pt>
                <c:pt idx="2293">
                  <c:v>3089.45</c:v>
                </c:pt>
                <c:pt idx="2294">
                  <c:v>3080.7739999999999</c:v>
                </c:pt>
                <c:pt idx="2295">
                  <c:v>3123.0349999999999</c:v>
                </c:pt>
                <c:pt idx="2296">
                  <c:v>3113.9319999999998</c:v>
                </c:pt>
                <c:pt idx="2297">
                  <c:v>3080.556</c:v>
                </c:pt>
                <c:pt idx="2298">
                  <c:v>3145.1570000000002</c:v>
                </c:pt>
                <c:pt idx="2299">
                  <c:v>3188.5509999999999</c:v>
                </c:pt>
                <c:pt idx="2300">
                  <c:v>3183.7420000000002</c:v>
                </c:pt>
                <c:pt idx="2301">
                  <c:v>3189.741</c:v>
                </c:pt>
                <c:pt idx="2302">
                  <c:v>3266.92</c:v>
                </c:pt>
                <c:pt idx="2303">
                  <c:v>3213.2060000000001</c:v>
                </c:pt>
                <c:pt idx="2304">
                  <c:v>3296.6149999999998</c:v>
                </c:pt>
                <c:pt idx="2305">
                  <c:v>3328.49</c:v>
                </c:pt>
                <c:pt idx="2306">
                  <c:v>3372.6030000000001</c:v>
                </c:pt>
                <c:pt idx="2307">
                  <c:v>3435.212</c:v>
                </c:pt>
                <c:pt idx="2308">
                  <c:v>3438.3710000000001</c:v>
                </c:pt>
                <c:pt idx="2309">
                  <c:v>3266.4319999999998</c:v>
                </c:pt>
                <c:pt idx="2310">
                  <c:v>3321.56</c:v>
                </c:pt>
                <c:pt idx="2311">
                  <c:v>3412.0619999999999</c:v>
                </c:pt>
                <c:pt idx="2312">
                  <c:v>3462.59</c:v>
                </c:pt>
                <c:pt idx="2313">
                  <c:v>3471.442</c:v>
                </c:pt>
                <c:pt idx="2314">
                  <c:v>3428.5010000000002</c:v>
                </c:pt>
                <c:pt idx="2315">
                  <c:v>3356.33</c:v>
                </c:pt>
                <c:pt idx="2316">
                  <c:v>3260.69</c:v>
                </c:pt>
                <c:pt idx="2317">
                  <c:v>3249.76</c:v>
                </c:pt>
                <c:pt idx="2318">
                  <c:v>3264.7260000000001</c:v>
                </c:pt>
                <c:pt idx="2319">
                  <c:v>3112.7190000000001</c:v>
                </c:pt>
                <c:pt idx="2320">
                  <c:v>3140.56</c:v>
                </c:pt>
                <c:pt idx="2321">
                  <c:v>3046.9720000000002</c:v>
                </c:pt>
                <c:pt idx="2322">
                  <c:v>2870.63</c:v>
                </c:pt>
                <c:pt idx="2323">
                  <c:v>2910.884</c:v>
                </c:pt>
                <c:pt idx="2324">
                  <c:v>2785.5839999999998</c:v>
                </c:pt>
                <c:pt idx="2325">
                  <c:v>2911.5819999999999</c:v>
                </c:pt>
                <c:pt idx="2326">
                  <c:v>2960.7710000000002</c:v>
                </c:pt>
                <c:pt idx="2327">
                  <c:v>2993.4290000000001</c:v>
                </c:pt>
                <c:pt idx="2328">
                  <c:v>2915.8029999999999</c:v>
                </c:pt>
                <c:pt idx="2329">
                  <c:v>2967.5949999999998</c:v>
                </c:pt>
                <c:pt idx="2330">
                  <c:v>2946.395</c:v>
                </c:pt>
                <c:pt idx="2331">
                  <c:v>2860.6880000000001</c:v>
                </c:pt>
                <c:pt idx="2332">
                  <c:v>2667.7449999999999</c:v>
                </c:pt>
                <c:pt idx="2333">
                  <c:v>2683.7240000000002</c:v>
                </c:pt>
                <c:pt idx="2334">
                  <c:v>2714.9740000000002</c:v>
                </c:pt>
                <c:pt idx="2335">
                  <c:v>2845.0239999999999</c:v>
                </c:pt>
                <c:pt idx="2336">
                  <c:v>2861.6089999999999</c:v>
                </c:pt>
                <c:pt idx="2337">
                  <c:v>2881.116</c:v>
                </c:pt>
                <c:pt idx="2338">
                  <c:v>2930.4749999999999</c:v>
                </c:pt>
                <c:pt idx="2339">
                  <c:v>2946.259</c:v>
                </c:pt>
                <c:pt idx="2340">
                  <c:v>2924.8829999999998</c:v>
                </c:pt>
                <c:pt idx="2341">
                  <c:v>2989.7919999999999</c:v>
                </c:pt>
                <c:pt idx="2342">
                  <c:v>3026.741</c:v>
                </c:pt>
                <c:pt idx="2343">
                  <c:v>3033.7280000000001</c:v>
                </c:pt>
                <c:pt idx="2344">
                  <c:v>2999.71</c:v>
                </c:pt>
                <c:pt idx="2345">
                  <c:v>3060.26</c:v>
                </c:pt>
                <c:pt idx="2346">
                  <c:v>2962.6669999999999</c:v>
                </c:pt>
                <c:pt idx="2347">
                  <c:v>2967.011</c:v>
                </c:pt>
                <c:pt idx="2348">
                  <c:v>2897.5529999999999</c:v>
                </c:pt>
                <c:pt idx="2349">
                  <c:v>2842.721</c:v>
                </c:pt>
                <c:pt idx="2350">
                  <c:v>2853.5540000000001</c:v>
                </c:pt>
                <c:pt idx="2351">
                  <c:v>2838.8420000000001</c:v>
                </c:pt>
                <c:pt idx="2352">
                  <c:v>2763.5250000000001</c:v>
                </c:pt>
                <c:pt idx="2353">
                  <c:v>2754.54</c:v>
                </c:pt>
                <c:pt idx="2354">
                  <c:v>2779.4259999999999</c:v>
                </c:pt>
                <c:pt idx="2355">
                  <c:v>2911.7150000000001</c:v>
                </c:pt>
                <c:pt idx="2356">
                  <c:v>2894.4830000000002</c:v>
                </c:pt>
                <c:pt idx="2357">
                  <c:v>2936.1909999999998</c:v>
                </c:pt>
                <c:pt idx="2358">
                  <c:v>2970.5320000000002</c:v>
                </c:pt>
                <c:pt idx="2359">
                  <c:v>2979.788</c:v>
                </c:pt>
                <c:pt idx="2360">
                  <c:v>2976.6329999999998</c:v>
                </c:pt>
                <c:pt idx="2361">
                  <c:v>3038.2730000000001</c:v>
                </c:pt>
                <c:pt idx="2362">
                  <c:v>3084.4540000000002</c:v>
                </c:pt>
                <c:pt idx="2363">
                  <c:v>3070.5889999999999</c:v>
                </c:pt>
                <c:pt idx="2364">
                  <c:v>3051.4119999999998</c:v>
                </c:pt>
                <c:pt idx="2365">
                  <c:v>3107.8470000000002</c:v>
                </c:pt>
                <c:pt idx="2366">
                  <c:v>3109.5659999999998</c:v>
                </c:pt>
                <c:pt idx="2367">
                  <c:v>3021.4589999999998</c:v>
                </c:pt>
                <c:pt idx="2368">
                  <c:v>3031.3290000000002</c:v>
                </c:pt>
                <c:pt idx="2369">
                  <c:v>2960.4659999999999</c:v>
                </c:pt>
                <c:pt idx="2370">
                  <c:v>2995.848</c:v>
                </c:pt>
                <c:pt idx="2371">
                  <c:v>3076.6489999999999</c:v>
                </c:pt>
                <c:pt idx="2372">
                  <c:v>3114.2269999999999</c:v>
                </c:pt>
                <c:pt idx="2373">
                  <c:v>3128.5369999999998</c:v>
                </c:pt>
                <c:pt idx="2374">
                  <c:v>3155.0529999999999</c:v>
                </c:pt>
                <c:pt idx="2375">
                  <c:v>3164.0369999999998</c:v>
                </c:pt>
                <c:pt idx="2376">
                  <c:v>3175.585</c:v>
                </c:pt>
                <c:pt idx="2377">
                  <c:v>3178.61</c:v>
                </c:pt>
                <c:pt idx="2378">
                  <c:v>3175.192</c:v>
                </c:pt>
                <c:pt idx="2379">
                  <c:v>3172.9450000000002</c:v>
                </c:pt>
                <c:pt idx="2380">
                  <c:v>3187.6469999999999</c:v>
                </c:pt>
                <c:pt idx="2381">
                  <c:v>3275.0479999999998</c:v>
                </c:pt>
                <c:pt idx="2382">
                  <c:v>3282.8890000000001</c:v>
                </c:pt>
                <c:pt idx="2383">
                  <c:v>3303.2339999999999</c:v>
                </c:pt>
                <c:pt idx="2384">
                  <c:v>3320.6120000000001</c:v>
                </c:pt>
                <c:pt idx="2385">
                  <c:v>3308.346</c:v>
                </c:pt>
                <c:pt idx="2386">
                  <c:v>3338.663</c:v>
                </c:pt>
                <c:pt idx="2387">
                  <c:v>3223.5259999999998</c:v>
                </c:pt>
                <c:pt idx="2388">
                  <c:v>3290.165</c:v>
                </c:pt>
                <c:pt idx="2389">
                  <c:v>3170.98</c:v>
                </c:pt>
                <c:pt idx="2390">
                  <c:v>3096.2649999999999</c:v>
                </c:pt>
                <c:pt idx="2391">
                  <c:v>3195.3009999999999</c:v>
                </c:pt>
                <c:pt idx="2392">
                  <c:v>3235.3629999999998</c:v>
                </c:pt>
                <c:pt idx="2393">
                  <c:v>3269.752</c:v>
                </c:pt>
                <c:pt idx="2394">
                  <c:v>3264.6280000000002</c:v>
                </c:pt>
                <c:pt idx="2395">
                  <c:v>3317.0439999999999</c:v>
                </c:pt>
                <c:pt idx="2396">
                  <c:v>3331.8969999999999</c:v>
                </c:pt>
                <c:pt idx="2397">
                  <c:v>3296.6640000000002</c:v>
                </c:pt>
                <c:pt idx="2398">
                  <c:v>3239.5680000000002</c:v>
                </c:pt>
                <c:pt idx="2399">
                  <c:v>3254.2640000000001</c:v>
                </c:pt>
                <c:pt idx="2400">
                  <c:v>3247.3180000000002</c:v>
                </c:pt>
                <c:pt idx="2401">
                  <c:v>3302.904</c:v>
                </c:pt>
                <c:pt idx="2402">
                  <c:v>3274.46</c:v>
                </c:pt>
                <c:pt idx="2403">
                  <c:v>3255.2130000000002</c:v>
                </c:pt>
                <c:pt idx="2404">
                  <c:v>3179.078</c:v>
                </c:pt>
                <c:pt idx="2405">
                  <c:v>3113.886</c:v>
                </c:pt>
                <c:pt idx="2406">
                  <c:v>3122.973</c:v>
                </c:pt>
                <c:pt idx="2407">
                  <c:v>3050.52</c:v>
                </c:pt>
                <c:pt idx="2408">
                  <c:v>3073.777</c:v>
                </c:pt>
                <c:pt idx="2409">
                  <c:v>3153.41</c:v>
                </c:pt>
                <c:pt idx="2410">
                  <c:v>3141.3530000000001</c:v>
                </c:pt>
                <c:pt idx="2411">
                  <c:v>3188.7849999999999</c:v>
                </c:pt>
                <c:pt idx="2412">
                  <c:v>3211.761</c:v>
                </c:pt>
                <c:pt idx="2413">
                  <c:v>3262.6</c:v>
                </c:pt>
                <c:pt idx="2414">
                  <c:v>3277.1390000000001</c:v>
                </c:pt>
              </c:numCache>
            </c:numRef>
          </c:val>
          <c:smooth val="0"/>
          <c:extLst>
            <c:ext xmlns:c16="http://schemas.microsoft.com/office/drawing/2014/chart" uri="{C3380CC4-5D6E-409C-BE32-E72D297353CC}">
              <c16:uniqueId val="{00000000-AD07-43F1-92D2-FAD2B8F76266}"/>
            </c:ext>
          </c:extLst>
        </c:ser>
        <c:dLbls>
          <c:showLegendKey val="0"/>
          <c:showVal val="0"/>
          <c:showCatName val="0"/>
          <c:showSerName val="0"/>
          <c:showPercent val="0"/>
          <c:showBubbleSize val="0"/>
        </c:dLbls>
        <c:smooth val="0"/>
        <c:axId val="179418352"/>
        <c:axId val="120572048"/>
      </c:lineChart>
      <c:dateAx>
        <c:axId val="17941835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0572048"/>
        <c:crosses val="autoZero"/>
        <c:auto val="1"/>
        <c:lblOffset val="100"/>
        <c:baseTimeUnit val="days"/>
      </c:dateAx>
      <c:valAx>
        <c:axId val="12057204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941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China's Monthly Inflation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cpi</c:v>
                </c:pt>
              </c:strCache>
            </c:strRef>
          </c:tx>
          <c:spPr>
            <a:ln w="28575" cap="rnd">
              <a:solidFill>
                <a:schemeClr val="accent1"/>
              </a:solidFill>
              <a:round/>
            </a:ln>
            <a:effectLst/>
          </c:spPr>
          <c:marker>
            <c:symbol val="none"/>
          </c:marker>
          <c:cat>
            <c:numRef>
              <c:f>Sheet1!$A$206:$A$337</c:f>
              <c:numCache>
                <c:formatCode>yyyy\-mm;@</c:formatCode>
                <c:ptCount val="132"/>
                <c:pt idx="0">
                  <c:v>38017</c:v>
                </c:pt>
                <c:pt idx="1">
                  <c:v>38046</c:v>
                </c:pt>
                <c:pt idx="2">
                  <c:v>38077</c:v>
                </c:pt>
                <c:pt idx="3">
                  <c:v>38107</c:v>
                </c:pt>
                <c:pt idx="4">
                  <c:v>38138</c:v>
                </c:pt>
                <c:pt idx="5">
                  <c:v>38168</c:v>
                </c:pt>
                <c:pt idx="6">
                  <c:v>38199</c:v>
                </c:pt>
                <c:pt idx="7">
                  <c:v>38230</c:v>
                </c:pt>
                <c:pt idx="8">
                  <c:v>38260</c:v>
                </c:pt>
                <c:pt idx="9">
                  <c:v>38291</c:v>
                </c:pt>
                <c:pt idx="10">
                  <c:v>38321</c:v>
                </c:pt>
                <c:pt idx="11">
                  <c:v>38352</c:v>
                </c:pt>
                <c:pt idx="12">
                  <c:v>38383</c:v>
                </c:pt>
                <c:pt idx="13">
                  <c:v>38411</c:v>
                </c:pt>
                <c:pt idx="14">
                  <c:v>38442</c:v>
                </c:pt>
                <c:pt idx="15">
                  <c:v>38472</c:v>
                </c:pt>
                <c:pt idx="16">
                  <c:v>38503</c:v>
                </c:pt>
                <c:pt idx="17">
                  <c:v>38533</c:v>
                </c:pt>
                <c:pt idx="18">
                  <c:v>38564</c:v>
                </c:pt>
                <c:pt idx="19">
                  <c:v>38595</c:v>
                </c:pt>
                <c:pt idx="20">
                  <c:v>38625</c:v>
                </c:pt>
                <c:pt idx="21">
                  <c:v>38656</c:v>
                </c:pt>
                <c:pt idx="22">
                  <c:v>38686</c:v>
                </c:pt>
                <c:pt idx="23">
                  <c:v>38717</c:v>
                </c:pt>
                <c:pt idx="24">
                  <c:v>38748</c:v>
                </c:pt>
                <c:pt idx="25">
                  <c:v>38776</c:v>
                </c:pt>
                <c:pt idx="26">
                  <c:v>38807</c:v>
                </c:pt>
                <c:pt idx="27">
                  <c:v>38837</c:v>
                </c:pt>
                <c:pt idx="28">
                  <c:v>38868</c:v>
                </c:pt>
                <c:pt idx="29">
                  <c:v>38898</c:v>
                </c:pt>
                <c:pt idx="30">
                  <c:v>38929</c:v>
                </c:pt>
                <c:pt idx="31">
                  <c:v>38960</c:v>
                </c:pt>
                <c:pt idx="32">
                  <c:v>38990</c:v>
                </c:pt>
                <c:pt idx="33">
                  <c:v>39021</c:v>
                </c:pt>
                <c:pt idx="34">
                  <c:v>39051</c:v>
                </c:pt>
                <c:pt idx="35">
                  <c:v>39082</c:v>
                </c:pt>
                <c:pt idx="36">
                  <c:v>39113</c:v>
                </c:pt>
                <c:pt idx="37">
                  <c:v>39141</c:v>
                </c:pt>
                <c:pt idx="38">
                  <c:v>39172</c:v>
                </c:pt>
                <c:pt idx="39">
                  <c:v>39202</c:v>
                </c:pt>
                <c:pt idx="40">
                  <c:v>39233</c:v>
                </c:pt>
                <c:pt idx="41">
                  <c:v>39263</c:v>
                </c:pt>
                <c:pt idx="42">
                  <c:v>39294</c:v>
                </c:pt>
                <c:pt idx="43">
                  <c:v>39325</c:v>
                </c:pt>
                <c:pt idx="44">
                  <c:v>39355</c:v>
                </c:pt>
                <c:pt idx="45">
                  <c:v>39386</c:v>
                </c:pt>
                <c:pt idx="46">
                  <c:v>39416</c:v>
                </c:pt>
                <c:pt idx="47">
                  <c:v>39447</c:v>
                </c:pt>
                <c:pt idx="48">
                  <c:v>39478</c:v>
                </c:pt>
                <c:pt idx="49">
                  <c:v>39507</c:v>
                </c:pt>
                <c:pt idx="50">
                  <c:v>39538</c:v>
                </c:pt>
                <c:pt idx="51">
                  <c:v>39568</c:v>
                </c:pt>
                <c:pt idx="52">
                  <c:v>39599</c:v>
                </c:pt>
                <c:pt idx="53">
                  <c:v>39629</c:v>
                </c:pt>
                <c:pt idx="54">
                  <c:v>39660</c:v>
                </c:pt>
                <c:pt idx="55">
                  <c:v>39691</c:v>
                </c:pt>
                <c:pt idx="56">
                  <c:v>39721</c:v>
                </c:pt>
                <c:pt idx="57">
                  <c:v>39752</c:v>
                </c:pt>
                <c:pt idx="58">
                  <c:v>39782</c:v>
                </c:pt>
                <c:pt idx="59">
                  <c:v>39813</c:v>
                </c:pt>
                <c:pt idx="60">
                  <c:v>39844</c:v>
                </c:pt>
                <c:pt idx="61">
                  <c:v>39872</c:v>
                </c:pt>
                <c:pt idx="62">
                  <c:v>39903</c:v>
                </c:pt>
                <c:pt idx="63">
                  <c:v>39933</c:v>
                </c:pt>
                <c:pt idx="64">
                  <c:v>39964</c:v>
                </c:pt>
                <c:pt idx="65">
                  <c:v>39994</c:v>
                </c:pt>
                <c:pt idx="66">
                  <c:v>40025</c:v>
                </c:pt>
                <c:pt idx="67">
                  <c:v>40056</c:v>
                </c:pt>
                <c:pt idx="68">
                  <c:v>40086</c:v>
                </c:pt>
                <c:pt idx="69">
                  <c:v>40117</c:v>
                </c:pt>
                <c:pt idx="70">
                  <c:v>40147</c:v>
                </c:pt>
                <c:pt idx="71">
                  <c:v>40178</c:v>
                </c:pt>
                <c:pt idx="72">
                  <c:v>40209</c:v>
                </c:pt>
                <c:pt idx="73">
                  <c:v>40237</c:v>
                </c:pt>
                <c:pt idx="74">
                  <c:v>40268</c:v>
                </c:pt>
                <c:pt idx="75">
                  <c:v>40298</c:v>
                </c:pt>
                <c:pt idx="76">
                  <c:v>40329</c:v>
                </c:pt>
                <c:pt idx="77">
                  <c:v>40359</c:v>
                </c:pt>
                <c:pt idx="78">
                  <c:v>40390</c:v>
                </c:pt>
                <c:pt idx="79">
                  <c:v>40421</c:v>
                </c:pt>
                <c:pt idx="80">
                  <c:v>40451</c:v>
                </c:pt>
                <c:pt idx="81">
                  <c:v>40482</c:v>
                </c:pt>
                <c:pt idx="82">
                  <c:v>40512</c:v>
                </c:pt>
                <c:pt idx="83">
                  <c:v>40543</c:v>
                </c:pt>
                <c:pt idx="84">
                  <c:v>40574</c:v>
                </c:pt>
                <c:pt idx="85">
                  <c:v>40602</c:v>
                </c:pt>
                <c:pt idx="86">
                  <c:v>40633</c:v>
                </c:pt>
                <c:pt idx="87">
                  <c:v>40663</c:v>
                </c:pt>
                <c:pt idx="88">
                  <c:v>40694</c:v>
                </c:pt>
                <c:pt idx="89">
                  <c:v>40724</c:v>
                </c:pt>
                <c:pt idx="90">
                  <c:v>40755</c:v>
                </c:pt>
                <c:pt idx="91">
                  <c:v>40786</c:v>
                </c:pt>
                <c:pt idx="92">
                  <c:v>40816</c:v>
                </c:pt>
                <c:pt idx="93">
                  <c:v>40847</c:v>
                </c:pt>
                <c:pt idx="94">
                  <c:v>40877</c:v>
                </c:pt>
                <c:pt idx="95">
                  <c:v>40908</c:v>
                </c:pt>
                <c:pt idx="96">
                  <c:v>40939</c:v>
                </c:pt>
                <c:pt idx="97">
                  <c:v>40968</c:v>
                </c:pt>
                <c:pt idx="98">
                  <c:v>40999</c:v>
                </c:pt>
                <c:pt idx="99">
                  <c:v>41029</c:v>
                </c:pt>
                <c:pt idx="100">
                  <c:v>41060</c:v>
                </c:pt>
                <c:pt idx="101">
                  <c:v>41090</c:v>
                </c:pt>
                <c:pt idx="102">
                  <c:v>41121</c:v>
                </c:pt>
                <c:pt idx="103">
                  <c:v>41152</c:v>
                </c:pt>
                <c:pt idx="104">
                  <c:v>41182</c:v>
                </c:pt>
                <c:pt idx="105">
                  <c:v>41213</c:v>
                </c:pt>
                <c:pt idx="106">
                  <c:v>41243</c:v>
                </c:pt>
                <c:pt idx="107">
                  <c:v>41274</c:v>
                </c:pt>
                <c:pt idx="108">
                  <c:v>41305</c:v>
                </c:pt>
                <c:pt idx="109">
                  <c:v>41333</c:v>
                </c:pt>
                <c:pt idx="110">
                  <c:v>41364</c:v>
                </c:pt>
                <c:pt idx="111">
                  <c:v>41394</c:v>
                </c:pt>
                <c:pt idx="112">
                  <c:v>41425</c:v>
                </c:pt>
                <c:pt idx="113">
                  <c:v>41455</c:v>
                </c:pt>
                <c:pt idx="114">
                  <c:v>41486</c:v>
                </c:pt>
                <c:pt idx="115">
                  <c:v>41517</c:v>
                </c:pt>
                <c:pt idx="116">
                  <c:v>41547</c:v>
                </c:pt>
                <c:pt idx="117">
                  <c:v>41578</c:v>
                </c:pt>
                <c:pt idx="118">
                  <c:v>41608</c:v>
                </c:pt>
                <c:pt idx="119">
                  <c:v>41639</c:v>
                </c:pt>
                <c:pt idx="120">
                  <c:v>41670</c:v>
                </c:pt>
                <c:pt idx="121">
                  <c:v>41698</c:v>
                </c:pt>
                <c:pt idx="122">
                  <c:v>41729</c:v>
                </c:pt>
                <c:pt idx="123">
                  <c:v>41759</c:v>
                </c:pt>
                <c:pt idx="124">
                  <c:v>41790</c:v>
                </c:pt>
                <c:pt idx="125">
                  <c:v>41820</c:v>
                </c:pt>
                <c:pt idx="126">
                  <c:v>41851</c:v>
                </c:pt>
                <c:pt idx="127">
                  <c:v>41882</c:v>
                </c:pt>
                <c:pt idx="128">
                  <c:v>41912</c:v>
                </c:pt>
                <c:pt idx="129">
                  <c:v>41943</c:v>
                </c:pt>
                <c:pt idx="130">
                  <c:v>41973</c:v>
                </c:pt>
                <c:pt idx="131">
                  <c:v>42004</c:v>
                </c:pt>
              </c:numCache>
            </c:numRef>
          </c:cat>
          <c:val>
            <c:numRef>
              <c:f>Sheet1!$B$206:$B$337</c:f>
              <c:numCache>
                <c:formatCode>###,###,###,###,##0.00_ </c:formatCode>
                <c:ptCount val="132"/>
                <c:pt idx="0">
                  <c:v>3.2</c:v>
                </c:pt>
                <c:pt idx="1">
                  <c:v>2.1</c:v>
                </c:pt>
                <c:pt idx="2">
                  <c:v>3</c:v>
                </c:pt>
                <c:pt idx="3">
                  <c:v>3.8</c:v>
                </c:pt>
                <c:pt idx="4">
                  <c:v>4.4000000000000004</c:v>
                </c:pt>
                <c:pt idx="5">
                  <c:v>5</c:v>
                </c:pt>
                <c:pt idx="6">
                  <c:v>5.3</c:v>
                </c:pt>
                <c:pt idx="7">
                  <c:v>5.3</c:v>
                </c:pt>
                <c:pt idx="8">
                  <c:v>5.2</c:v>
                </c:pt>
                <c:pt idx="9">
                  <c:v>4.3</c:v>
                </c:pt>
                <c:pt idx="10">
                  <c:v>2.8</c:v>
                </c:pt>
                <c:pt idx="11">
                  <c:v>2.4</c:v>
                </c:pt>
                <c:pt idx="12">
                  <c:v>1.9</c:v>
                </c:pt>
                <c:pt idx="13">
                  <c:v>3.9</c:v>
                </c:pt>
                <c:pt idx="14">
                  <c:v>2.7</c:v>
                </c:pt>
                <c:pt idx="15">
                  <c:v>1.8</c:v>
                </c:pt>
                <c:pt idx="16">
                  <c:v>1.8</c:v>
                </c:pt>
                <c:pt idx="17">
                  <c:v>1.6</c:v>
                </c:pt>
                <c:pt idx="18">
                  <c:v>1.8</c:v>
                </c:pt>
                <c:pt idx="19">
                  <c:v>1.3</c:v>
                </c:pt>
                <c:pt idx="20">
                  <c:v>0.9</c:v>
                </c:pt>
                <c:pt idx="21">
                  <c:v>1.2</c:v>
                </c:pt>
                <c:pt idx="22">
                  <c:v>1.3</c:v>
                </c:pt>
                <c:pt idx="23">
                  <c:v>1.6</c:v>
                </c:pt>
                <c:pt idx="24">
                  <c:v>1.9</c:v>
                </c:pt>
                <c:pt idx="25">
                  <c:v>0.9</c:v>
                </c:pt>
                <c:pt idx="26">
                  <c:v>0.8</c:v>
                </c:pt>
                <c:pt idx="27">
                  <c:v>1.2</c:v>
                </c:pt>
                <c:pt idx="28">
                  <c:v>1.4</c:v>
                </c:pt>
                <c:pt idx="29">
                  <c:v>1.5</c:v>
                </c:pt>
                <c:pt idx="30">
                  <c:v>1</c:v>
                </c:pt>
                <c:pt idx="31">
                  <c:v>1.3</c:v>
                </c:pt>
                <c:pt idx="32">
                  <c:v>1.5</c:v>
                </c:pt>
                <c:pt idx="33">
                  <c:v>1.4</c:v>
                </c:pt>
                <c:pt idx="34">
                  <c:v>1.9</c:v>
                </c:pt>
                <c:pt idx="35">
                  <c:v>2.8</c:v>
                </c:pt>
                <c:pt idx="36">
                  <c:v>2.2000000000000002</c:v>
                </c:pt>
                <c:pt idx="37">
                  <c:v>2.7</c:v>
                </c:pt>
                <c:pt idx="38">
                  <c:v>3.3</c:v>
                </c:pt>
                <c:pt idx="39">
                  <c:v>3</c:v>
                </c:pt>
                <c:pt idx="40">
                  <c:v>3.4</c:v>
                </c:pt>
                <c:pt idx="41">
                  <c:v>4.4000000000000004</c:v>
                </c:pt>
                <c:pt idx="42">
                  <c:v>5.6</c:v>
                </c:pt>
                <c:pt idx="43">
                  <c:v>6.5</c:v>
                </c:pt>
                <c:pt idx="44">
                  <c:v>6.2</c:v>
                </c:pt>
                <c:pt idx="45">
                  <c:v>6.5</c:v>
                </c:pt>
                <c:pt idx="46">
                  <c:v>6.9</c:v>
                </c:pt>
                <c:pt idx="47">
                  <c:v>6.5</c:v>
                </c:pt>
                <c:pt idx="48">
                  <c:v>7.1</c:v>
                </c:pt>
                <c:pt idx="49">
                  <c:v>8.6999999999999993</c:v>
                </c:pt>
                <c:pt idx="50">
                  <c:v>8.3000000000000007</c:v>
                </c:pt>
                <c:pt idx="51">
                  <c:v>8.5</c:v>
                </c:pt>
                <c:pt idx="52">
                  <c:v>7.7</c:v>
                </c:pt>
                <c:pt idx="53">
                  <c:v>7.1</c:v>
                </c:pt>
                <c:pt idx="54">
                  <c:v>6.3</c:v>
                </c:pt>
                <c:pt idx="55">
                  <c:v>4.9000000000000004</c:v>
                </c:pt>
                <c:pt idx="56">
                  <c:v>4.5999999999999996</c:v>
                </c:pt>
                <c:pt idx="57">
                  <c:v>4</c:v>
                </c:pt>
                <c:pt idx="58">
                  <c:v>2.4</c:v>
                </c:pt>
                <c:pt idx="59">
                  <c:v>1.2</c:v>
                </c:pt>
                <c:pt idx="60">
                  <c:v>1</c:v>
                </c:pt>
                <c:pt idx="61">
                  <c:v>-1.6</c:v>
                </c:pt>
                <c:pt idx="62">
                  <c:v>-1.2</c:v>
                </c:pt>
                <c:pt idx="63">
                  <c:v>-1.5</c:v>
                </c:pt>
                <c:pt idx="64">
                  <c:v>-1.4</c:v>
                </c:pt>
                <c:pt idx="65">
                  <c:v>-1.7</c:v>
                </c:pt>
                <c:pt idx="66">
                  <c:v>-1.8</c:v>
                </c:pt>
                <c:pt idx="67">
                  <c:v>-1.2</c:v>
                </c:pt>
                <c:pt idx="68">
                  <c:v>-0.8</c:v>
                </c:pt>
                <c:pt idx="69">
                  <c:v>-0.5</c:v>
                </c:pt>
                <c:pt idx="70">
                  <c:v>0.6</c:v>
                </c:pt>
                <c:pt idx="71">
                  <c:v>1.9</c:v>
                </c:pt>
                <c:pt idx="72">
                  <c:v>1.5</c:v>
                </c:pt>
                <c:pt idx="73">
                  <c:v>2.7</c:v>
                </c:pt>
                <c:pt idx="74">
                  <c:v>2.4</c:v>
                </c:pt>
                <c:pt idx="75">
                  <c:v>2.8</c:v>
                </c:pt>
                <c:pt idx="76">
                  <c:v>3.1</c:v>
                </c:pt>
                <c:pt idx="77">
                  <c:v>2.9</c:v>
                </c:pt>
                <c:pt idx="78">
                  <c:v>3.3</c:v>
                </c:pt>
                <c:pt idx="79">
                  <c:v>3.5</c:v>
                </c:pt>
                <c:pt idx="80">
                  <c:v>3.6</c:v>
                </c:pt>
                <c:pt idx="81">
                  <c:v>4.4000000000000004</c:v>
                </c:pt>
                <c:pt idx="82">
                  <c:v>5.0999999999999996</c:v>
                </c:pt>
                <c:pt idx="83">
                  <c:v>4.5999999999999996</c:v>
                </c:pt>
                <c:pt idx="84">
                  <c:v>4.9000000000000004</c:v>
                </c:pt>
                <c:pt idx="85">
                  <c:v>4.944</c:v>
                </c:pt>
                <c:pt idx="86">
                  <c:v>5.383</c:v>
                </c:pt>
                <c:pt idx="87">
                  <c:v>5.3440000000000003</c:v>
                </c:pt>
                <c:pt idx="88">
                  <c:v>5.5149999999999997</c:v>
                </c:pt>
                <c:pt idx="89">
                  <c:v>6.3550000000000004</c:v>
                </c:pt>
                <c:pt idx="90">
                  <c:v>6.4509999999999996</c:v>
                </c:pt>
                <c:pt idx="91">
                  <c:v>6.1509999999999998</c:v>
                </c:pt>
                <c:pt idx="92">
                  <c:v>6.0670000000000002</c:v>
                </c:pt>
                <c:pt idx="93">
                  <c:v>5.4950000000000001</c:v>
                </c:pt>
                <c:pt idx="94">
                  <c:v>4.2249999999999996</c:v>
                </c:pt>
                <c:pt idx="95">
                  <c:v>4.07</c:v>
                </c:pt>
                <c:pt idx="96">
                  <c:v>4.5</c:v>
                </c:pt>
                <c:pt idx="97">
                  <c:v>3.2</c:v>
                </c:pt>
                <c:pt idx="98">
                  <c:v>3.6</c:v>
                </c:pt>
                <c:pt idx="99">
                  <c:v>3.4</c:v>
                </c:pt>
                <c:pt idx="100">
                  <c:v>3</c:v>
                </c:pt>
                <c:pt idx="101">
                  <c:v>2.2000000000000002</c:v>
                </c:pt>
                <c:pt idx="102">
                  <c:v>1.8</c:v>
                </c:pt>
                <c:pt idx="103">
                  <c:v>2</c:v>
                </c:pt>
                <c:pt idx="104">
                  <c:v>1.9</c:v>
                </c:pt>
                <c:pt idx="105">
                  <c:v>1.7</c:v>
                </c:pt>
                <c:pt idx="106">
                  <c:v>2</c:v>
                </c:pt>
                <c:pt idx="107">
                  <c:v>2.5</c:v>
                </c:pt>
                <c:pt idx="108">
                  <c:v>2.0305</c:v>
                </c:pt>
                <c:pt idx="109">
                  <c:v>3.2198000000000002</c:v>
                </c:pt>
                <c:pt idx="110">
                  <c:v>2.0695999999999999</c:v>
                </c:pt>
                <c:pt idx="111">
                  <c:v>2.3860999999999999</c:v>
                </c:pt>
                <c:pt idx="112">
                  <c:v>2.0981000000000001</c:v>
                </c:pt>
                <c:pt idx="113">
                  <c:v>2.6684000000000001</c:v>
                </c:pt>
                <c:pt idx="114">
                  <c:v>2.6741000000000001</c:v>
                </c:pt>
                <c:pt idx="115">
                  <c:v>2.5666000000000002</c:v>
                </c:pt>
                <c:pt idx="116">
                  <c:v>3.0518999999999998</c:v>
                </c:pt>
                <c:pt idx="117">
                  <c:v>3.2058</c:v>
                </c:pt>
                <c:pt idx="118">
                  <c:v>3.0179999999999998</c:v>
                </c:pt>
                <c:pt idx="119">
                  <c:v>2.4986999999999999</c:v>
                </c:pt>
                <c:pt idx="120">
                  <c:v>2.4861</c:v>
                </c:pt>
                <c:pt idx="121">
                  <c:v>1.9511000000000001</c:v>
                </c:pt>
                <c:pt idx="122">
                  <c:v>2.3847999999999998</c:v>
                </c:pt>
                <c:pt idx="123">
                  <c:v>1.8013999999999999</c:v>
                </c:pt>
                <c:pt idx="124">
                  <c:v>2.4773000000000001</c:v>
                </c:pt>
                <c:pt idx="125">
                  <c:v>2.3361000000000001</c:v>
                </c:pt>
                <c:pt idx="126">
                  <c:v>2.2852000000000001</c:v>
                </c:pt>
                <c:pt idx="127">
                  <c:v>1.9908999999999999</c:v>
                </c:pt>
                <c:pt idx="128">
                  <c:v>1.6274999999999999</c:v>
                </c:pt>
                <c:pt idx="129">
                  <c:v>1.6011</c:v>
                </c:pt>
                <c:pt idx="130">
                  <c:v>1.4393</c:v>
                </c:pt>
                <c:pt idx="131">
                  <c:v>1.5056</c:v>
                </c:pt>
              </c:numCache>
            </c:numRef>
          </c:val>
          <c:smooth val="0"/>
          <c:extLst>
            <c:ext xmlns:c16="http://schemas.microsoft.com/office/drawing/2014/chart" uri="{C3380CC4-5D6E-409C-BE32-E72D297353CC}">
              <c16:uniqueId val="{00000000-9B97-410C-9E57-BE254D5F1348}"/>
            </c:ext>
          </c:extLst>
        </c:ser>
        <c:dLbls>
          <c:showLegendKey val="0"/>
          <c:showVal val="0"/>
          <c:showCatName val="0"/>
          <c:showSerName val="0"/>
          <c:showPercent val="0"/>
          <c:showBubbleSize val="0"/>
        </c:dLbls>
        <c:smooth val="0"/>
        <c:axId val="257729008"/>
        <c:axId val="2076603312"/>
      </c:lineChart>
      <c:dateAx>
        <c:axId val="257729008"/>
        <c:scaling>
          <c:orientation val="minMax"/>
        </c:scaling>
        <c:delete val="0"/>
        <c:axPos val="b"/>
        <c:numFmt formatCode="yyyy\-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6603312"/>
        <c:crossesAt val="-5"/>
        <c:auto val="1"/>
        <c:lblOffset val="100"/>
        <c:baseTimeUnit val="months"/>
      </c:dateAx>
      <c:valAx>
        <c:axId val="207660331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5772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7972A-A2E7-401C-B515-59EEC69CF95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CN" altLang="en-US"/>
        </a:p>
      </dgm:t>
    </dgm:pt>
    <dgm:pt modelId="{90A27836-7A81-420C-8383-9BCCE6BEC7AA}">
      <dgm:prSet phldrT="[文本]" custT="1"/>
      <dgm:spPr/>
      <dgm:t>
        <a:bodyPr/>
        <a:lstStyle/>
        <a:p>
          <a:r>
            <a:rPr lang="zh-CN" altLang="en-US" sz="1800" dirty="0"/>
            <a:t>对冲融资</a:t>
          </a:r>
        </a:p>
      </dgm:t>
    </dgm:pt>
    <dgm:pt modelId="{D68329E4-1F58-47F0-BB08-8D6612046A57}" type="parTrans" cxnId="{A8517569-86A8-4E36-B16A-58D4A2373E85}">
      <dgm:prSet/>
      <dgm:spPr/>
      <dgm:t>
        <a:bodyPr/>
        <a:lstStyle/>
        <a:p>
          <a:endParaRPr lang="zh-CN" altLang="en-US"/>
        </a:p>
      </dgm:t>
    </dgm:pt>
    <dgm:pt modelId="{AC17809A-515D-414F-A14D-C3732BDE0300}" type="sibTrans" cxnId="{A8517569-86A8-4E36-B16A-58D4A2373E85}">
      <dgm:prSet/>
      <dgm:spPr/>
      <dgm:t>
        <a:bodyPr/>
        <a:lstStyle/>
        <a:p>
          <a:endParaRPr lang="zh-CN" altLang="en-US"/>
        </a:p>
      </dgm:t>
    </dgm:pt>
    <dgm:pt modelId="{56FB338E-47A5-44C6-8A9A-E67316D4227A}">
      <dgm:prSet phldrT="[文本]" custT="1"/>
      <dgm:spPr/>
      <dgm:t>
        <a:bodyPr/>
        <a:lstStyle/>
        <a:p>
          <a:r>
            <a:rPr lang="zh-CN" altLang="en-US" sz="1800" dirty="0"/>
            <a:t>投机融资</a:t>
          </a:r>
        </a:p>
      </dgm:t>
    </dgm:pt>
    <dgm:pt modelId="{D2C54113-5593-4C50-992B-DBB578FD5A83}" type="parTrans" cxnId="{A1505B1B-2BEE-4D40-B159-A525BB1DB3A6}">
      <dgm:prSet/>
      <dgm:spPr/>
      <dgm:t>
        <a:bodyPr/>
        <a:lstStyle/>
        <a:p>
          <a:endParaRPr lang="zh-CN" altLang="en-US"/>
        </a:p>
      </dgm:t>
    </dgm:pt>
    <dgm:pt modelId="{79875988-CF29-4D89-9462-F42110965CD0}" type="sibTrans" cxnId="{A1505B1B-2BEE-4D40-B159-A525BB1DB3A6}">
      <dgm:prSet/>
      <dgm:spPr/>
      <dgm:t>
        <a:bodyPr/>
        <a:lstStyle/>
        <a:p>
          <a:endParaRPr lang="zh-CN" altLang="en-US"/>
        </a:p>
      </dgm:t>
    </dgm:pt>
    <dgm:pt modelId="{258AAAC4-03AF-493F-882F-6F0BB30B0132}">
      <dgm:prSet phldrT="[文本]" custT="1"/>
      <dgm:spPr/>
      <dgm:t>
        <a:bodyPr/>
        <a:lstStyle/>
        <a:p>
          <a:r>
            <a:rPr lang="zh-CN" altLang="en-US" sz="1800" dirty="0"/>
            <a:t>旁氏融资</a:t>
          </a:r>
        </a:p>
      </dgm:t>
    </dgm:pt>
    <dgm:pt modelId="{C7519C2E-4650-4998-A10D-59E9CE6458E0}" type="parTrans" cxnId="{F6872CB9-2F20-48BC-9210-B4718CB5228F}">
      <dgm:prSet/>
      <dgm:spPr/>
      <dgm:t>
        <a:bodyPr/>
        <a:lstStyle/>
        <a:p>
          <a:endParaRPr lang="zh-CN" altLang="en-US"/>
        </a:p>
      </dgm:t>
    </dgm:pt>
    <dgm:pt modelId="{8B11C742-1971-4D17-930F-120FC2BA9CCF}" type="sibTrans" cxnId="{F6872CB9-2F20-48BC-9210-B4718CB5228F}">
      <dgm:prSet/>
      <dgm:spPr/>
      <dgm:t>
        <a:bodyPr/>
        <a:lstStyle/>
        <a:p>
          <a:endParaRPr lang="zh-CN" altLang="en-US"/>
        </a:p>
      </dgm:t>
    </dgm:pt>
    <dgm:pt modelId="{54978016-11A0-4B36-93E0-B5DBB3435C60}" type="pres">
      <dgm:prSet presAssocID="{5E97972A-A2E7-401C-B515-59EEC69CF957}" presName="Name0" presStyleCnt="0">
        <dgm:presLayoutVars>
          <dgm:dir/>
          <dgm:resizeHandles val="exact"/>
        </dgm:presLayoutVars>
      </dgm:prSet>
      <dgm:spPr/>
    </dgm:pt>
    <dgm:pt modelId="{910555AB-6068-4454-B4E3-21CEE3CCBC08}" type="pres">
      <dgm:prSet presAssocID="{5E97972A-A2E7-401C-B515-59EEC69CF957}" presName="cycle" presStyleCnt="0"/>
      <dgm:spPr/>
    </dgm:pt>
    <dgm:pt modelId="{89F08F5A-7E36-416A-8A32-3B1FCDD6D07D}" type="pres">
      <dgm:prSet presAssocID="{90A27836-7A81-420C-8383-9BCCE6BEC7AA}" presName="nodeFirstNode" presStyleLbl="node1" presStyleIdx="0" presStyleCnt="3" custScaleX="73766" custScaleY="65824">
        <dgm:presLayoutVars>
          <dgm:bulletEnabled val="1"/>
        </dgm:presLayoutVars>
      </dgm:prSet>
      <dgm:spPr/>
    </dgm:pt>
    <dgm:pt modelId="{5FB69A83-6FE6-46C1-B345-7CC1559A02C0}" type="pres">
      <dgm:prSet presAssocID="{AC17809A-515D-414F-A14D-C3732BDE0300}" presName="sibTransFirstNode" presStyleLbl="bgShp" presStyleIdx="0" presStyleCnt="1"/>
      <dgm:spPr/>
    </dgm:pt>
    <dgm:pt modelId="{5F402F7F-7FFE-49A0-8706-DE35CB5F4D8F}" type="pres">
      <dgm:prSet presAssocID="{56FB338E-47A5-44C6-8A9A-E67316D4227A}" presName="nodeFollowingNodes" presStyleLbl="node1" presStyleIdx="1" presStyleCnt="3" custScaleX="70925" custScaleY="63784">
        <dgm:presLayoutVars>
          <dgm:bulletEnabled val="1"/>
        </dgm:presLayoutVars>
      </dgm:prSet>
      <dgm:spPr/>
    </dgm:pt>
    <dgm:pt modelId="{4134EC2C-8565-4830-9F9A-C83376518092}" type="pres">
      <dgm:prSet presAssocID="{258AAAC4-03AF-493F-882F-6F0BB30B0132}" presName="nodeFollowingNodes" presStyleLbl="node1" presStyleIdx="2" presStyleCnt="3" custScaleX="74060" custScaleY="63784">
        <dgm:presLayoutVars>
          <dgm:bulletEnabled val="1"/>
        </dgm:presLayoutVars>
      </dgm:prSet>
      <dgm:spPr/>
    </dgm:pt>
  </dgm:ptLst>
  <dgm:cxnLst>
    <dgm:cxn modelId="{A1505B1B-2BEE-4D40-B159-A525BB1DB3A6}" srcId="{5E97972A-A2E7-401C-B515-59EEC69CF957}" destId="{56FB338E-47A5-44C6-8A9A-E67316D4227A}" srcOrd="1" destOrd="0" parTransId="{D2C54113-5593-4C50-992B-DBB578FD5A83}" sibTransId="{79875988-CF29-4D89-9462-F42110965CD0}"/>
    <dgm:cxn modelId="{A8517569-86A8-4E36-B16A-58D4A2373E85}" srcId="{5E97972A-A2E7-401C-B515-59EEC69CF957}" destId="{90A27836-7A81-420C-8383-9BCCE6BEC7AA}" srcOrd="0" destOrd="0" parTransId="{D68329E4-1F58-47F0-BB08-8D6612046A57}" sibTransId="{AC17809A-515D-414F-A14D-C3732BDE0300}"/>
    <dgm:cxn modelId="{0B0E8F89-DB36-472C-8078-E2BEBAA9EA00}" type="presOf" srcId="{258AAAC4-03AF-493F-882F-6F0BB30B0132}" destId="{4134EC2C-8565-4830-9F9A-C83376518092}" srcOrd="0" destOrd="0" presId="urn:microsoft.com/office/officeart/2005/8/layout/cycle3"/>
    <dgm:cxn modelId="{6BCB08AD-E31C-4E09-9201-14EA092675C4}" type="presOf" srcId="{5E97972A-A2E7-401C-B515-59EEC69CF957}" destId="{54978016-11A0-4B36-93E0-B5DBB3435C60}" srcOrd="0" destOrd="0" presId="urn:microsoft.com/office/officeart/2005/8/layout/cycle3"/>
    <dgm:cxn modelId="{F6872CB9-2F20-48BC-9210-B4718CB5228F}" srcId="{5E97972A-A2E7-401C-B515-59EEC69CF957}" destId="{258AAAC4-03AF-493F-882F-6F0BB30B0132}" srcOrd="2" destOrd="0" parTransId="{C7519C2E-4650-4998-A10D-59E9CE6458E0}" sibTransId="{8B11C742-1971-4D17-930F-120FC2BA9CCF}"/>
    <dgm:cxn modelId="{23C26DC2-6097-4F95-92B3-CB091D625813}" type="presOf" srcId="{AC17809A-515D-414F-A14D-C3732BDE0300}" destId="{5FB69A83-6FE6-46C1-B345-7CC1559A02C0}" srcOrd="0" destOrd="0" presId="urn:microsoft.com/office/officeart/2005/8/layout/cycle3"/>
    <dgm:cxn modelId="{D2C189C2-C2BC-45F2-B7A2-07C138B4E3F3}" type="presOf" srcId="{56FB338E-47A5-44C6-8A9A-E67316D4227A}" destId="{5F402F7F-7FFE-49A0-8706-DE35CB5F4D8F}" srcOrd="0" destOrd="0" presId="urn:microsoft.com/office/officeart/2005/8/layout/cycle3"/>
    <dgm:cxn modelId="{8697EDD8-FFB8-4678-A309-8D373B68F71F}" type="presOf" srcId="{90A27836-7A81-420C-8383-9BCCE6BEC7AA}" destId="{89F08F5A-7E36-416A-8A32-3B1FCDD6D07D}" srcOrd="0" destOrd="0" presId="urn:microsoft.com/office/officeart/2005/8/layout/cycle3"/>
    <dgm:cxn modelId="{C9EA55B1-BB9C-4427-876D-A2B479006754}" type="presParOf" srcId="{54978016-11A0-4B36-93E0-B5DBB3435C60}" destId="{910555AB-6068-4454-B4E3-21CEE3CCBC08}" srcOrd="0" destOrd="0" presId="urn:microsoft.com/office/officeart/2005/8/layout/cycle3"/>
    <dgm:cxn modelId="{BCF8CD67-4DFF-48D3-B7C8-F4F2F42A8400}" type="presParOf" srcId="{910555AB-6068-4454-B4E3-21CEE3CCBC08}" destId="{89F08F5A-7E36-416A-8A32-3B1FCDD6D07D}" srcOrd="0" destOrd="0" presId="urn:microsoft.com/office/officeart/2005/8/layout/cycle3"/>
    <dgm:cxn modelId="{83ABDC9B-EA1D-4F13-9A97-39C4546A894E}" type="presParOf" srcId="{910555AB-6068-4454-B4E3-21CEE3CCBC08}" destId="{5FB69A83-6FE6-46C1-B345-7CC1559A02C0}" srcOrd="1" destOrd="0" presId="urn:microsoft.com/office/officeart/2005/8/layout/cycle3"/>
    <dgm:cxn modelId="{DDEBC315-EDE6-4C4D-8E1D-AF030674C023}" type="presParOf" srcId="{910555AB-6068-4454-B4E3-21CEE3CCBC08}" destId="{5F402F7F-7FFE-49A0-8706-DE35CB5F4D8F}" srcOrd="2" destOrd="0" presId="urn:microsoft.com/office/officeart/2005/8/layout/cycle3"/>
    <dgm:cxn modelId="{6DBA8F35-D574-4CEF-B29B-90A434AE9773}" type="presParOf" srcId="{910555AB-6068-4454-B4E3-21CEE3CCBC08}" destId="{4134EC2C-8565-4830-9F9A-C8337651809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69A83-6FE6-46C1-B345-7CC1559A02C0}">
      <dsp:nvSpPr>
        <dsp:cNvPr id="0" name=""/>
        <dsp:cNvSpPr/>
      </dsp:nvSpPr>
      <dsp:spPr>
        <a:xfrm>
          <a:off x="618631" y="962010"/>
          <a:ext cx="2830980" cy="2830980"/>
        </a:xfrm>
        <a:prstGeom prst="circularArrow">
          <a:avLst>
            <a:gd name="adj1" fmla="val 5689"/>
            <a:gd name="adj2" fmla="val 340510"/>
            <a:gd name="adj3" fmla="val 13635260"/>
            <a:gd name="adj4" fmla="val 1746611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08F5A-7E36-416A-8A32-3B1FCDD6D07D}">
      <dsp:nvSpPr>
        <dsp:cNvPr id="0" name=""/>
        <dsp:cNvSpPr/>
      </dsp:nvSpPr>
      <dsp:spPr>
        <a:xfrm>
          <a:off x="1336619" y="1027395"/>
          <a:ext cx="1395004" cy="622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对冲融资</a:t>
          </a:r>
        </a:p>
      </dsp:txBody>
      <dsp:txXfrm>
        <a:off x="1367002" y="1057778"/>
        <a:ext cx="1334238" cy="561639"/>
      </dsp:txXfrm>
    </dsp:sp>
    <dsp:sp modelId="{5F402F7F-7FFE-49A0-8706-DE35CB5F4D8F}">
      <dsp:nvSpPr>
        <dsp:cNvPr id="0" name=""/>
        <dsp:cNvSpPr/>
      </dsp:nvSpPr>
      <dsp:spPr>
        <a:xfrm>
          <a:off x="2436436" y="2895451"/>
          <a:ext cx="1341278" cy="603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投机融资</a:t>
          </a:r>
        </a:p>
      </dsp:txBody>
      <dsp:txXfrm>
        <a:off x="2465878" y="2924893"/>
        <a:ext cx="1282394" cy="544232"/>
      </dsp:txXfrm>
    </dsp:sp>
    <dsp:sp modelId="{4134EC2C-8565-4830-9F9A-C83376518092}">
      <dsp:nvSpPr>
        <dsp:cNvPr id="0" name=""/>
        <dsp:cNvSpPr/>
      </dsp:nvSpPr>
      <dsp:spPr>
        <a:xfrm>
          <a:off x="260884" y="2895451"/>
          <a:ext cx="1400564" cy="6031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旁氏融资</a:t>
          </a:r>
        </a:p>
      </dsp:txBody>
      <dsp:txXfrm>
        <a:off x="290326" y="2924893"/>
        <a:ext cx="1341680" cy="54423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0.38625</cdr:x>
      <cdr:y>0.09326</cdr:y>
    </cdr:from>
    <cdr:to>
      <cdr:x>0.5</cdr:x>
      <cdr:y>0.14099</cdr:y>
    </cdr:to>
    <cdr:sp macro="" textlink="">
      <cdr:nvSpPr>
        <cdr:cNvPr id="2" name="文本框 1">
          <a:extLst xmlns:a="http://schemas.openxmlformats.org/drawingml/2006/main">
            <a:ext uri="{FF2B5EF4-FFF2-40B4-BE49-F238E27FC236}">
              <a16:creationId xmlns:a16="http://schemas.microsoft.com/office/drawing/2014/main" id="{9217A856-744F-477C-9F51-B2F1194BC3FE}"/>
            </a:ext>
          </a:extLst>
        </cdr:cNvPr>
        <cdr:cNvSpPr txBox="1"/>
      </cdr:nvSpPr>
      <cdr:spPr>
        <a:xfrm xmlns:a="http://schemas.openxmlformats.org/drawingml/2006/main">
          <a:off x="3178696" y="422102"/>
          <a:ext cx="9361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dirty="0"/>
            <a:t>2007.10.9</a:t>
          </a:r>
          <a:endParaRPr lang="zh-CN" altLang="en-US" sz="1100" dirty="0"/>
        </a:p>
      </cdr:txBody>
    </cdr:sp>
  </cdr:relSizeAnchor>
  <cdr:relSizeAnchor xmlns:cdr="http://schemas.openxmlformats.org/drawingml/2006/chartDrawing">
    <cdr:from>
      <cdr:x>0.5875</cdr:x>
      <cdr:y>0.5</cdr:y>
    </cdr:from>
    <cdr:to>
      <cdr:x>0.6925</cdr:x>
      <cdr:y>0.54726</cdr:y>
    </cdr:to>
    <cdr:sp macro="" textlink="">
      <cdr:nvSpPr>
        <cdr:cNvPr id="3" name="文本框 2">
          <a:extLst xmlns:a="http://schemas.openxmlformats.org/drawingml/2006/main">
            <a:ext uri="{FF2B5EF4-FFF2-40B4-BE49-F238E27FC236}">
              <a16:creationId xmlns:a16="http://schemas.microsoft.com/office/drawing/2014/main" id="{26EBAAB2-49E2-4121-AE27-96A97947B812}"/>
            </a:ext>
          </a:extLst>
        </cdr:cNvPr>
        <cdr:cNvSpPr txBox="1"/>
      </cdr:nvSpPr>
      <cdr:spPr>
        <a:xfrm xmlns:a="http://schemas.openxmlformats.org/drawingml/2006/main">
          <a:off x="4834880" y="2262981"/>
          <a:ext cx="864096" cy="213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dirty="0"/>
            <a:t>2008.9.15</a:t>
          </a:r>
          <a:endParaRPr lang="zh-CN" altLang="en-US" sz="1100" dirty="0"/>
        </a:p>
      </cdr:txBody>
    </cdr:sp>
  </cdr:relSizeAnchor>
  <cdr:relSizeAnchor xmlns:cdr="http://schemas.openxmlformats.org/drawingml/2006/chartDrawing">
    <cdr:from>
      <cdr:x>0.64</cdr:x>
      <cdr:y>0.75409</cdr:y>
    </cdr:from>
    <cdr:to>
      <cdr:x>0.7625</cdr:x>
      <cdr:y>0.79442</cdr:y>
    </cdr:to>
    <cdr:sp macro="" textlink="">
      <cdr:nvSpPr>
        <cdr:cNvPr id="4" name="文本框 3">
          <a:extLst xmlns:a="http://schemas.openxmlformats.org/drawingml/2006/main">
            <a:ext uri="{FF2B5EF4-FFF2-40B4-BE49-F238E27FC236}">
              <a16:creationId xmlns:a16="http://schemas.microsoft.com/office/drawing/2014/main" id="{81ADA7E5-08EB-4315-880C-1B8FD433CB1C}"/>
            </a:ext>
          </a:extLst>
        </cdr:cNvPr>
        <cdr:cNvSpPr txBox="1"/>
      </cdr:nvSpPr>
      <cdr:spPr>
        <a:xfrm xmlns:a="http://schemas.openxmlformats.org/drawingml/2006/main">
          <a:off x="5266928" y="3412976"/>
          <a:ext cx="1008112" cy="182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dirty="0"/>
            <a:t>2008.10.24</a:t>
          </a:r>
          <a:endParaRPr lang="zh-CN" altLang="en-US" sz="1100" dirty="0"/>
        </a:p>
      </cdr:txBody>
    </cdr:sp>
  </cdr:relSizeAnchor>
  <cdr:relSizeAnchor xmlns:cdr="http://schemas.openxmlformats.org/drawingml/2006/chartDrawing">
    <cdr:from>
      <cdr:x>0.72528</cdr:x>
      <cdr:y>0.36409</cdr:y>
    </cdr:from>
    <cdr:to>
      <cdr:x>0.87624</cdr:x>
      <cdr:y>0.42773</cdr:y>
    </cdr:to>
    <cdr:sp macro="" textlink="">
      <cdr:nvSpPr>
        <cdr:cNvPr id="5" name="文本框 4">
          <a:extLst xmlns:a="http://schemas.openxmlformats.org/drawingml/2006/main">
            <a:ext uri="{FF2B5EF4-FFF2-40B4-BE49-F238E27FC236}">
              <a16:creationId xmlns:a16="http://schemas.microsoft.com/office/drawing/2014/main" id="{714D1F37-EC85-43ED-99F4-3959E88D66D9}"/>
            </a:ext>
          </a:extLst>
        </cdr:cNvPr>
        <cdr:cNvSpPr txBox="1"/>
      </cdr:nvSpPr>
      <cdr:spPr>
        <a:xfrm xmlns:a="http://schemas.openxmlformats.org/drawingml/2006/main">
          <a:off x="5968764" y="1647872"/>
          <a:ext cx="12423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dirty="0"/>
            <a:t>2008.10.3</a:t>
          </a:r>
          <a:endParaRPr lang="zh-CN"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0.64875</cdr:x>
      <cdr:y>0.48362</cdr:y>
    </cdr:from>
    <cdr:to>
      <cdr:x>0.71875</cdr:x>
      <cdr:y>0.56317</cdr:y>
    </cdr:to>
    <cdr:cxnSp macro="">
      <cdr:nvCxnSpPr>
        <cdr:cNvPr id="3" name="直接箭头连接符 2">
          <a:extLst xmlns:a="http://schemas.openxmlformats.org/drawingml/2006/main">
            <a:ext uri="{FF2B5EF4-FFF2-40B4-BE49-F238E27FC236}">
              <a16:creationId xmlns:a16="http://schemas.microsoft.com/office/drawing/2014/main" id="{35D05C11-DDB8-42B9-A2F0-D6FBDCA41F93}"/>
            </a:ext>
          </a:extLst>
        </cdr:cNvPr>
        <cdr:cNvCxnSpPr/>
      </cdr:nvCxnSpPr>
      <cdr:spPr>
        <a:xfrm xmlns:a="http://schemas.openxmlformats.org/drawingml/2006/main">
          <a:off x="5338936" y="2188840"/>
          <a:ext cx="576064" cy="3600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0.59625</cdr:x>
      <cdr:y>0.43284</cdr:y>
    </cdr:from>
    <cdr:to>
      <cdr:x>0.745</cdr:x>
      <cdr:y>0.49648</cdr:y>
    </cdr:to>
    <cdr:sp macro="" textlink="">
      <cdr:nvSpPr>
        <cdr:cNvPr id="4" name="文本框 3">
          <a:extLst xmlns:a="http://schemas.openxmlformats.org/drawingml/2006/main">
            <a:ext uri="{FF2B5EF4-FFF2-40B4-BE49-F238E27FC236}">
              <a16:creationId xmlns:a16="http://schemas.microsoft.com/office/drawing/2014/main" id="{E19A6F0F-F417-4F76-9B7F-32A438724C75}"/>
            </a:ext>
          </a:extLst>
        </cdr:cNvPr>
        <cdr:cNvSpPr txBox="1"/>
      </cdr:nvSpPr>
      <cdr:spPr>
        <a:xfrm xmlns:a="http://schemas.openxmlformats.org/drawingml/2006/main">
          <a:off x="4906888" y="1959034"/>
          <a:ext cx="122413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dirty="0"/>
            <a:t>2007.2.27</a:t>
          </a:r>
          <a:endParaRPr lang="zh-CN" altLang="en-US" sz="1100" dirty="0"/>
        </a:p>
      </cdr:txBody>
    </cdr:sp>
  </cdr:relSizeAnchor>
  <cdr:relSizeAnchor xmlns:cdr="http://schemas.openxmlformats.org/drawingml/2006/chartDrawing">
    <cdr:from>
      <cdr:x>0.85875</cdr:x>
      <cdr:y>0.78591</cdr:y>
    </cdr:from>
    <cdr:to>
      <cdr:x>0.98999</cdr:x>
      <cdr:y>0.84955</cdr:y>
    </cdr:to>
    <cdr:sp macro="" textlink="">
      <cdr:nvSpPr>
        <cdr:cNvPr id="6" name="文本框 5">
          <a:extLst xmlns:a="http://schemas.openxmlformats.org/drawingml/2006/main">
            <a:ext uri="{FF2B5EF4-FFF2-40B4-BE49-F238E27FC236}">
              <a16:creationId xmlns:a16="http://schemas.microsoft.com/office/drawing/2014/main" id="{9BFB155F-89E9-44F4-97A1-38DCD59D7801}"/>
            </a:ext>
          </a:extLst>
        </cdr:cNvPr>
        <cdr:cNvSpPr txBox="1"/>
      </cdr:nvSpPr>
      <cdr:spPr>
        <a:xfrm xmlns:a="http://schemas.openxmlformats.org/drawingml/2006/main">
          <a:off x="7067128" y="3556992"/>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dirty="0"/>
            <a:t>2008.11.4</a:t>
          </a:r>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5754E-0660-40D8-8565-CC2BE8AB094A}" type="datetimeFigureOut">
              <a:rPr lang="zh-CN" altLang="en-US" smtClean="0"/>
              <a:t>2023/3/27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BB084-E0E5-4A60-835A-7A2F5C1832AF}" type="slidenum">
              <a:rPr lang="zh-CN" altLang="en-US" smtClean="0"/>
              <a:t>‹#›</a:t>
            </a:fld>
            <a:endParaRPr lang="zh-CN" altLang="en-US"/>
          </a:p>
        </p:txBody>
      </p:sp>
    </p:spTree>
    <p:extLst>
      <p:ext uri="{BB962C8B-B14F-4D97-AF65-F5344CB8AC3E}">
        <p14:creationId xmlns:p14="http://schemas.microsoft.com/office/powerpoint/2010/main" val="17536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Taxpayer_Relief_Act_of_199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BBB084-E0E5-4A60-835A-7A2F5C1832AF}" type="slidenum">
              <a:rPr lang="zh-CN" altLang="en-US" smtClean="0"/>
              <a:t>1</a:t>
            </a:fld>
            <a:endParaRPr lang="zh-CN" altLang="en-US"/>
          </a:p>
        </p:txBody>
      </p:sp>
    </p:spTree>
    <p:extLst>
      <p:ext uri="{BB962C8B-B14F-4D97-AF65-F5344CB8AC3E}">
        <p14:creationId xmlns:p14="http://schemas.microsoft.com/office/powerpoint/2010/main" val="296793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在价格维度，安全资产荒表现为国债利率偏低，导致金融机构追逐收益（</a:t>
            </a:r>
            <a:r>
              <a:rPr lang="en-US" altLang="zh-CN" dirty="0"/>
              <a:t>searching for yield</a:t>
            </a:r>
            <a:r>
              <a:rPr lang="zh-CN" altLang="en-US" dirty="0"/>
              <a:t>）。</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12</a:t>
            </a:fld>
            <a:endParaRPr lang="zh-CN" altLang="en-US"/>
          </a:p>
        </p:txBody>
      </p:sp>
    </p:spTree>
    <p:extLst>
      <p:ext uri="{BB962C8B-B14F-4D97-AF65-F5344CB8AC3E}">
        <p14:creationId xmlns:p14="http://schemas.microsoft.com/office/powerpoint/2010/main" val="334484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如何理解各国增加美元储备，意味着美国要维持贸易逆差？</a:t>
            </a:r>
            <a:endParaRPr lang="en-US" altLang="zh-CN" dirty="0"/>
          </a:p>
          <a:p>
            <a:r>
              <a:rPr lang="en-US" altLang="zh-CN" dirty="0"/>
              <a:t>(Y-C-G) – I = X</a:t>
            </a:r>
          </a:p>
          <a:p>
            <a:r>
              <a:rPr lang="zh-CN" altLang="en-US" dirty="0"/>
              <a:t>即“资本净流出”</a:t>
            </a:r>
            <a:r>
              <a:rPr lang="en-US" altLang="zh-CN" dirty="0"/>
              <a:t>=</a:t>
            </a:r>
            <a:r>
              <a:rPr lang="zh-CN" altLang="en-US" dirty="0"/>
              <a:t>外贸盈余</a:t>
            </a:r>
            <a:endParaRPr lang="en-US" altLang="zh-CN" dirty="0"/>
          </a:p>
          <a:p>
            <a:r>
              <a:rPr lang="zh-CN" altLang="en-US" dirty="0"/>
              <a:t>美国为世界提供“理财产品”，世界拿实物商品跟美国交换，交换结果就是：美国增加了负债，世界增加了资产。</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13</a:t>
            </a:fld>
            <a:endParaRPr lang="zh-CN" altLang="en-US"/>
          </a:p>
        </p:txBody>
      </p:sp>
    </p:spTree>
    <p:extLst>
      <p:ext uri="{BB962C8B-B14F-4D97-AF65-F5344CB8AC3E}">
        <p14:creationId xmlns:p14="http://schemas.microsoft.com/office/powerpoint/2010/main" val="10614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背景包括：监管放松、货币政策先松后紧、全球化</a:t>
            </a:r>
            <a:endParaRPr lang="en-US" altLang="zh-CN" dirty="0"/>
          </a:p>
          <a:p>
            <a:r>
              <a:rPr lang="zh-CN" altLang="en-US" dirty="0"/>
              <a:t>泡沫破灭：银行危机、大宗商品价格、股市、外贸</a:t>
            </a:r>
            <a:endParaRPr lang="en-US" altLang="zh-CN" dirty="0"/>
          </a:p>
          <a:p>
            <a:r>
              <a:rPr lang="zh-CN" altLang="en-US" dirty="0"/>
              <a:t>救市：财政部、美联储、美元。</a:t>
            </a:r>
            <a:endParaRPr lang="en-US" altLang="zh-CN" dirty="0"/>
          </a:p>
          <a:p>
            <a:r>
              <a:rPr lang="zh-CN" altLang="en-US" dirty="0"/>
              <a:t>其他国家经历：中国</a:t>
            </a:r>
            <a:r>
              <a:rPr lang="en-US" altLang="zh-CN" dirty="0"/>
              <a:t>A</a:t>
            </a:r>
            <a:r>
              <a:rPr lang="zh-CN" altLang="en-US" dirty="0"/>
              <a:t>股泡沫及其破灭，四万亿刺激，欧债危机</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15</a:t>
            </a:fld>
            <a:endParaRPr lang="zh-CN" altLang="en-US"/>
          </a:p>
        </p:txBody>
      </p:sp>
    </p:spTree>
    <p:extLst>
      <p:ext uri="{BB962C8B-B14F-4D97-AF65-F5344CB8AC3E}">
        <p14:creationId xmlns:p14="http://schemas.microsoft.com/office/powerpoint/2010/main" val="387138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Alan Greenspan,</a:t>
            </a:r>
            <a:r>
              <a:rPr lang="zh-CN" altLang="en-US" dirty="0"/>
              <a:t> </a:t>
            </a:r>
            <a:r>
              <a:rPr lang="en-US" altLang="zh-CN" dirty="0"/>
              <a:t>1987-2006</a:t>
            </a:r>
            <a:r>
              <a:rPr lang="zh-CN" altLang="en-US" dirty="0"/>
              <a:t> 美联储主席</a:t>
            </a:r>
            <a:endParaRPr lang="en-US" altLang="zh-CN" dirty="0"/>
          </a:p>
          <a:p>
            <a:r>
              <a:rPr lang="en-US" altLang="zh-CN" dirty="0"/>
              <a:t>Ben Bernanke, 2006-2014 </a:t>
            </a:r>
            <a:r>
              <a:rPr lang="zh-CN" altLang="en-US" dirty="0"/>
              <a:t>美联储主席</a:t>
            </a:r>
            <a:endParaRPr lang="en-US" altLang="zh-CN" dirty="0"/>
          </a:p>
          <a:p>
            <a:r>
              <a:rPr lang="en-US" altLang="zh-CN" dirty="0"/>
              <a:t>Henry “Hank” Paulson, 2006 to 2009</a:t>
            </a:r>
            <a:r>
              <a:rPr lang="zh-CN" altLang="en-US" dirty="0"/>
              <a:t>小布什财长</a:t>
            </a:r>
            <a:endParaRPr lang="en-US" altLang="zh-CN" dirty="0"/>
          </a:p>
          <a:p>
            <a:r>
              <a:rPr lang="en-US" altLang="zh-CN" dirty="0"/>
              <a:t>Timothy Geithner, 2003-2009</a:t>
            </a:r>
            <a:r>
              <a:rPr lang="zh-CN" altLang="en-US" dirty="0"/>
              <a:t>纽约联储主席，</a:t>
            </a:r>
            <a:r>
              <a:rPr lang="en-US" altLang="zh-CN" dirty="0"/>
              <a:t>2009-2013 </a:t>
            </a:r>
            <a:r>
              <a:rPr lang="zh-CN" altLang="en-US" dirty="0"/>
              <a:t>奥巴马的财长</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16</a:t>
            </a:fld>
            <a:endParaRPr lang="zh-CN" altLang="en-US"/>
          </a:p>
        </p:txBody>
      </p:sp>
    </p:spTree>
    <p:extLst>
      <p:ext uri="{BB962C8B-B14F-4D97-AF65-F5344CB8AC3E}">
        <p14:creationId xmlns:p14="http://schemas.microsoft.com/office/powerpoint/2010/main" val="121411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可以承销证券的商业银行子公司被称为“</a:t>
            </a:r>
            <a:r>
              <a:rPr lang="en-US" altLang="zh-CN" dirty="0"/>
              <a:t>Section 20 subsidiary</a:t>
            </a:r>
            <a:r>
              <a:rPr lang="zh-CN" altLang="en-US" dirty="0"/>
              <a:t>”</a:t>
            </a:r>
            <a:r>
              <a:rPr lang="en-US" altLang="zh-CN" dirty="0"/>
              <a:t>.</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17</a:t>
            </a:fld>
            <a:endParaRPr lang="zh-CN" altLang="en-US"/>
          </a:p>
        </p:txBody>
      </p:sp>
    </p:spTree>
    <p:extLst>
      <p:ext uri="{BB962C8B-B14F-4D97-AF65-F5344CB8AC3E}">
        <p14:creationId xmlns:p14="http://schemas.microsoft.com/office/powerpoint/2010/main" val="334763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1987</a:t>
            </a:r>
            <a:r>
              <a:rPr lang="zh-CN" altLang="en-US" dirty="0"/>
              <a:t>年电影“华尔街” 一句台词：</a:t>
            </a:r>
            <a:r>
              <a:rPr lang="en-US" altLang="zh-CN" dirty="0"/>
              <a:t>greed is good</a:t>
            </a:r>
            <a:r>
              <a:rPr lang="zh-CN" altLang="en-US" dirty="0"/>
              <a:t>，体现出当时华尔街的心态。</a:t>
            </a:r>
          </a:p>
          <a:p>
            <a:endParaRPr lang="en-US" altLang="zh-CN" dirty="0"/>
          </a:p>
          <a:p>
            <a:r>
              <a:rPr lang="zh-CN" altLang="en-US" dirty="0"/>
              <a:t>正反馈：喜好风险的人赚到更多钱，在公司内部获得更大影响力，更容易当上高管，于是招来更多喜好风险的人。在</a:t>
            </a:r>
            <a:r>
              <a:rPr lang="en-US" altLang="zh-CN" dirty="0"/>
              <a:t>CEO</a:t>
            </a:r>
            <a:r>
              <a:rPr lang="zh-CN" altLang="en-US" dirty="0"/>
              <a:t>中有不少曾经的债券交易员，如</a:t>
            </a:r>
            <a:r>
              <a:rPr lang="en-US" altLang="zh-CN" dirty="0"/>
              <a:t>MS</a:t>
            </a:r>
            <a:r>
              <a:rPr lang="zh-CN" altLang="en-US" dirty="0"/>
              <a:t>的</a:t>
            </a:r>
            <a:r>
              <a:rPr lang="en-US" altLang="zh-CN" dirty="0"/>
              <a:t>John Mack</a:t>
            </a:r>
            <a:r>
              <a:rPr lang="zh-CN" altLang="en-US" dirty="0"/>
              <a:t>，雷曼兄弟的</a:t>
            </a:r>
            <a:r>
              <a:rPr lang="en-US" altLang="zh-CN" dirty="0"/>
              <a:t>Richard Fuld.</a:t>
            </a:r>
          </a:p>
          <a:p>
            <a:endParaRPr lang="en-US" altLang="zh-CN" dirty="0"/>
          </a:p>
          <a:p>
            <a:r>
              <a:rPr lang="zh-CN" altLang="en-US" dirty="0"/>
              <a:t>关于商业银行的影子银行化：</a:t>
            </a:r>
            <a:endParaRPr lang="en-US" altLang="zh-CN" dirty="0"/>
          </a:p>
          <a:p>
            <a:r>
              <a:rPr lang="en-US" altLang="zh-CN" dirty="0"/>
              <a:t>For example, where banks traditionally took money from deposits to make loans and held them until maturity, banks now used money from the capital markets—often from money market mutual funds—to make loans, packaging them into securities to sell to investors.</a:t>
            </a:r>
          </a:p>
          <a:p>
            <a:endParaRPr lang="en-US" altLang="zh-CN" dirty="0"/>
          </a:p>
          <a:p>
            <a:r>
              <a:rPr lang="zh-CN" altLang="en-US" dirty="0"/>
              <a:t>两房是美国国企（</a:t>
            </a:r>
            <a:r>
              <a:rPr lang="en-US" altLang="zh-CN" dirty="0"/>
              <a:t>GSV</a:t>
            </a:r>
            <a:r>
              <a:rPr lang="zh-CN" altLang="en-US" dirty="0"/>
              <a:t>），最初目标是</a:t>
            </a:r>
            <a:r>
              <a:rPr lang="en-US" altLang="zh-CN" dirty="0"/>
              <a:t>to expand the secondary mortgage market by securitizing mortgage loans in the form of mortgage-backed securities (MBS).</a:t>
            </a:r>
            <a:r>
              <a:rPr lang="zh-CN" altLang="en-US" dirty="0"/>
              <a:t> 在</a:t>
            </a:r>
            <a:r>
              <a:rPr lang="en-US" altLang="zh-CN" dirty="0"/>
              <a:t>private </a:t>
            </a:r>
            <a:r>
              <a:rPr lang="en-US" altLang="zh-CN" dirty="0" err="1"/>
              <a:t>securitizers</a:t>
            </a:r>
            <a:r>
              <a:rPr lang="en-US" altLang="zh-CN" dirty="0"/>
              <a:t> </a:t>
            </a:r>
            <a:r>
              <a:rPr lang="zh-CN" altLang="en-US" dirty="0"/>
              <a:t>竞争下，两房降低了</a:t>
            </a:r>
            <a:r>
              <a:rPr lang="en-US" altLang="zh-CN" sz="1200" b="0" i="0" kern="1200" dirty="0">
                <a:solidFill>
                  <a:schemeClr val="tx1"/>
                </a:solidFill>
                <a:effectLst/>
                <a:latin typeface="+mn-lt"/>
                <a:ea typeface="+mn-ea"/>
                <a:cs typeface="+mn-cs"/>
              </a:rPr>
              <a:t>underwriting standards,</a:t>
            </a:r>
            <a:r>
              <a:rPr lang="zh-CN" altLang="en-US" sz="1200" b="0" i="0" kern="1200" dirty="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18</a:t>
            </a:fld>
            <a:endParaRPr lang="zh-CN" altLang="en-US"/>
          </a:p>
        </p:txBody>
      </p:sp>
    </p:spTree>
    <p:extLst>
      <p:ext uri="{BB962C8B-B14F-4D97-AF65-F5344CB8AC3E}">
        <p14:creationId xmlns:p14="http://schemas.microsoft.com/office/powerpoint/2010/main" val="57895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信用转化：存款</a:t>
            </a:r>
            <a:r>
              <a:rPr lang="en-US" altLang="zh-CN" dirty="0"/>
              <a:t>-&gt;</a:t>
            </a:r>
            <a:r>
              <a:rPr lang="zh-CN" altLang="en-US" dirty="0"/>
              <a:t>贷款</a:t>
            </a:r>
            <a:endParaRPr lang="en-US" altLang="zh-CN" dirty="0"/>
          </a:p>
          <a:p>
            <a:r>
              <a:rPr lang="zh-CN" altLang="en-US" dirty="0"/>
              <a:t>流动性转化：发行债券</a:t>
            </a:r>
            <a:r>
              <a:rPr lang="en-US" altLang="zh-CN" dirty="0"/>
              <a:t>-&gt;</a:t>
            </a:r>
            <a:r>
              <a:rPr lang="zh-CN" altLang="en-US" dirty="0"/>
              <a:t>贷款，资产证券化</a:t>
            </a:r>
            <a:endParaRPr lang="en-US" altLang="zh-CN" dirty="0"/>
          </a:p>
          <a:p>
            <a:r>
              <a:rPr lang="zh-CN" altLang="en-US" dirty="0"/>
              <a:t>期限转化：活期存款</a:t>
            </a:r>
            <a:r>
              <a:rPr lang="en-US" altLang="zh-CN" dirty="0"/>
              <a:t>-&gt;</a:t>
            </a:r>
            <a:r>
              <a:rPr lang="zh-CN" altLang="en-US" dirty="0"/>
              <a:t>长期贷款，隔夜融资</a:t>
            </a:r>
            <a:r>
              <a:rPr lang="en-US" altLang="zh-CN" dirty="0"/>
              <a:t>-&gt;</a:t>
            </a:r>
            <a:r>
              <a:rPr lang="zh-CN" altLang="en-US" dirty="0"/>
              <a:t>长期债券</a:t>
            </a:r>
            <a:r>
              <a:rPr lang="en-US" altLang="zh-CN" dirty="0"/>
              <a:t>/</a:t>
            </a:r>
            <a:r>
              <a:rPr lang="zh-CN" altLang="en-US" dirty="0"/>
              <a:t>贷款</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19</a:t>
            </a:fld>
            <a:endParaRPr lang="zh-CN" altLang="en-US"/>
          </a:p>
        </p:txBody>
      </p:sp>
    </p:spTree>
    <p:extLst>
      <p:ext uri="{BB962C8B-B14F-4D97-AF65-F5344CB8AC3E}">
        <p14:creationId xmlns:p14="http://schemas.microsoft.com/office/powerpoint/2010/main" val="296045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Regulation Q</a:t>
            </a:r>
            <a:r>
              <a:rPr lang="zh-CN" altLang="en-US" dirty="0"/>
              <a:t>，规定了存款利率上限。在</a:t>
            </a:r>
            <a:r>
              <a:rPr lang="en-US" altLang="zh-CN" dirty="0"/>
              <a:t>1970s, </a:t>
            </a:r>
            <a:r>
              <a:rPr lang="zh-CN" altLang="en-US" dirty="0"/>
              <a:t>随着市场利率上升，美林等机构提供了货币式共同基金，以吸引储蓄者。本质上是做监管套利。</a:t>
            </a:r>
            <a:endParaRPr lang="en-US" altLang="zh-CN" dirty="0"/>
          </a:p>
          <a:p>
            <a:r>
              <a:rPr lang="en-US" altLang="zh-CN" dirty="0"/>
              <a:t>Assets in money market mutual funds jumped from 3billion in 1977  to more than 740billion in 1995 and 1.8 trillion by 2000.</a:t>
            </a:r>
          </a:p>
          <a:p>
            <a:endParaRPr lang="en-US" altLang="zh-CN" dirty="0"/>
          </a:p>
          <a:p>
            <a:r>
              <a:rPr lang="zh-CN" altLang="en-US" dirty="0"/>
              <a:t>随着货币式基金大卖，投行需要更多安全短期资产，促进了商业票据和回购市场的发展。</a:t>
            </a:r>
            <a:endParaRPr lang="en-US" altLang="zh-CN" dirty="0"/>
          </a:p>
          <a:p>
            <a:r>
              <a:rPr lang="en-US" altLang="zh-CN" dirty="0"/>
              <a:t>By 2000, commercial paper had risen to $1.6trillion from less than 125 billion in 1980.</a:t>
            </a:r>
          </a:p>
          <a:p>
            <a:endParaRPr lang="en-US" altLang="zh-CN" dirty="0"/>
          </a:p>
          <a:p>
            <a:r>
              <a:rPr lang="en-US" altLang="zh-CN" dirty="0"/>
              <a:t>1980</a:t>
            </a:r>
            <a:r>
              <a:rPr lang="zh-CN" altLang="en-US" dirty="0"/>
              <a:t>年，取消了存款利率上限。但储蓄机构仍然无法跟影子银行竞争，于是越来越多地涉足高风险贷款或投资（</a:t>
            </a:r>
            <a:r>
              <a:rPr lang="en-US" altLang="zh-CN" dirty="0"/>
              <a:t>oil &amp; gas, leveraged buyout, real estate development, etc.</a:t>
            </a:r>
            <a:r>
              <a:rPr lang="zh-CN" altLang="en-US" dirty="0"/>
              <a:t>），最终导致</a:t>
            </a:r>
            <a:r>
              <a:rPr lang="en-US" altLang="zh-CN" dirty="0"/>
              <a:t>S&amp;L </a:t>
            </a:r>
            <a:r>
              <a:rPr lang="zh-CN" altLang="en-US" dirty="0"/>
              <a:t>危机。</a:t>
            </a:r>
            <a:endParaRPr lang="en-US" altLang="zh-CN" dirty="0"/>
          </a:p>
          <a:p>
            <a:r>
              <a:rPr lang="en-US" altLang="zh-CN" dirty="0"/>
              <a:t>Almost 3000 commercial banks and thrifts failed in what became known as the S&amp;L crisis of the 1980s and early 1990s. </a:t>
            </a:r>
          </a:p>
          <a:p>
            <a:r>
              <a:rPr lang="en-US" altLang="zh-CN" dirty="0"/>
              <a:t>S&amp;L </a:t>
            </a:r>
            <a:r>
              <a:rPr lang="zh-CN" altLang="en-US" dirty="0"/>
              <a:t>危机是正规银行的危机，政府花了</a:t>
            </a:r>
            <a:r>
              <a:rPr lang="en-US" altLang="zh-CN" dirty="0"/>
              <a:t>1600</a:t>
            </a:r>
            <a:r>
              <a:rPr lang="zh-CN" altLang="en-US" dirty="0"/>
              <a:t>亿美元救助。</a:t>
            </a:r>
            <a:endParaRPr lang="en-US" altLang="zh-CN" dirty="0"/>
          </a:p>
          <a:p>
            <a:endParaRPr lang="en-US" altLang="zh-CN" dirty="0"/>
          </a:p>
          <a:p>
            <a:r>
              <a:rPr lang="en-US" altLang="zh-CN" dirty="0"/>
              <a:t>In 1990, during this era of federal rescues of large commercial banks, </a:t>
            </a:r>
            <a:r>
              <a:rPr lang="zh-CN" altLang="en-US" dirty="0"/>
              <a:t>第五大投行（</a:t>
            </a:r>
            <a:r>
              <a:rPr lang="en-US" altLang="zh-CN" dirty="0"/>
              <a:t>Drexel Burnham Lambert</a:t>
            </a:r>
            <a:r>
              <a:rPr lang="zh-CN" altLang="en-US" dirty="0"/>
              <a:t>）破产，政府没救，也没造成危机。此时，市场认为“</a:t>
            </a:r>
            <a:r>
              <a:rPr lang="en-US" altLang="zh-CN" dirty="0"/>
              <a:t>too big to fail</a:t>
            </a:r>
            <a:r>
              <a:rPr lang="zh-CN" altLang="en-US" dirty="0"/>
              <a:t>”只适用于商业银行。</a:t>
            </a:r>
            <a:endParaRPr lang="en-US" altLang="zh-CN" dirty="0"/>
          </a:p>
          <a:p>
            <a:r>
              <a:rPr lang="zh-CN" altLang="en-US" dirty="0"/>
              <a:t>然而</a:t>
            </a:r>
            <a:r>
              <a:rPr lang="en-US" altLang="zh-CN" dirty="0"/>
              <a:t>1991</a:t>
            </a:r>
            <a:r>
              <a:rPr lang="zh-CN" altLang="en-US" dirty="0"/>
              <a:t>的</a:t>
            </a:r>
            <a:r>
              <a:rPr lang="en-US" altLang="zh-CN" dirty="0"/>
              <a:t>Federal Deposit Insurance Corporation Improvement Act (FDICIA)</a:t>
            </a:r>
            <a:r>
              <a:rPr lang="zh-CN" altLang="en-US" dirty="0"/>
              <a:t>给市场一个</a:t>
            </a:r>
            <a:r>
              <a:rPr lang="en-US" altLang="zh-CN" dirty="0"/>
              <a:t>mixed message: you are not too big to fail—until and unless you are too big to fail.</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20</a:t>
            </a:fld>
            <a:endParaRPr lang="zh-CN" altLang="en-US"/>
          </a:p>
        </p:txBody>
      </p:sp>
    </p:spTree>
    <p:extLst>
      <p:ext uri="{BB962C8B-B14F-4D97-AF65-F5344CB8AC3E}">
        <p14:creationId xmlns:p14="http://schemas.microsoft.com/office/powerpoint/2010/main" val="208504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21</a:t>
            </a:fld>
            <a:endParaRPr lang="zh-CN" altLang="en-US"/>
          </a:p>
        </p:txBody>
      </p:sp>
    </p:spTree>
    <p:extLst>
      <p:ext uri="{BB962C8B-B14F-4D97-AF65-F5344CB8AC3E}">
        <p14:creationId xmlns:p14="http://schemas.microsoft.com/office/powerpoint/2010/main" val="25414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23</a:t>
            </a:fld>
            <a:endParaRPr lang="zh-CN" altLang="en-US"/>
          </a:p>
        </p:txBody>
      </p:sp>
    </p:spTree>
    <p:extLst>
      <p:ext uri="{BB962C8B-B14F-4D97-AF65-F5344CB8AC3E}">
        <p14:creationId xmlns:p14="http://schemas.microsoft.com/office/powerpoint/2010/main" val="256537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1933</a:t>
            </a:r>
            <a:r>
              <a:rPr lang="zh-CN" altLang="en-US" dirty="0"/>
              <a:t>年的金融改革似乎解决了一切问题。未来还会有</a:t>
            </a:r>
            <a:r>
              <a:rPr lang="en-US" altLang="zh-CN" dirty="0"/>
              <a:t>1929</a:t>
            </a:r>
            <a:r>
              <a:rPr lang="zh-CN" altLang="en-US" dirty="0"/>
              <a:t>年股灾以及之后银行危机和大萧条吗？</a:t>
            </a:r>
            <a:endParaRPr lang="en-US" altLang="zh-CN" dirty="0"/>
          </a:p>
          <a:p>
            <a:endParaRPr lang="en-US" altLang="zh-CN" dirty="0"/>
          </a:p>
          <a:p>
            <a:r>
              <a:rPr lang="zh-CN" altLang="en-US" dirty="0"/>
              <a:t>明斯基在他的</a:t>
            </a:r>
            <a:r>
              <a:rPr lang="en-US" altLang="zh-CN" dirty="0"/>
              <a:t>Stabilizing an Unstable Economy</a:t>
            </a:r>
            <a:r>
              <a:rPr lang="zh-CN" altLang="en-US" dirty="0"/>
              <a:t>一书中比较乐观。主要原因是二战以后的政府很庞大，财政自动稳定器、相机财政政策、以及货币政策能用来避免大萧条那样的衰退。</a:t>
            </a:r>
            <a:endParaRPr lang="en-US" altLang="zh-CN" dirty="0"/>
          </a:p>
          <a:p>
            <a:endParaRPr lang="en-US" altLang="zh-CN" dirty="0"/>
          </a:p>
          <a:p>
            <a:r>
              <a:rPr lang="zh-CN" altLang="en-US" dirty="0"/>
              <a:t>在这一章中，我们学习一下在不久的过去，金融创新和全球失衡如何一起催生巨大的信用泡沫，导致大萧条以来最严重的一次金融危机和经济衰退。</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a:t>
            </a:fld>
            <a:endParaRPr lang="zh-CN" altLang="en-US"/>
          </a:p>
        </p:txBody>
      </p:sp>
    </p:spTree>
    <p:extLst>
      <p:ext uri="{BB962C8B-B14F-4D97-AF65-F5344CB8AC3E}">
        <p14:creationId xmlns:p14="http://schemas.microsoft.com/office/powerpoint/2010/main" val="66601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亚洲国家积累外汇储备的一个关键原因是亚洲金融危机的教训。</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25</a:t>
            </a:fld>
            <a:endParaRPr lang="zh-CN" altLang="en-US"/>
          </a:p>
        </p:txBody>
      </p:sp>
    </p:spTree>
    <p:extLst>
      <p:ext uri="{BB962C8B-B14F-4D97-AF65-F5344CB8AC3E}">
        <p14:creationId xmlns:p14="http://schemas.microsoft.com/office/powerpoint/2010/main" val="252094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2007</a:t>
            </a:r>
            <a:r>
              <a:rPr lang="zh-CN" altLang="en-US" dirty="0"/>
              <a:t>年</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26</a:t>
            </a:fld>
            <a:endParaRPr lang="zh-CN" altLang="en-US"/>
          </a:p>
        </p:txBody>
      </p:sp>
    </p:spTree>
    <p:extLst>
      <p:ext uri="{BB962C8B-B14F-4D97-AF65-F5344CB8AC3E}">
        <p14:creationId xmlns:p14="http://schemas.microsoft.com/office/powerpoint/2010/main" val="672332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当美联储在</a:t>
            </a:r>
            <a:r>
              <a:rPr lang="en-US" altLang="zh-CN" dirty="0"/>
              <a:t>2004</a:t>
            </a:r>
            <a:r>
              <a:rPr lang="zh-CN" altLang="en-US" dirty="0"/>
              <a:t>年开始加息，长端利率上升乏力，导致利率倒挂</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27</a:t>
            </a:fld>
            <a:endParaRPr lang="zh-CN" altLang="en-US"/>
          </a:p>
        </p:txBody>
      </p:sp>
    </p:spTree>
    <p:extLst>
      <p:ext uri="{BB962C8B-B14F-4D97-AF65-F5344CB8AC3E}">
        <p14:creationId xmlns:p14="http://schemas.microsoft.com/office/powerpoint/2010/main" val="315137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credit bubble was not confined to the residential mortgage market. The markets</a:t>
            </a:r>
          </a:p>
          <a:p>
            <a:r>
              <a:rPr lang="en-US" altLang="zh-CN" dirty="0"/>
              <a:t>for commercial real estate and leveraged loans (typically loans to below-investment-</a:t>
            </a:r>
          </a:p>
          <a:p>
            <a:r>
              <a:rPr lang="en-US" altLang="zh-CN" dirty="0"/>
              <a:t>grade companies to aid their business or to finance buyouts) also experienced similar</a:t>
            </a:r>
          </a:p>
          <a:p>
            <a:r>
              <a:rPr lang="en-US" altLang="zh-CN" dirty="0"/>
              <a:t>bubble-and-bust dynamics, although the effects were not as large and damaging as in</a:t>
            </a:r>
          </a:p>
          <a:p>
            <a:r>
              <a:rPr lang="en-US" altLang="zh-CN" dirty="0"/>
              <a:t>residential real estate.</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28</a:t>
            </a:fld>
            <a:endParaRPr lang="zh-CN" altLang="en-US"/>
          </a:p>
        </p:txBody>
      </p:sp>
    </p:spTree>
    <p:extLst>
      <p:ext uri="{BB962C8B-B14F-4D97-AF65-F5344CB8AC3E}">
        <p14:creationId xmlns:p14="http://schemas.microsoft.com/office/powerpoint/2010/main" val="1405492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30</a:t>
            </a:fld>
            <a:endParaRPr lang="zh-CN" altLang="en-US"/>
          </a:p>
        </p:txBody>
      </p:sp>
    </p:spTree>
    <p:extLst>
      <p:ext uri="{BB962C8B-B14F-4D97-AF65-F5344CB8AC3E}">
        <p14:creationId xmlns:p14="http://schemas.microsoft.com/office/powerpoint/2010/main" val="593412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克林顿时期开始扩大</a:t>
            </a:r>
            <a:r>
              <a:rPr lang="en-US" altLang="zh-CN" dirty="0"/>
              <a:t>homeownership. In 1995, President Bill Clinton announced an initiative to boost homeownership from 65.1% to 67.5% of families by 2000.</a:t>
            </a:r>
          </a:p>
          <a:p>
            <a:endParaRPr lang="en-US" altLang="zh-CN" dirty="0"/>
          </a:p>
          <a:p>
            <a:r>
              <a:rPr lang="en-US" altLang="zh-CN" dirty="0"/>
              <a:t>“We want more people owning their own home. It is in our national interest that more people own their own home.”   — President George W. Bush, December 16, 2003</a:t>
            </a:r>
          </a:p>
          <a:p>
            <a:endParaRPr lang="en-US" altLang="zh-CN" dirty="0"/>
          </a:p>
          <a:p>
            <a:r>
              <a:rPr lang="en-US" altLang="zh-CN" sz="1200" b="0" i="0" kern="1200" dirty="0">
                <a:solidFill>
                  <a:schemeClr val="tx1"/>
                </a:solidFill>
                <a:effectLst/>
                <a:latin typeface="+mn-lt"/>
                <a:ea typeface="+mn-ea"/>
                <a:cs typeface="+mn-cs"/>
              </a:rPr>
              <a:t>Under the last Republican president, encouraging people to buy a home was an explicit government priority, a cornerstone of the Bush administration’s “ownership society.” Bush proposed new tax credits to incentivize home buying, pushed for loan guarantees and easier lending standards, and signed legislation providing federal assistance for down-payments and closing costs for tens of thousands of Americans.</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“Zero Down Payment Initiative”</a:t>
            </a:r>
            <a:r>
              <a:rPr lang="zh-CN" altLang="en-US" sz="1200" b="0" i="0" kern="1200" dirty="0">
                <a:solidFill>
                  <a:schemeClr val="tx1"/>
                </a:solidFill>
                <a:effectLst/>
                <a:latin typeface="+mn-lt"/>
                <a:ea typeface="+mn-ea"/>
                <a:cs typeface="+mn-cs"/>
              </a:rPr>
              <a:t>，本来至少</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 </a:t>
            </a:r>
            <a:r>
              <a:rPr lang="en-US" altLang="zh-CN" sz="1200" b="0" i="0" u="none" strike="noStrike" kern="1200" dirty="0">
                <a:solidFill>
                  <a:schemeClr val="tx1"/>
                </a:solidFill>
                <a:effectLst/>
                <a:latin typeface="+mn-lt"/>
                <a:ea typeface="+mn-ea"/>
                <a:cs typeface="+mn-cs"/>
                <a:hlinkClick r:id="rId3" tooltip="Taxpayer Relief Act of 1997"/>
              </a:rPr>
              <a:t>Taxpayer Relief Act of 1997</a:t>
            </a:r>
            <a:r>
              <a:rPr lang="en-US" altLang="zh-CN" sz="1200" b="0" i="0" kern="1200" dirty="0">
                <a:solidFill>
                  <a:schemeClr val="tx1"/>
                </a:solidFill>
                <a:effectLst/>
                <a:latin typeface="+mn-lt"/>
                <a:ea typeface="+mn-ea"/>
                <a:cs typeface="+mn-cs"/>
              </a:rPr>
              <a:t> repealed the Section 121 exclusion and section 1034 rollover rules, and replaced them with a $500,000 married/$250,000 single exclusion of capital gains on the sale of a home, available once every two years. This made housing the only investment which escaped capital gains.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31</a:t>
            </a:fld>
            <a:endParaRPr lang="zh-CN" altLang="en-US"/>
          </a:p>
        </p:txBody>
      </p:sp>
    </p:spTree>
    <p:extLst>
      <p:ext uri="{BB962C8B-B14F-4D97-AF65-F5344CB8AC3E}">
        <p14:creationId xmlns:p14="http://schemas.microsoft.com/office/powerpoint/2010/main" val="2939980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estimated one-third of ARMs originated between 2004 and 2006 had “teaser” rates below 4%. After the initial period (2 or 3 years), monthly payments might double or even triple.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34</a:t>
            </a:fld>
            <a:endParaRPr lang="zh-CN" altLang="en-US"/>
          </a:p>
        </p:txBody>
      </p:sp>
    </p:spTree>
    <p:extLst>
      <p:ext uri="{BB962C8B-B14F-4D97-AF65-F5344CB8AC3E}">
        <p14:creationId xmlns:p14="http://schemas.microsoft.com/office/powerpoint/2010/main" val="245376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按揭贷款主要有三个层级：</a:t>
            </a:r>
            <a:r>
              <a:rPr lang="en-US" altLang="zh-CN" dirty="0"/>
              <a:t>prime, alt-A, subprime. Alt-A </a:t>
            </a:r>
            <a:r>
              <a:rPr lang="zh-CN" altLang="en-US" dirty="0"/>
              <a:t>风险也比较大，两房只购买</a:t>
            </a:r>
            <a:r>
              <a:rPr lang="en-US" altLang="zh-CN" dirty="0"/>
              <a:t>prime.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35</a:t>
            </a:fld>
            <a:endParaRPr lang="zh-CN" altLang="en-US"/>
          </a:p>
        </p:txBody>
      </p:sp>
    </p:spTree>
    <p:extLst>
      <p:ext uri="{BB962C8B-B14F-4D97-AF65-F5344CB8AC3E}">
        <p14:creationId xmlns:p14="http://schemas.microsoft.com/office/powerpoint/2010/main" val="611818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en-US" altLang="zh-CN" dirty="0"/>
              <a:t>CDS</a:t>
            </a:r>
            <a:r>
              <a:rPr lang="zh-CN" altLang="en-US" dirty="0"/>
              <a:t>空头相当于债券多头，有现金流，但有违约风险。</a:t>
            </a:r>
            <a:endParaRPr lang="en-US" altLang="zh-CN" dirty="0"/>
          </a:p>
          <a:p>
            <a:pPr eaLnBrk="1" hangingPunct="1"/>
            <a:endParaRPr lang="en-US" altLang="zh-CN" dirty="0"/>
          </a:p>
          <a:p>
            <a:pPr eaLnBrk="1" hangingPunct="1"/>
            <a:r>
              <a:rPr lang="zh-CN" altLang="en-US" dirty="0"/>
              <a:t>只要找到愿意做空</a:t>
            </a:r>
            <a:r>
              <a:rPr lang="en-US" altLang="zh-CN" dirty="0"/>
              <a:t>MBS</a:t>
            </a:r>
            <a:r>
              <a:rPr lang="zh-CN" altLang="en-US" dirty="0"/>
              <a:t>的人，说服他们买</a:t>
            </a:r>
            <a:r>
              <a:rPr lang="en-US" altLang="zh-CN" dirty="0"/>
              <a:t>CDS</a:t>
            </a:r>
            <a:r>
              <a:rPr lang="zh-CN" altLang="en-US" dirty="0"/>
              <a:t>，投行就能积累、打包、分层得到新的证券。</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37</a:t>
            </a:fld>
            <a:endParaRPr lang="zh-CN" altLang="en-US"/>
          </a:p>
        </p:txBody>
      </p:sp>
    </p:spTree>
    <p:extLst>
      <p:ext uri="{BB962C8B-B14F-4D97-AF65-F5344CB8AC3E}">
        <p14:creationId xmlns:p14="http://schemas.microsoft.com/office/powerpoint/2010/main" val="1908987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然而，</a:t>
            </a:r>
            <a:r>
              <a:rPr lang="en-US" altLang="zh-CN" dirty="0"/>
              <a:t>1 </a:t>
            </a:r>
            <a:r>
              <a:rPr lang="zh-CN" altLang="en-US" dirty="0"/>
              <a:t>次级贷款人收入很低，而利率优惠期过后，付息负担陡增；</a:t>
            </a:r>
            <a:r>
              <a:rPr lang="en-US" altLang="zh-CN" dirty="0"/>
              <a:t>2 </a:t>
            </a:r>
            <a:r>
              <a:rPr lang="zh-CN" altLang="en-US" dirty="0"/>
              <a:t>房价在</a:t>
            </a:r>
            <a:r>
              <a:rPr lang="en-US" altLang="zh-CN" dirty="0"/>
              <a:t>2006</a:t>
            </a:r>
            <a:r>
              <a:rPr lang="zh-CN" altLang="en-US" dirty="0"/>
              <a:t>年见顶回落。</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38</a:t>
            </a:fld>
            <a:endParaRPr lang="zh-CN" altLang="en-US"/>
          </a:p>
        </p:txBody>
      </p:sp>
    </p:spTree>
    <p:extLst>
      <p:ext uri="{BB962C8B-B14F-4D97-AF65-F5344CB8AC3E}">
        <p14:creationId xmlns:p14="http://schemas.microsoft.com/office/powerpoint/2010/main" val="51440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PBS Frontline</a:t>
            </a:r>
            <a:r>
              <a:rPr lang="en-US" altLang="zh-CN" sz="1200" b="0" i="0" kern="1200" baseline="0" dirty="0">
                <a:solidFill>
                  <a:schemeClr val="tx1"/>
                </a:solidFill>
                <a:effectLst/>
                <a:latin typeface="+mn-lt"/>
                <a:ea typeface="+mn-ea"/>
                <a:cs typeface="+mn-cs"/>
              </a:rPr>
              <a:t> </a:t>
            </a:r>
            <a:r>
              <a:rPr lang="zh-CN" altLang="en-US" sz="1200" b="0" i="0" kern="1200" baseline="0" dirty="0">
                <a:solidFill>
                  <a:schemeClr val="tx1"/>
                </a:solidFill>
                <a:effectLst/>
                <a:latin typeface="+mn-lt"/>
                <a:ea typeface="+mn-ea"/>
                <a:cs typeface="+mn-cs"/>
              </a:rPr>
              <a:t>纪录片：</a:t>
            </a:r>
            <a:r>
              <a:rPr lang="en-US" altLang="zh-CN" sz="1200" b="0" i="0" kern="1200" dirty="0">
                <a:solidFill>
                  <a:schemeClr val="tx1"/>
                </a:solidFill>
                <a:effectLst/>
                <a:latin typeface="+mn-lt"/>
                <a:ea typeface="+mn-ea"/>
                <a:cs typeface="+mn-cs"/>
              </a:rPr>
              <a:t>Money, Power and Wall Street</a:t>
            </a:r>
          </a:p>
          <a:p>
            <a:endParaRPr lang="en-US" altLang="zh-CN" dirty="0"/>
          </a:p>
          <a:p>
            <a:r>
              <a:rPr lang="en-US" altLang="zh-CN" dirty="0"/>
              <a:t>Collateralized loan obligations (CLO) are securities that are backed by a pool of loans.</a:t>
            </a:r>
          </a:p>
          <a:p>
            <a:r>
              <a:rPr lang="en-US" altLang="zh-CN" dirty="0"/>
              <a:t>A mortgage-backed security (MBS) is an investment similar to a bond that is made up of a bundle of home loans bought from the banks that issued them.</a:t>
            </a:r>
          </a:p>
          <a:p>
            <a:r>
              <a:rPr lang="en-US" altLang="zh-CN" dirty="0"/>
              <a:t>A collateralized debt obligation (CDO) is a complex structured finance product that is backed by a pool of loans and other assets and sold to institutional investors.</a:t>
            </a:r>
          </a:p>
          <a:p>
            <a:r>
              <a:rPr lang="en-US" altLang="zh-CN" dirty="0"/>
              <a:t>A synthetic CDO invests in noncash assets to obtain exposure to a portfolio of fixed-income assets. It is one kind of collateralized debt obligation (CDO)—a structured product that combines cash-generating assets that are repackaged into pools and sold to investors.</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a:t>
            </a:fld>
            <a:endParaRPr lang="zh-CN" altLang="en-US"/>
          </a:p>
        </p:txBody>
      </p:sp>
    </p:spTree>
    <p:extLst>
      <p:ext uri="{BB962C8B-B14F-4D97-AF65-F5344CB8AC3E}">
        <p14:creationId xmlns:p14="http://schemas.microsoft.com/office/powerpoint/2010/main" val="7412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39</a:t>
            </a:fld>
            <a:endParaRPr lang="zh-CN" altLang="en-US"/>
          </a:p>
        </p:txBody>
      </p:sp>
    </p:spTree>
    <p:extLst>
      <p:ext uri="{BB962C8B-B14F-4D97-AF65-F5344CB8AC3E}">
        <p14:creationId xmlns:p14="http://schemas.microsoft.com/office/powerpoint/2010/main" val="1055612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Minsky’s Financial Instability Hypothesis</a:t>
            </a:r>
          </a:p>
          <a:p>
            <a:endParaRPr lang="en-US" altLang="zh-CN" dirty="0"/>
          </a:p>
          <a:p>
            <a:r>
              <a:rPr lang="en-US" altLang="zh-CN" dirty="0"/>
              <a:t>Minsky: A fundamental characteristic of our economy is that the financial system swings between robustness and fragility and these swings are an integral part of the process that generates business cycles.</a:t>
            </a:r>
          </a:p>
        </p:txBody>
      </p:sp>
      <p:sp>
        <p:nvSpPr>
          <p:cNvPr id="4" name="灯片编号占位符 3"/>
          <p:cNvSpPr>
            <a:spLocks noGrp="1"/>
          </p:cNvSpPr>
          <p:nvPr>
            <p:ph type="sldNum" sz="quarter" idx="10"/>
          </p:nvPr>
        </p:nvSpPr>
        <p:spPr/>
        <p:txBody>
          <a:bodyPr/>
          <a:lstStyle/>
          <a:p>
            <a:fld id="{FA9C8670-8549-48E6-9371-CB5AF6E1255F}" type="slidenum">
              <a:rPr lang="zh-CN" altLang="en-US" smtClean="0"/>
              <a:t>40</a:t>
            </a:fld>
            <a:endParaRPr lang="zh-CN" altLang="en-US"/>
          </a:p>
        </p:txBody>
      </p:sp>
    </p:spTree>
    <p:extLst>
      <p:ext uri="{BB962C8B-B14F-4D97-AF65-F5344CB8AC3E}">
        <p14:creationId xmlns:p14="http://schemas.microsoft.com/office/powerpoint/2010/main" val="4200460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跟股市一样，信用市场也是不完美的。或者说，</a:t>
            </a:r>
            <a:r>
              <a:rPr lang="en-US" altLang="zh-CN" dirty="0"/>
              <a:t>not self-correcting.</a:t>
            </a:r>
            <a:endParaRPr lang="zh-CN" altLang="en-US" dirty="0"/>
          </a:p>
        </p:txBody>
      </p:sp>
      <p:sp>
        <p:nvSpPr>
          <p:cNvPr id="4" name="灯片编号占位符 3"/>
          <p:cNvSpPr>
            <a:spLocks noGrp="1"/>
          </p:cNvSpPr>
          <p:nvPr>
            <p:ph type="sldNum" sz="quarter" idx="5"/>
          </p:nvPr>
        </p:nvSpPr>
        <p:spPr/>
        <p:txBody>
          <a:bodyPr/>
          <a:lstStyle/>
          <a:p>
            <a:fld id="{FA9C8670-8549-48E6-9371-CB5AF6E1255F}" type="slidenum">
              <a:rPr lang="zh-CN" altLang="en-US" smtClean="0"/>
              <a:t>41</a:t>
            </a:fld>
            <a:endParaRPr lang="zh-CN" altLang="en-US"/>
          </a:p>
        </p:txBody>
      </p:sp>
    </p:spTree>
    <p:extLst>
      <p:ext uri="{BB962C8B-B14F-4D97-AF65-F5344CB8AC3E}">
        <p14:creationId xmlns:p14="http://schemas.microsoft.com/office/powerpoint/2010/main" val="2875147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明斯基的金融周期：对冲融资（</a:t>
            </a:r>
            <a:r>
              <a:rPr lang="en-US" altLang="zh-CN" dirty="0"/>
              <a:t>hedge finance</a:t>
            </a:r>
            <a:r>
              <a:rPr lang="zh-CN" altLang="en-US" dirty="0"/>
              <a:t>）、投机融资（</a:t>
            </a:r>
            <a:r>
              <a:rPr lang="en-US" altLang="zh-CN" dirty="0"/>
              <a:t>speculative</a:t>
            </a:r>
            <a:r>
              <a:rPr lang="zh-CN" altLang="en-US" dirty="0"/>
              <a:t>）、庞式融资（</a:t>
            </a:r>
            <a:r>
              <a:rPr lang="en-US" altLang="zh-CN" dirty="0"/>
              <a:t>Ponzi</a:t>
            </a:r>
            <a:r>
              <a:rPr lang="zh-CN" altLang="en-US" dirty="0"/>
              <a:t>）</a:t>
            </a:r>
            <a:endParaRPr lang="en-US" altLang="zh-CN" dirty="0"/>
          </a:p>
          <a:p>
            <a:endParaRPr lang="en-US" altLang="zh-CN" dirty="0"/>
          </a:p>
          <a:p>
            <a:r>
              <a:rPr lang="en-US" altLang="zh-CN" dirty="0"/>
              <a:t>The term Minsky Moment was coined in 1998 by Paul McCulley.</a:t>
            </a:r>
          </a:p>
          <a:p>
            <a:endParaRPr lang="en-US" altLang="zh-CN" dirty="0"/>
          </a:p>
          <a:p>
            <a:r>
              <a:rPr lang="zh-CN" altLang="en-US" dirty="0"/>
              <a:t>一般泡沫维持越久，崩溃越剧烈。</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42</a:t>
            </a:fld>
            <a:endParaRPr lang="zh-CN" altLang="en-US"/>
          </a:p>
        </p:txBody>
      </p:sp>
    </p:spTree>
    <p:extLst>
      <p:ext uri="{BB962C8B-B14F-4D97-AF65-F5344CB8AC3E}">
        <p14:creationId xmlns:p14="http://schemas.microsoft.com/office/powerpoint/2010/main" val="3309935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institutions had relied for their operating cash on short-term funding through commercial paper and the repo market. But commercial paper buyers and banks became unwilling to continue funding them, and repo lenders became less and less willing to accept subprime and Alt-A mortgages or mortgage-backed securities as collateral. They also insisted on ever-shorter maturities, eventually of just one day—an inherently destabilizing demand, because it gave them the option of withholding funding on short notice if they lost confidence in the borrower.</a:t>
            </a:r>
          </a:p>
          <a:p>
            <a:endParaRPr lang="en-US" altLang="zh-CN" dirty="0"/>
          </a:p>
          <a:p>
            <a:r>
              <a:rPr lang="zh-CN" altLang="en-US" dirty="0"/>
              <a:t>汇丰的坏账减值：</a:t>
            </a:r>
            <a:r>
              <a:rPr lang="en-US" altLang="zh-CN" dirty="0"/>
              <a:t>https://www.theguardian.com/money/2007/feb/09/business.accounts</a:t>
            </a:r>
          </a:p>
          <a:p>
            <a:endParaRPr lang="en-US" altLang="zh-CN" dirty="0"/>
          </a:p>
          <a:p>
            <a:r>
              <a:rPr lang="en-US" altLang="zh-CN" dirty="0"/>
              <a:t>2006.12</a:t>
            </a:r>
            <a:r>
              <a:rPr lang="zh-CN" altLang="en-US" dirty="0"/>
              <a:t>高盛开始清理跟按揭相关的资产，卖给不懂的投资者。</a:t>
            </a:r>
            <a:endParaRPr lang="en-US" altLang="zh-CN" dirty="0"/>
          </a:p>
          <a:p>
            <a:r>
              <a:rPr lang="en-US" altLang="zh-CN" dirty="0"/>
              <a:t>Back in October, Goldman Sachs traders had complained that they were being asked to “distribute junk that nobody was dumb enough to take first time around.” Despite the first of Goldman’s business principles—that “our clients’ interests always come first”—documents indicate that the firm targeted less-sophisticated customers in its efforts to reduce subprime exposure.</a:t>
            </a:r>
          </a:p>
          <a:p>
            <a:endParaRPr lang="en-US" altLang="zh-CN" dirty="0"/>
          </a:p>
          <a:p>
            <a:r>
              <a:rPr lang="en-US" altLang="zh-CN" dirty="0"/>
              <a:t>In the following months, Goldman reduced its own mortgage risk while continuing to create and sell mortgage-related products to its clients. From December 2006 through August 2007, it created and sold approximately $25.4 billion of CDOs—including $17.6 billion of synthetic CDOs. The firm used the cash CDOs to unload much of its own remaining inventory of other CDO securities and mortgage-backed securities.</a:t>
            </a:r>
          </a:p>
          <a:p>
            <a:endParaRPr lang="en-US" altLang="zh-CN" dirty="0"/>
          </a:p>
          <a:p>
            <a:r>
              <a:rPr lang="zh-CN" altLang="en-US" dirty="0"/>
              <a:t>雷曼兄弟则逆行。</a:t>
            </a:r>
            <a:endParaRPr lang="en-US" altLang="zh-CN" dirty="0"/>
          </a:p>
          <a:p>
            <a:endParaRPr lang="en-US" altLang="zh-CN" dirty="0"/>
          </a:p>
          <a:p>
            <a:r>
              <a:rPr lang="zh-CN" altLang="en-US" dirty="0"/>
              <a:t>之所以货币市场紧张：</a:t>
            </a:r>
            <a:endParaRPr lang="en-US" altLang="zh-CN" dirty="0"/>
          </a:p>
          <a:p>
            <a:r>
              <a:rPr lang="en-US" altLang="zh-CN" dirty="0"/>
              <a:t> By mid-2007, hundreds of billions out of the $1.2 trillion U.S. ABCP market were backed by mortgage-related assets, including some with subprime exposure.</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45</a:t>
            </a:fld>
            <a:endParaRPr lang="zh-CN" altLang="en-US"/>
          </a:p>
        </p:txBody>
      </p:sp>
    </p:spTree>
    <p:extLst>
      <p:ext uri="{BB962C8B-B14F-4D97-AF65-F5344CB8AC3E}">
        <p14:creationId xmlns:p14="http://schemas.microsoft.com/office/powerpoint/2010/main" val="2660271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Feb 27, 2007, A</a:t>
            </a:r>
            <a:r>
              <a:rPr lang="zh-CN" altLang="en-US" dirty="0"/>
              <a:t>股暴跌，上证指数下跌</a:t>
            </a:r>
            <a:r>
              <a:rPr lang="en-US" altLang="zh-CN" dirty="0"/>
              <a:t>8.8%</a:t>
            </a:r>
            <a:r>
              <a:rPr lang="zh-CN" altLang="en-US" dirty="0"/>
              <a:t>（开盘</a:t>
            </a:r>
            <a:r>
              <a:rPr lang="en-US" altLang="zh-CN" dirty="0"/>
              <a:t>3048</a:t>
            </a:r>
            <a:r>
              <a:rPr lang="zh-CN" altLang="en-US" dirty="0"/>
              <a:t>，收盘</a:t>
            </a:r>
            <a:r>
              <a:rPr lang="en-US" altLang="zh-CN" dirty="0"/>
              <a:t>2772</a:t>
            </a:r>
            <a:r>
              <a:rPr lang="zh-CN" altLang="en-US" dirty="0"/>
              <a:t>），引发全球股市大跌，其中道琼斯指数跌</a:t>
            </a:r>
            <a:r>
              <a:rPr lang="en-US" altLang="zh-CN" dirty="0"/>
              <a:t>3.3%</a:t>
            </a:r>
            <a:r>
              <a:rPr lang="zh-CN" altLang="en-US" dirty="0"/>
              <a:t>。这是</a:t>
            </a:r>
            <a:r>
              <a:rPr lang="en-US" altLang="zh-CN" dirty="0"/>
              <a:t>A</a:t>
            </a:r>
            <a:r>
              <a:rPr lang="zh-CN" altLang="en-US" dirty="0"/>
              <a:t>股第一次领跌。</a:t>
            </a:r>
            <a:endParaRPr lang="en-US" altLang="zh-CN" dirty="0"/>
          </a:p>
          <a:p>
            <a:r>
              <a:rPr lang="zh-CN" altLang="en-US" sz="1200" b="0" i="0" kern="1200" dirty="0">
                <a:solidFill>
                  <a:schemeClr val="tx1"/>
                </a:solidFill>
                <a:effectLst/>
                <a:latin typeface="+mn-lt"/>
                <a:ea typeface="+mn-ea"/>
                <a:cs typeface="+mn-cs"/>
              </a:rPr>
              <a:t>同时期，</a:t>
            </a:r>
            <a:r>
              <a:rPr lang="en-US" altLang="zh-CN" sz="1200" b="0" i="0" kern="1200" dirty="0">
                <a:solidFill>
                  <a:schemeClr val="tx1"/>
                </a:solidFill>
                <a:effectLst/>
                <a:latin typeface="+mn-lt"/>
                <a:ea typeface="+mn-ea"/>
                <a:cs typeface="+mn-cs"/>
              </a:rPr>
              <a:t>Greenspan said at a speech in Hong Kong Monday that the U.S. economy might slip into a recession by the end of the year.</a:t>
            </a:r>
          </a:p>
          <a:p>
            <a:endParaRPr lang="en-US" altLang="zh-CN" sz="1200" b="0" i="0" kern="1200" dirty="0">
              <a:solidFill>
                <a:schemeClr val="tx1"/>
              </a:solidFill>
              <a:effectLst/>
              <a:latin typeface="+mn-lt"/>
              <a:ea typeface="+mn-ea"/>
              <a:cs typeface="+mn-cs"/>
            </a:endParaRPr>
          </a:p>
          <a:p>
            <a:r>
              <a:rPr lang="en-US" altLang="zh-CN" dirty="0"/>
              <a:t>2007</a:t>
            </a:r>
            <a:r>
              <a:rPr lang="zh-CN" altLang="en-US" dirty="0"/>
              <a:t>年</a:t>
            </a:r>
            <a:r>
              <a:rPr lang="en-US" altLang="zh-CN" dirty="0"/>
              <a:t>6</a:t>
            </a:r>
            <a:r>
              <a:rPr lang="zh-CN" altLang="en-US" dirty="0"/>
              <a:t>月失业率为</a:t>
            </a:r>
            <a:r>
              <a:rPr lang="en-US" altLang="zh-CN" dirty="0"/>
              <a:t>4.4%</a:t>
            </a:r>
            <a:r>
              <a:rPr lang="zh-CN" altLang="en-US" dirty="0"/>
              <a:t>，周期最低。可见失业率数据的滞后。</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46</a:t>
            </a:fld>
            <a:endParaRPr lang="zh-CN" altLang="en-US"/>
          </a:p>
        </p:txBody>
      </p:sp>
    </p:spTree>
    <p:extLst>
      <p:ext uri="{BB962C8B-B14F-4D97-AF65-F5344CB8AC3E}">
        <p14:creationId xmlns:p14="http://schemas.microsoft.com/office/powerpoint/2010/main" val="2239440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JPMorgan Chase</a:t>
            </a:r>
            <a:r>
              <a:rPr lang="zh-CN" altLang="en-US" dirty="0"/>
              <a:t>收购 </a:t>
            </a:r>
            <a:r>
              <a:rPr lang="en-US" altLang="zh-CN" dirty="0"/>
              <a:t>Bear Stearns</a:t>
            </a:r>
            <a:r>
              <a:rPr lang="zh-CN" altLang="en-US" dirty="0"/>
              <a:t>：一周前同意的价格为</a:t>
            </a:r>
            <a:r>
              <a:rPr lang="en-US" altLang="zh-CN" dirty="0"/>
              <a:t>$2</a:t>
            </a:r>
            <a:r>
              <a:rPr lang="zh-CN" altLang="en-US" dirty="0"/>
              <a:t>一股，两周前，</a:t>
            </a:r>
            <a:r>
              <a:rPr lang="en-US" altLang="zh-CN" dirty="0"/>
              <a:t>Bear Stearns</a:t>
            </a:r>
            <a:r>
              <a:rPr lang="zh-CN" altLang="en-US" dirty="0"/>
              <a:t>股价是</a:t>
            </a:r>
            <a:r>
              <a:rPr lang="en-US" altLang="zh-CN" dirty="0"/>
              <a:t>$60</a:t>
            </a:r>
            <a:r>
              <a:rPr lang="zh-CN" altLang="en-US" dirty="0"/>
              <a:t>附近。一年前，</a:t>
            </a:r>
            <a:r>
              <a:rPr lang="en-US" altLang="zh-CN" dirty="0"/>
              <a:t>$178.</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47</a:t>
            </a:fld>
            <a:endParaRPr lang="zh-CN" altLang="en-US"/>
          </a:p>
        </p:txBody>
      </p:sp>
    </p:spTree>
    <p:extLst>
      <p:ext uri="{BB962C8B-B14F-4D97-AF65-F5344CB8AC3E}">
        <p14:creationId xmlns:p14="http://schemas.microsoft.com/office/powerpoint/2010/main" val="3441817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Federal Reserve declined to guarantee Lehman</a:t>
            </a:r>
            <a:r>
              <a:rPr lang="zh-CN" altLang="en-US" dirty="0"/>
              <a:t>‘</a:t>
            </a:r>
            <a:r>
              <a:rPr lang="en-US" altLang="zh-CN" dirty="0"/>
              <a:t>s loans as it did for Bear Stearns. </a:t>
            </a:r>
          </a:p>
          <a:p>
            <a:r>
              <a:rPr lang="en-US" altLang="zh-CN" dirty="0"/>
              <a:t>Lehman had been in talks to be sold to either Bank of America or Barclays but neither bank wanted to acquire the entire company.</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9</a:t>
            </a:r>
            <a:r>
              <a:rPr lang="zh-CN" altLang="en-US" dirty="0"/>
              <a:t>月</a:t>
            </a:r>
            <a:r>
              <a:rPr lang="en-US" altLang="zh-CN" dirty="0"/>
              <a:t>17</a:t>
            </a:r>
            <a:r>
              <a:rPr lang="zh-CN" altLang="en-US" dirty="0"/>
              <a:t>日，投资者赎回货币基金</a:t>
            </a:r>
            <a:r>
              <a:rPr lang="en-US" altLang="zh-CN" dirty="0"/>
              <a:t>1440</a:t>
            </a:r>
            <a:r>
              <a:rPr lang="zh-CN" altLang="en-US" dirty="0"/>
              <a:t>亿美元。</a:t>
            </a:r>
            <a:endParaRPr lang="en-US" altLang="zh-CN" dirty="0"/>
          </a:p>
          <a:p>
            <a:endParaRPr lang="en-US" altLang="zh-CN" dirty="0"/>
          </a:p>
          <a:p>
            <a:r>
              <a:rPr lang="zh-CN" altLang="en-US" dirty="0"/>
              <a:t>伯南克如此说：</a:t>
            </a:r>
            <a:endParaRPr lang="en-US" altLang="zh-CN" dirty="0"/>
          </a:p>
          <a:p>
            <a:r>
              <a:rPr lang="en-US" altLang="zh-CN" dirty="0"/>
              <a:t>"If we don't do this, we may not have an economy on Monday.“</a:t>
            </a:r>
          </a:p>
          <a:p>
            <a:endParaRPr lang="en-US" altLang="zh-CN" dirty="0"/>
          </a:p>
          <a:p>
            <a:r>
              <a:rPr lang="en-US" altLang="zh-CN" dirty="0"/>
              <a:t>AIG</a:t>
            </a:r>
            <a:r>
              <a:rPr lang="zh-CN" altLang="en-US" dirty="0"/>
              <a:t>股价在危机前达</a:t>
            </a:r>
            <a:r>
              <a:rPr lang="en-US" altLang="zh-CN" dirty="0"/>
              <a:t>1200</a:t>
            </a:r>
            <a:r>
              <a:rPr lang="zh-CN" altLang="en-US" dirty="0"/>
              <a:t>多美元，跌到</a:t>
            </a:r>
            <a:r>
              <a:rPr lang="en-US" altLang="zh-CN" dirty="0"/>
              <a:t>5.6</a:t>
            </a:r>
            <a:r>
              <a:rPr lang="zh-CN" altLang="en-US" dirty="0"/>
              <a:t>左右。</a:t>
            </a:r>
            <a:endParaRPr lang="en-US" altLang="zh-CN" dirty="0"/>
          </a:p>
          <a:p>
            <a:r>
              <a:rPr lang="en-US" altLang="zh-CN" dirty="0"/>
              <a:t>Citi</a:t>
            </a:r>
            <a:r>
              <a:rPr lang="zh-CN" altLang="en-US" dirty="0"/>
              <a:t>股价在危机前</a:t>
            </a:r>
            <a:r>
              <a:rPr lang="en-US" altLang="zh-CN" dirty="0"/>
              <a:t>50</a:t>
            </a:r>
            <a:r>
              <a:rPr lang="zh-CN" altLang="en-US" dirty="0"/>
              <a:t>多美元，跌到</a:t>
            </a:r>
            <a:r>
              <a:rPr lang="en-US" altLang="zh-CN" dirty="0"/>
              <a:t>0.97.</a:t>
            </a:r>
          </a:p>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48</a:t>
            </a:fld>
            <a:endParaRPr lang="zh-CN" altLang="en-US"/>
          </a:p>
        </p:txBody>
      </p:sp>
    </p:spTree>
    <p:extLst>
      <p:ext uri="{BB962C8B-B14F-4D97-AF65-F5344CB8AC3E}">
        <p14:creationId xmlns:p14="http://schemas.microsoft.com/office/powerpoint/2010/main" val="1113954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56</a:t>
            </a:fld>
            <a:endParaRPr lang="zh-CN" altLang="en-US"/>
          </a:p>
        </p:txBody>
      </p:sp>
    </p:spTree>
    <p:extLst>
      <p:ext uri="{BB962C8B-B14F-4D97-AF65-F5344CB8AC3E}">
        <p14:creationId xmlns:p14="http://schemas.microsoft.com/office/powerpoint/2010/main" val="759032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统一的利率对南方过低</a:t>
            </a:r>
            <a:endParaRPr lang="en-US" altLang="zh-CN" dirty="0"/>
          </a:p>
          <a:p>
            <a:r>
              <a:rPr lang="zh-CN" altLang="en-US" dirty="0"/>
              <a:t>单个汇率，北方过低，南方过高</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57</a:t>
            </a:fld>
            <a:endParaRPr lang="zh-CN" altLang="en-US"/>
          </a:p>
        </p:txBody>
      </p:sp>
    </p:spTree>
    <p:extLst>
      <p:ext uri="{BB962C8B-B14F-4D97-AF65-F5344CB8AC3E}">
        <p14:creationId xmlns:p14="http://schemas.microsoft.com/office/powerpoint/2010/main" val="344674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注意打包和开银行的相似性。</a:t>
            </a:r>
            <a:endParaRPr lang="en-US" altLang="zh-CN" dirty="0"/>
          </a:p>
          <a:p>
            <a:endParaRPr lang="en-US" altLang="zh-CN" dirty="0"/>
          </a:p>
          <a:p>
            <a:r>
              <a:rPr lang="zh-CN" altLang="en-US" dirty="0"/>
              <a:t>打包的逻辑跟“分散投资”类似，如果基础资产现金流相关性很弱，打包在一起，风险下降，因此实现“信用转化”。</a:t>
            </a:r>
            <a:endParaRPr lang="en-US" altLang="zh-CN" dirty="0"/>
          </a:p>
          <a:p>
            <a:endParaRPr lang="en-US" altLang="zh-CN" dirty="0"/>
          </a:p>
          <a:p>
            <a:r>
              <a:rPr lang="zh-CN" altLang="en-US" dirty="0"/>
              <a:t>然而，如果相关性很强，打包的效益很低。</a:t>
            </a:r>
            <a:endParaRPr lang="en-US" altLang="zh-CN" dirty="0"/>
          </a:p>
          <a:p>
            <a:endParaRPr lang="en-US" altLang="zh-CN" dirty="0"/>
          </a:p>
          <a:p>
            <a:r>
              <a:rPr lang="en-US" altLang="zh-CN" dirty="0"/>
              <a:t>Harry Markowitz: “Diversification is the only free lunch.”</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4</a:t>
            </a:fld>
            <a:endParaRPr lang="zh-CN" altLang="en-US"/>
          </a:p>
        </p:txBody>
      </p:sp>
    </p:spTree>
    <p:extLst>
      <p:ext uri="{BB962C8B-B14F-4D97-AF65-F5344CB8AC3E}">
        <p14:creationId xmlns:p14="http://schemas.microsoft.com/office/powerpoint/2010/main" val="1671345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SGP: </a:t>
            </a:r>
            <a:r>
              <a:rPr lang="en-US" altLang="zh-CN" sz="1200" b="0" i="0" kern="1200" dirty="0">
                <a:solidFill>
                  <a:schemeClr val="tx1"/>
                </a:solidFill>
                <a:effectLst/>
                <a:latin typeface="+mn-lt"/>
                <a:ea typeface="+mn-ea"/>
                <a:cs typeface="+mn-cs"/>
              </a:rPr>
              <a:t>Stability and Growth Pact (1997).</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 fiscal discipline is ensured by the SGP by requiring each Member State, to implement a fiscal policy aiming for the country to stay within the limits on government deficit (3% of GDP) and debt (60% of GDP).</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58</a:t>
            </a:fld>
            <a:endParaRPr lang="zh-CN" altLang="en-US"/>
          </a:p>
        </p:txBody>
      </p:sp>
    </p:spTree>
    <p:extLst>
      <p:ext uri="{BB962C8B-B14F-4D97-AF65-F5344CB8AC3E}">
        <p14:creationId xmlns:p14="http://schemas.microsoft.com/office/powerpoint/2010/main" val="1160087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60</a:t>
            </a:fld>
            <a:endParaRPr lang="zh-CN" altLang="en-US"/>
          </a:p>
        </p:txBody>
      </p:sp>
    </p:spTree>
    <p:extLst>
      <p:ext uri="{BB962C8B-B14F-4D97-AF65-F5344CB8AC3E}">
        <p14:creationId xmlns:p14="http://schemas.microsoft.com/office/powerpoint/2010/main" val="1960839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其中第</a:t>
            </a:r>
            <a:r>
              <a:rPr lang="en-US" altLang="zh-CN" dirty="0"/>
              <a:t>10</a:t>
            </a:r>
            <a:r>
              <a:rPr lang="zh-CN" altLang="en-US" dirty="0"/>
              <a:t>项，取消对商业银行的信贷规模限制，合理扩大信贷规模，引发了房地产大涨。</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63</a:t>
            </a:fld>
            <a:endParaRPr lang="zh-CN" altLang="en-US"/>
          </a:p>
        </p:txBody>
      </p:sp>
    </p:spTree>
    <p:extLst>
      <p:ext uri="{BB962C8B-B14F-4D97-AF65-F5344CB8AC3E}">
        <p14:creationId xmlns:p14="http://schemas.microsoft.com/office/powerpoint/2010/main" val="2736624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限购、限贷，上海和重庆试点房产税。</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64</a:t>
            </a:fld>
            <a:endParaRPr lang="zh-CN" altLang="en-US"/>
          </a:p>
        </p:txBody>
      </p:sp>
    </p:spTree>
    <p:extLst>
      <p:ext uri="{BB962C8B-B14F-4D97-AF65-F5344CB8AC3E}">
        <p14:creationId xmlns:p14="http://schemas.microsoft.com/office/powerpoint/2010/main" val="377355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存款准备金率是</a:t>
            </a:r>
            <a:r>
              <a:rPr lang="en-US" altLang="zh-CN" dirty="0"/>
              <a:t>2006-2012</a:t>
            </a:r>
            <a:r>
              <a:rPr lang="zh-CN" altLang="en-US" dirty="0"/>
              <a:t>年最主要货币政策工具。</a:t>
            </a:r>
            <a:endParaRPr lang="en-US" altLang="zh-CN" dirty="0"/>
          </a:p>
          <a:p>
            <a:endParaRPr lang="en-US" altLang="zh-CN" dirty="0"/>
          </a:p>
          <a:p>
            <a:r>
              <a:rPr lang="zh-CN" altLang="en-US" dirty="0"/>
              <a:t>收紧银根的一个后果是，中国式影子银行崛起。</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66</a:t>
            </a:fld>
            <a:endParaRPr lang="zh-CN" altLang="en-US"/>
          </a:p>
        </p:txBody>
      </p:sp>
    </p:spTree>
    <p:extLst>
      <p:ext uri="{BB962C8B-B14F-4D97-AF65-F5344CB8AC3E}">
        <p14:creationId xmlns:p14="http://schemas.microsoft.com/office/powerpoint/2010/main" val="263082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SPV: special purpose vehicle</a:t>
            </a:r>
          </a:p>
          <a:p>
            <a:endParaRPr lang="en-US" altLang="zh-CN" dirty="0"/>
          </a:p>
          <a:p>
            <a:r>
              <a:rPr lang="zh-CN" altLang="en-US" dirty="0"/>
              <a:t>分层是为了满足不同投资者需求。</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5</a:t>
            </a:fld>
            <a:endParaRPr lang="zh-CN" altLang="en-US"/>
          </a:p>
        </p:txBody>
      </p:sp>
    </p:spTree>
    <p:extLst>
      <p:ext uri="{BB962C8B-B14F-4D97-AF65-F5344CB8AC3E}">
        <p14:creationId xmlns:p14="http://schemas.microsoft.com/office/powerpoint/2010/main" val="287513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次级贷：</a:t>
            </a:r>
            <a:r>
              <a:rPr lang="en-US" altLang="zh-CN" sz="1200" dirty="0">
                <a:latin typeface="Calibri" panose="020F0502020204030204" pitchFamily="34" charset="0"/>
                <a:ea typeface="+mn-ea"/>
              </a:rPr>
              <a:t>Subprime Mortgage </a:t>
            </a:r>
          </a:p>
          <a:p>
            <a:endParaRPr lang="en-US" altLang="zh-CN" sz="1200" dirty="0">
              <a:latin typeface="Calibri" panose="020F0502020204030204" pitchFamily="34" charset="0"/>
              <a:ea typeface="+mn-ea"/>
            </a:endParaRPr>
          </a:p>
          <a:p>
            <a:r>
              <a:rPr lang="en-US" altLang="zh-CN" dirty="0"/>
              <a:t>CDO</a:t>
            </a:r>
            <a:r>
              <a:rPr lang="zh-CN" altLang="en-US" dirty="0"/>
              <a:t>：</a:t>
            </a:r>
            <a:r>
              <a:rPr lang="en-US" altLang="zh-CN" dirty="0"/>
              <a:t>A collateralized debt obligation (CDO) is a type of structured asset-backed security (ABS). </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6</a:t>
            </a:fld>
            <a:endParaRPr lang="zh-CN" altLang="en-US"/>
          </a:p>
        </p:txBody>
      </p:sp>
    </p:spTree>
    <p:extLst>
      <p:ext uri="{BB962C8B-B14F-4D97-AF65-F5344CB8AC3E}">
        <p14:creationId xmlns:p14="http://schemas.microsoft.com/office/powerpoint/2010/main" val="339551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credit default swap (CDS) is a financial swap agreement that the seller of the CDS will compensate the buyer in the event of a debt default (by the debtor) or other credit event.</a:t>
            </a:r>
          </a:p>
          <a:p>
            <a:endParaRPr lang="en-US" altLang="zh-CN" dirty="0"/>
          </a:p>
          <a:p>
            <a:r>
              <a:rPr lang="zh-CN" altLang="en-US" dirty="0"/>
              <a:t>需求方：债券持有人（对冲），债券空头</a:t>
            </a:r>
            <a:endParaRPr lang="en-US" altLang="zh-CN" dirty="0"/>
          </a:p>
          <a:p>
            <a:r>
              <a:rPr lang="zh-CN" altLang="en-US" dirty="0"/>
              <a:t>供应方：保险公司（如</a:t>
            </a:r>
            <a:r>
              <a:rPr lang="en-US" altLang="zh-CN" dirty="0"/>
              <a:t>AIG</a:t>
            </a:r>
            <a:r>
              <a:rPr lang="zh-CN" altLang="en-US" dirty="0"/>
              <a:t>）</a:t>
            </a:r>
            <a:endParaRPr lang="en-US" altLang="zh-CN" dirty="0"/>
          </a:p>
          <a:p>
            <a:r>
              <a:rPr lang="zh-CN" altLang="en-US" dirty="0"/>
              <a:t>中间商：投行</a:t>
            </a:r>
            <a:endParaRPr lang="en-US" altLang="zh-CN" dirty="0"/>
          </a:p>
          <a:p>
            <a:endParaRPr lang="en-US" altLang="zh-CN" dirty="0"/>
          </a:p>
          <a:p>
            <a:r>
              <a:rPr lang="en-US" altLang="zh-CN" dirty="0"/>
              <a:t>CDS </a:t>
            </a:r>
            <a:r>
              <a:rPr lang="zh-CN" altLang="en-US" dirty="0"/>
              <a:t>多头是债券空头</a:t>
            </a:r>
            <a:endParaRPr lang="en-US" altLang="zh-CN" dirty="0"/>
          </a:p>
          <a:p>
            <a:endParaRPr lang="en-US" altLang="zh-CN" dirty="0"/>
          </a:p>
          <a:p>
            <a:r>
              <a:rPr lang="en-US" altLang="zh-CN" dirty="0"/>
              <a:t>May 19, 2005: Fund manager Michael Burry closed a Credit Default Swap against subprime mortgage bonds with Deutsche Bank valued at $60 million – the first such CDS. He projected they would become volatile within two years of the low "teaser rate" of the mortgages expiring.</a:t>
            </a:r>
          </a:p>
          <a:p>
            <a:endParaRPr lang="en-US" altLang="zh-CN" dirty="0"/>
          </a:p>
          <a:p>
            <a:r>
              <a:rPr lang="en-US" altLang="zh-CN" dirty="0"/>
              <a:t>CDS on MBS is “pay-as-you-go”. </a:t>
            </a:r>
            <a:r>
              <a:rPr lang="zh-CN" altLang="en-US" dirty="0"/>
              <a:t>随着个体按揭慢慢违约，</a:t>
            </a:r>
            <a:r>
              <a:rPr lang="en-US" altLang="zh-CN" dirty="0"/>
              <a:t>CDS</a:t>
            </a:r>
            <a:r>
              <a:rPr lang="zh-CN" altLang="en-US" dirty="0"/>
              <a:t>给买方付钱。</a:t>
            </a:r>
          </a:p>
        </p:txBody>
      </p:sp>
      <p:sp>
        <p:nvSpPr>
          <p:cNvPr id="4" name="灯片编号占位符 3"/>
          <p:cNvSpPr>
            <a:spLocks noGrp="1"/>
          </p:cNvSpPr>
          <p:nvPr>
            <p:ph type="sldNum" sz="quarter" idx="5"/>
          </p:nvPr>
        </p:nvSpPr>
        <p:spPr/>
        <p:txBody>
          <a:bodyPr/>
          <a:lstStyle/>
          <a:p>
            <a:fld id="{60BBB084-E0E5-4A60-835A-7A2F5C1832AF}" type="slidenum">
              <a:rPr lang="zh-CN" altLang="en-US" smtClean="0"/>
              <a:t>7</a:t>
            </a:fld>
            <a:endParaRPr lang="zh-CN" altLang="en-US"/>
          </a:p>
        </p:txBody>
      </p:sp>
    </p:spTree>
    <p:extLst>
      <p:ext uri="{BB962C8B-B14F-4D97-AF65-F5344CB8AC3E}">
        <p14:creationId xmlns:p14="http://schemas.microsoft.com/office/powerpoint/2010/main" val="354662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From “The financial crisis inquiry report” (p115):</a:t>
            </a:r>
          </a:p>
          <a:p>
            <a:r>
              <a:rPr lang="en-US" altLang="zh-CN" dirty="0"/>
              <a:t>Eight banks and securities firms provided most of the money New Century needed to make the 4499 mortgages it would sell to Citigroup. Most of the funds came through repo agreements from a set of banks.</a:t>
            </a:r>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9</a:t>
            </a:fld>
            <a:endParaRPr lang="zh-CN" altLang="en-US"/>
          </a:p>
        </p:txBody>
      </p:sp>
    </p:spTree>
    <p:extLst>
      <p:ext uri="{BB962C8B-B14F-4D97-AF65-F5344CB8AC3E}">
        <p14:creationId xmlns:p14="http://schemas.microsoft.com/office/powerpoint/2010/main" val="184718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0BBB084-E0E5-4A60-835A-7A2F5C1832AF}" type="slidenum">
              <a:rPr lang="zh-CN" altLang="en-US" smtClean="0"/>
              <a:t>11</a:t>
            </a:fld>
            <a:endParaRPr lang="zh-CN" altLang="en-US"/>
          </a:p>
        </p:txBody>
      </p:sp>
    </p:spTree>
    <p:extLst>
      <p:ext uri="{BB962C8B-B14F-4D97-AF65-F5344CB8AC3E}">
        <p14:creationId xmlns:p14="http://schemas.microsoft.com/office/powerpoint/2010/main" val="289728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grpSp>
        <p:nvGrpSpPr>
          <p:cNvPr id="12" name="组合 11"/>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2"/>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3"/>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4"/>
            <a:srcRect/>
            <a:stretch>
              <a:fillRect/>
            </a:stretch>
          </p:blipFill>
          <p:spPr bwMode="auto">
            <a:xfrm>
              <a:off x="250825" y="6276975"/>
              <a:ext cx="433388" cy="4318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BA538-819B-4335-AE34-79175476C36E}" type="datetimeFigureOut">
              <a:rPr lang="zh-CN" altLang="en-US" smtClean="0"/>
              <a:t>2023/3/27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B74211-49EE-4519-94ED-84567EC4E9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BA538-819B-4335-AE34-79175476C36E}" type="datetimeFigureOut">
              <a:rPr lang="zh-CN" altLang="en-US" smtClean="0"/>
              <a:t>2023/3/27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74211-49EE-4519-94ED-84567EC4E95C}" type="slidenum">
              <a:rPr lang="zh-CN" altLang="en-US" smtClean="0"/>
              <a:t>‹#›</a:t>
            </a:fld>
            <a:endParaRPr lang="zh-CN" altLang="en-US"/>
          </a:p>
        </p:txBody>
      </p:sp>
      <p:grpSp>
        <p:nvGrpSpPr>
          <p:cNvPr id="7" name="组合 6"/>
          <p:cNvGrpSpPr/>
          <p:nvPr userDrawn="1"/>
        </p:nvGrpSpPr>
        <p:grpSpPr>
          <a:xfrm>
            <a:off x="6858016" y="6000768"/>
            <a:ext cx="2089150" cy="471487"/>
            <a:chOff x="250825" y="6237288"/>
            <a:chExt cx="2089150" cy="471487"/>
          </a:xfrm>
        </p:grpSpPr>
        <p:pic>
          <p:nvPicPr>
            <p:cNvPr id="8" name="Picture 15" descr="newequisaccreditedhisresolution"/>
            <p:cNvPicPr>
              <a:picLocks noChangeAspect="1" noChangeArrowheads="1"/>
            </p:cNvPicPr>
            <p:nvPr userDrawn="1"/>
          </p:nvPicPr>
          <p:blipFill>
            <a:blip r:embed="rId13"/>
            <a:srcRect/>
            <a:stretch>
              <a:fillRect/>
            </a:stretch>
          </p:blipFill>
          <p:spPr bwMode="auto">
            <a:xfrm>
              <a:off x="798513" y="6237288"/>
              <a:ext cx="576262" cy="404812"/>
            </a:xfrm>
            <a:prstGeom prst="rect">
              <a:avLst/>
            </a:prstGeom>
            <a:solidFill>
              <a:srgbClr val="C8DECF"/>
            </a:solidFill>
            <a:ln w="9525">
              <a:noFill/>
              <a:miter lim="800000"/>
              <a:headEnd/>
              <a:tailEnd/>
            </a:ln>
          </p:spPr>
        </p:pic>
        <p:pic>
          <p:nvPicPr>
            <p:cNvPr id="9" name="Picture 16" descr="WEB-Accredited-AMBA-Logo"/>
            <p:cNvPicPr>
              <a:picLocks noChangeAspect="1" noChangeArrowheads="1"/>
            </p:cNvPicPr>
            <p:nvPr userDrawn="1"/>
          </p:nvPicPr>
          <p:blipFill>
            <a:blip r:embed="rId14"/>
            <a:srcRect/>
            <a:stretch>
              <a:fillRect/>
            </a:stretch>
          </p:blipFill>
          <p:spPr bwMode="auto">
            <a:xfrm>
              <a:off x="1474788" y="6348413"/>
              <a:ext cx="865187" cy="288925"/>
            </a:xfrm>
            <a:prstGeom prst="rect">
              <a:avLst/>
            </a:prstGeom>
            <a:solidFill>
              <a:srgbClr val="C8DECF"/>
            </a:solidFill>
            <a:ln w="9525">
              <a:noFill/>
              <a:miter lim="800000"/>
              <a:headEnd/>
              <a:tailEnd/>
            </a:ln>
          </p:spPr>
        </p:pic>
        <p:pic>
          <p:nvPicPr>
            <p:cNvPr id="10" name="Picture 7" descr="E:\安泰VI规范\AACSB\复件 low_res_blue.jpg"/>
            <p:cNvPicPr>
              <a:picLocks noChangeAspect="1" noChangeArrowheads="1"/>
            </p:cNvPicPr>
            <p:nvPr userDrawn="1"/>
          </p:nvPicPr>
          <p:blipFill>
            <a:blip r:embed="rId15"/>
            <a:srcRect/>
            <a:stretch>
              <a:fillRect/>
            </a:stretch>
          </p:blipFill>
          <p:spPr bwMode="auto">
            <a:xfrm>
              <a:off x="250825" y="6276975"/>
              <a:ext cx="433388" cy="431800"/>
            </a:xfrm>
            <a:prstGeom prst="rect">
              <a:avLst/>
            </a:prstGeom>
            <a:noFill/>
            <a:ln w="9525">
              <a:noFill/>
              <a:miter lim="800000"/>
              <a:headEnd/>
              <a:tailEnd/>
            </a:ln>
          </p:spPr>
        </p:pic>
      </p:gr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4533" y="116632"/>
            <a:ext cx="33242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3600"/>
              <a:t>金融创新、信用周期和经济周期</a:t>
            </a:r>
            <a:br>
              <a:rPr lang="en-US" altLang="zh-CN" sz="3600" dirty="0"/>
            </a:br>
            <a:r>
              <a:rPr lang="zh-CN" altLang="en-US" sz="3600" dirty="0"/>
              <a:t>（以</a:t>
            </a:r>
            <a:r>
              <a:rPr lang="en-US" altLang="zh-CN" sz="3600" dirty="0"/>
              <a:t>2008</a:t>
            </a:r>
            <a:r>
              <a:rPr lang="zh-CN" altLang="en-US" sz="3600" dirty="0"/>
              <a:t>金融危机为例）</a:t>
            </a:r>
          </a:p>
        </p:txBody>
      </p:sp>
      <p:sp>
        <p:nvSpPr>
          <p:cNvPr id="3" name="副标题 2"/>
          <p:cNvSpPr>
            <a:spLocks noGrp="1"/>
          </p:cNvSpPr>
          <p:nvPr>
            <p:ph type="subTitle" idx="1"/>
          </p:nvPr>
        </p:nvSpPr>
        <p:spPr/>
        <p:txBody>
          <a:bodyPr/>
          <a:lstStyle/>
          <a:p>
            <a:r>
              <a:rPr lang="zh-CN" altLang="en-US" dirty="0"/>
              <a:t>钱军辉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资产证券化</a:t>
            </a:r>
            <a:endParaRPr lang="en-US" altLang="zh-CN" dirty="0"/>
          </a:p>
          <a:p>
            <a:r>
              <a:rPr lang="zh-CN" altLang="en-US" b="1" dirty="0"/>
              <a:t>安全资产荒</a:t>
            </a:r>
            <a:endParaRPr lang="en-US" altLang="zh-CN" b="1" dirty="0"/>
          </a:p>
          <a:p>
            <a:r>
              <a:rPr lang="zh-CN" altLang="en-US" dirty="0"/>
              <a:t>美国次贷泡沫和危机</a:t>
            </a:r>
            <a:endParaRPr lang="en-US" altLang="zh-CN" dirty="0"/>
          </a:p>
          <a:p>
            <a:r>
              <a:rPr lang="zh-CN" altLang="en-US" dirty="0"/>
              <a:t>其他国家经历</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08642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25780C-8AAF-4DBD-B137-2A5677BDD7B5}"/>
              </a:ext>
            </a:extLst>
          </p:cNvPr>
          <p:cNvSpPr>
            <a:spLocks noGrp="1"/>
          </p:cNvSpPr>
          <p:nvPr>
            <p:ph type="title"/>
          </p:nvPr>
        </p:nvSpPr>
        <p:spPr/>
        <p:txBody>
          <a:bodyPr/>
          <a:lstStyle/>
          <a:p>
            <a:r>
              <a:rPr lang="zh-CN" altLang="en-US" dirty="0"/>
              <a:t>安全资产</a:t>
            </a:r>
          </a:p>
        </p:txBody>
      </p:sp>
      <p:sp>
        <p:nvSpPr>
          <p:cNvPr id="3" name="内容占位符 2">
            <a:extLst>
              <a:ext uri="{FF2B5EF4-FFF2-40B4-BE49-F238E27FC236}">
                <a16:creationId xmlns:a16="http://schemas.microsoft.com/office/drawing/2014/main" id="{A87FD826-7705-4F83-83CC-C38B2120FA27}"/>
              </a:ext>
            </a:extLst>
          </p:cNvPr>
          <p:cNvSpPr>
            <a:spLocks noGrp="1"/>
          </p:cNvSpPr>
          <p:nvPr>
            <p:ph idx="1"/>
          </p:nvPr>
        </p:nvSpPr>
        <p:spPr/>
        <p:txBody>
          <a:bodyPr/>
          <a:lstStyle/>
          <a:p>
            <a:r>
              <a:rPr lang="zh-CN" altLang="en-US" dirty="0"/>
              <a:t>供应：发达国家国债、银行存款、</a:t>
            </a:r>
            <a:r>
              <a:rPr lang="en-US" altLang="zh-CN" dirty="0"/>
              <a:t>AAA</a:t>
            </a:r>
            <a:r>
              <a:rPr lang="zh-CN" altLang="en-US" dirty="0"/>
              <a:t>公司债、</a:t>
            </a:r>
            <a:r>
              <a:rPr lang="en-US" altLang="zh-CN" dirty="0"/>
              <a:t>AAA</a:t>
            </a:r>
            <a:r>
              <a:rPr lang="zh-CN" altLang="en-US" dirty="0"/>
              <a:t>资产证券化产品、货币式共同基金等。</a:t>
            </a:r>
            <a:endParaRPr lang="en-US" altLang="zh-CN" dirty="0"/>
          </a:p>
          <a:p>
            <a:r>
              <a:rPr lang="zh-CN" altLang="en-US" dirty="0"/>
              <a:t>需求：主权基金，退休基金，保险公司，企业年金，企业，对冲基金，等等。</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76029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CA8371-0C51-4667-AFA2-0B7BC0A0ACD9}"/>
              </a:ext>
            </a:extLst>
          </p:cNvPr>
          <p:cNvSpPr>
            <a:spLocks noGrp="1"/>
          </p:cNvSpPr>
          <p:nvPr>
            <p:ph type="title"/>
          </p:nvPr>
        </p:nvSpPr>
        <p:spPr/>
        <p:txBody>
          <a:bodyPr/>
          <a:lstStyle/>
          <a:p>
            <a:r>
              <a:rPr lang="zh-CN" altLang="en-US" dirty="0"/>
              <a:t>安全资产荒</a:t>
            </a:r>
          </a:p>
        </p:txBody>
      </p:sp>
      <p:sp>
        <p:nvSpPr>
          <p:cNvPr id="3" name="内容占位符 2">
            <a:extLst>
              <a:ext uri="{FF2B5EF4-FFF2-40B4-BE49-F238E27FC236}">
                <a16:creationId xmlns:a16="http://schemas.microsoft.com/office/drawing/2014/main" id="{2D69E11B-7BDA-460F-8BFA-96998642A8F3}"/>
              </a:ext>
            </a:extLst>
          </p:cNvPr>
          <p:cNvSpPr>
            <a:spLocks noGrp="1"/>
          </p:cNvSpPr>
          <p:nvPr>
            <p:ph idx="1"/>
          </p:nvPr>
        </p:nvSpPr>
        <p:spPr/>
        <p:txBody>
          <a:bodyPr>
            <a:normAutofit/>
          </a:bodyPr>
          <a:lstStyle/>
          <a:p>
            <a:r>
              <a:rPr lang="zh-CN" altLang="en-US" dirty="0"/>
              <a:t>国债供应有限制</a:t>
            </a:r>
            <a:endParaRPr lang="en-US" altLang="zh-CN" dirty="0"/>
          </a:p>
          <a:p>
            <a:pPr lvl="1"/>
            <a:r>
              <a:rPr lang="zh-CN" altLang="en-US" dirty="0"/>
              <a:t>财政纪律</a:t>
            </a:r>
            <a:endParaRPr lang="en-US" altLang="zh-CN" dirty="0"/>
          </a:p>
          <a:p>
            <a:pPr lvl="1"/>
            <a:r>
              <a:rPr lang="zh-CN" altLang="en-US" dirty="0"/>
              <a:t>财政能力</a:t>
            </a:r>
            <a:endParaRPr lang="en-US" altLang="zh-CN" dirty="0"/>
          </a:p>
          <a:p>
            <a:r>
              <a:rPr lang="zh-CN" altLang="en-US" dirty="0"/>
              <a:t>全球化和贫富差距扩大，导致安全资产需求扩大。</a:t>
            </a:r>
            <a:endParaRPr lang="en-US" altLang="zh-CN" dirty="0"/>
          </a:p>
          <a:p>
            <a:r>
              <a:rPr lang="zh-CN" altLang="en-US" dirty="0"/>
              <a:t>安全资产慌的后果</a:t>
            </a:r>
            <a:endParaRPr lang="en-US" altLang="zh-CN" dirty="0"/>
          </a:p>
          <a:p>
            <a:pPr marL="457200" lvl="1" indent="0" algn="ctr">
              <a:buNone/>
            </a:pPr>
            <a:r>
              <a:rPr lang="zh-CN" altLang="en-US" sz="2400" dirty="0"/>
              <a:t>利率低迷 </a:t>
            </a:r>
            <a:r>
              <a:rPr lang="en-US" altLang="zh-CN" sz="2400" dirty="0"/>
              <a:t>-&gt; </a:t>
            </a:r>
            <a:r>
              <a:rPr lang="zh-CN" altLang="en-US" sz="2400" dirty="0"/>
              <a:t>追逐收益（</a:t>
            </a:r>
            <a:r>
              <a:rPr lang="en-US" altLang="zh-CN" sz="2400" dirty="0"/>
              <a:t>searching for yield</a:t>
            </a:r>
            <a:r>
              <a:rPr lang="zh-CN" altLang="en-US" sz="2400" dirty="0"/>
              <a:t>）</a:t>
            </a:r>
            <a:r>
              <a:rPr lang="en-US" altLang="zh-CN" sz="2400" dirty="0"/>
              <a:t>-&gt; </a:t>
            </a:r>
            <a:r>
              <a:rPr lang="zh-CN" altLang="en-US" sz="2400" dirty="0"/>
              <a:t>信用泡沫</a:t>
            </a:r>
            <a:endParaRPr lang="en-US" altLang="zh-CN" sz="2400" dirty="0"/>
          </a:p>
          <a:p>
            <a:pPr marL="457200" lvl="1" indent="0">
              <a:buNone/>
            </a:pPr>
            <a:endParaRPr lang="en-US" altLang="zh-CN" dirty="0"/>
          </a:p>
        </p:txBody>
      </p:sp>
    </p:spTree>
    <p:extLst>
      <p:ext uri="{BB962C8B-B14F-4D97-AF65-F5344CB8AC3E}">
        <p14:creationId xmlns:p14="http://schemas.microsoft.com/office/powerpoint/2010/main" val="259216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336B9-5239-40B0-853B-E2E33321177F}"/>
              </a:ext>
            </a:extLst>
          </p:cNvPr>
          <p:cNvSpPr>
            <a:spLocks noGrp="1"/>
          </p:cNvSpPr>
          <p:nvPr>
            <p:ph type="title"/>
          </p:nvPr>
        </p:nvSpPr>
        <p:spPr/>
        <p:txBody>
          <a:bodyPr/>
          <a:lstStyle/>
          <a:p>
            <a:r>
              <a:rPr lang="zh-CN" altLang="en-US" dirty="0"/>
              <a:t>特里芬难题（</a:t>
            </a:r>
            <a:r>
              <a:rPr lang="en-US" altLang="zh-CN" dirty="0"/>
              <a:t>Triffin Dilemma</a:t>
            </a:r>
            <a:r>
              <a:rPr lang="zh-CN" altLang="en-US" dirty="0"/>
              <a:t>）</a:t>
            </a:r>
          </a:p>
        </p:txBody>
      </p:sp>
      <p:sp>
        <p:nvSpPr>
          <p:cNvPr id="3" name="内容占位符 2">
            <a:extLst>
              <a:ext uri="{FF2B5EF4-FFF2-40B4-BE49-F238E27FC236}">
                <a16:creationId xmlns:a16="http://schemas.microsoft.com/office/drawing/2014/main" id="{56E1DD4B-D5CB-402C-8982-49500106B43F}"/>
              </a:ext>
            </a:extLst>
          </p:cNvPr>
          <p:cNvSpPr>
            <a:spLocks noGrp="1"/>
          </p:cNvSpPr>
          <p:nvPr>
            <p:ph idx="1"/>
          </p:nvPr>
        </p:nvSpPr>
        <p:spPr/>
        <p:txBody>
          <a:bodyPr/>
          <a:lstStyle/>
          <a:p>
            <a:r>
              <a:rPr lang="zh-CN" altLang="en-US" dirty="0"/>
              <a:t>版本</a:t>
            </a:r>
            <a:r>
              <a:rPr lang="en-US" altLang="zh-CN" dirty="0"/>
              <a:t>1</a:t>
            </a:r>
            <a:r>
              <a:rPr lang="zh-CN" altLang="en-US" dirty="0"/>
              <a:t>：在</a:t>
            </a:r>
            <a:r>
              <a:rPr lang="en-US" altLang="zh-CN" dirty="0"/>
              <a:t>Bretton-Woods </a:t>
            </a:r>
            <a:r>
              <a:rPr lang="zh-CN" altLang="en-US" dirty="0"/>
              <a:t>体系中，各国积累的美元储备越来越多，终将超过美国黄金储备。</a:t>
            </a:r>
            <a:endParaRPr lang="en-US" altLang="zh-CN" dirty="0"/>
          </a:p>
          <a:p>
            <a:r>
              <a:rPr lang="zh-CN" altLang="en-US" dirty="0"/>
              <a:t>版本</a:t>
            </a:r>
            <a:r>
              <a:rPr lang="en-US" altLang="zh-CN" dirty="0"/>
              <a:t>2</a:t>
            </a:r>
            <a:r>
              <a:rPr lang="zh-CN" altLang="en-US" dirty="0"/>
              <a:t>：</a:t>
            </a:r>
            <a:r>
              <a:rPr lang="en-US" altLang="zh-CN" dirty="0"/>
              <a:t> Bretton-Woods </a:t>
            </a:r>
            <a:r>
              <a:rPr lang="zh-CN" altLang="en-US" dirty="0"/>
              <a:t>体系瓦解后，各国依然选择美元作为储备货币。为了适应各国继续积累美元储备（美元安全资产），美国要维持贸易逆差和财政赤字，债务负担终将超过其财政能力。</a:t>
            </a:r>
          </a:p>
        </p:txBody>
      </p:sp>
    </p:spTree>
    <p:extLst>
      <p:ext uri="{BB962C8B-B14F-4D97-AF65-F5344CB8AC3E}">
        <p14:creationId xmlns:p14="http://schemas.microsoft.com/office/powerpoint/2010/main" val="320745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71DA5-8C26-47A2-BAEA-7019C0EAA93F}"/>
              </a:ext>
            </a:extLst>
          </p:cNvPr>
          <p:cNvSpPr>
            <a:spLocks noGrp="1"/>
          </p:cNvSpPr>
          <p:nvPr>
            <p:ph type="title"/>
          </p:nvPr>
        </p:nvSpPr>
        <p:spPr/>
        <p:txBody>
          <a:bodyPr/>
          <a:lstStyle/>
          <a:p>
            <a:r>
              <a:rPr lang="zh-CN" altLang="en-US" dirty="0"/>
              <a:t>信用泡沫</a:t>
            </a:r>
          </a:p>
        </p:txBody>
      </p:sp>
      <p:sp>
        <p:nvSpPr>
          <p:cNvPr id="3" name="内容占位符 2">
            <a:extLst>
              <a:ext uri="{FF2B5EF4-FFF2-40B4-BE49-F238E27FC236}">
                <a16:creationId xmlns:a16="http://schemas.microsoft.com/office/drawing/2014/main" id="{8203ADB6-F833-4702-80D6-4148BFC604F6}"/>
              </a:ext>
            </a:extLst>
          </p:cNvPr>
          <p:cNvSpPr>
            <a:spLocks noGrp="1"/>
          </p:cNvSpPr>
          <p:nvPr>
            <p:ph idx="1"/>
          </p:nvPr>
        </p:nvSpPr>
        <p:spPr/>
        <p:txBody>
          <a:bodyPr/>
          <a:lstStyle/>
          <a:p>
            <a:r>
              <a:rPr lang="zh-CN" altLang="en-US" dirty="0"/>
              <a:t>通过“金融创新”，“伪安全资产”应运而生。</a:t>
            </a:r>
            <a:endParaRPr lang="en-US" altLang="zh-CN" dirty="0"/>
          </a:p>
          <a:p>
            <a:r>
              <a:rPr lang="zh-CN" altLang="en-US" dirty="0"/>
              <a:t>为制造大量“伪安全资产”，需要大量底层贷款，因此催生信用泡沫。</a:t>
            </a:r>
          </a:p>
          <a:p>
            <a:endParaRPr lang="zh-CN" altLang="en-US" dirty="0"/>
          </a:p>
        </p:txBody>
      </p:sp>
    </p:spTree>
    <p:extLst>
      <p:ext uri="{BB962C8B-B14F-4D97-AF65-F5344CB8AC3E}">
        <p14:creationId xmlns:p14="http://schemas.microsoft.com/office/powerpoint/2010/main" val="295045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资产证券化</a:t>
            </a:r>
            <a:endParaRPr lang="en-US" altLang="zh-CN" dirty="0"/>
          </a:p>
          <a:p>
            <a:r>
              <a:rPr lang="zh-CN" altLang="en-US" dirty="0"/>
              <a:t>安全资产荒</a:t>
            </a:r>
            <a:endParaRPr lang="en-US" altLang="zh-CN" dirty="0"/>
          </a:p>
          <a:p>
            <a:r>
              <a:rPr lang="zh-CN" altLang="en-US" b="1" dirty="0"/>
              <a:t>美国次贷泡沫和危机</a:t>
            </a:r>
            <a:endParaRPr lang="en-US" altLang="zh-CN" b="1" dirty="0"/>
          </a:p>
          <a:p>
            <a:pPr lvl="1"/>
            <a:r>
              <a:rPr lang="zh-CN" altLang="en-US" b="1" dirty="0"/>
              <a:t>背景（去监管、宽松货币、全球化）</a:t>
            </a:r>
            <a:endParaRPr lang="en-US" altLang="zh-CN" b="1" dirty="0"/>
          </a:p>
          <a:p>
            <a:pPr lvl="1"/>
            <a:r>
              <a:rPr lang="zh-CN" altLang="en-US" dirty="0"/>
              <a:t>房地产和信贷泡沫</a:t>
            </a:r>
            <a:endParaRPr lang="en-US" altLang="zh-CN" dirty="0"/>
          </a:p>
          <a:p>
            <a:pPr lvl="1"/>
            <a:r>
              <a:rPr lang="zh-CN" altLang="en-US" dirty="0"/>
              <a:t>泡沫破灭和金融海啸</a:t>
            </a:r>
            <a:endParaRPr lang="en-US" altLang="zh-CN" dirty="0"/>
          </a:p>
          <a:p>
            <a:r>
              <a:rPr lang="zh-CN" altLang="en-US" dirty="0"/>
              <a:t>其他国家经历</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144484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19F0-B82A-4148-9F39-5459E9EE7351}"/>
              </a:ext>
            </a:extLst>
          </p:cNvPr>
          <p:cNvSpPr>
            <a:spLocks noGrp="1"/>
          </p:cNvSpPr>
          <p:nvPr>
            <p:ph type="title"/>
          </p:nvPr>
        </p:nvSpPr>
        <p:spPr/>
        <p:txBody>
          <a:bodyPr/>
          <a:lstStyle/>
          <a:p>
            <a:r>
              <a:rPr lang="zh-CN" altLang="en-US" dirty="0"/>
              <a:t>重要人物</a:t>
            </a:r>
          </a:p>
        </p:txBody>
      </p:sp>
      <p:pic>
        <p:nvPicPr>
          <p:cNvPr id="2050" name="Picture 2" descr="See the source image">
            <a:extLst>
              <a:ext uri="{FF2B5EF4-FFF2-40B4-BE49-F238E27FC236}">
                <a16:creationId xmlns:a16="http://schemas.microsoft.com/office/drawing/2014/main" id="{040DB3E4-655A-4CE1-BEDE-BF261334DF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5019" y="1484784"/>
            <a:ext cx="2302156" cy="32298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4418CA71-7E09-4E6A-ACD0-644975ACC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246" y="1268760"/>
            <a:ext cx="2426114" cy="30198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FABED8AC-7227-4CEB-9F3B-064E80974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60" y="1216210"/>
            <a:ext cx="2805412" cy="25805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21BE3A90-279F-455C-A4B8-3844391157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3789040"/>
            <a:ext cx="3874078" cy="217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8CB7E4-4859-472F-AB1E-536C43C13BA1}"/>
              </a:ext>
            </a:extLst>
          </p:cNvPr>
          <p:cNvSpPr>
            <a:spLocks noGrp="1"/>
          </p:cNvSpPr>
          <p:nvPr>
            <p:ph type="title"/>
          </p:nvPr>
        </p:nvSpPr>
        <p:spPr/>
        <p:txBody>
          <a:bodyPr/>
          <a:lstStyle/>
          <a:p>
            <a:r>
              <a:rPr lang="zh-CN" altLang="en-US" dirty="0"/>
              <a:t>去监管（</a:t>
            </a:r>
            <a:r>
              <a:rPr lang="en-US" altLang="zh-CN" dirty="0"/>
              <a:t>Deregulation</a:t>
            </a:r>
            <a:r>
              <a:rPr lang="zh-CN" altLang="en-US" dirty="0"/>
              <a:t>）</a:t>
            </a:r>
          </a:p>
        </p:txBody>
      </p:sp>
      <p:sp>
        <p:nvSpPr>
          <p:cNvPr id="3" name="内容占位符 2">
            <a:extLst>
              <a:ext uri="{FF2B5EF4-FFF2-40B4-BE49-F238E27FC236}">
                <a16:creationId xmlns:a16="http://schemas.microsoft.com/office/drawing/2014/main" id="{BFAB42BB-17F8-40BD-9CEF-DA205FBEE214}"/>
              </a:ext>
            </a:extLst>
          </p:cNvPr>
          <p:cNvSpPr>
            <a:spLocks noGrp="1"/>
          </p:cNvSpPr>
          <p:nvPr>
            <p:ph idx="1"/>
          </p:nvPr>
        </p:nvSpPr>
        <p:spPr/>
        <p:txBody>
          <a:bodyPr/>
          <a:lstStyle/>
          <a:p>
            <a:r>
              <a:rPr lang="zh-CN" altLang="en-US" dirty="0"/>
              <a:t>上世纪</a:t>
            </a:r>
            <a:r>
              <a:rPr lang="en-US" altLang="zh-CN" dirty="0"/>
              <a:t>70</a:t>
            </a:r>
            <a:r>
              <a:rPr lang="zh-CN" altLang="en-US" dirty="0"/>
              <a:t>年代开始了“去监管”思潮。</a:t>
            </a:r>
            <a:endParaRPr lang="en-US" altLang="zh-CN" dirty="0"/>
          </a:p>
          <a:p>
            <a:r>
              <a:rPr lang="en-US" altLang="zh-CN" dirty="0"/>
              <a:t>1989</a:t>
            </a:r>
            <a:r>
              <a:rPr lang="zh-CN" altLang="en-US" dirty="0"/>
              <a:t>年，美联储允许商业银行子公司承销（</a:t>
            </a:r>
            <a:r>
              <a:rPr lang="en-US" altLang="zh-CN" dirty="0"/>
              <a:t>underwrite</a:t>
            </a:r>
            <a:r>
              <a:rPr lang="zh-CN" altLang="en-US" dirty="0"/>
              <a:t>）公司债和股票。</a:t>
            </a:r>
            <a:endParaRPr lang="en-US" altLang="zh-CN" dirty="0"/>
          </a:p>
          <a:p>
            <a:r>
              <a:rPr lang="en-US" altLang="zh-CN" dirty="0"/>
              <a:t>1999</a:t>
            </a:r>
            <a:r>
              <a:rPr lang="zh-CN" altLang="en-US" dirty="0"/>
              <a:t>年，</a:t>
            </a:r>
            <a:r>
              <a:rPr lang="en-US" altLang="zh-CN" dirty="0"/>
              <a:t>Glass–Steagall </a:t>
            </a:r>
            <a:r>
              <a:rPr lang="zh-CN" altLang="en-US" dirty="0"/>
              <a:t>法案寿终正寝。</a:t>
            </a:r>
          </a:p>
        </p:txBody>
      </p:sp>
    </p:spTree>
    <p:extLst>
      <p:ext uri="{BB962C8B-B14F-4D97-AF65-F5344CB8AC3E}">
        <p14:creationId xmlns:p14="http://schemas.microsoft.com/office/powerpoint/2010/main" val="333677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199E4A-67FD-483F-A390-D20681B53918}"/>
              </a:ext>
            </a:extLst>
          </p:cNvPr>
          <p:cNvSpPr>
            <a:spLocks noGrp="1"/>
          </p:cNvSpPr>
          <p:nvPr>
            <p:ph type="title"/>
          </p:nvPr>
        </p:nvSpPr>
        <p:spPr/>
        <p:txBody>
          <a:bodyPr/>
          <a:lstStyle/>
          <a:p>
            <a:r>
              <a:rPr lang="zh-CN" altLang="en-US" dirty="0"/>
              <a:t>去监管的影响</a:t>
            </a:r>
          </a:p>
        </p:txBody>
      </p:sp>
      <p:sp>
        <p:nvSpPr>
          <p:cNvPr id="3" name="内容占位符 2">
            <a:extLst>
              <a:ext uri="{FF2B5EF4-FFF2-40B4-BE49-F238E27FC236}">
                <a16:creationId xmlns:a16="http://schemas.microsoft.com/office/drawing/2014/main" id="{866ACF90-29C5-45BA-A33E-0B04A11AA4BA}"/>
              </a:ext>
            </a:extLst>
          </p:cNvPr>
          <p:cNvSpPr>
            <a:spLocks noGrp="1"/>
          </p:cNvSpPr>
          <p:nvPr>
            <p:ph idx="1"/>
          </p:nvPr>
        </p:nvSpPr>
        <p:spPr/>
        <p:txBody>
          <a:bodyPr/>
          <a:lstStyle/>
          <a:p>
            <a:r>
              <a:rPr lang="zh-CN" altLang="en-US" dirty="0"/>
              <a:t>华尔街冒险氛围浓郁</a:t>
            </a:r>
            <a:endParaRPr lang="en-US" altLang="zh-CN" dirty="0"/>
          </a:p>
          <a:p>
            <a:r>
              <a:rPr lang="zh-CN" altLang="en-US" dirty="0"/>
              <a:t>影子银行扩张</a:t>
            </a:r>
          </a:p>
          <a:p>
            <a:pPr lvl="1"/>
            <a:r>
              <a:rPr lang="zh-CN" altLang="en-US" dirty="0"/>
              <a:t>投行影子银行化</a:t>
            </a:r>
            <a:endParaRPr lang="en-US" altLang="zh-CN" dirty="0"/>
          </a:p>
          <a:p>
            <a:pPr lvl="1"/>
            <a:r>
              <a:rPr lang="zh-CN" altLang="en-US" dirty="0"/>
              <a:t>商业银行影子银行化</a:t>
            </a:r>
            <a:endParaRPr lang="en-US" altLang="zh-CN" dirty="0"/>
          </a:p>
          <a:p>
            <a:r>
              <a:rPr lang="zh-CN" altLang="en-US" dirty="0"/>
              <a:t>“两房”的蜕变</a:t>
            </a:r>
            <a:endParaRPr lang="en-US" altLang="zh-CN" dirty="0"/>
          </a:p>
          <a:p>
            <a:pPr lvl="1"/>
            <a:r>
              <a:rPr lang="zh-CN" altLang="en-US" dirty="0"/>
              <a:t>降低承销标准</a:t>
            </a:r>
            <a:endParaRPr lang="en-US" altLang="zh-CN" dirty="0"/>
          </a:p>
          <a:p>
            <a:pPr lvl="1"/>
            <a:r>
              <a:rPr lang="zh-CN" altLang="en-US" dirty="0"/>
              <a:t>成为高等级</a:t>
            </a:r>
            <a:r>
              <a:rPr lang="en-US" altLang="zh-CN" dirty="0"/>
              <a:t>MBS</a:t>
            </a:r>
            <a:r>
              <a:rPr lang="zh-CN" altLang="en-US" dirty="0"/>
              <a:t>买家</a:t>
            </a:r>
            <a:endParaRPr lang="en-US" altLang="zh-CN" dirty="0"/>
          </a:p>
        </p:txBody>
      </p:sp>
    </p:spTree>
    <p:extLst>
      <p:ext uri="{BB962C8B-B14F-4D97-AF65-F5344CB8AC3E}">
        <p14:creationId xmlns:p14="http://schemas.microsoft.com/office/powerpoint/2010/main" val="369789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4CF50B-FD7F-479D-9490-A00E3450444D}"/>
              </a:ext>
            </a:extLst>
          </p:cNvPr>
          <p:cNvSpPr>
            <a:spLocks noGrp="1"/>
          </p:cNvSpPr>
          <p:nvPr>
            <p:ph type="title"/>
          </p:nvPr>
        </p:nvSpPr>
        <p:spPr/>
        <p:txBody>
          <a:bodyPr/>
          <a:lstStyle/>
          <a:p>
            <a:r>
              <a:rPr lang="zh-CN" altLang="en-US" dirty="0"/>
              <a:t>影子银行</a:t>
            </a:r>
          </a:p>
        </p:txBody>
      </p:sp>
      <p:sp>
        <p:nvSpPr>
          <p:cNvPr id="3" name="内容占位符 2">
            <a:extLst>
              <a:ext uri="{FF2B5EF4-FFF2-40B4-BE49-F238E27FC236}">
                <a16:creationId xmlns:a16="http://schemas.microsoft.com/office/drawing/2014/main" id="{F6C9F248-6911-4D94-8B01-63250003305E}"/>
              </a:ext>
            </a:extLst>
          </p:cNvPr>
          <p:cNvSpPr>
            <a:spLocks noGrp="1"/>
          </p:cNvSpPr>
          <p:nvPr>
            <p:ph idx="1"/>
          </p:nvPr>
        </p:nvSpPr>
        <p:spPr/>
        <p:txBody>
          <a:bodyPr/>
          <a:lstStyle/>
          <a:p>
            <a:r>
              <a:rPr lang="zh-CN" altLang="en-US" dirty="0"/>
              <a:t>定义：在商业银行体系之外，从事三个转化业务的金融机构。</a:t>
            </a:r>
            <a:endParaRPr lang="en-US" altLang="zh-CN" dirty="0"/>
          </a:p>
          <a:p>
            <a:pPr lvl="1"/>
            <a:r>
              <a:rPr lang="zh-CN" altLang="en-US" dirty="0"/>
              <a:t>信用转化</a:t>
            </a:r>
            <a:endParaRPr lang="en-US" altLang="zh-CN" dirty="0"/>
          </a:p>
          <a:p>
            <a:pPr lvl="1"/>
            <a:r>
              <a:rPr lang="zh-CN" altLang="en-US" dirty="0"/>
              <a:t>流动性转化</a:t>
            </a:r>
            <a:endParaRPr lang="en-US" altLang="zh-CN" dirty="0"/>
          </a:p>
          <a:p>
            <a:pPr lvl="1"/>
            <a:r>
              <a:rPr lang="zh-CN" altLang="en-US" dirty="0"/>
              <a:t>期限转化</a:t>
            </a:r>
            <a:endParaRPr lang="en-US" altLang="zh-CN" dirty="0"/>
          </a:p>
          <a:p>
            <a:pPr lvl="1"/>
            <a:endParaRPr lang="zh-CN" altLang="en-US" dirty="0"/>
          </a:p>
        </p:txBody>
      </p:sp>
    </p:spTree>
    <p:extLst>
      <p:ext uri="{BB962C8B-B14F-4D97-AF65-F5344CB8AC3E}">
        <p14:creationId xmlns:p14="http://schemas.microsoft.com/office/powerpoint/2010/main" val="99122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资产证券化</a:t>
            </a:r>
            <a:endParaRPr lang="en-US" altLang="zh-CN" dirty="0"/>
          </a:p>
          <a:p>
            <a:r>
              <a:rPr lang="zh-CN" altLang="en-US" dirty="0"/>
              <a:t>安全资产荒</a:t>
            </a:r>
            <a:endParaRPr lang="en-US" altLang="zh-CN" dirty="0"/>
          </a:p>
          <a:p>
            <a:r>
              <a:rPr lang="zh-CN" altLang="en-US" dirty="0"/>
              <a:t>美国次贷泡沫和危机</a:t>
            </a:r>
            <a:endParaRPr lang="en-US" altLang="zh-CN" dirty="0"/>
          </a:p>
          <a:p>
            <a:r>
              <a:rPr lang="zh-CN" altLang="en-US" dirty="0"/>
              <a:t>其他国家经历</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66417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AF9541-1614-46E8-B125-94B167A41E41}"/>
              </a:ext>
            </a:extLst>
          </p:cNvPr>
          <p:cNvSpPr>
            <a:spLocks noGrp="1"/>
          </p:cNvSpPr>
          <p:nvPr>
            <p:ph type="title"/>
          </p:nvPr>
        </p:nvSpPr>
        <p:spPr/>
        <p:txBody>
          <a:bodyPr/>
          <a:lstStyle/>
          <a:p>
            <a:r>
              <a:rPr lang="zh-CN" altLang="en-US" dirty="0"/>
              <a:t>影子银行的成长</a:t>
            </a:r>
          </a:p>
        </p:txBody>
      </p:sp>
      <p:sp>
        <p:nvSpPr>
          <p:cNvPr id="3" name="内容占位符 2">
            <a:extLst>
              <a:ext uri="{FF2B5EF4-FFF2-40B4-BE49-F238E27FC236}">
                <a16:creationId xmlns:a16="http://schemas.microsoft.com/office/drawing/2014/main" id="{18108BDF-0CC3-4BED-8A24-C4AB9B3A822D}"/>
              </a:ext>
            </a:extLst>
          </p:cNvPr>
          <p:cNvSpPr>
            <a:spLocks noGrp="1"/>
          </p:cNvSpPr>
          <p:nvPr>
            <p:ph idx="1"/>
          </p:nvPr>
        </p:nvSpPr>
        <p:spPr/>
        <p:txBody>
          <a:bodyPr>
            <a:normAutofit/>
          </a:bodyPr>
          <a:lstStyle/>
          <a:p>
            <a:r>
              <a:rPr lang="zh-CN" altLang="en-US" dirty="0"/>
              <a:t>货币式共同基金（</a:t>
            </a:r>
            <a:r>
              <a:rPr lang="en-US" altLang="zh-CN" dirty="0"/>
              <a:t>money market mutual funds</a:t>
            </a:r>
            <a:r>
              <a:rPr lang="zh-CN" altLang="en-US" dirty="0"/>
              <a:t>），吸收投资者（储户）资金，投资于短期证券，其中包括</a:t>
            </a:r>
            <a:endParaRPr lang="en-US" altLang="zh-CN" dirty="0"/>
          </a:p>
          <a:p>
            <a:pPr lvl="1"/>
            <a:r>
              <a:rPr lang="zh-CN" altLang="en-US" dirty="0"/>
              <a:t>商业票据（</a:t>
            </a:r>
            <a:r>
              <a:rPr lang="en-US" altLang="zh-CN" dirty="0"/>
              <a:t>commercial paper</a:t>
            </a:r>
            <a:r>
              <a:rPr lang="zh-CN" altLang="en-US" dirty="0"/>
              <a:t>）</a:t>
            </a:r>
            <a:endParaRPr lang="en-US" altLang="zh-CN" dirty="0"/>
          </a:p>
          <a:p>
            <a:pPr lvl="1"/>
            <a:r>
              <a:rPr lang="zh-CN" altLang="en-US" dirty="0"/>
              <a:t>回购（</a:t>
            </a:r>
            <a:r>
              <a:rPr lang="en-US" altLang="zh-CN" dirty="0"/>
              <a:t>repo</a:t>
            </a:r>
            <a:r>
              <a:rPr lang="zh-CN" altLang="en-US" dirty="0"/>
              <a:t>）</a:t>
            </a:r>
            <a:endParaRPr lang="en-US" altLang="zh-CN" dirty="0"/>
          </a:p>
          <a:p>
            <a:r>
              <a:rPr lang="zh-CN" altLang="en-US" dirty="0"/>
              <a:t>影子银行的优势</a:t>
            </a:r>
            <a:endParaRPr lang="en-US" altLang="zh-CN" dirty="0"/>
          </a:p>
          <a:p>
            <a:pPr lvl="1"/>
            <a:r>
              <a:rPr lang="zh-CN" altLang="en-US" dirty="0"/>
              <a:t>不需要遵守利率管制</a:t>
            </a:r>
            <a:endParaRPr lang="en-US" altLang="zh-CN" dirty="0"/>
          </a:p>
          <a:p>
            <a:pPr lvl="1"/>
            <a:r>
              <a:rPr lang="zh-CN" altLang="en-US" dirty="0"/>
              <a:t>不受资本充足率监管</a:t>
            </a:r>
            <a:endParaRPr lang="en-US" altLang="zh-CN" dirty="0"/>
          </a:p>
          <a:p>
            <a:pPr lvl="1"/>
            <a:endParaRPr lang="en-US" altLang="zh-CN" dirty="0"/>
          </a:p>
          <a:p>
            <a:endParaRPr lang="zh-CN" altLang="en-US" dirty="0"/>
          </a:p>
        </p:txBody>
      </p:sp>
    </p:spTree>
    <p:extLst>
      <p:ext uri="{BB962C8B-B14F-4D97-AF65-F5344CB8AC3E}">
        <p14:creationId xmlns:p14="http://schemas.microsoft.com/office/powerpoint/2010/main" val="117874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B66CAB-923A-4E43-BC74-9CDDFC83997B}"/>
              </a:ext>
            </a:extLst>
          </p:cNvPr>
          <p:cNvSpPr>
            <a:spLocks noGrp="1"/>
          </p:cNvSpPr>
          <p:nvPr>
            <p:ph type="title"/>
          </p:nvPr>
        </p:nvSpPr>
        <p:spPr/>
        <p:txBody>
          <a:bodyPr/>
          <a:lstStyle/>
          <a:p>
            <a:r>
              <a:rPr lang="zh-CN" altLang="en-US" dirty="0"/>
              <a:t>证券化是影子银行</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E75A6BD-9D94-4EE0-AA0B-C2F6308E9B22}"/>
                  </a:ext>
                </a:extLst>
              </p:cNvPr>
              <p:cNvSpPr>
                <a:spLocks noGrp="1"/>
              </p:cNvSpPr>
              <p:nvPr>
                <p:ph idx="1"/>
              </p:nvPr>
            </p:nvSpPr>
            <p:spPr/>
            <p:txBody>
              <a:bodyPr>
                <a:normAutofit lnSpcReduction="10000"/>
              </a:bodyPr>
              <a:lstStyle/>
              <a:p>
                <a:r>
                  <a:rPr lang="zh-CN" altLang="en-US" dirty="0"/>
                  <a:t>机构从资本市场获得资金（货币式共同基金），购买贷款（按揭、车贷等），打包、分层得到</a:t>
                </a:r>
                <a:r>
                  <a:rPr lang="en-US" altLang="zh-CN" dirty="0"/>
                  <a:t>ABS</a:t>
                </a:r>
                <a:r>
                  <a:rPr lang="zh-CN" altLang="en-US" dirty="0"/>
                  <a:t>，并卖给投资者。</a:t>
                </a:r>
                <a:endParaRPr lang="en-US" altLang="zh-CN" dirty="0"/>
              </a:p>
              <a:p>
                <a:r>
                  <a:rPr lang="zh-CN" altLang="en-US" dirty="0"/>
                  <a:t>其中有两个“信用转化”：</a:t>
                </a:r>
                <a:endParaRPr lang="en-US" altLang="zh-CN" dirty="0"/>
              </a:p>
              <a:p>
                <a:pPr lvl="1"/>
                <a:r>
                  <a:rPr lang="zh-CN" altLang="en-US" dirty="0"/>
                  <a:t>货币式共同基金吸收的低风险资金</a:t>
                </a:r>
                <a14:m>
                  <m:oMath xmlns:m="http://schemas.openxmlformats.org/officeDocument/2006/math">
                    <m:r>
                      <a:rPr lang="en-US" altLang="zh-CN" b="0" i="1" smtClean="0">
                        <a:latin typeface="Cambria Math" panose="02040503050406030204" pitchFamily="18" charset="0"/>
                      </a:rPr>
                      <m:t>→</m:t>
                    </m:r>
                  </m:oMath>
                </a14:m>
                <a:r>
                  <a:rPr lang="zh-CN" altLang="en-US" dirty="0"/>
                  <a:t>高风险贷款。</a:t>
                </a:r>
                <a:endParaRPr lang="en-US" altLang="zh-CN" dirty="0"/>
              </a:p>
              <a:p>
                <a:pPr lvl="1"/>
                <a:r>
                  <a:rPr lang="en-US" altLang="zh-CN" dirty="0"/>
                  <a:t>ABS</a:t>
                </a:r>
                <a:r>
                  <a:rPr lang="zh-CN" altLang="en-US" dirty="0"/>
                  <a:t>投资人的低风险资金</a:t>
                </a:r>
                <a14:m>
                  <m:oMath xmlns:m="http://schemas.openxmlformats.org/officeDocument/2006/math">
                    <m:r>
                      <a:rPr lang="en-US" altLang="zh-CN" i="1">
                        <a:latin typeface="Cambria Math" panose="02040503050406030204" pitchFamily="18" charset="0"/>
                      </a:rPr>
                      <m:t>→</m:t>
                    </m:r>
                  </m:oMath>
                </a14:m>
                <a:r>
                  <a:rPr lang="zh-CN" altLang="en-US" dirty="0"/>
                  <a:t>高风险贷款。</a:t>
                </a:r>
                <a:endParaRPr lang="en-US" altLang="zh-CN" dirty="0"/>
              </a:p>
              <a:p>
                <a:r>
                  <a:rPr lang="zh-CN" altLang="en-US" dirty="0"/>
                  <a:t>因为几乎没有杠杆限制，影子银行体系会在资产泡沫期变得十分脆弱。</a:t>
                </a:r>
              </a:p>
            </p:txBody>
          </p:sp>
        </mc:Choice>
        <mc:Fallback xmlns="">
          <p:sp>
            <p:nvSpPr>
              <p:cNvPr id="3" name="内容占位符 2">
                <a:extLst>
                  <a:ext uri="{FF2B5EF4-FFF2-40B4-BE49-F238E27FC236}">
                    <a16:creationId xmlns:a16="http://schemas.microsoft.com/office/drawing/2014/main" id="{4E75A6BD-9D94-4EE0-AA0B-C2F6308E9B22}"/>
                  </a:ext>
                </a:extLst>
              </p:cNvPr>
              <p:cNvSpPr>
                <a:spLocks noGrp="1" noRot="1" noChangeAspect="1" noMove="1" noResize="1" noEditPoints="1" noAdjustHandles="1" noChangeArrowheads="1" noChangeShapeType="1" noTextEdit="1"/>
              </p:cNvSpPr>
              <p:nvPr>
                <p:ph idx="1"/>
              </p:nvPr>
            </p:nvSpPr>
            <p:spPr>
              <a:blipFill>
                <a:blip r:embed="rId3"/>
                <a:stretch>
                  <a:fillRect l="-1704" t="-2830" r="-20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0303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587E2-B23C-4EBB-B02A-79537AB8CAAE}"/>
              </a:ext>
            </a:extLst>
          </p:cNvPr>
          <p:cNvSpPr>
            <a:spLocks noGrp="1"/>
          </p:cNvSpPr>
          <p:nvPr>
            <p:ph type="title"/>
          </p:nvPr>
        </p:nvSpPr>
        <p:spPr/>
        <p:txBody>
          <a:bodyPr/>
          <a:lstStyle/>
          <a:p>
            <a:r>
              <a:rPr lang="zh-CN" altLang="en-US" dirty="0"/>
              <a:t>传统和影子银行</a:t>
            </a:r>
          </a:p>
        </p:txBody>
      </p:sp>
      <p:pic>
        <p:nvPicPr>
          <p:cNvPr id="4" name="内容占位符 3">
            <a:extLst>
              <a:ext uri="{FF2B5EF4-FFF2-40B4-BE49-F238E27FC236}">
                <a16:creationId xmlns:a16="http://schemas.microsoft.com/office/drawing/2014/main" id="{D5C47A04-EF9E-45CE-9A24-2FD46360466F}"/>
              </a:ext>
            </a:extLst>
          </p:cNvPr>
          <p:cNvPicPr>
            <a:picLocks noGrp="1" noChangeAspect="1"/>
          </p:cNvPicPr>
          <p:nvPr>
            <p:ph idx="1"/>
          </p:nvPr>
        </p:nvPicPr>
        <p:blipFill>
          <a:blip r:embed="rId2"/>
          <a:stretch>
            <a:fillRect/>
          </a:stretch>
        </p:blipFill>
        <p:spPr>
          <a:xfrm>
            <a:off x="1284160" y="1600200"/>
            <a:ext cx="6575679" cy="4525963"/>
          </a:xfrm>
          <a:prstGeom prst="rect">
            <a:avLst/>
          </a:prstGeom>
        </p:spPr>
      </p:pic>
    </p:spTree>
    <p:extLst>
      <p:ext uri="{BB962C8B-B14F-4D97-AF65-F5344CB8AC3E}">
        <p14:creationId xmlns:p14="http://schemas.microsoft.com/office/powerpoint/2010/main" val="314626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F63AB6-06E9-49D3-B511-79E8A73E1572}"/>
              </a:ext>
            </a:extLst>
          </p:cNvPr>
          <p:cNvSpPr>
            <a:spLocks noGrp="1"/>
          </p:cNvSpPr>
          <p:nvPr>
            <p:ph type="title"/>
          </p:nvPr>
        </p:nvSpPr>
        <p:spPr/>
        <p:txBody>
          <a:bodyPr/>
          <a:lstStyle/>
          <a:p>
            <a:r>
              <a:rPr lang="zh-CN" altLang="en-US" dirty="0"/>
              <a:t>宽松的货币政策</a:t>
            </a:r>
          </a:p>
        </p:txBody>
      </p:sp>
      <p:sp>
        <p:nvSpPr>
          <p:cNvPr id="3" name="内容占位符 2">
            <a:extLst>
              <a:ext uri="{FF2B5EF4-FFF2-40B4-BE49-F238E27FC236}">
                <a16:creationId xmlns:a16="http://schemas.microsoft.com/office/drawing/2014/main" id="{63F3DB67-C220-4C43-8AAE-B2E023E83026}"/>
              </a:ext>
            </a:extLst>
          </p:cNvPr>
          <p:cNvSpPr>
            <a:spLocks noGrp="1"/>
          </p:cNvSpPr>
          <p:nvPr>
            <p:ph idx="1"/>
          </p:nvPr>
        </p:nvSpPr>
        <p:spPr/>
        <p:txBody>
          <a:bodyPr/>
          <a:lstStyle/>
          <a:p>
            <a:r>
              <a:rPr lang="zh-CN" altLang="en-US" dirty="0"/>
              <a:t>纳斯达克网络股泡沫（</a:t>
            </a:r>
            <a:r>
              <a:rPr lang="en-US" altLang="zh-CN" dirty="0"/>
              <a:t>dot com bubble</a:t>
            </a:r>
            <a:r>
              <a:rPr lang="zh-CN" altLang="en-US" dirty="0"/>
              <a:t>）破灭</a:t>
            </a:r>
            <a:endParaRPr lang="en-US" altLang="zh-CN" dirty="0"/>
          </a:p>
          <a:p>
            <a:r>
              <a:rPr lang="en-US" altLang="zh-CN" dirty="0"/>
              <a:t>“9.11” </a:t>
            </a:r>
            <a:r>
              <a:rPr lang="zh-CN" altLang="en-US" dirty="0"/>
              <a:t>恐怖袭击</a:t>
            </a:r>
            <a:endParaRPr lang="en-US" altLang="zh-CN" dirty="0"/>
          </a:p>
          <a:p>
            <a:r>
              <a:rPr lang="zh-CN" altLang="en-US" dirty="0"/>
              <a:t>小型衰退（</a:t>
            </a:r>
            <a:r>
              <a:rPr lang="en-US" altLang="zh-CN" dirty="0"/>
              <a:t>2001.3-2001.11</a:t>
            </a:r>
            <a:r>
              <a:rPr lang="zh-CN" altLang="en-US" dirty="0"/>
              <a:t>）</a:t>
            </a:r>
          </a:p>
        </p:txBody>
      </p:sp>
    </p:spTree>
    <p:extLst>
      <p:ext uri="{BB962C8B-B14F-4D97-AF65-F5344CB8AC3E}">
        <p14:creationId xmlns:p14="http://schemas.microsoft.com/office/powerpoint/2010/main" val="335323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990A80-E07A-463D-B700-59BB212D0228}"/>
              </a:ext>
            </a:extLst>
          </p:cNvPr>
          <p:cNvSpPr>
            <a:spLocks noGrp="1"/>
          </p:cNvSpPr>
          <p:nvPr>
            <p:ph type="title"/>
          </p:nvPr>
        </p:nvSpPr>
        <p:spPr/>
        <p:txBody>
          <a:bodyPr/>
          <a:lstStyle/>
          <a:p>
            <a:r>
              <a:rPr lang="zh-CN" altLang="en-US" dirty="0"/>
              <a:t>美联储政策利率（</a:t>
            </a:r>
            <a:r>
              <a:rPr lang="en-US" altLang="zh-CN" dirty="0"/>
              <a:t>2000-2010</a:t>
            </a:r>
            <a:r>
              <a:rPr lang="zh-CN" altLang="en-US" dirty="0"/>
              <a:t>）</a:t>
            </a:r>
          </a:p>
        </p:txBody>
      </p:sp>
      <p:pic>
        <p:nvPicPr>
          <p:cNvPr id="5" name="内容占位符 4">
            <a:extLst>
              <a:ext uri="{FF2B5EF4-FFF2-40B4-BE49-F238E27FC236}">
                <a16:creationId xmlns:a16="http://schemas.microsoft.com/office/drawing/2014/main" id="{43DB4E17-10F1-43BA-8DD0-D45FC85C9B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168248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150F9F-DF4A-4D8A-96E5-604137A5EEFE}"/>
              </a:ext>
            </a:extLst>
          </p:cNvPr>
          <p:cNvSpPr>
            <a:spLocks noGrp="1"/>
          </p:cNvSpPr>
          <p:nvPr>
            <p:ph type="title"/>
          </p:nvPr>
        </p:nvSpPr>
        <p:spPr/>
        <p:txBody>
          <a:bodyPr/>
          <a:lstStyle/>
          <a:p>
            <a:r>
              <a:rPr lang="zh-CN" altLang="en-US" dirty="0"/>
              <a:t>全球化</a:t>
            </a:r>
          </a:p>
        </p:txBody>
      </p:sp>
      <p:sp>
        <p:nvSpPr>
          <p:cNvPr id="3" name="内容占位符 2">
            <a:extLst>
              <a:ext uri="{FF2B5EF4-FFF2-40B4-BE49-F238E27FC236}">
                <a16:creationId xmlns:a16="http://schemas.microsoft.com/office/drawing/2014/main" id="{498BDED4-A862-466D-AC5C-D0EE53B7EC6E}"/>
              </a:ext>
            </a:extLst>
          </p:cNvPr>
          <p:cNvSpPr>
            <a:spLocks noGrp="1"/>
          </p:cNvSpPr>
          <p:nvPr>
            <p:ph idx="1"/>
          </p:nvPr>
        </p:nvSpPr>
        <p:spPr/>
        <p:txBody>
          <a:bodyPr/>
          <a:lstStyle/>
          <a:p>
            <a:r>
              <a:rPr lang="zh-CN" altLang="en-US" dirty="0"/>
              <a:t>全球化在千禧年后加快</a:t>
            </a:r>
            <a:endParaRPr lang="en-US" altLang="zh-CN" dirty="0"/>
          </a:p>
          <a:p>
            <a:pPr lvl="1"/>
            <a:r>
              <a:rPr lang="zh-CN" altLang="en-US" dirty="0"/>
              <a:t>中国在</a:t>
            </a:r>
            <a:r>
              <a:rPr lang="en-US" altLang="zh-CN" dirty="0"/>
              <a:t>2001</a:t>
            </a:r>
            <a:r>
              <a:rPr lang="zh-CN" altLang="en-US" dirty="0"/>
              <a:t>年入世</a:t>
            </a:r>
            <a:endParaRPr lang="en-US" altLang="zh-CN" dirty="0"/>
          </a:p>
          <a:p>
            <a:pPr lvl="1"/>
            <a:r>
              <a:rPr lang="zh-CN" altLang="en-US" dirty="0"/>
              <a:t>欧元区在</a:t>
            </a:r>
            <a:r>
              <a:rPr lang="en-US" altLang="zh-CN" dirty="0"/>
              <a:t>1999</a:t>
            </a:r>
            <a:r>
              <a:rPr lang="zh-CN" altLang="en-US" dirty="0"/>
              <a:t>年成立</a:t>
            </a:r>
            <a:endParaRPr lang="en-US" altLang="zh-CN" dirty="0"/>
          </a:p>
          <a:p>
            <a:r>
              <a:rPr lang="zh-CN" altLang="en-US" dirty="0"/>
              <a:t>跨国公司成本更低，市场更大</a:t>
            </a:r>
            <a:endParaRPr lang="en-US" altLang="zh-CN" dirty="0"/>
          </a:p>
          <a:p>
            <a:pPr lvl="1"/>
            <a:r>
              <a:rPr lang="zh-CN" altLang="en-US" dirty="0"/>
              <a:t>短期安全资产需求</a:t>
            </a:r>
            <a:endParaRPr lang="en-US" altLang="zh-CN" dirty="0"/>
          </a:p>
          <a:p>
            <a:r>
              <a:rPr lang="zh-CN" altLang="en-US" dirty="0"/>
              <a:t>出超国外汇储备累积</a:t>
            </a:r>
            <a:endParaRPr lang="en-US" altLang="zh-CN" dirty="0"/>
          </a:p>
          <a:p>
            <a:pPr lvl="1"/>
            <a:r>
              <a:rPr lang="zh-CN" altLang="en-US" dirty="0"/>
              <a:t>长期安全资产需求</a:t>
            </a:r>
            <a:endParaRPr lang="en-US" altLang="zh-CN" dirty="0"/>
          </a:p>
          <a:p>
            <a:pPr lvl="1"/>
            <a:r>
              <a:rPr lang="zh-CN" altLang="en-US" dirty="0"/>
              <a:t>“储蓄堰塞湖”（</a:t>
            </a:r>
            <a:r>
              <a:rPr lang="en-US" altLang="zh-CN" dirty="0"/>
              <a:t>Saving glut</a:t>
            </a:r>
            <a:r>
              <a:rPr lang="zh-CN" altLang="en-US" dirty="0"/>
              <a:t>）</a:t>
            </a:r>
            <a:endParaRPr lang="en-US" altLang="zh-CN" dirty="0"/>
          </a:p>
          <a:p>
            <a:endParaRPr lang="zh-CN" altLang="en-US" dirty="0"/>
          </a:p>
        </p:txBody>
      </p:sp>
    </p:spTree>
    <p:extLst>
      <p:ext uri="{BB962C8B-B14F-4D97-AF65-F5344CB8AC3E}">
        <p14:creationId xmlns:p14="http://schemas.microsoft.com/office/powerpoint/2010/main" val="283979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E6BB6-8AB5-46B1-BAF7-F6B797A5ADE4}"/>
              </a:ext>
            </a:extLst>
          </p:cNvPr>
          <p:cNvSpPr>
            <a:spLocks noGrp="1"/>
          </p:cNvSpPr>
          <p:nvPr>
            <p:ph type="title"/>
          </p:nvPr>
        </p:nvSpPr>
        <p:spPr/>
        <p:txBody>
          <a:bodyPr/>
          <a:lstStyle/>
          <a:p>
            <a:r>
              <a:rPr lang="zh-CN" altLang="en-US" dirty="0"/>
              <a:t>美国长期利率</a:t>
            </a:r>
          </a:p>
        </p:txBody>
      </p:sp>
      <p:pic>
        <p:nvPicPr>
          <p:cNvPr id="6" name="内容占位符 5">
            <a:extLst>
              <a:ext uri="{FF2B5EF4-FFF2-40B4-BE49-F238E27FC236}">
                <a16:creationId xmlns:a16="http://schemas.microsoft.com/office/drawing/2014/main" id="{05FB883C-F4C9-4F47-8F7D-827841F59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3856329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内容占位符 8">
            <a:extLst>
              <a:ext uri="{FF2B5EF4-FFF2-40B4-BE49-F238E27FC236}">
                <a16:creationId xmlns:a16="http://schemas.microsoft.com/office/drawing/2014/main" id="{77D61AD7-4791-45A8-B9B4-1E7EE423FCD2}"/>
              </a:ext>
            </a:extLst>
          </p:cNvPr>
          <p:cNvGraphicFramePr>
            <a:graphicFrameLocks noGrp="1"/>
          </p:cNvGraphicFramePr>
          <p:nvPr>
            <p:ph idx="1"/>
            <p:extLst>
              <p:ext uri="{D42A27DB-BD31-4B8C-83A1-F6EECF244321}">
                <p14:modId xmlns:p14="http://schemas.microsoft.com/office/powerpoint/2010/main" val="28700015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a:extLst>
              <a:ext uri="{FF2B5EF4-FFF2-40B4-BE49-F238E27FC236}">
                <a16:creationId xmlns:a16="http://schemas.microsoft.com/office/drawing/2014/main" id="{00A03991-F245-418F-89ED-CF0D70BCE93B}"/>
              </a:ext>
            </a:extLst>
          </p:cNvPr>
          <p:cNvSpPr>
            <a:spLocks noGrp="1"/>
          </p:cNvSpPr>
          <p:nvPr>
            <p:ph type="title"/>
          </p:nvPr>
        </p:nvSpPr>
        <p:spPr/>
        <p:txBody>
          <a:bodyPr/>
          <a:lstStyle/>
          <a:p>
            <a:r>
              <a:rPr lang="zh-CN" altLang="en-US" dirty="0"/>
              <a:t>利率曲线倒挂</a:t>
            </a:r>
          </a:p>
        </p:txBody>
      </p:sp>
      <p:cxnSp>
        <p:nvCxnSpPr>
          <p:cNvPr id="6" name="直接连接符 5">
            <a:extLst>
              <a:ext uri="{FF2B5EF4-FFF2-40B4-BE49-F238E27FC236}">
                <a16:creationId xmlns:a16="http://schemas.microsoft.com/office/drawing/2014/main" id="{6B73D598-CE7F-496C-BF7C-B60C5325C742}"/>
              </a:ext>
            </a:extLst>
          </p:cNvPr>
          <p:cNvCxnSpPr/>
          <p:nvPr/>
        </p:nvCxnSpPr>
        <p:spPr>
          <a:xfrm>
            <a:off x="755576" y="3645024"/>
            <a:ext cx="78488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BFF36493-643B-4B4C-9769-4EFAAB26EDF7}"/>
              </a:ext>
            </a:extLst>
          </p:cNvPr>
          <p:cNvCxnSpPr>
            <a:cxnSpLocks/>
          </p:cNvCxnSpPr>
          <p:nvPr/>
        </p:nvCxnSpPr>
        <p:spPr>
          <a:xfrm flipV="1">
            <a:off x="6804248" y="3755169"/>
            <a:ext cx="72008" cy="2160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53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590BD5-163B-4630-BA81-FB50DF21BFFD}"/>
              </a:ext>
            </a:extLst>
          </p:cNvPr>
          <p:cNvSpPr>
            <a:spLocks noGrp="1"/>
          </p:cNvSpPr>
          <p:nvPr>
            <p:ph type="title"/>
          </p:nvPr>
        </p:nvSpPr>
        <p:spPr/>
        <p:txBody>
          <a:bodyPr/>
          <a:lstStyle/>
          <a:p>
            <a:r>
              <a:rPr lang="zh-CN" altLang="en-US" dirty="0"/>
              <a:t>信贷泡沫</a:t>
            </a:r>
          </a:p>
        </p:txBody>
      </p:sp>
      <p:graphicFrame>
        <p:nvGraphicFramePr>
          <p:cNvPr id="5" name="内容占位符 4">
            <a:extLst>
              <a:ext uri="{FF2B5EF4-FFF2-40B4-BE49-F238E27FC236}">
                <a16:creationId xmlns:a16="http://schemas.microsoft.com/office/drawing/2014/main" id="{5456998B-D36C-4114-AC34-46D88FB8F2A1}"/>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接箭头连接符 6">
            <a:extLst>
              <a:ext uri="{FF2B5EF4-FFF2-40B4-BE49-F238E27FC236}">
                <a16:creationId xmlns:a16="http://schemas.microsoft.com/office/drawing/2014/main" id="{05D28F82-7D2A-466E-9B84-74E731782029}"/>
              </a:ext>
            </a:extLst>
          </p:cNvPr>
          <p:cNvCxnSpPr/>
          <p:nvPr/>
        </p:nvCxnSpPr>
        <p:spPr>
          <a:xfrm flipV="1">
            <a:off x="6228184" y="2636912"/>
            <a:ext cx="432048" cy="43204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42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836E4A-C6B8-43FD-97DF-EEAECBCC60F6}"/>
              </a:ext>
            </a:extLst>
          </p:cNvPr>
          <p:cNvSpPr>
            <a:spLocks noGrp="1"/>
          </p:cNvSpPr>
          <p:nvPr>
            <p:ph type="title"/>
          </p:nvPr>
        </p:nvSpPr>
        <p:spPr/>
        <p:txBody>
          <a:bodyPr/>
          <a:lstStyle/>
          <a:p>
            <a:r>
              <a:rPr lang="zh-CN" altLang="en-US" dirty="0"/>
              <a:t>家庭债务</a:t>
            </a:r>
          </a:p>
        </p:txBody>
      </p:sp>
      <p:graphicFrame>
        <p:nvGraphicFramePr>
          <p:cNvPr id="5" name="内容占位符 4">
            <a:extLst>
              <a:ext uri="{FF2B5EF4-FFF2-40B4-BE49-F238E27FC236}">
                <a16:creationId xmlns:a16="http://schemas.microsoft.com/office/drawing/2014/main" id="{68E170C1-B2D0-4FAB-B3A2-D52267397383}"/>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C39B5F41-9318-43B2-B865-FAADB5625E03}"/>
              </a:ext>
            </a:extLst>
          </p:cNvPr>
          <p:cNvCxnSpPr/>
          <p:nvPr/>
        </p:nvCxnSpPr>
        <p:spPr>
          <a:xfrm flipV="1">
            <a:off x="3059832" y="2995603"/>
            <a:ext cx="432048" cy="43204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971567-3B6D-44C3-9DE8-B9B5AD463C8E}"/>
              </a:ext>
            </a:extLst>
          </p:cNvPr>
          <p:cNvSpPr>
            <a:spLocks noGrp="1"/>
          </p:cNvSpPr>
          <p:nvPr>
            <p:ph type="title"/>
          </p:nvPr>
        </p:nvSpPr>
        <p:spPr/>
        <p:txBody>
          <a:bodyPr/>
          <a:lstStyle/>
          <a:p>
            <a:r>
              <a:rPr lang="zh-CN" altLang="en-US" dirty="0"/>
              <a:t>资产证券化</a:t>
            </a:r>
          </a:p>
        </p:txBody>
      </p:sp>
      <p:sp>
        <p:nvSpPr>
          <p:cNvPr id="3" name="内容占位符 2">
            <a:extLst>
              <a:ext uri="{FF2B5EF4-FFF2-40B4-BE49-F238E27FC236}">
                <a16:creationId xmlns:a16="http://schemas.microsoft.com/office/drawing/2014/main" id="{64C06BEA-9255-4A07-9310-75AB26985A24}"/>
              </a:ext>
            </a:extLst>
          </p:cNvPr>
          <p:cNvSpPr>
            <a:spLocks noGrp="1"/>
          </p:cNvSpPr>
          <p:nvPr>
            <p:ph idx="1"/>
          </p:nvPr>
        </p:nvSpPr>
        <p:spPr/>
        <p:txBody>
          <a:bodyPr/>
          <a:lstStyle/>
          <a:p>
            <a:r>
              <a:rPr lang="zh-CN" altLang="en-US" dirty="0"/>
              <a:t>资产证券化（</a:t>
            </a:r>
            <a:r>
              <a:rPr lang="en-US" altLang="zh-CN" dirty="0"/>
              <a:t>securitization</a:t>
            </a:r>
            <a:r>
              <a:rPr lang="zh-CN" altLang="en-US" dirty="0"/>
              <a:t>）：将缺乏流动性的资产打包成为可以在金融市场出售和流通的资产证券化产品（</a:t>
            </a:r>
            <a:r>
              <a:rPr lang="en-US" altLang="zh-CN" dirty="0"/>
              <a:t>ABS</a:t>
            </a:r>
            <a:r>
              <a:rPr lang="zh-CN" altLang="en-US" dirty="0"/>
              <a:t>）。</a:t>
            </a:r>
            <a:endParaRPr lang="en-US" altLang="zh-CN" dirty="0"/>
          </a:p>
          <a:p>
            <a:r>
              <a:rPr lang="zh-CN" altLang="en-US" dirty="0"/>
              <a:t>底层资产：对公贷款、按揭房贷、车贷、信用卡贷款、消费贷、融资租赁、应收账款、物业费等。</a:t>
            </a:r>
            <a:endParaRPr lang="en-US" altLang="zh-CN" dirty="0"/>
          </a:p>
          <a:p>
            <a:r>
              <a:rPr lang="zh-CN" altLang="en-US" dirty="0"/>
              <a:t>证券产品：</a:t>
            </a:r>
            <a:r>
              <a:rPr lang="en-US" altLang="zh-CN" dirty="0"/>
              <a:t>CLO,</a:t>
            </a:r>
            <a:r>
              <a:rPr lang="zh-CN" altLang="en-US" dirty="0"/>
              <a:t> </a:t>
            </a:r>
            <a:r>
              <a:rPr lang="en-US" altLang="zh-CN" dirty="0"/>
              <a:t>MBS,</a:t>
            </a:r>
            <a:r>
              <a:rPr lang="zh-CN" altLang="en-US" dirty="0"/>
              <a:t> </a:t>
            </a:r>
            <a:r>
              <a:rPr lang="en-US" altLang="zh-CN" dirty="0"/>
              <a:t>CDO, synthetic CDO,</a:t>
            </a:r>
            <a:r>
              <a:rPr lang="zh-CN" altLang="en-US" dirty="0"/>
              <a:t> </a:t>
            </a:r>
            <a:r>
              <a:rPr lang="en-US" altLang="zh-CN" dirty="0"/>
              <a:t>REITs</a:t>
            </a:r>
            <a:r>
              <a:rPr lang="zh-CN" altLang="en-US" dirty="0"/>
              <a:t>等。</a:t>
            </a:r>
          </a:p>
        </p:txBody>
      </p:sp>
    </p:spTree>
    <p:extLst>
      <p:ext uri="{BB962C8B-B14F-4D97-AF65-F5344CB8AC3E}">
        <p14:creationId xmlns:p14="http://schemas.microsoft.com/office/powerpoint/2010/main" val="2444091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资产证券化</a:t>
            </a:r>
            <a:endParaRPr lang="en-US" altLang="zh-CN" dirty="0"/>
          </a:p>
          <a:p>
            <a:r>
              <a:rPr lang="zh-CN" altLang="en-US" dirty="0"/>
              <a:t>安全资产荒</a:t>
            </a:r>
            <a:endParaRPr lang="en-US" altLang="zh-CN" dirty="0"/>
          </a:p>
          <a:p>
            <a:r>
              <a:rPr lang="zh-CN" altLang="en-US" b="1" dirty="0"/>
              <a:t>美国次贷泡沫和危机</a:t>
            </a:r>
            <a:endParaRPr lang="en-US" altLang="zh-CN" b="1" dirty="0"/>
          </a:p>
          <a:p>
            <a:pPr lvl="1"/>
            <a:r>
              <a:rPr lang="zh-CN" altLang="en-US" dirty="0"/>
              <a:t>背景（去监管、宽松货币、全球化）</a:t>
            </a:r>
            <a:endParaRPr lang="en-US" altLang="zh-CN" dirty="0"/>
          </a:p>
          <a:p>
            <a:pPr lvl="1"/>
            <a:r>
              <a:rPr lang="zh-CN" altLang="en-US" b="1" dirty="0"/>
              <a:t>房地产和信贷泡沫</a:t>
            </a:r>
            <a:endParaRPr lang="en-US" altLang="zh-CN" b="1" dirty="0"/>
          </a:p>
          <a:p>
            <a:pPr lvl="1"/>
            <a:r>
              <a:rPr lang="zh-CN" altLang="en-US" dirty="0"/>
              <a:t>泡沫破灭和金融海啸</a:t>
            </a:r>
            <a:endParaRPr lang="en-US" altLang="zh-CN" dirty="0"/>
          </a:p>
          <a:p>
            <a:r>
              <a:rPr lang="zh-CN" altLang="en-US" dirty="0"/>
              <a:t>其他国家经历</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939233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B3052A-63EA-46B8-AC44-BDC465875582}"/>
              </a:ext>
            </a:extLst>
          </p:cNvPr>
          <p:cNvSpPr>
            <a:spLocks noGrp="1"/>
          </p:cNvSpPr>
          <p:nvPr>
            <p:ph type="title"/>
          </p:nvPr>
        </p:nvSpPr>
        <p:spPr/>
        <p:txBody>
          <a:bodyPr/>
          <a:lstStyle/>
          <a:p>
            <a:r>
              <a:rPr lang="zh-CN" altLang="en-US" dirty="0"/>
              <a:t>房地产泡沫原因</a:t>
            </a:r>
          </a:p>
        </p:txBody>
      </p:sp>
      <p:sp>
        <p:nvSpPr>
          <p:cNvPr id="3" name="内容占位符 2">
            <a:extLst>
              <a:ext uri="{FF2B5EF4-FFF2-40B4-BE49-F238E27FC236}">
                <a16:creationId xmlns:a16="http://schemas.microsoft.com/office/drawing/2014/main" id="{8D211C74-9C7D-4694-BBAB-646646145C7F}"/>
              </a:ext>
            </a:extLst>
          </p:cNvPr>
          <p:cNvSpPr>
            <a:spLocks noGrp="1"/>
          </p:cNvSpPr>
          <p:nvPr>
            <p:ph idx="1"/>
          </p:nvPr>
        </p:nvSpPr>
        <p:spPr/>
        <p:txBody>
          <a:bodyPr/>
          <a:lstStyle/>
          <a:p>
            <a:r>
              <a:rPr lang="zh-CN" altLang="en-US" dirty="0"/>
              <a:t>税收政策</a:t>
            </a:r>
            <a:endParaRPr lang="en-US" altLang="zh-CN" dirty="0"/>
          </a:p>
          <a:p>
            <a:r>
              <a:rPr lang="zh-CN" altLang="en-US" dirty="0"/>
              <a:t>按揭贷款利率下降</a:t>
            </a:r>
            <a:endParaRPr lang="en-US" altLang="zh-CN" dirty="0"/>
          </a:p>
          <a:p>
            <a:r>
              <a:rPr lang="zh-CN" altLang="en-US" dirty="0"/>
              <a:t>按揭贷款标准下降</a:t>
            </a:r>
            <a:endParaRPr lang="en-US" altLang="zh-CN" dirty="0"/>
          </a:p>
          <a:p>
            <a:r>
              <a:rPr lang="zh-CN" altLang="en-US" dirty="0"/>
              <a:t>民众相信房价永远涨</a:t>
            </a:r>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428807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DA5C5A-CB29-4C62-A69A-FE1DB3E695F3}"/>
              </a:ext>
            </a:extLst>
          </p:cNvPr>
          <p:cNvSpPr>
            <a:spLocks noGrp="1"/>
          </p:cNvSpPr>
          <p:nvPr>
            <p:ph type="title"/>
          </p:nvPr>
        </p:nvSpPr>
        <p:spPr/>
        <p:txBody>
          <a:bodyPr/>
          <a:lstStyle/>
          <a:p>
            <a:r>
              <a:rPr lang="zh-CN" altLang="en-US" dirty="0"/>
              <a:t>美国房价指数</a:t>
            </a:r>
          </a:p>
        </p:txBody>
      </p:sp>
      <p:pic>
        <p:nvPicPr>
          <p:cNvPr id="4" name="内容占位符 3">
            <a:extLst>
              <a:ext uri="{FF2B5EF4-FFF2-40B4-BE49-F238E27FC236}">
                <a16:creationId xmlns:a16="http://schemas.microsoft.com/office/drawing/2014/main" id="{85BCA3EA-23B8-464A-A3B8-F060D53D3D45}"/>
              </a:ext>
            </a:extLst>
          </p:cNvPr>
          <p:cNvPicPr>
            <a:picLocks noGrp="1" noChangeAspect="1"/>
          </p:cNvPicPr>
          <p:nvPr>
            <p:ph idx="1"/>
          </p:nvPr>
        </p:nvPicPr>
        <p:blipFill>
          <a:blip r:embed="rId2"/>
          <a:stretch>
            <a:fillRect/>
          </a:stretch>
        </p:blipFill>
        <p:spPr>
          <a:xfrm>
            <a:off x="457200" y="1843341"/>
            <a:ext cx="8229600" cy="4039681"/>
          </a:xfrm>
          <a:prstGeom prst="rect">
            <a:avLst/>
          </a:prstGeom>
        </p:spPr>
      </p:pic>
    </p:spTree>
    <p:extLst>
      <p:ext uri="{BB962C8B-B14F-4D97-AF65-F5344CB8AC3E}">
        <p14:creationId xmlns:p14="http://schemas.microsoft.com/office/powerpoint/2010/main" val="2706953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644F0D-10F3-4C72-8DC9-502D6BDC1BBE}"/>
              </a:ext>
            </a:extLst>
          </p:cNvPr>
          <p:cNvSpPr>
            <a:spLocks noGrp="1"/>
          </p:cNvSpPr>
          <p:nvPr>
            <p:ph type="title"/>
          </p:nvPr>
        </p:nvSpPr>
        <p:spPr/>
        <p:txBody>
          <a:bodyPr>
            <a:normAutofit/>
          </a:bodyPr>
          <a:lstStyle/>
          <a:p>
            <a:r>
              <a:rPr lang="en-US" altLang="zh-CN" dirty="0"/>
              <a:t>Case–Shiller</a:t>
            </a:r>
            <a:r>
              <a:rPr lang="zh-CN" altLang="en-US" dirty="0"/>
              <a:t>指数</a:t>
            </a:r>
          </a:p>
        </p:txBody>
      </p:sp>
      <p:pic>
        <p:nvPicPr>
          <p:cNvPr id="1026" name="Picture 2" descr="https://upload.wikimedia.org/wikipedia/commons/thumb/6/6c/Shiller_IE2_Fig_2-1.png/1920px-Shiller_IE2_Fig_2-1.png">
            <a:extLst>
              <a:ext uri="{FF2B5EF4-FFF2-40B4-BE49-F238E27FC236}">
                <a16:creationId xmlns:a16="http://schemas.microsoft.com/office/drawing/2014/main" id="{FEDBF0B1-59BF-49B6-8528-346489CF6D4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2451" y="1600200"/>
            <a:ext cx="547909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9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3A38B-D444-4304-8985-D9A46A968355}"/>
              </a:ext>
            </a:extLst>
          </p:cNvPr>
          <p:cNvSpPr>
            <a:spLocks noGrp="1"/>
          </p:cNvSpPr>
          <p:nvPr>
            <p:ph type="title"/>
          </p:nvPr>
        </p:nvSpPr>
        <p:spPr/>
        <p:txBody>
          <a:bodyPr/>
          <a:lstStyle/>
          <a:p>
            <a:r>
              <a:rPr lang="zh-CN" altLang="en-US" dirty="0"/>
              <a:t>按揭贷款标准下降</a:t>
            </a:r>
          </a:p>
        </p:txBody>
      </p:sp>
      <p:sp>
        <p:nvSpPr>
          <p:cNvPr id="3" name="内容占位符 2">
            <a:extLst>
              <a:ext uri="{FF2B5EF4-FFF2-40B4-BE49-F238E27FC236}">
                <a16:creationId xmlns:a16="http://schemas.microsoft.com/office/drawing/2014/main" id="{8103BA67-81E7-4588-A177-54E9AAF7FB5C}"/>
              </a:ext>
            </a:extLst>
          </p:cNvPr>
          <p:cNvSpPr>
            <a:spLocks noGrp="1"/>
          </p:cNvSpPr>
          <p:nvPr>
            <p:ph idx="1"/>
          </p:nvPr>
        </p:nvSpPr>
        <p:spPr/>
        <p:txBody>
          <a:bodyPr>
            <a:normAutofit lnSpcReduction="10000"/>
          </a:bodyPr>
          <a:lstStyle/>
          <a:p>
            <a:r>
              <a:rPr lang="en-US" altLang="zh-CN" dirty="0"/>
              <a:t>“originate-to-distribute”</a:t>
            </a:r>
            <a:r>
              <a:rPr lang="zh-CN" altLang="en-US" dirty="0"/>
              <a:t>取代</a:t>
            </a:r>
            <a:r>
              <a:rPr lang="en-US" altLang="zh-CN" dirty="0"/>
              <a:t>“originate-to-hold” </a:t>
            </a:r>
          </a:p>
          <a:p>
            <a:r>
              <a:rPr lang="zh-CN" altLang="en-US" dirty="0"/>
              <a:t>获得按揭贷款的条件越来越宽松</a:t>
            </a:r>
            <a:endParaRPr lang="en-US" altLang="zh-CN" dirty="0"/>
          </a:p>
          <a:p>
            <a:pPr lvl="1"/>
            <a:r>
              <a:rPr lang="en-US" altLang="zh-CN" dirty="0"/>
              <a:t>“Stated Income, Verified Assets" (SIVA)</a:t>
            </a:r>
          </a:p>
          <a:p>
            <a:pPr lvl="1"/>
            <a:r>
              <a:rPr lang="en-US" altLang="zh-CN" dirty="0"/>
              <a:t>“No Income, Verified Assets" (NIVA) </a:t>
            </a:r>
          </a:p>
          <a:p>
            <a:pPr lvl="1"/>
            <a:r>
              <a:rPr lang="pt-BR" altLang="zh-CN" dirty="0"/>
              <a:t>"No Income, No Assets" (NINA)</a:t>
            </a:r>
          </a:p>
          <a:p>
            <a:r>
              <a:rPr lang="zh-CN" altLang="en-US" dirty="0"/>
              <a:t>贷款付息结构蕴藏更多风险</a:t>
            </a:r>
            <a:endParaRPr lang="en-US" altLang="zh-CN" dirty="0"/>
          </a:p>
          <a:p>
            <a:pPr lvl="1"/>
            <a:r>
              <a:rPr lang="en-US" altLang="zh-CN" dirty="0"/>
              <a:t>interest-only adjustable-rate mortgage (ARM)</a:t>
            </a:r>
          </a:p>
          <a:p>
            <a:pPr lvl="1"/>
            <a:r>
              <a:rPr lang="en-US" altLang="zh-CN" dirty="0"/>
              <a:t>"option ARM" loans</a:t>
            </a:r>
            <a:endParaRPr lang="zh-CN" altLang="en-US" dirty="0"/>
          </a:p>
        </p:txBody>
      </p:sp>
    </p:spTree>
    <p:extLst>
      <p:ext uri="{BB962C8B-B14F-4D97-AF65-F5344CB8AC3E}">
        <p14:creationId xmlns:p14="http://schemas.microsoft.com/office/powerpoint/2010/main" val="3018349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2DDF0-770A-4D58-A175-77B3DDEFF6EE}"/>
              </a:ext>
            </a:extLst>
          </p:cNvPr>
          <p:cNvSpPr>
            <a:spLocks noGrp="1"/>
          </p:cNvSpPr>
          <p:nvPr>
            <p:ph type="title"/>
          </p:nvPr>
        </p:nvSpPr>
        <p:spPr/>
        <p:txBody>
          <a:bodyPr/>
          <a:lstStyle/>
          <a:p>
            <a:r>
              <a:rPr lang="zh-CN" altLang="en-US" dirty="0"/>
              <a:t>次级贷份额</a:t>
            </a:r>
          </a:p>
        </p:txBody>
      </p:sp>
      <p:pic>
        <p:nvPicPr>
          <p:cNvPr id="1026" name="Picture 2" descr="https://upload.wikimedia.org/wikipedia/commons/e/ef/U.S._Home_Ownership_and_Subprime_Origination_Share.png">
            <a:extLst>
              <a:ext uri="{FF2B5EF4-FFF2-40B4-BE49-F238E27FC236}">
                <a16:creationId xmlns:a16="http://schemas.microsoft.com/office/drawing/2014/main" id="{CF204D6E-C05F-4594-83DE-95638B8E9B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07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5F5F8D-858F-40CD-9480-CC70AEFED7AF}"/>
              </a:ext>
            </a:extLst>
          </p:cNvPr>
          <p:cNvSpPr>
            <a:spLocks noGrp="1"/>
          </p:cNvSpPr>
          <p:nvPr>
            <p:ph type="title"/>
          </p:nvPr>
        </p:nvSpPr>
        <p:spPr/>
        <p:txBody>
          <a:bodyPr/>
          <a:lstStyle/>
          <a:p>
            <a:r>
              <a:rPr lang="zh-CN" altLang="en-US" dirty="0"/>
              <a:t>金融炼金术</a:t>
            </a:r>
          </a:p>
        </p:txBody>
      </p:sp>
      <p:sp>
        <p:nvSpPr>
          <p:cNvPr id="3" name="内容占位符 2">
            <a:extLst>
              <a:ext uri="{FF2B5EF4-FFF2-40B4-BE49-F238E27FC236}">
                <a16:creationId xmlns:a16="http://schemas.microsoft.com/office/drawing/2014/main" id="{910C94F3-6302-4B7C-8BA6-586C9EC8182D}"/>
              </a:ext>
            </a:extLst>
          </p:cNvPr>
          <p:cNvSpPr>
            <a:spLocks noGrp="1"/>
          </p:cNvSpPr>
          <p:nvPr>
            <p:ph idx="1"/>
          </p:nvPr>
        </p:nvSpPr>
        <p:spPr/>
        <p:txBody>
          <a:bodyPr/>
          <a:lstStyle/>
          <a:p>
            <a:r>
              <a:rPr lang="zh-CN" altLang="en-US" dirty="0"/>
              <a:t>将次级贷打包、分层得到</a:t>
            </a:r>
            <a:r>
              <a:rPr lang="en-US" altLang="zh-CN" dirty="0"/>
              <a:t>AAA</a:t>
            </a:r>
            <a:r>
              <a:rPr lang="zh-CN" altLang="en-US" dirty="0"/>
              <a:t>、</a:t>
            </a:r>
            <a:r>
              <a:rPr lang="en-US" altLang="zh-CN" dirty="0"/>
              <a:t>BBB</a:t>
            </a:r>
            <a:r>
              <a:rPr lang="zh-CN" altLang="en-US" dirty="0"/>
              <a:t>证券（</a:t>
            </a:r>
            <a:r>
              <a:rPr lang="en-US" altLang="zh-CN" dirty="0"/>
              <a:t>MBS</a:t>
            </a:r>
            <a:r>
              <a:rPr lang="zh-CN" altLang="en-US" dirty="0"/>
              <a:t>）。</a:t>
            </a:r>
            <a:r>
              <a:rPr lang="en-US" altLang="zh-CN" dirty="0"/>
              <a:t>AAA</a:t>
            </a:r>
            <a:r>
              <a:rPr lang="zh-CN" altLang="en-US" dirty="0"/>
              <a:t>卖给投资者。</a:t>
            </a:r>
            <a:endParaRPr lang="en-US" altLang="zh-CN" dirty="0"/>
          </a:p>
          <a:p>
            <a:r>
              <a:rPr lang="zh-CN" altLang="en-US" dirty="0"/>
              <a:t>将</a:t>
            </a:r>
            <a:r>
              <a:rPr lang="en-US" altLang="zh-CN" dirty="0"/>
              <a:t>BBB</a:t>
            </a:r>
            <a:r>
              <a:rPr lang="zh-CN" altLang="en-US" dirty="0"/>
              <a:t>证券再次打包、分层，得到新的</a:t>
            </a:r>
            <a:r>
              <a:rPr lang="en-US" altLang="zh-CN" dirty="0"/>
              <a:t>AAA</a:t>
            </a:r>
            <a:r>
              <a:rPr lang="zh-CN" altLang="en-US" dirty="0"/>
              <a:t>、</a:t>
            </a:r>
            <a:r>
              <a:rPr lang="en-US" altLang="zh-CN" dirty="0"/>
              <a:t>BBB</a:t>
            </a:r>
            <a:r>
              <a:rPr lang="zh-CN" altLang="en-US" dirty="0"/>
              <a:t>证券。</a:t>
            </a:r>
            <a:r>
              <a:rPr lang="en-US" altLang="zh-CN" dirty="0"/>
              <a:t>AAA</a:t>
            </a:r>
            <a:r>
              <a:rPr lang="zh-CN" altLang="en-US" dirty="0"/>
              <a:t>卖给投资者，如此循环。</a:t>
            </a:r>
            <a:endParaRPr lang="en-US" altLang="zh-CN" dirty="0"/>
          </a:p>
          <a:p>
            <a:r>
              <a:rPr lang="zh-CN" altLang="en-US" dirty="0"/>
              <a:t>次级贷不够了，但是投资者需求还很大，怎么办？</a:t>
            </a:r>
          </a:p>
        </p:txBody>
      </p:sp>
    </p:spTree>
    <p:extLst>
      <p:ext uri="{BB962C8B-B14F-4D97-AF65-F5344CB8AC3E}">
        <p14:creationId xmlns:p14="http://schemas.microsoft.com/office/powerpoint/2010/main" val="94712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8CCB6A-9134-4BEC-A95D-1759A75A3A8D}"/>
              </a:ext>
            </a:extLst>
          </p:cNvPr>
          <p:cNvSpPr>
            <a:spLocks noGrp="1"/>
          </p:cNvSpPr>
          <p:nvPr>
            <p:ph type="title"/>
          </p:nvPr>
        </p:nvSpPr>
        <p:spPr/>
        <p:txBody>
          <a:bodyPr/>
          <a:lstStyle/>
          <a:p>
            <a:r>
              <a:rPr lang="zh-CN" altLang="en-US" dirty="0"/>
              <a:t>合成</a:t>
            </a:r>
            <a:r>
              <a:rPr lang="en-US" altLang="zh-CN" dirty="0"/>
              <a:t>CDO</a:t>
            </a:r>
            <a:endParaRPr lang="zh-CN" altLang="en-US" dirty="0"/>
          </a:p>
        </p:txBody>
      </p:sp>
      <p:grpSp>
        <p:nvGrpSpPr>
          <p:cNvPr id="4" name="Group 2">
            <a:extLst>
              <a:ext uri="{FF2B5EF4-FFF2-40B4-BE49-F238E27FC236}">
                <a16:creationId xmlns:a16="http://schemas.microsoft.com/office/drawing/2014/main" id="{22B7D8F2-AF1A-410D-90DA-A025F712AAA5}"/>
              </a:ext>
            </a:extLst>
          </p:cNvPr>
          <p:cNvGrpSpPr>
            <a:grpSpLocks/>
          </p:cNvGrpSpPr>
          <p:nvPr/>
        </p:nvGrpSpPr>
        <p:grpSpPr bwMode="auto">
          <a:xfrm>
            <a:off x="1403648" y="1700808"/>
            <a:ext cx="6553200" cy="4006850"/>
            <a:chOff x="915" y="630"/>
            <a:chExt cx="4103" cy="3114"/>
          </a:xfrm>
        </p:grpSpPr>
        <p:sp>
          <p:nvSpPr>
            <p:cNvPr id="5" name="Rectangle 3">
              <a:extLst>
                <a:ext uri="{FF2B5EF4-FFF2-40B4-BE49-F238E27FC236}">
                  <a16:creationId xmlns:a16="http://schemas.microsoft.com/office/drawing/2014/main" id="{FACA42A3-8EC0-4325-9A73-B2EE3562EBCF}"/>
                </a:ext>
              </a:extLst>
            </p:cNvPr>
            <p:cNvSpPr>
              <a:spLocks noChangeArrowheads="1"/>
            </p:cNvSpPr>
            <p:nvPr/>
          </p:nvSpPr>
          <p:spPr bwMode="auto">
            <a:xfrm>
              <a:off x="915" y="738"/>
              <a:ext cx="1200" cy="2880"/>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2000" dirty="0">
                  <a:latin typeface="Times New Roman" panose="02020603050405020304" pitchFamily="18" charset="0"/>
                  <a:ea typeface="宋体" panose="02010600030101010101" pitchFamily="2" charset="-122"/>
                </a:rPr>
                <a:t>CDS 1</a:t>
              </a:r>
            </a:p>
            <a:p>
              <a:r>
                <a:rPr lang="en-US" altLang="zh-CN" sz="2000" dirty="0">
                  <a:latin typeface="Times New Roman" panose="02020603050405020304" pitchFamily="18" charset="0"/>
                </a:rPr>
                <a:t>CDS</a:t>
              </a:r>
              <a:r>
                <a:rPr lang="zh-CN" altLang="en-US" sz="2000" dirty="0">
                  <a:latin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rPr>
                <a:t>2</a:t>
              </a:r>
            </a:p>
            <a:p>
              <a:r>
                <a:rPr lang="en-US" altLang="zh-CN" sz="2000" dirty="0">
                  <a:latin typeface="Times New Roman" panose="02020603050405020304" pitchFamily="18" charset="0"/>
                </a:rPr>
                <a:t>CDS</a:t>
              </a:r>
              <a:r>
                <a:rPr lang="zh-CN" altLang="en-US" sz="2000" dirty="0">
                  <a:latin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rPr>
                <a:t>3</a:t>
              </a:r>
            </a:p>
            <a:p>
              <a:endParaRPr lang="en-US" altLang="zh-CN" sz="2000" dirty="0">
                <a:latin typeface="Times New Roman" panose="02020603050405020304" pitchFamily="18" charset="0"/>
                <a:ea typeface="宋体" panose="02010600030101010101" pitchFamily="2" charset="-122"/>
              </a:endParaRPr>
            </a:p>
            <a:p>
              <a:endParaRPr lang="en-US" altLang="zh-CN" sz="2000" dirty="0">
                <a:latin typeface="Times New Roman" panose="02020603050405020304" pitchFamily="18" charset="0"/>
                <a:ea typeface="宋体" panose="02010600030101010101" pitchFamily="2" charset="-122"/>
              </a:endParaRPr>
            </a:p>
            <a:p>
              <a:r>
                <a:rPr lang="en-US" altLang="zh-CN" sz="2000" dirty="0">
                  <a:latin typeface="Times New Roman" panose="02020603050405020304" pitchFamily="18" charset="0"/>
                  <a:ea typeface="宋体" panose="02010600030101010101" pitchFamily="2" charset="-122"/>
                  <a:sym typeface="Wingdings 3" panose="05040102010807070707" pitchFamily="18" charset="2"/>
                </a:rPr>
                <a:t></a:t>
              </a:r>
            </a:p>
            <a:p>
              <a:endParaRPr lang="en-US" altLang="zh-CN" sz="2000" dirty="0">
                <a:latin typeface="Times New Roman" panose="02020603050405020304" pitchFamily="18" charset="0"/>
                <a:ea typeface="宋体" panose="02010600030101010101" pitchFamily="2" charset="-122"/>
              </a:endParaRPr>
            </a:p>
            <a:p>
              <a:endParaRPr lang="en-US" altLang="zh-CN" sz="2000" dirty="0">
                <a:latin typeface="Times New Roman" panose="02020603050405020304" pitchFamily="18" charset="0"/>
                <a:ea typeface="宋体" panose="02010600030101010101" pitchFamily="2" charset="-122"/>
              </a:endParaRPr>
            </a:p>
            <a:p>
              <a:r>
                <a:rPr lang="en-US" altLang="zh-CN" sz="2000" dirty="0">
                  <a:latin typeface="Times New Roman" panose="02020603050405020304" pitchFamily="18" charset="0"/>
                </a:rPr>
                <a:t>CDS</a:t>
              </a:r>
              <a:r>
                <a:rPr lang="zh-CN" altLang="en-US" sz="2000" dirty="0">
                  <a:latin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rPr>
                <a:t>n</a:t>
              </a:r>
            </a:p>
            <a:p>
              <a:endParaRPr lang="en-US" altLang="zh-CN"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本金</a:t>
              </a:r>
              <a:r>
                <a:rPr lang="en-US" altLang="zh-CN" sz="2000" dirty="0">
                  <a:latin typeface="Times New Roman" panose="02020603050405020304" pitchFamily="18" charset="0"/>
                  <a:ea typeface="宋体" panose="02010600030101010101" pitchFamily="2" charset="-122"/>
                </a:rPr>
                <a:t>=100 </a:t>
              </a:r>
              <a:r>
                <a:rPr lang="zh-CN" altLang="en-US" sz="2000" dirty="0">
                  <a:latin typeface="Times New Roman" panose="02020603050405020304" pitchFamily="18" charset="0"/>
                  <a:ea typeface="宋体" panose="02010600030101010101" pitchFamily="2" charset="-122"/>
                </a:rPr>
                <a:t>万元</a:t>
              </a:r>
              <a:endParaRPr lang="en-US" altLang="zh-CN" sz="2000" dirty="0">
                <a:latin typeface="Times New Roman" panose="02020603050405020304" pitchFamily="18" charset="0"/>
                <a:ea typeface="宋体" panose="02010600030101010101" pitchFamily="2" charset="-122"/>
              </a:endParaRPr>
            </a:p>
          </p:txBody>
        </p:sp>
        <p:sp>
          <p:nvSpPr>
            <p:cNvPr id="6" name="Rectangle 4">
              <a:extLst>
                <a:ext uri="{FF2B5EF4-FFF2-40B4-BE49-F238E27FC236}">
                  <a16:creationId xmlns:a16="http://schemas.microsoft.com/office/drawing/2014/main" id="{E36DF846-0EC0-46B7-A2CE-241E8126FB80}"/>
                </a:ext>
              </a:extLst>
            </p:cNvPr>
            <p:cNvSpPr>
              <a:spLocks noChangeArrowheads="1"/>
            </p:cNvSpPr>
            <p:nvPr/>
          </p:nvSpPr>
          <p:spPr bwMode="auto">
            <a:xfrm>
              <a:off x="2352" y="1632"/>
              <a:ext cx="774" cy="1008"/>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SPV</a:t>
              </a:r>
            </a:p>
          </p:txBody>
        </p:sp>
        <p:sp>
          <p:nvSpPr>
            <p:cNvPr id="7" name="Rectangle 5">
              <a:extLst>
                <a:ext uri="{FF2B5EF4-FFF2-40B4-BE49-F238E27FC236}">
                  <a16:creationId xmlns:a16="http://schemas.microsoft.com/office/drawing/2014/main" id="{B801ADE8-8E8E-44C2-98C0-D05EC4D7E043}"/>
                </a:ext>
              </a:extLst>
            </p:cNvPr>
            <p:cNvSpPr>
              <a:spLocks noChangeArrowheads="1"/>
            </p:cNvSpPr>
            <p:nvPr/>
          </p:nvSpPr>
          <p:spPr bwMode="auto">
            <a:xfrm>
              <a:off x="3589" y="630"/>
              <a:ext cx="1381" cy="919"/>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2000" dirty="0">
                  <a:latin typeface="Times New Roman" panose="02020603050405020304" pitchFamily="18" charset="0"/>
                  <a:ea typeface="宋体" panose="02010600030101010101" pitchFamily="2" charset="-122"/>
                </a:rPr>
                <a:t>次级</a:t>
              </a:r>
              <a:r>
                <a:rPr lang="en-US" altLang="zh-CN" sz="2000" dirty="0">
                  <a:latin typeface="Times New Roman" panose="02020603050405020304" pitchFamily="18" charset="0"/>
                  <a:ea typeface="宋体" panose="02010600030101010101" pitchFamily="2" charset="-122"/>
                </a:rPr>
                <a:t>(equity)</a:t>
              </a:r>
            </a:p>
            <a:p>
              <a:pPr algn="ctr"/>
              <a:r>
                <a:rPr lang="en-US" altLang="zh-CN" sz="2000" dirty="0">
                  <a:latin typeface="Times New Roman" panose="02020603050405020304" pitchFamily="18" charset="0"/>
                  <a:ea typeface="宋体" panose="02010600030101010101" pitchFamily="2" charset="-122"/>
                </a:rPr>
                <a:t>5%, 1000bp/year</a:t>
              </a:r>
            </a:p>
            <a:p>
              <a:pPr algn="ctr"/>
              <a:r>
                <a:rPr lang="en-US" altLang="zh-CN" sz="2000" dirty="0">
                  <a:latin typeface="Times New Roman" panose="02020603050405020304" pitchFamily="18" charset="0"/>
                  <a:ea typeface="宋体" panose="02010600030101010101" pitchFamily="2" charset="-122"/>
                </a:rPr>
                <a:t>5</a:t>
              </a:r>
              <a:r>
                <a:rPr lang="zh-CN" altLang="en-US" sz="2000" dirty="0">
                  <a:latin typeface="Times New Roman" panose="02020603050405020304" pitchFamily="18" charset="0"/>
                  <a:ea typeface="宋体" panose="02010600030101010101" pitchFamily="2" charset="-122"/>
                </a:rPr>
                <a:t>万元</a:t>
              </a:r>
              <a:endParaRPr lang="en-US" altLang="zh-CN" sz="2000" dirty="0">
                <a:latin typeface="Times New Roman" panose="02020603050405020304" pitchFamily="18" charset="0"/>
                <a:ea typeface="宋体" panose="02010600030101010101" pitchFamily="2" charset="-122"/>
              </a:endParaRPr>
            </a:p>
          </p:txBody>
        </p:sp>
        <p:sp>
          <p:nvSpPr>
            <p:cNvPr id="8" name="Rectangle 6">
              <a:extLst>
                <a:ext uri="{FF2B5EF4-FFF2-40B4-BE49-F238E27FC236}">
                  <a16:creationId xmlns:a16="http://schemas.microsoft.com/office/drawing/2014/main" id="{46508CA4-8358-498C-8AEC-DA948F539DF9}"/>
                </a:ext>
              </a:extLst>
            </p:cNvPr>
            <p:cNvSpPr>
              <a:spLocks noChangeArrowheads="1"/>
            </p:cNvSpPr>
            <p:nvPr/>
          </p:nvSpPr>
          <p:spPr bwMode="auto">
            <a:xfrm>
              <a:off x="3589" y="1657"/>
              <a:ext cx="1429" cy="973"/>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2000" dirty="0">
                  <a:latin typeface="Times New Roman" panose="02020603050405020304" pitchFamily="18" charset="0"/>
                  <a:ea typeface="宋体" panose="02010600030101010101" pitchFamily="2" charset="-122"/>
                </a:rPr>
                <a:t>夹层</a:t>
              </a:r>
              <a:r>
                <a:rPr lang="en-US" altLang="zh-CN" sz="2000" dirty="0">
                  <a:latin typeface="Times New Roman" panose="02020603050405020304" pitchFamily="18" charset="0"/>
                  <a:ea typeface="宋体" panose="02010600030101010101" pitchFamily="2" charset="-122"/>
                </a:rPr>
                <a:t>(mezzanine)</a:t>
              </a:r>
            </a:p>
            <a:p>
              <a:pPr algn="ctr"/>
              <a:r>
                <a:rPr lang="en-US" altLang="zh-CN" sz="2000" dirty="0">
                  <a:latin typeface="Times New Roman" panose="02020603050405020304" pitchFamily="18" charset="0"/>
                  <a:ea typeface="宋体" panose="02010600030101010101" pitchFamily="2" charset="-122"/>
                </a:rPr>
                <a:t>5%-20%,</a:t>
              </a:r>
              <a:r>
                <a:rPr lang="zh-CN" altLang="en-US" sz="2000" dirty="0">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100bp/year</a:t>
              </a:r>
            </a:p>
            <a:p>
              <a:pPr algn="ctr"/>
              <a:r>
                <a:rPr lang="en-US" altLang="zh-CN" sz="2000" dirty="0">
                  <a:latin typeface="Times New Roman" panose="02020603050405020304" pitchFamily="18" charset="0"/>
                  <a:ea typeface="宋体" panose="02010600030101010101" pitchFamily="2" charset="-122"/>
                </a:rPr>
                <a:t>15</a:t>
              </a:r>
              <a:r>
                <a:rPr lang="zh-CN" altLang="en-US" sz="2000" dirty="0">
                  <a:latin typeface="Times New Roman" panose="02020603050405020304" pitchFamily="18" charset="0"/>
                  <a:ea typeface="宋体" panose="02010600030101010101" pitchFamily="2" charset="-122"/>
                </a:rPr>
                <a:t>万元</a:t>
              </a:r>
              <a:endParaRPr lang="en-US" altLang="zh-CN" sz="2000" dirty="0">
                <a:latin typeface="Times New Roman" panose="02020603050405020304" pitchFamily="18" charset="0"/>
                <a:ea typeface="宋体" panose="02010600030101010101" pitchFamily="2" charset="-122"/>
              </a:endParaRPr>
            </a:p>
          </p:txBody>
        </p:sp>
        <p:sp>
          <p:nvSpPr>
            <p:cNvPr id="9" name="Rectangle 8">
              <a:extLst>
                <a:ext uri="{FF2B5EF4-FFF2-40B4-BE49-F238E27FC236}">
                  <a16:creationId xmlns:a16="http://schemas.microsoft.com/office/drawing/2014/main" id="{5F6AC856-874D-4619-923A-37DF45536178}"/>
                </a:ext>
              </a:extLst>
            </p:cNvPr>
            <p:cNvSpPr>
              <a:spLocks noChangeArrowheads="1"/>
            </p:cNvSpPr>
            <p:nvPr/>
          </p:nvSpPr>
          <p:spPr bwMode="auto">
            <a:xfrm>
              <a:off x="3589" y="2847"/>
              <a:ext cx="1429" cy="897"/>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2000" dirty="0">
                  <a:latin typeface="Times New Roman" panose="02020603050405020304" pitchFamily="18" charset="0"/>
                  <a:ea typeface="宋体" panose="02010600030101010101" pitchFamily="2" charset="-122"/>
                </a:rPr>
                <a:t>优先</a:t>
              </a:r>
              <a:r>
                <a:rPr lang="en-US" altLang="zh-CN" sz="2000" dirty="0">
                  <a:latin typeface="Times New Roman" panose="02020603050405020304" pitchFamily="18" charset="0"/>
                  <a:ea typeface="宋体" panose="02010600030101010101" pitchFamily="2" charset="-122"/>
                </a:rPr>
                <a:t>(super senior)</a:t>
              </a:r>
            </a:p>
            <a:p>
              <a:pPr algn="ctr"/>
              <a:r>
                <a:rPr lang="en-US" altLang="zh-CN" sz="2000" dirty="0">
                  <a:latin typeface="Times New Roman" panose="02020603050405020304" pitchFamily="18" charset="0"/>
                  <a:ea typeface="宋体" panose="02010600030101010101" pitchFamily="2" charset="-122"/>
                </a:rPr>
                <a:t>&gt;20%, 10bp/year</a:t>
              </a:r>
            </a:p>
            <a:p>
              <a:pPr algn="ctr"/>
              <a:r>
                <a:rPr lang="en-US" altLang="zh-CN" sz="2000" dirty="0">
                  <a:latin typeface="Times New Roman" panose="02020603050405020304" pitchFamily="18" charset="0"/>
                  <a:ea typeface="宋体" panose="02010600030101010101" pitchFamily="2" charset="-122"/>
                </a:rPr>
                <a:t>80</a:t>
              </a:r>
              <a:r>
                <a:rPr lang="zh-CN" altLang="en-US" sz="2000" dirty="0">
                  <a:latin typeface="Times New Roman" panose="02020603050405020304" pitchFamily="18" charset="0"/>
                  <a:ea typeface="宋体" panose="02010600030101010101" pitchFamily="2" charset="-122"/>
                </a:rPr>
                <a:t>万元</a:t>
              </a:r>
              <a:endParaRPr lang="en-US" altLang="zh-CN" sz="2000" dirty="0">
                <a:latin typeface="Times New Roman" panose="02020603050405020304" pitchFamily="18" charset="0"/>
                <a:ea typeface="宋体" panose="02010600030101010101" pitchFamily="2" charset="-122"/>
              </a:endParaRPr>
            </a:p>
          </p:txBody>
        </p:sp>
      </p:grpSp>
      <p:cxnSp>
        <p:nvCxnSpPr>
          <p:cNvPr id="15" name="直接箭头连接符 14">
            <a:extLst>
              <a:ext uri="{FF2B5EF4-FFF2-40B4-BE49-F238E27FC236}">
                <a16:creationId xmlns:a16="http://schemas.microsoft.com/office/drawing/2014/main" id="{57F65194-E9AD-4121-B7C8-44AB132F44A3}"/>
              </a:ext>
            </a:extLst>
          </p:cNvPr>
          <p:cNvCxnSpPr/>
          <p:nvPr/>
        </p:nvCxnSpPr>
        <p:spPr>
          <a:xfrm>
            <a:off x="3320255" y="3429000"/>
            <a:ext cx="378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C74A328C-4FE0-4DD0-A56B-B1E36BEEC275}"/>
              </a:ext>
            </a:extLst>
          </p:cNvPr>
          <p:cNvCxnSpPr/>
          <p:nvPr/>
        </p:nvCxnSpPr>
        <p:spPr>
          <a:xfrm flipH="1">
            <a:off x="3320255" y="3861048"/>
            <a:ext cx="378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5098090-BD5C-477E-BCA4-D13A88E812E2}"/>
              </a:ext>
            </a:extLst>
          </p:cNvPr>
          <p:cNvCxnSpPr>
            <a:endCxn id="7" idx="1"/>
          </p:cNvCxnSpPr>
          <p:nvPr/>
        </p:nvCxnSpPr>
        <p:spPr>
          <a:xfrm flipV="1">
            <a:off x="4934997" y="2292057"/>
            <a:ext cx="739491" cy="920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F0F1CAEB-F213-4983-8BE2-1A88C3DBFED9}"/>
              </a:ext>
            </a:extLst>
          </p:cNvPr>
          <p:cNvCxnSpPr/>
          <p:nvPr/>
        </p:nvCxnSpPr>
        <p:spPr>
          <a:xfrm flipH="1">
            <a:off x="4934997" y="2415838"/>
            <a:ext cx="739491"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4632EBDE-2934-4E3E-9A84-2640ADDE817E}"/>
              </a:ext>
            </a:extLst>
          </p:cNvPr>
          <p:cNvCxnSpPr/>
          <p:nvPr/>
        </p:nvCxnSpPr>
        <p:spPr>
          <a:xfrm>
            <a:off x="4934997" y="3501008"/>
            <a:ext cx="739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0712282B-FD4E-4EDE-AA14-F76BA31C7C44}"/>
              </a:ext>
            </a:extLst>
          </p:cNvPr>
          <p:cNvCxnSpPr/>
          <p:nvPr/>
        </p:nvCxnSpPr>
        <p:spPr>
          <a:xfrm>
            <a:off x="4934997" y="3933056"/>
            <a:ext cx="739491"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37C0655B-247B-4084-98FC-33D0F31136E8}"/>
              </a:ext>
            </a:extLst>
          </p:cNvPr>
          <p:cNvCxnSpPr/>
          <p:nvPr/>
        </p:nvCxnSpPr>
        <p:spPr>
          <a:xfrm flipH="1" flipV="1">
            <a:off x="4934997" y="4049988"/>
            <a:ext cx="739491" cy="935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A5185F1D-FFC6-4B92-BA31-74002496A73D}"/>
              </a:ext>
            </a:extLst>
          </p:cNvPr>
          <p:cNvCxnSpPr>
            <a:cxnSpLocks/>
            <a:stCxn id="8" idx="1"/>
          </p:cNvCxnSpPr>
          <p:nvPr/>
        </p:nvCxnSpPr>
        <p:spPr>
          <a:xfrm flipH="1" flipV="1">
            <a:off x="4934998" y="3638611"/>
            <a:ext cx="739490" cy="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18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6F01AB-515E-4D21-B9E6-0B7547438556}"/>
              </a:ext>
            </a:extLst>
          </p:cNvPr>
          <p:cNvSpPr>
            <a:spLocks noGrp="1"/>
          </p:cNvSpPr>
          <p:nvPr>
            <p:ph type="title"/>
          </p:nvPr>
        </p:nvSpPr>
        <p:spPr/>
        <p:txBody>
          <a:bodyPr/>
          <a:lstStyle/>
          <a:p>
            <a:r>
              <a:rPr lang="zh-CN" altLang="en-US" dirty="0"/>
              <a:t>游戏持续的前提</a:t>
            </a:r>
          </a:p>
        </p:txBody>
      </p:sp>
      <p:sp>
        <p:nvSpPr>
          <p:cNvPr id="3" name="内容占位符 2">
            <a:extLst>
              <a:ext uri="{FF2B5EF4-FFF2-40B4-BE49-F238E27FC236}">
                <a16:creationId xmlns:a16="http://schemas.microsoft.com/office/drawing/2014/main" id="{C882496C-2D36-4F96-816E-0BE02D7F1D47}"/>
              </a:ext>
            </a:extLst>
          </p:cNvPr>
          <p:cNvSpPr>
            <a:spLocks noGrp="1"/>
          </p:cNvSpPr>
          <p:nvPr>
            <p:ph idx="1"/>
          </p:nvPr>
        </p:nvSpPr>
        <p:spPr/>
        <p:txBody>
          <a:bodyPr/>
          <a:lstStyle/>
          <a:p>
            <a:r>
              <a:rPr lang="zh-CN" altLang="en-US" dirty="0"/>
              <a:t>次级贷款人有足够收入坚持付息。</a:t>
            </a:r>
            <a:endParaRPr lang="en-US" altLang="zh-CN" dirty="0"/>
          </a:p>
          <a:p>
            <a:r>
              <a:rPr lang="zh-CN" altLang="en-US" dirty="0"/>
              <a:t>房价不断上涨，能让次级贷款人</a:t>
            </a:r>
            <a:r>
              <a:rPr lang="en-US" altLang="zh-CN" dirty="0"/>
              <a:t>refinance</a:t>
            </a:r>
            <a:r>
              <a:rPr lang="zh-CN" altLang="en-US" dirty="0"/>
              <a:t>得到现金，从而继续付息。</a:t>
            </a:r>
          </a:p>
        </p:txBody>
      </p:sp>
    </p:spTree>
    <p:extLst>
      <p:ext uri="{BB962C8B-B14F-4D97-AF65-F5344CB8AC3E}">
        <p14:creationId xmlns:p14="http://schemas.microsoft.com/office/powerpoint/2010/main" val="965327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资产证券化</a:t>
            </a:r>
            <a:endParaRPr lang="en-US" altLang="zh-CN" dirty="0"/>
          </a:p>
          <a:p>
            <a:r>
              <a:rPr lang="zh-CN" altLang="en-US" dirty="0"/>
              <a:t>安全资产荒</a:t>
            </a:r>
            <a:endParaRPr lang="en-US" altLang="zh-CN" dirty="0"/>
          </a:p>
          <a:p>
            <a:r>
              <a:rPr lang="zh-CN" altLang="en-US" b="1" dirty="0"/>
              <a:t>美国次贷泡沫和危机</a:t>
            </a:r>
            <a:endParaRPr lang="en-US" altLang="zh-CN" b="1" dirty="0"/>
          </a:p>
          <a:p>
            <a:pPr lvl="1"/>
            <a:r>
              <a:rPr lang="zh-CN" altLang="en-US" dirty="0"/>
              <a:t>背景（去监管、宽松货币、全球化）</a:t>
            </a:r>
            <a:endParaRPr lang="en-US" altLang="zh-CN" dirty="0"/>
          </a:p>
          <a:p>
            <a:pPr lvl="1"/>
            <a:r>
              <a:rPr lang="zh-CN" altLang="en-US" dirty="0"/>
              <a:t>房地产和信贷泡沫</a:t>
            </a:r>
            <a:endParaRPr lang="en-US" altLang="zh-CN" dirty="0"/>
          </a:p>
          <a:p>
            <a:pPr lvl="1"/>
            <a:r>
              <a:rPr lang="zh-CN" altLang="en-US" b="1" dirty="0"/>
              <a:t>泡沫破灭和金融海啸</a:t>
            </a:r>
            <a:endParaRPr lang="en-US" altLang="zh-CN" b="1" dirty="0"/>
          </a:p>
          <a:p>
            <a:r>
              <a:rPr lang="zh-CN" altLang="en-US" dirty="0"/>
              <a:t>其他国家经历</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174158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id="{3CA40369-070B-4295-8A97-94CF3F2257CE}"/>
              </a:ext>
            </a:extLst>
          </p:cNvPr>
          <p:cNvSpPr/>
          <p:nvPr/>
        </p:nvSpPr>
        <p:spPr>
          <a:xfrm>
            <a:off x="3275856" y="2468141"/>
            <a:ext cx="1224136" cy="243455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B509091-3250-4D57-8C5E-01D252993F89}"/>
              </a:ext>
            </a:extLst>
          </p:cNvPr>
          <p:cNvSpPr>
            <a:spLocks noGrp="1"/>
          </p:cNvSpPr>
          <p:nvPr>
            <p:ph type="title"/>
          </p:nvPr>
        </p:nvSpPr>
        <p:spPr/>
        <p:txBody>
          <a:bodyPr/>
          <a:lstStyle/>
          <a:p>
            <a:r>
              <a:rPr lang="zh-CN" altLang="en-US" dirty="0"/>
              <a:t>打包（</a:t>
            </a:r>
            <a:r>
              <a:rPr lang="en-US" altLang="zh-CN" dirty="0"/>
              <a:t>packaging</a:t>
            </a:r>
            <a:r>
              <a:rPr lang="zh-CN" altLang="en-US" dirty="0"/>
              <a:t>）</a:t>
            </a:r>
          </a:p>
        </p:txBody>
      </p:sp>
      <p:sp>
        <p:nvSpPr>
          <p:cNvPr id="4" name="文本框 3">
            <a:extLst>
              <a:ext uri="{FF2B5EF4-FFF2-40B4-BE49-F238E27FC236}">
                <a16:creationId xmlns:a16="http://schemas.microsoft.com/office/drawing/2014/main" id="{DFF3793D-E9DD-4714-B9AE-94A26C7DCBDB}"/>
              </a:ext>
            </a:extLst>
          </p:cNvPr>
          <p:cNvSpPr txBox="1"/>
          <p:nvPr/>
        </p:nvSpPr>
        <p:spPr>
          <a:xfrm>
            <a:off x="1259632" y="2468141"/>
            <a:ext cx="1008112" cy="369332"/>
          </a:xfrm>
          <a:prstGeom prst="rect">
            <a:avLst/>
          </a:prstGeom>
          <a:noFill/>
          <a:ln>
            <a:solidFill>
              <a:schemeClr val="accent1"/>
            </a:solidFill>
          </a:ln>
        </p:spPr>
        <p:txBody>
          <a:bodyPr wrap="square" rtlCol="0">
            <a:spAutoFit/>
          </a:bodyPr>
          <a:lstStyle/>
          <a:p>
            <a:r>
              <a:rPr lang="zh-CN" altLang="en-US" dirty="0"/>
              <a:t>借款人</a:t>
            </a:r>
          </a:p>
        </p:txBody>
      </p:sp>
      <p:sp>
        <p:nvSpPr>
          <p:cNvPr id="5" name="文本框 4">
            <a:extLst>
              <a:ext uri="{FF2B5EF4-FFF2-40B4-BE49-F238E27FC236}">
                <a16:creationId xmlns:a16="http://schemas.microsoft.com/office/drawing/2014/main" id="{ACD6288A-50DB-4C6C-9531-64886F387485}"/>
              </a:ext>
            </a:extLst>
          </p:cNvPr>
          <p:cNvSpPr txBox="1"/>
          <p:nvPr/>
        </p:nvSpPr>
        <p:spPr>
          <a:xfrm>
            <a:off x="1259632" y="3120643"/>
            <a:ext cx="1008112" cy="369332"/>
          </a:xfrm>
          <a:prstGeom prst="rect">
            <a:avLst/>
          </a:prstGeom>
          <a:noFill/>
          <a:ln>
            <a:solidFill>
              <a:schemeClr val="accent1"/>
            </a:solidFill>
          </a:ln>
        </p:spPr>
        <p:txBody>
          <a:bodyPr wrap="square" rtlCol="0">
            <a:spAutoFit/>
          </a:bodyPr>
          <a:lstStyle/>
          <a:p>
            <a:r>
              <a:rPr lang="zh-CN" altLang="en-US" dirty="0"/>
              <a:t>借款人</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633405B8-8A33-43E2-9931-5962DFC77520}"/>
                  </a:ext>
                </a:extLst>
              </p:cNvPr>
              <p:cNvSpPr txBox="1"/>
              <p:nvPr/>
            </p:nvSpPr>
            <p:spPr>
              <a:xfrm>
                <a:off x="1259632" y="3829084"/>
                <a:ext cx="1008112"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en-US" altLang="zh-CN" b="0" dirty="0"/>
              </a:p>
            </p:txBody>
          </p:sp>
        </mc:Choice>
        <mc:Fallback xmlns="">
          <p:sp>
            <p:nvSpPr>
              <p:cNvPr id="6" name="文本框 5">
                <a:extLst>
                  <a:ext uri="{FF2B5EF4-FFF2-40B4-BE49-F238E27FC236}">
                    <a16:creationId xmlns:a16="http://schemas.microsoft.com/office/drawing/2014/main" id="{633405B8-8A33-43E2-9931-5962DFC77520}"/>
                  </a:ext>
                </a:extLst>
              </p:cNvPr>
              <p:cNvSpPr txBox="1">
                <a:spLocks noRot="1" noChangeAspect="1" noMove="1" noResize="1" noEditPoints="1" noAdjustHandles="1" noChangeArrowheads="1" noChangeShapeType="1" noTextEdit="1"/>
              </p:cNvSpPr>
              <p:nvPr/>
            </p:nvSpPr>
            <p:spPr>
              <a:xfrm>
                <a:off x="1259632" y="3829084"/>
                <a:ext cx="1008112" cy="369332"/>
              </a:xfrm>
              <a:prstGeom prst="rect">
                <a:avLst/>
              </a:prstGeom>
              <a:blipFill>
                <a:blip r:embed="rId3"/>
                <a:stretch>
                  <a:fillRect/>
                </a:stretch>
              </a:blipFill>
              <a:ln>
                <a:noFill/>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3E9431CC-535A-4C67-9D06-1A904EE54AE2}"/>
              </a:ext>
            </a:extLst>
          </p:cNvPr>
          <p:cNvSpPr txBox="1"/>
          <p:nvPr/>
        </p:nvSpPr>
        <p:spPr>
          <a:xfrm>
            <a:off x="1259632" y="4533360"/>
            <a:ext cx="1008112" cy="369332"/>
          </a:xfrm>
          <a:prstGeom prst="rect">
            <a:avLst/>
          </a:prstGeom>
          <a:noFill/>
          <a:ln>
            <a:solidFill>
              <a:schemeClr val="accent1"/>
            </a:solidFill>
          </a:ln>
        </p:spPr>
        <p:txBody>
          <a:bodyPr wrap="square" rtlCol="0">
            <a:spAutoFit/>
          </a:bodyPr>
          <a:lstStyle/>
          <a:p>
            <a:r>
              <a:rPr lang="zh-CN" altLang="en-US" dirty="0"/>
              <a:t>借款人</a:t>
            </a:r>
          </a:p>
        </p:txBody>
      </p:sp>
      <p:sp>
        <p:nvSpPr>
          <p:cNvPr id="9" name="文本框 8">
            <a:extLst>
              <a:ext uri="{FF2B5EF4-FFF2-40B4-BE49-F238E27FC236}">
                <a16:creationId xmlns:a16="http://schemas.microsoft.com/office/drawing/2014/main" id="{F9F47CA9-5C4E-4D15-B83C-2DBD505F419D}"/>
              </a:ext>
            </a:extLst>
          </p:cNvPr>
          <p:cNvSpPr txBox="1"/>
          <p:nvPr/>
        </p:nvSpPr>
        <p:spPr>
          <a:xfrm>
            <a:off x="3491880" y="3305309"/>
            <a:ext cx="936104" cy="369332"/>
          </a:xfrm>
          <a:prstGeom prst="rect">
            <a:avLst/>
          </a:prstGeom>
          <a:noFill/>
        </p:spPr>
        <p:txBody>
          <a:bodyPr wrap="square" rtlCol="0">
            <a:spAutoFit/>
          </a:bodyPr>
          <a:lstStyle/>
          <a:p>
            <a:r>
              <a:rPr lang="zh-CN" altLang="en-US" dirty="0"/>
              <a:t>资产池</a:t>
            </a:r>
          </a:p>
        </p:txBody>
      </p:sp>
      <p:cxnSp>
        <p:nvCxnSpPr>
          <p:cNvPr id="11" name="直接箭头连接符 10">
            <a:extLst>
              <a:ext uri="{FF2B5EF4-FFF2-40B4-BE49-F238E27FC236}">
                <a16:creationId xmlns:a16="http://schemas.microsoft.com/office/drawing/2014/main" id="{0EA07987-B6AD-4BFD-B8D9-90FBB2AB231A}"/>
              </a:ext>
            </a:extLst>
          </p:cNvPr>
          <p:cNvCxnSpPr>
            <a:stCxn id="4" idx="3"/>
          </p:cNvCxnSpPr>
          <p:nvPr/>
        </p:nvCxnSpPr>
        <p:spPr>
          <a:xfrm>
            <a:off x="2267744" y="2652807"/>
            <a:ext cx="1080120" cy="467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DC46792A-3D8C-4F24-9F60-300834BB3515}"/>
              </a:ext>
            </a:extLst>
          </p:cNvPr>
          <p:cNvCxnSpPr>
            <a:stCxn id="5" idx="3"/>
          </p:cNvCxnSpPr>
          <p:nvPr/>
        </p:nvCxnSpPr>
        <p:spPr>
          <a:xfrm>
            <a:off x="2267744" y="3305309"/>
            <a:ext cx="1008112" cy="98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31B7A5FC-AAEF-4510-AE6C-000085F2B886}"/>
              </a:ext>
            </a:extLst>
          </p:cNvPr>
          <p:cNvCxnSpPr>
            <a:stCxn id="7" idx="3"/>
          </p:cNvCxnSpPr>
          <p:nvPr/>
        </p:nvCxnSpPr>
        <p:spPr>
          <a:xfrm flipV="1">
            <a:off x="2267744" y="4268341"/>
            <a:ext cx="1080120" cy="44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86E56A8-B8FE-4ACA-BADA-849FE2E99684}"/>
              </a:ext>
            </a:extLst>
          </p:cNvPr>
          <p:cNvSpPr txBox="1"/>
          <p:nvPr/>
        </p:nvSpPr>
        <p:spPr>
          <a:xfrm>
            <a:off x="5076056" y="3212976"/>
            <a:ext cx="1008112" cy="923330"/>
          </a:xfrm>
          <a:prstGeom prst="rect">
            <a:avLst/>
          </a:prstGeom>
          <a:noFill/>
          <a:ln>
            <a:solidFill>
              <a:schemeClr val="accent1"/>
            </a:solidFill>
          </a:ln>
        </p:spPr>
        <p:txBody>
          <a:bodyPr wrap="square" rtlCol="0">
            <a:spAutoFit/>
          </a:bodyPr>
          <a:lstStyle/>
          <a:p>
            <a:r>
              <a:rPr lang="en-US" altLang="zh-CN" dirty="0"/>
              <a:t>Special Purpose Vehicle</a:t>
            </a:r>
            <a:endParaRPr lang="zh-CN" altLang="en-US" dirty="0"/>
          </a:p>
        </p:txBody>
      </p:sp>
      <p:sp>
        <p:nvSpPr>
          <p:cNvPr id="17" name="文本框 16">
            <a:extLst>
              <a:ext uri="{FF2B5EF4-FFF2-40B4-BE49-F238E27FC236}">
                <a16:creationId xmlns:a16="http://schemas.microsoft.com/office/drawing/2014/main" id="{9B63E46C-1610-4570-AB57-FE4E9B301053}"/>
              </a:ext>
            </a:extLst>
          </p:cNvPr>
          <p:cNvSpPr txBox="1"/>
          <p:nvPr/>
        </p:nvSpPr>
        <p:spPr>
          <a:xfrm>
            <a:off x="7093651" y="3403813"/>
            <a:ext cx="1008112" cy="369332"/>
          </a:xfrm>
          <a:prstGeom prst="rect">
            <a:avLst/>
          </a:prstGeom>
          <a:noFill/>
          <a:ln>
            <a:solidFill>
              <a:schemeClr val="accent1"/>
            </a:solidFill>
          </a:ln>
        </p:spPr>
        <p:txBody>
          <a:bodyPr wrap="square" rtlCol="0">
            <a:spAutoFit/>
          </a:bodyPr>
          <a:lstStyle/>
          <a:p>
            <a:r>
              <a:rPr lang="zh-CN" altLang="en-US" dirty="0"/>
              <a:t>投资者</a:t>
            </a:r>
          </a:p>
        </p:txBody>
      </p:sp>
      <p:cxnSp>
        <p:nvCxnSpPr>
          <p:cNvPr id="19" name="直接箭头连接符 18">
            <a:extLst>
              <a:ext uri="{FF2B5EF4-FFF2-40B4-BE49-F238E27FC236}">
                <a16:creationId xmlns:a16="http://schemas.microsoft.com/office/drawing/2014/main" id="{517C8AF7-AD9B-47B7-8266-F396FA31DBEC}"/>
              </a:ext>
            </a:extLst>
          </p:cNvPr>
          <p:cNvCxnSpPr/>
          <p:nvPr/>
        </p:nvCxnSpPr>
        <p:spPr>
          <a:xfrm>
            <a:off x="4499992" y="3489975"/>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708EB287-19BD-4073-B700-234FF12FECA7}"/>
              </a:ext>
            </a:extLst>
          </p:cNvPr>
          <p:cNvCxnSpPr/>
          <p:nvPr/>
        </p:nvCxnSpPr>
        <p:spPr>
          <a:xfrm flipH="1">
            <a:off x="4499992" y="3829084"/>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C381A00D-8DA1-43E3-AC85-3F563BFDD734}"/>
              </a:ext>
            </a:extLst>
          </p:cNvPr>
          <p:cNvCxnSpPr>
            <a:cxnSpLocks/>
          </p:cNvCxnSpPr>
          <p:nvPr/>
        </p:nvCxnSpPr>
        <p:spPr>
          <a:xfrm>
            <a:off x="6084168" y="3489975"/>
            <a:ext cx="1009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55F42341-24DC-41D3-953D-DC6A5BCBF639}"/>
              </a:ext>
            </a:extLst>
          </p:cNvPr>
          <p:cNvCxnSpPr>
            <a:cxnSpLocks/>
          </p:cNvCxnSpPr>
          <p:nvPr/>
        </p:nvCxnSpPr>
        <p:spPr>
          <a:xfrm flipH="1">
            <a:off x="6084168" y="3702410"/>
            <a:ext cx="10094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1D966FB6-84BC-45F4-B2E4-92C6686D7C9B}"/>
              </a:ext>
            </a:extLst>
          </p:cNvPr>
          <p:cNvSpPr txBox="1"/>
          <p:nvPr/>
        </p:nvSpPr>
        <p:spPr>
          <a:xfrm>
            <a:off x="6267355" y="3106759"/>
            <a:ext cx="648072" cy="369332"/>
          </a:xfrm>
          <a:prstGeom prst="rect">
            <a:avLst/>
          </a:prstGeom>
          <a:noFill/>
        </p:spPr>
        <p:txBody>
          <a:bodyPr wrap="square" rtlCol="0">
            <a:spAutoFit/>
          </a:bodyPr>
          <a:lstStyle/>
          <a:p>
            <a:r>
              <a:rPr lang="zh-CN" altLang="en-US" dirty="0"/>
              <a:t>证券</a:t>
            </a:r>
          </a:p>
        </p:txBody>
      </p:sp>
      <p:sp>
        <p:nvSpPr>
          <p:cNvPr id="43" name="文本框 42">
            <a:extLst>
              <a:ext uri="{FF2B5EF4-FFF2-40B4-BE49-F238E27FC236}">
                <a16:creationId xmlns:a16="http://schemas.microsoft.com/office/drawing/2014/main" id="{FC182F32-7776-4365-A93D-3F52268F44FC}"/>
              </a:ext>
            </a:extLst>
          </p:cNvPr>
          <p:cNvSpPr txBox="1"/>
          <p:nvPr/>
        </p:nvSpPr>
        <p:spPr>
          <a:xfrm>
            <a:off x="6362938" y="3646398"/>
            <a:ext cx="471219" cy="369332"/>
          </a:xfrm>
          <a:prstGeom prst="rect">
            <a:avLst/>
          </a:prstGeom>
          <a:noFill/>
        </p:spPr>
        <p:txBody>
          <a:bodyPr wrap="square" rtlCol="0">
            <a:spAutoFit/>
          </a:bodyPr>
          <a:lstStyle/>
          <a:p>
            <a:r>
              <a:rPr lang="zh-CN" altLang="en-US" dirty="0"/>
              <a:t>￥</a:t>
            </a:r>
          </a:p>
        </p:txBody>
      </p:sp>
    </p:spTree>
    <p:extLst>
      <p:ext uri="{BB962C8B-B14F-4D97-AF65-F5344CB8AC3E}">
        <p14:creationId xmlns:p14="http://schemas.microsoft.com/office/powerpoint/2010/main" val="3053087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明斯基金融不稳定假说</a:t>
            </a:r>
          </a:p>
        </p:txBody>
      </p:sp>
      <p:sp>
        <p:nvSpPr>
          <p:cNvPr id="5" name="内容占位符 4"/>
          <p:cNvSpPr>
            <a:spLocks noGrp="1"/>
          </p:cNvSpPr>
          <p:nvPr>
            <p:ph sz="half" idx="1"/>
          </p:nvPr>
        </p:nvSpPr>
        <p:spPr>
          <a:xfrm>
            <a:off x="457200" y="1600200"/>
            <a:ext cx="4762872" cy="4525963"/>
          </a:xfrm>
        </p:spPr>
        <p:txBody>
          <a:bodyPr/>
          <a:lstStyle/>
          <a:p>
            <a:r>
              <a:rPr lang="zh-CN" altLang="en-US" dirty="0"/>
              <a:t>明斯基（</a:t>
            </a:r>
            <a:r>
              <a:rPr lang="en-US" altLang="zh-CN" dirty="0"/>
              <a:t>Hyman Minsky, 1919-1996</a:t>
            </a:r>
            <a:r>
              <a:rPr lang="zh-CN" altLang="en-US" dirty="0"/>
              <a:t>）是一个“后凯恩斯主义”经济学家。</a:t>
            </a:r>
            <a:endParaRPr lang="en-US" altLang="zh-CN" dirty="0"/>
          </a:p>
          <a:p>
            <a:r>
              <a:rPr lang="zh-CN" altLang="en-US" dirty="0"/>
              <a:t>明斯基提出，金融系统在“稳健”（</a:t>
            </a:r>
            <a:r>
              <a:rPr lang="en-US" altLang="zh-CN" dirty="0"/>
              <a:t>robustness</a:t>
            </a:r>
            <a:r>
              <a:rPr lang="zh-CN" altLang="en-US" dirty="0"/>
              <a:t>）和“脆弱”（</a:t>
            </a:r>
            <a:r>
              <a:rPr lang="en-US" altLang="zh-CN" dirty="0"/>
              <a:t>fragility</a:t>
            </a:r>
            <a:r>
              <a:rPr lang="zh-CN" altLang="en-US" dirty="0"/>
              <a:t>）之间钟摆，从而推动宏观经济商业周期。</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pic>
        <p:nvPicPr>
          <p:cNvPr id="5124" name="Picture 4" descr="https://upload.wikimedia.org/wikipedia/commons/0/00/HymanMinsky-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43500" y="2720181"/>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92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明斯基的信用市场周期</a:t>
            </a:r>
          </a:p>
        </p:txBody>
      </p:sp>
      <p:sp>
        <p:nvSpPr>
          <p:cNvPr id="3" name="内容占位符 2"/>
          <p:cNvSpPr>
            <a:spLocks noGrp="1"/>
          </p:cNvSpPr>
          <p:nvPr>
            <p:ph sz="half" idx="1"/>
          </p:nvPr>
        </p:nvSpPr>
        <p:spPr/>
        <p:txBody>
          <a:bodyPr>
            <a:normAutofit fontScale="92500"/>
          </a:bodyPr>
          <a:lstStyle/>
          <a:p>
            <a:r>
              <a:rPr lang="zh-CN" altLang="en-US" dirty="0"/>
              <a:t>对冲融资（</a:t>
            </a:r>
            <a:r>
              <a:rPr lang="en-US" altLang="zh-CN" dirty="0"/>
              <a:t>hedge finance</a:t>
            </a:r>
            <a:r>
              <a:rPr lang="zh-CN" altLang="en-US" dirty="0"/>
              <a:t>）</a:t>
            </a:r>
            <a:endParaRPr lang="en-US" altLang="zh-CN" dirty="0"/>
          </a:p>
          <a:p>
            <a:pPr lvl="1"/>
            <a:r>
              <a:rPr lang="zh-CN" altLang="en-US" dirty="0"/>
              <a:t>现金流足够还本付息。</a:t>
            </a:r>
            <a:endParaRPr lang="en-US" altLang="zh-CN" dirty="0"/>
          </a:p>
          <a:p>
            <a:r>
              <a:rPr lang="zh-CN" altLang="en-US" dirty="0"/>
              <a:t>投机融资（</a:t>
            </a:r>
            <a:r>
              <a:rPr lang="en-US" altLang="zh-CN" dirty="0"/>
              <a:t>speculative finance</a:t>
            </a:r>
            <a:r>
              <a:rPr lang="zh-CN" altLang="en-US" dirty="0"/>
              <a:t>）</a:t>
            </a:r>
            <a:endParaRPr lang="en-US" altLang="zh-CN" dirty="0"/>
          </a:p>
          <a:p>
            <a:pPr lvl="1"/>
            <a:r>
              <a:rPr lang="zh-CN" altLang="en-US" dirty="0"/>
              <a:t>现金流足够付息，但需要借新债还旧债。</a:t>
            </a:r>
            <a:endParaRPr lang="en-US" altLang="zh-CN" dirty="0"/>
          </a:p>
          <a:p>
            <a:r>
              <a:rPr lang="zh-CN" altLang="en-US" dirty="0"/>
              <a:t>旁氏融资（</a:t>
            </a:r>
            <a:r>
              <a:rPr lang="en-US" altLang="zh-CN" dirty="0"/>
              <a:t>Ponzi finance</a:t>
            </a:r>
            <a:r>
              <a:rPr lang="zh-CN" altLang="en-US" dirty="0"/>
              <a:t>）</a:t>
            </a:r>
            <a:endParaRPr lang="en-US" altLang="zh-CN" dirty="0"/>
          </a:p>
          <a:p>
            <a:pPr lvl="1"/>
            <a:r>
              <a:rPr lang="zh-CN" altLang="en-US" dirty="0"/>
              <a:t>现金流既不能还本也不能付息，需要资产价格不断上涨。</a:t>
            </a:r>
          </a:p>
        </p:txBody>
      </p:sp>
      <p:sp>
        <p:nvSpPr>
          <p:cNvPr id="4" name="页脚占位符 3"/>
          <p:cNvSpPr>
            <a:spLocks noGrp="1"/>
          </p:cNvSpPr>
          <p:nvPr>
            <p:ph type="ftr" sz="quarter" idx="11"/>
          </p:nvPr>
        </p:nvSpPr>
        <p:spPr/>
        <p:txBody>
          <a:bodyPr/>
          <a:lstStyle/>
          <a:p>
            <a:r>
              <a:rPr lang="en-US" altLang="zh-CN"/>
              <a:t>Intermediate Macroeconomics</a:t>
            </a:r>
            <a:endParaRPr lang="zh-CN" altLang="en-US"/>
          </a:p>
        </p:txBody>
      </p:sp>
      <p:graphicFrame>
        <p:nvGraphicFramePr>
          <p:cNvPr id="7" name="内容占位符 6"/>
          <p:cNvGraphicFramePr>
            <a:graphicFrameLocks noGrp="1"/>
          </p:cNvGraphicFramePr>
          <p:nvPr>
            <p:ph sz="half" idx="2"/>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972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27237A-6F57-4B37-949F-DFD5189BC310}"/>
              </a:ext>
            </a:extLst>
          </p:cNvPr>
          <p:cNvSpPr>
            <a:spLocks noGrp="1"/>
          </p:cNvSpPr>
          <p:nvPr>
            <p:ph type="title"/>
          </p:nvPr>
        </p:nvSpPr>
        <p:spPr>
          <a:xfrm>
            <a:off x="457200" y="404664"/>
            <a:ext cx="8229600" cy="1143000"/>
          </a:xfrm>
        </p:spPr>
        <p:txBody>
          <a:bodyPr/>
          <a:lstStyle/>
          <a:p>
            <a:r>
              <a:rPr lang="zh-CN" altLang="en-US" dirty="0"/>
              <a:t>明斯基时刻（</a:t>
            </a:r>
            <a:r>
              <a:rPr lang="en-US" altLang="zh-CN" dirty="0"/>
              <a:t>Minsky Moment</a:t>
            </a:r>
            <a:r>
              <a:rPr lang="zh-CN" altLang="en-US" dirty="0"/>
              <a:t>）</a:t>
            </a:r>
          </a:p>
        </p:txBody>
      </p:sp>
      <p:sp>
        <p:nvSpPr>
          <p:cNvPr id="3" name="内容占位符 2">
            <a:extLst>
              <a:ext uri="{FF2B5EF4-FFF2-40B4-BE49-F238E27FC236}">
                <a16:creationId xmlns:a16="http://schemas.microsoft.com/office/drawing/2014/main" id="{2D0F7952-75EF-445C-8F6B-7F2245BE0DF3}"/>
              </a:ext>
            </a:extLst>
          </p:cNvPr>
          <p:cNvSpPr>
            <a:spLocks noGrp="1"/>
          </p:cNvSpPr>
          <p:nvPr>
            <p:ph idx="1"/>
          </p:nvPr>
        </p:nvSpPr>
        <p:spPr/>
        <p:txBody>
          <a:bodyPr/>
          <a:lstStyle/>
          <a:p>
            <a:r>
              <a:rPr lang="zh-CN" altLang="en-US" dirty="0"/>
              <a:t>泛指泡沫破灭的时刻。</a:t>
            </a:r>
            <a:endParaRPr lang="en-US" altLang="zh-CN" dirty="0"/>
          </a:p>
          <a:p>
            <a:pPr lvl="1"/>
            <a:r>
              <a:rPr lang="en-US" altLang="zh-CN" dirty="0"/>
              <a:t>2006</a:t>
            </a:r>
            <a:r>
              <a:rPr lang="zh-CN" altLang="en-US" dirty="0"/>
              <a:t>年房价见顶，开始回落。</a:t>
            </a:r>
            <a:endParaRPr lang="en-US" altLang="zh-CN" dirty="0"/>
          </a:p>
          <a:p>
            <a:pPr lvl="1"/>
            <a:r>
              <a:rPr lang="en-US" altLang="zh-CN" dirty="0"/>
              <a:t>2008</a:t>
            </a:r>
            <a:r>
              <a:rPr lang="zh-CN" altLang="en-US" dirty="0"/>
              <a:t>年雷曼兄弟倒闭。</a:t>
            </a:r>
          </a:p>
        </p:txBody>
      </p:sp>
    </p:spTree>
    <p:extLst>
      <p:ext uri="{BB962C8B-B14F-4D97-AF65-F5344CB8AC3E}">
        <p14:creationId xmlns:p14="http://schemas.microsoft.com/office/powerpoint/2010/main" val="2874258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5F5633-2814-47AD-A100-1102AB8DA1E6}"/>
              </a:ext>
            </a:extLst>
          </p:cNvPr>
          <p:cNvSpPr>
            <a:spLocks noGrp="1"/>
          </p:cNvSpPr>
          <p:nvPr>
            <p:ph type="title"/>
          </p:nvPr>
        </p:nvSpPr>
        <p:spPr/>
        <p:txBody>
          <a:bodyPr/>
          <a:lstStyle/>
          <a:p>
            <a:r>
              <a:rPr lang="zh-CN" altLang="en-US" dirty="0"/>
              <a:t>按揭贷款违约</a:t>
            </a:r>
          </a:p>
        </p:txBody>
      </p:sp>
      <p:pic>
        <p:nvPicPr>
          <p:cNvPr id="4" name="内容占位符 3">
            <a:extLst>
              <a:ext uri="{FF2B5EF4-FFF2-40B4-BE49-F238E27FC236}">
                <a16:creationId xmlns:a16="http://schemas.microsoft.com/office/drawing/2014/main" id="{CC0F2528-38EB-4248-8384-175F1EB5C7AA}"/>
              </a:ext>
            </a:extLst>
          </p:cNvPr>
          <p:cNvPicPr>
            <a:picLocks noGrp="1" noChangeAspect="1"/>
          </p:cNvPicPr>
          <p:nvPr>
            <p:ph idx="1"/>
          </p:nvPr>
        </p:nvPicPr>
        <p:blipFill>
          <a:blip r:embed="rId2"/>
          <a:stretch>
            <a:fillRect/>
          </a:stretch>
        </p:blipFill>
        <p:spPr>
          <a:xfrm>
            <a:off x="795874" y="1600200"/>
            <a:ext cx="7552251" cy="4525963"/>
          </a:xfrm>
          <a:prstGeom prst="rect">
            <a:avLst/>
          </a:prstGeom>
        </p:spPr>
      </p:pic>
    </p:spTree>
    <p:extLst>
      <p:ext uri="{BB962C8B-B14F-4D97-AF65-F5344CB8AC3E}">
        <p14:creationId xmlns:p14="http://schemas.microsoft.com/office/powerpoint/2010/main" val="156824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B2317E-7435-44C2-AFED-FA2BC44EE873}"/>
              </a:ext>
            </a:extLst>
          </p:cNvPr>
          <p:cNvSpPr>
            <a:spLocks noGrp="1"/>
          </p:cNvSpPr>
          <p:nvPr>
            <p:ph type="title"/>
          </p:nvPr>
        </p:nvSpPr>
        <p:spPr/>
        <p:txBody>
          <a:bodyPr/>
          <a:lstStyle/>
          <a:p>
            <a:r>
              <a:rPr lang="zh-CN" altLang="en-US" dirty="0"/>
              <a:t>次级贷尤甚</a:t>
            </a:r>
          </a:p>
        </p:txBody>
      </p:sp>
      <p:pic>
        <p:nvPicPr>
          <p:cNvPr id="4" name="内容占位符 3">
            <a:extLst>
              <a:ext uri="{FF2B5EF4-FFF2-40B4-BE49-F238E27FC236}">
                <a16:creationId xmlns:a16="http://schemas.microsoft.com/office/drawing/2014/main" id="{0B414A06-E46F-475E-B9D2-E5204C9EC2FB}"/>
              </a:ext>
            </a:extLst>
          </p:cNvPr>
          <p:cNvPicPr>
            <a:picLocks noGrp="1" noChangeAspect="1"/>
          </p:cNvPicPr>
          <p:nvPr>
            <p:ph idx="1"/>
          </p:nvPr>
        </p:nvPicPr>
        <p:blipFill>
          <a:blip r:embed="rId2"/>
          <a:stretch>
            <a:fillRect/>
          </a:stretch>
        </p:blipFill>
        <p:spPr>
          <a:xfrm>
            <a:off x="841860" y="1600200"/>
            <a:ext cx="7460280" cy="4525963"/>
          </a:xfrm>
          <a:prstGeom prst="rect">
            <a:avLst/>
          </a:prstGeom>
        </p:spPr>
      </p:pic>
    </p:spTree>
    <p:extLst>
      <p:ext uri="{BB962C8B-B14F-4D97-AF65-F5344CB8AC3E}">
        <p14:creationId xmlns:p14="http://schemas.microsoft.com/office/powerpoint/2010/main" val="3812693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592DC-F7B0-439C-903D-B84F24AFA9DE}"/>
              </a:ext>
            </a:extLst>
          </p:cNvPr>
          <p:cNvSpPr>
            <a:spLocks noGrp="1"/>
          </p:cNvSpPr>
          <p:nvPr>
            <p:ph type="title"/>
          </p:nvPr>
        </p:nvSpPr>
        <p:spPr/>
        <p:txBody>
          <a:bodyPr/>
          <a:lstStyle/>
          <a:p>
            <a:r>
              <a:rPr lang="en-US" altLang="zh-CN" dirty="0"/>
              <a:t>2007</a:t>
            </a:r>
            <a:r>
              <a:rPr lang="zh-CN" altLang="en-US" dirty="0"/>
              <a:t>年</a:t>
            </a:r>
          </a:p>
        </p:txBody>
      </p:sp>
      <p:sp>
        <p:nvSpPr>
          <p:cNvPr id="3" name="内容占位符 2">
            <a:extLst>
              <a:ext uri="{FF2B5EF4-FFF2-40B4-BE49-F238E27FC236}">
                <a16:creationId xmlns:a16="http://schemas.microsoft.com/office/drawing/2014/main" id="{7DF2F6C8-0D0F-4A48-B4B2-AE3798090F0B}"/>
              </a:ext>
            </a:extLst>
          </p:cNvPr>
          <p:cNvSpPr>
            <a:spLocks noGrp="1"/>
          </p:cNvSpPr>
          <p:nvPr>
            <p:ph idx="1"/>
          </p:nvPr>
        </p:nvSpPr>
        <p:spPr/>
        <p:txBody>
          <a:bodyPr>
            <a:normAutofit fontScale="77500" lnSpcReduction="20000"/>
          </a:bodyPr>
          <a:lstStyle/>
          <a:p>
            <a:r>
              <a:rPr lang="zh-CN" altLang="en-US" dirty="0"/>
              <a:t>金融机构开始遭受次级贷损失</a:t>
            </a:r>
            <a:endParaRPr lang="en-US" altLang="zh-CN" dirty="0"/>
          </a:p>
          <a:p>
            <a:pPr lvl="1"/>
            <a:r>
              <a:rPr lang="en-US" altLang="zh-CN" dirty="0"/>
              <a:t>1</a:t>
            </a:r>
            <a:r>
              <a:rPr lang="zh-CN" altLang="en-US" dirty="0"/>
              <a:t>月</a:t>
            </a:r>
            <a:r>
              <a:rPr lang="en-US" altLang="zh-CN" dirty="0"/>
              <a:t>:</a:t>
            </a:r>
            <a:r>
              <a:rPr lang="zh-CN" altLang="en-US" dirty="0"/>
              <a:t> </a:t>
            </a:r>
            <a:r>
              <a:rPr lang="en-US" altLang="zh-CN" dirty="0"/>
              <a:t>Mortgage Lenders Network </a:t>
            </a:r>
            <a:r>
              <a:rPr lang="zh-CN" altLang="en-US" dirty="0"/>
              <a:t>停止按揭贷款</a:t>
            </a:r>
            <a:endParaRPr lang="en-US" altLang="zh-CN" dirty="0"/>
          </a:p>
          <a:p>
            <a:pPr lvl="1"/>
            <a:r>
              <a:rPr lang="en-US" altLang="zh-CN" dirty="0"/>
              <a:t>2</a:t>
            </a:r>
            <a:r>
              <a:rPr lang="zh-CN" altLang="en-US" dirty="0"/>
              <a:t>月</a:t>
            </a:r>
            <a:r>
              <a:rPr lang="en-US" altLang="zh-CN" dirty="0"/>
              <a:t>:</a:t>
            </a:r>
            <a:r>
              <a:rPr lang="zh-CN" altLang="en-US" dirty="0"/>
              <a:t> </a:t>
            </a:r>
            <a:r>
              <a:rPr lang="en-US" altLang="zh-CN" dirty="0"/>
              <a:t>New Century </a:t>
            </a:r>
            <a:r>
              <a:rPr lang="zh-CN" altLang="en-US" dirty="0"/>
              <a:t>按揭贷款损失超预期</a:t>
            </a:r>
            <a:endParaRPr lang="en-US" altLang="zh-CN" dirty="0"/>
          </a:p>
          <a:p>
            <a:pPr lvl="1"/>
            <a:r>
              <a:rPr lang="en-US" altLang="zh-CN" dirty="0"/>
              <a:t>2</a:t>
            </a:r>
            <a:r>
              <a:rPr lang="zh-CN" altLang="en-US" dirty="0"/>
              <a:t>月</a:t>
            </a:r>
            <a:r>
              <a:rPr lang="en-US" altLang="zh-CN" dirty="0"/>
              <a:t>: </a:t>
            </a:r>
            <a:r>
              <a:rPr lang="zh-CN" altLang="en-US" dirty="0"/>
              <a:t>汇丰银行公布</a:t>
            </a:r>
            <a:r>
              <a:rPr lang="en-US" altLang="zh-CN" dirty="0"/>
              <a:t>106</a:t>
            </a:r>
            <a:r>
              <a:rPr lang="zh-CN" altLang="en-US" dirty="0"/>
              <a:t>亿美元坏账减值准备</a:t>
            </a:r>
            <a:endParaRPr lang="en-US" altLang="zh-CN" dirty="0"/>
          </a:p>
          <a:p>
            <a:pPr lvl="1"/>
            <a:r>
              <a:rPr lang="en-US" altLang="zh-CN" dirty="0"/>
              <a:t>3</a:t>
            </a:r>
            <a:r>
              <a:rPr lang="zh-CN" altLang="en-US" dirty="0"/>
              <a:t>月</a:t>
            </a:r>
            <a:r>
              <a:rPr lang="en-US" altLang="zh-CN" dirty="0"/>
              <a:t>: Fremont</a:t>
            </a:r>
            <a:r>
              <a:rPr lang="zh-CN" altLang="en-US" dirty="0"/>
              <a:t>停止按揭贷款</a:t>
            </a:r>
            <a:endParaRPr lang="en-US" altLang="zh-CN" dirty="0"/>
          </a:p>
          <a:p>
            <a:pPr lvl="1"/>
            <a:r>
              <a:rPr lang="en-US" altLang="zh-CN" dirty="0"/>
              <a:t>4</a:t>
            </a:r>
            <a:r>
              <a:rPr lang="zh-CN" altLang="en-US" dirty="0"/>
              <a:t>月</a:t>
            </a:r>
            <a:r>
              <a:rPr lang="en-US" altLang="zh-CN" dirty="0"/>
              <a:t>: New Century</a:t>
            </a:r>
            <a:r>
              <a:rPr lang="zh-CN" altLang="en-US" dirty="0"/>
              <a:t>申请破产</a:t>
            </a:r>
            <a:endParaRPr lang="en-US" altLang="zh-CN" dirty="0"/>
          </a:p>
          <a:p>
            <a:pPr lvl="1"/>
            <a:r>
              <a:rPr lang="en-US" altLang="zh-CN" dirty="0"/>
              <a:t>7</a:t>
            </a:r>
            <a:r>
              <a:rPr lang="zh-CN" altLang="en-US" dirty="0"/>
              <a:t>月</a:t>
            </a:r>
            <a:r>
              <a:rPr lang="en-US" altLang="zh-CN" dirty="0"/>
              <a:t>: </a:t>
            </a:r>
            <a:r>
              <a:rPr lang="zh-CN" altLang="en-US" dirty="0"/>
              <a:t>评级机构大规模下调</a:t>
            </a:r>
            <a:r>
              <a:rPr lang="en-US" altLang="zh-CN" dirty="0"/>
              <a:t>MBS</a:t>
            </a:r>
            <a:r>
              <a:rPr lang="zh-CN" altLang="en-US" dirty="0"/>
              <a:t>评级</a:t>
            </a:r>
            <a:endParaRPr lang="en-US" altLang="zh-CN" dirty="0"/>
          </a:p>
          <a:p>
            <a:pPr lvl="1"/>
            <a:r>
              <a:rPr lang="en-US" altLang="zh-CN" dirty="0"/>
              <a:t>7</a:t>
            </a:r>
            <a:r>
              <a:rPr lang="zh-CN" altLang="en-US" dirty="0"/>
              <a:t>月</a:t>
            </a:r>
            <a:r>
              <a:rPr lang="en-US" altLang="zh-CN" dirty="0"/>
              <a:t>:</a:t>
            </a:r>
            <a:r>
              <a:rPr lang="zh-CN" altLang="en-US" dirty="0"/>
              <a:t> </a:t>
            </a:r>
            <a:r>
              <a:rPr lang="en-US" altLang="zh-CN" dirty="0"/>
              <a:t>Bear Stearns </a:t>
            </a:r>
            <a:r>
              <a:rPr lang="zh-CN" altLang="en-US" dirty="0"/>
              <a:t>清盘两个对冲基金</a:t>
            </a:r>
            <a:endParaRPr lang="en-US" altLang="zh-CN" dirty="0"/>
          </a:p>
          <a:p>
            <a:pPr lvl="1"/>
            <a:r>
              <a:rPr lang="en-US" altLang="zh-CN" dirty="0"/>
              <a:t>9</a:t>
            </a:r>
            <a:r>
              <a:rPr lang="zh-CN" altLang="en-US" dirty="0"/>
              <a:t>月</a:t>
            </a:r>
            <a:r>
              <a:rPr lang="en-US" altLang="zh-CN" dirty="0"/>
              <a:t>: </a:t>
            </a:r>
            <a:r>
              <a:rPr lang="zh-CN" altLang="en-US" dirty="0"/>
              <a:t>英格兰银行开始救助</a:t>
            </a:r>
            <a:r>
              <a:rPr lang="en-US" altLang="zh-CN" dirty="0"/>
              <a:t> Northern Rock, </a:t>
            </a:r>
            <a:r>
              <a:rPr lang="zh-CN" altLang="en-US" dirty="0"/>
              <a:t>引起恐慌</a:t>
            </a:r>
            <a:endParaRPr lang="en-US" altLang="zh-CN" dirty="0"/>
          </a:p>
          <a:p>
            <a:pPr lvl="1"/>
            <a:r>
              <a:rPr lang="en-US" altLang="zh-CN" dirty="0"/>
              <a:t>9</a:t>
            </a:r>
            <a:r>
              <a:rPr lang="zh-CN" altLang="en-US" dirty="0"/>
              <a:t>月</a:t>
            </a:r>
            <a:r>
              <a:rPr lang="en-US" altLang="zh-CN" dirty="0"/>
              <a:t>: </a:t>
            </a:r>
            <a:r>
              <a:rPr lang="zh-CN" altLang="en-US" dirty="0"/>
              <a:t>美联储开始降息</a:t>
            </a:r>
            <a:endParaRPr lang="en-US" altLang="zh-CN" dirty="0"/>
          </a:p>
          <a:p>
            <a:pPr lvl="1"/>
            <a:r>
              <a:rPr lang="en-US" altLang="zh-CN" dirty="0"/>
              <a:t>10.9:</a:t>
            </a:r>
            <a:r>
              <a:rPr lang="zh-CN" altLang="en-US" dirty="0"/>
              <a:t> 道琼斯指数见顶</a:t>
            </a:r>
            <a:endParaRPr lang="en-US" altLang="zh-CN" dirty="0"/>
          </a:p>
          <a:p>
            <a:r>
              <a:rPr lang="zh-CN" altLang="en-US" dirty="0"/>
              <a:t>货币市场出现紧张</a:t>
            </a:r>
            <a:endParaRPr lang="en-US" altLang="zh-CN" dirty="0"/>
          </a:p>
          <a:p>
            <a:r>
              <a:rPr lang="zh-CN" altLang="en-US" dirty="0"/>
              <a:t>信用收缩，利率攀升</a:t>
            </a:r>
            <a:endParaRPr lang="en-US" altLang="zh-CN" dirty="0"/>
          </a:p>
          <a:p>
            <a:endParaRPr lang="zh-CN" altLang="en-US" dirty="0"/>
          </a:p>
        </p:txBody>
      </p:sp>
    </p:spTree>
    <p:extLst>
      <p:ext uri="{BB962C8B-B14F-4D97-AF65-F5344CB8AC3E}">
        <p14:creationId xmlns:p14="http://schemas.microsoft.com/office/powerpoint/2010/main" val="501071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EBE55-08D8-4004-AE48-92BBC7B45F6A}"/>
              </a:ext>
            </a:extLst>
          </p:cNvPr>
          <p:cNvSpPr>
            <a:spLocks noGrp="1"/>
          </p:cNvSpPr>
          <p:nvPr>
            <p:ph type="title"/>
          </p:nvPr>
        </p:nvSpPr>
        <p:spPr/>
        <p:txBody>
          <a:bodyPr/>
          <a:lstStyle/>
          <a:p>
            <a:r>
              <a:rPr lang="zh-CN" altLang="en-US" dirty="0"/>
              <a:t>经济基本面</a:t>
            </a:r>
          </a:p>
        </p:txBody>
      </p:sp>
      <p:sp>
        <p:nvSpPr>
          <p:cNvPr id="3" name="内容占位符 2">
            <a:extLst>
              <a:ext uri="{FF2B5EF4-FFF2-40B4-BE49-F238E27FC236}">
                <a16:creationId xmlns:a16="http://schemas.microsoft.com/office/drawing/2014/main" id="{E5CEC578-B42A-4816-9C38-79A5D8AFCA51}"/>
              </a:ext>
            </a:extLst>
          </p:cNvPr>
          <p:cNvSpPr>
            <a:spLocks noGrp="1"/>
          </p:cNvSpPr>
          <p:nvPr>
            <p:ph idx="1"/>
          </p:nvPr>
        </p:nvSpPr>
        <p:spPr/>
        <p:txBody>
          <a:bodyPr/>
          <a:lstStyle/>
          <a:p>
            <a:r>
              <a:rPr lang="zh-CN" altLang="en-US" dirty="0"/>
              <a:t>经济出现衰退迹象</a:t>
            </a:r>
            <a:endParaRPr lang="en-US" altLang="zh-CN" dirty="0"/>
          </a:p>
          <a:p>
            <a:r>
              <a:rPr lang="zh-CN" altLang="en-US" dirty="0"/>
              <a:t>失业率维持低位</a:t>
            </a:r>
            <a:endParaRPr lang="en-US" altLang="zh-CN" dirty="0"/>
          </a:p>
          <a:p>
            <a:r>
              <a:rPr lang="zh-CN" altLang="en-US" dirty="0"/>
              <a:t>油价大涨</a:t>
            </a:r>
            <a:endParaRPr lang="en-US" altLang="zh-CN" dirty="0"/>
          </a:p>
          <a:p>
            <a:r>
              <a:rPr lang="zh-CN" altLang="en-US" dirty="0"/>
              <a:t>股市冲顶</a:t>
            </a:r>
            <a:endParaRPr lang="en-US" altLang="zh-CN" dirty="0"/>
          </a:p>
          <a:p>
            <a:endParaRPr lang="zh-CN" altLang="en-US" dirty="0"/>
          </a:p>
        </p:txBody>
      </p:sp>
    </p:spTree>
    <p:extLst>
      <p:ext uri="{BB962C8B-B14F-4D97-AF65-F5344CB8AC3E}">
        <p14:creationId xmlns:p14="http://schemas.microsoft.com/office/powerpoint/2010/main" val="3055645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47438-8F20-496E-8229-6FDB4F6F7205}"/>
              </a:ext>
            </a:extLst>
          </p:cNvPr>
          <p:cNvSpPr>
            <a:spLocks noGrp="1"/>
          </p:cNvSpPr>
          <p:nvPr>
            <p:ph type="title"/>
          </p:nvPr>
        </p:nvSpPr>
        <p:spPr/>
        <p:txBody>
          <a:bodyPr/>
          <a:lstStyle/>
          <a:p>
            <a:r>
              <a:rPr lang="en-US" altLang="zh-CN" dirty="0"/>
              <a:t>2008</a:t>
            </a:r>
            <a:r>
              <a:rPr lang="zh-CN" altLang="en-US" dirty="0"/>
              <a:t>年上半年</a:t>
            </a:r>
          </a:p>
        </p:txBody>
      </p:sp>
      <p:sp>
        <p:nvSpPr>
          <p:cNvPr id="3" name="内容占位符 2">
            <a:extLst>
              <a:ext uri="{FF2B5EF4-FFF2-40B4-BE49-F238E27FC236}">
                <a16:creationId xmlns:a16="http://schemas.microsoft.com/office/drawing/2014/main" id="{0D2720F9-3C44-49A2-8EA9-F1353D45D2FB}"/>
              </a:ext>
            </a:extLst>
          </p:cNvPr>
          <p:cNvSpPr>
            <a:spLocks noGrp="1"/>
          </p:cNvSpPr>
          <p:nvPr>
            <p:ph idx="1"/>
          </p:nvPr>
        </p:nvSpPr>
        <p:spPr/>
        <p:txBody>
          <a:bodyPr>
            <a:normAutofit fontScale="77500" lnSpcReduction="20000"/>
          </a:bodyPr>
          <a:lstStyle/>
          <a:p>
            <a:r>
              <a:rPr lang="en-US" altLang="zh-CN" dirty="0"/>
              <a:t>1</a:t>
            </a:r>
            <a:r>
              <a:rPr lang="zh-CN" altLang="en-US" dirty="0"/>
              <a:t>月：</a:t>
            </a:r>
            <a:r>
              <a:rPr lang="en-US" altLang="zh-CN" dirty="0"/>
              <a:t>Bank of America </a:t>
            </a:r>
            <a:r>
              <a:rPr lang="zh-CN" altLang="en-US" dirty="0"/>
              <a:t>收购</a:t>
            </a:r>
            <a:r>
              <a:rPr lang="en-US" altLang="zh-CN" dirty="0"/>
              <a:t>Countrywide Financial.</a:t>
            </a:r>
          </a:p>
          <a:p>
            <a:r>
              <a:rPr lang="en-US" altLang="zh-CN" dirty="0"/>
              <a:t>2</a:t>
            </a:r>
            <a:r>
              <a:rPr lang="zh-CN" altLang="en-US" dirty="0"/>
              <a:t>月：英国国有化</a:t>
            </a:r>
            <a:r>
              <a:rPr lang="en-US" altLang="zh-CN" dirty="0"/>
              <a:t>Northern Rock.</a:t>
            </a:r>
          </a:p>
          <a:p>
            <a:r>
              <a:rPr lang="en-US" altLang="zh-CN" dirty="0"/>
              <a:t>3</a:t>
            </a:r>
            <a:r>
              <a:rPr lang="zh-CN" altLang="en-US" dirty="0"/>
              <a:t>月</a:t>
            </a:r>
            <a:r>
              <a:rPr lang="en-US" altLang="zh-CN" dirty="0"/>
              <a:t>18</a:t>
            </a:r>
            <a:r>
              <a:rPr lang="zh-CN" altLang="en-US" dirty="0"/>
              <a:t>日：美联储降息</a:t>
            </a:r>
            <a:r>
              <a:rPr lang="en-US" altLang="zh-CN" dirty="0"/>
              <a:t>75bp</a:t>
            </a:r>
            <a:r>
              <a:rPr lang="zh-CN" altLang="en-US" dirty="0"/>
              <a:t>，美元大跌，大宗商品大涨。</a:t>
            </a:r>
            <a:endParaRPr lang="en-US" altLang="zh-CN" dirty="0"/>
          </a:p>
          <a:p>
            <a:r>
              <a:rPr lang="en-US" altLang="zh-CN" dirty="0"/>
              <a:t>3</a:t>
            </a:r>
            <a:r>
              <a:rPr lang="zh-CN" altLang="en-US" dirty="0"/>
              <a:t>月</a:t>
            </a:r>
            <a:r>
              <a:rPr lang="en-US" altLang="zh-CN" dirty="0"/>
              <a:t>24</a:t>
            </a:r>
            <a:r>
              <a:rPr lang="zh-CN" altLang="en-US" dirty="0"/>
              <a:t>日：</a:t>
            </a:r>
            <a:r>
              <a:rPr lang="en-US" altLang="zh-CN" dirty="0"/>
              <a:t>JPMorgan Chase </a:t>
            </a:r>
            <a:r>
              <a:rPr lang="zh-CN" altLang="en-US" dirty="0"/>
              <a:t>收购 </a:t>
            </a:r>
            <a:r>
              <a:rPr lang="en-US" altLang="zh-CN" dirty="0"/>
              <a:t>Bear Stearns, $10</a:t>
            </a:r>
            <a:r>
              <a:rPr lang="zh-CN" altLang="en-US" dirty="0"/>
              <a:t>一股</a:t>
            </a:r>
            <a:r>
              <a:rPr lang="en-US" altLang="zh-CN" dirty="0"/>
              <a:t>.</a:t>
            </a:r>
          </a:p>
          <a:p>
            <a:r>
              <a:rPr lang="en-US" altLang="zh-CN" dirty="0"/>
              <a:t>3</a:t>
            </a:r>
            <a:r>
              <a:rPr lang="zh-CN" altLang="en-US" dirty="0"/>
              <a:t>月</a:t>
            </a:r>
            <a:r>
              <a:rPr lang="en-US" altLang="zh-CN" dirty="0"/>
              <a:t>28</a:t>
            </a:r>
            <a:r>
              <a:rPr lang="zh-CN" altLang="en-US" dirty="0"/>
              <a:t>日：伯南克在国会听证会上说：</a:t>
            </a:r>
          </a:p>
          <a:p>
            <a:pPr marL="0" indent="0">
              <a:buNone/>
            </a:pPr>
            <a:r>
              <a:rPr lang="en-US" altLang="zh-CN" i="1" dirty="0"/>
              <a:t>“The impact on the broader economy and the financial markets of the problems in the subprime markets seems likely to be contained.” </a:t>
            </a:r>
          </a:p>
          <a:p>
            <a:r>
              <a:rPr lang="zh-CN" altLang="en-US" dirty="0"/>
              <a:t>同一天，</a:t>
            </a:r>
            <a:r>
              <a:rPr lang="en-US" altLang="zh-CN" dirty="0"/>
              <a:t>Paulson </a:t>
            </a:r>
            <a:r>
              <a:rPr lang="zh-CN" altLang="en-US" dirty="0"/>
              <a:t>说：</a:t>
            </a:r>
            <a:endParaRPr lang="en-US" altLang="zh-CN" dirty="0"/>
          </a:p>
          <a:p>
            <a:pPr marL="0" indent="0">
              <a:buNone/>
            </a:pPr>
            <a:r>
              <a:rPr lang="en-US" altLang="zh-CN" dirty="0"/>
              <a:t>“From the standpoint of the overall economy, my bottom line is we’re watching it closely but it appears to be contained.”</a:t>
            </a:r>
          </a:p>
          <a:p>
            <a:r>
              <a:rPr lang="zh-CN" altLang="en-US" dirty="0"/>
              <a:t>次贷危机第一波结束。</a:t>
            </a:r>
            <a:endParaRPr lang="en-US" altLang="zh-CN" dirty="0"/>
          </a:p>
          <a:p>
            <a:endParaRPr lang="zh-CN" altLang="en-US" dirty="0"/>
          </a:p>
        </p:txBody>
      </p:sp>
    </p:spTree>
    <p:extLst>
      <p:ext uri="{BB962C8B-B14F-4D97-AF65-F5344CB8AC3E}">
        <p14:creationId xmlns:p14="http://schemas.microsoft.com/office/powerpoint/2010/main" val="2887310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C243D-92F1-49EF-9A0C-0D995645FEB7}"/>
              </a:ext>
            </a:extLst>
          </p:cNvPr>
          <p:cNvSpPr>
            <a:spLocks noGrp="1"/>
          </p:cNvSpPr>
          <p:nvPr>
            <p:ph type="title"/>
          </p:nvPr>
        </p:nvSpPr>
        <p:spPr/>
        <p:txBody>
          <a:bodyPr/>
          <a:lstStyle/>
          <a:p>
            <a:r>
              <a:rPr lang="en-US" altLang="zh-CN" dirty="0"/>
              <a:t>2008</a:t>
            </a:r>
            <a:r>
              <a:rPr lang="zh-CN" altLang="en-US" dirty="0"/>
              <a:t>下半年：金融海啸</a:t>
            </a:r>
          </a:p>
        </p:txBody>
      </p:sp>
      <p:sp>
        <p:nvSpPr>
          <p:cNvPr id="3" name="内容占位符 2">
            <a:extLst>
              <a:ext uri="{FF2B5EF4-FFF2-40B4-BE49-F238E27FC236}">
                <a16:creationId xmlns:a16="http://schemas.microsoft.com/office/drawing/2014/main" id="{825B8DB9-8748-4C0E-9745-DD9955529EA4}"/>
              </a:ext>
            </a:extLst>
          </p:cNvPr>
          <p:cNvSpPr>
            <a:spLocks noGrp="1"/>
          </p:cNvSpPr>
          <p:nvPr>
            <p:ph idx="1"/>
          </p:nvPr>
        </p:nvSpPr>
        <p:spPr/>
        <p:txBody>
          <a:bodyPr>
            <a:normAutofit fontScale="70000" lnSpcReduction="20000"/>
          </a:bodyPr>
          <a:lstStyle/>
          <a:p>
            <a:r>
              <a:rPr lang="en-US" altLang="zh-CN" dirty="0"/>
              <a:t>7</a:t>
            </a:r>
            <a:r>
              <a:rPr lang="zh-CN" altLang="en-US" dirty="0"/>
              <a:t>月：油价见顶，最高</a:t>
            </a:r>
            <a:r>
              <a:rPr lang="en-US" altLang="zh-CN" dirty="0"/>
              <a:t>$147.30.</a:t>
            </a:r>
          </a:p>
          <a:p>
            <a:r>
              <a:rPr lang="en-US" altLang="zh-CN" dirty="0"/>
              <a:t>9</a:t>
            </a:r>
            <a:r>
              <a:rPr lang="zh-CN" altLang="en-US" dirty="0"/>
              <a:t>月</a:t>
            </a:r>
            <a:r>
              <a:rPr lang="en-US" altLang="zh-CN" dirty="0"/>
              <a:t>7</a:t>
            </a:r>
            <a:r>
              <a:rPr lang="zh-CN" altLang="en-US" dirty="0"/>
              <a:t>日：“两房”被国有化。</a:t>
            </a:r>
            <a:endParaRPr lang="en-US" altLang="zh-CN" dirty="0"/>
          </a:p>
          <a:p>
            <a:r>
              <a:rPr lang="en-US" altLang="zh-CN" dirty="0"/>
              <a:t>9</a:t>
            </a:r>
            <a:r>
              <a:rPr lang="zh-CN" altLang="en-US" dirty="0"/>
              <a:t>月</a:t>
            </a:r>
            <a:r>
              <a:rPr lang="en-US" altLang="zh-CN" dirty="0"/>
              <a:t>15</a:t>
            </a:r>
            <a:r>
              <a:rPr lang="zh-CN" altLang="en-US" dirty="0"/>
              <a:t>日：雷曼兄弟破产。美林被</a:t>
            </a:r>
            <a:r>
              <a:rPr lang="en-US" altLang="zh-CN" dirty="0"/>
              <a:t>Bank of America </a:t>
            </a:r>
            <a:r>
              <a:rPr lang="zh-CN" altLang="en-US" dirty="0"/>
              <a:t>收购。</a:t>
            </a:r>
            <a:endParaRPr lang="en-US" altLang="zh-CN" dirty="0"/>
          </a:p>
          <a:p>
            <a:r>
              <a:rPr lang="en-US" altLang="zh-CN" dirty="0"/>
              <a:t>9</a:t>
            </a:r>
            <a:r>
              <a:rPr lang="zh-CN" altLang="en-US" dirty="0"/>
              <a:t>月</a:t>
            </a:r>
            <a:r>
              <a:rPr lang="en-US" altLang="zh-CN" dirty="0"/>
              <a:t>16</a:t>
            </a:r>
            <a:r>
              <a:rPr lang="zh-CN" altLang="en-US" dirty="0"/>
              <a:t>日：美国政府接管</a:t>
            </a:r>
            <a:r>
              <a:rPr lang="en-US" altLang="zh-CN" dirty="0"/>
              <a:t>AIG</a:t>
            </a:r>
            <a:r>
              <a:rPr lang="zh-CN" altLang="en-US" dirty="0"/>
              <a:t>。</a:t>
            </a:r>
            <a:endParaRPr lang="en-US" altLang="zh-CN" dirty="0"/>
          </a:p>
          <a:p>
            <a:r>
              <a:rPr lang="en-US" altLang="zh-CN" dirty="0"/>
              <a:t>9</a:t>
            </a:r>
            <a:r>
              <a:rPr lang="zh-CN" altLang="en-US" dirty="0"/>
              <a:t>月</a:t>
            </a:r>
            <a:r>
              <a:rPr lang="en-US" altLang="zh-CN" dirty="0"/>
              <a:t>17</a:t>
            </a:r>
            <a:r>
              <a:rPr lang="zh-CN" altLang="en-US" dirty="0"/>
              <a:t>日：货币市场瘫痪。</a:t>
            </a:r>
            <a:endParaRPr lang="en-US" altLang="zh-CN" dirty="0"/>
          </a:p>
          <a:p>
            <a:r>
              <a:rPr lang="en-US" altLang="zh-CN" dirty="0"/>
              <a:t>9</a:t>
            </a:r>
            <a:r>
              <a:rPr lang="zh-CN" altLang="en-US" dirty="0"/>
              <a:t>月</a:t>
            </a:r>
            <a:r>
              <a:rPr lang="en-US" altLang="zh-CN" dirty="0"/>
              <a:t>18</a:t>
            </a:r>
            <a:r>
              <a:rPr lang="zh-CN" altLang="en-US" dirty="0"/>
              <a:t>日：伯南克和鲍尔森向国会请求</a:t>
            </a:r>
            <a:r>
              <a:rPr lang="en-US" altLang="zh-CN" dirty="0"/>
              <a:t>7000</a:t>
            </a:r>
            <a:r>
              <a:rPr lang="zh-CN" altLang="en-US" dirty="0"/>
              <a:t>亿美元救助。</a:t>
            </a:r>
            <a:endParaRPr lang="en-US" altLang="zh-CN" dirty="0"/>
          </a:p>
          <a:p>
            <a:r>
              <a:rPr lang="en-US" altLang="zh-CN" dirty="0"/>
              <a:t>9</a:t>
            </a:r>
            <a:r>
              <a:rPr lang="zh-CN" altLang="en-US" dirty="0"/>
              <a:t>月</a:t>
            </a:r>
            <a:r>
              <a:rPr lang="en-US" altLang="zh-CN" dirty="0"/>
              <a:t>22</a:t>
            </a:r>
            <a:r>
              <a:rPr lang="zh-CN" altLang="en-US" dirty="0"/>
              <a:t>日：三菱购买</a:t>
            </a:r>
            <a:r>
              <a:rPr lang="en-US" altLang="zh-CN" dirty="0"/>
              <a:t>20%Morgan Stanley </a:t>
            </a:r>
            <a:r>
              <a:rPr lang="zh-CN" altLang="en-US" dirty="0"/>
              <a:t>股权。</a:t>
            </a:r>
            <a:endParaRPr lang="en-US" altLang="zh-CN" dirty="0"/>
          </a:p>
          <a:p>
            <a:r>
              <a:rPr lang="en-US" altLang="zh-CN" dirty="0"/>
              <a:t>9</a:t>
            </a:r>
            <a:r>
              <a:rPr lang="zh-CN" altLang="en-US" dirty="0"/>
              <a:t>月</a:t>
            </a:r>
            <a:r>
              <a:rPr lang="en-US" altLang="zh-CN" dirty="0"/>
              <a:t>23</a:t>
            </a:r>
            <a:r>
              <a:rPr lang="zh-CN" altLang="en-US" dirty="0"/>
              <a:t>日：</a:t>
            </a:r>
            <a:r>
              <a:rPr lang="en-US" altLang="zh-CN" dirty="0"/>
              <a:t>Berkshire Hathaway</a:t>
            </a:r>
            <a:r>
              <a:rPr lang="zh-CN" altLang="en-US" dirty="0"/>
              <a:t>购买</a:t>
            </a:r>
            <a:r>
              <a:rPr lang="en-US" altLang="zh-CN" dirty="0"/>
              <a:t>50</a:t>
            </a:r>
            <a:r>
              <a:rPr lang="zh-CN" altLang="en-US" dirty="0"/>
              <a:t>亿美元高盛股权。</a:t>
            </a:r>
            <a:endParaRPr lang="en-US" altLang="zh-CN" dirty="0"/>
          </a:p>
          <a:p>
            <a:r>
              <a:rPr lang="en-US" altLang="zh-CN" dirty="0"/>
              <a:t>9</a:t>
            </a:r>
            <a:r>
              <a:rPr lang="zh-CN" altLang="en-US" dirty="0"/>
              <a:t>月</a:t>
            </a:r>
            <a:r>
              <a:rPr lang="en-US" altLang="zh-CN" dirty="0"/>
              <a:t>26</a:t>
            </a:r>
            <a:r>
              <a:rPr lang="zh-CN" altLang="en-US" dirty="0"/>
              <a:t>日：</a:t>
            </a:r>
            <a:r>
              <a:rPr lang="en-US" altLang="zh-CN" dirty="0"/>
              <a:t>Washington Mutual </a:t>
            </a:r>
            <a:r>
              <a:rPr lang="zh-CN" altLang="en-US" dirty="0"/>
              <a:t>破产。</a:t>
            </a:r>
            <a:endParaRPr lang="en-US" altLang="zh-CN" dirty="0"/>
          </a:p>
          <a:p>
            <a:r>
              <a:rPr lang="en-US" altLang="zh-CN" dirty="0"/>
              <a:t>10</a:t>
            </a:r>
            <a:r>
              <a:rPr lang="zh-CN" altLang="en-US" dirty="0"/>
              <a:t>月</a:t>
            </a:r>
            <a:r>
              <a:rPr lang="en-US" altLang="zh-CN" dirty="0"/>
              <a:t>3</a:t>
            </a:r>
            <a:r>
              <a:rPr lang="zh-CN" altLang="en-US" dirty="0"/>
              <a:t>日：国会通过</a:t>
            </a:r>
            <a:r>
              <a:rPr lang="en-US" altLang="zh-CN" dirty="0"/>
              <a:t>Emergency Economic Stabilization Act.</a:t>
            </a:r>
          </a:p>
          <a:p>
            <a:r>
              <a:rPr lang="en-US" altLang="zh-CN" dirty="0"/>
              <a:t>10</a:t>
            </a:r>
            <a:r>
              <a:rPr lang="zh-CN" altLang="en-US" dirty="0"/>
              <a:t>月</a:t>
            </a:r>
            <a:r>
              <a:rPr lang="en-US" altLang="zh-CN" dirty="0"/>
              <a:t>24</a:t>
            </a:r>
            <a:r>
              <a:rPr lang="zh-CN" altLang="en-US" dirty="0"/>
              <a:t>日：全球股市普跌，美元、日元等避险货币大幅升值。</a:t>
            </a:r>
            <a:endParaRPr lang="en-US" altLang="zh-CN" dirty="0"/>
          </a:p>
          <a:p>
            <a:r>
              <a:rPr lang="en-US" altLang="zh-CN" dirty="0"/>
              <a:t>12</a:t>
            </a:r>
            <a:r>
              <a:rPr lang="zh-CN" altLang="en-US" dirty="0"/>
              <a:t>月</a:t>
            </a:r>
            <a:r>
              <a:rPr lang="en-US" altLang="zh-CN" dirty="0"/>
              <a:t>16</a:t>
            </a:r>
            <a:r>
              <a:rPr lang="zh-CN" altLang="en-US" dirty="0"/>
              <a:t>日：美联储降息到零。</a:t>
            </a:r>
          </a:p>
        </p:txBody>
      </p:sp>
    </p:spTree>
    <p:extLst>
      <p:ext uri="{BB962C8B-B14F-4D97-AF65-F5344CB8AC3E}">
        <p14:creationId xmlns:p14="http://schemas.microsoft.com/office/powerpoint/2010/main" val="3806794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6E8D4-803F-4994-AE10-61E9746E5FC0}"/>
              </a:ext>
            </a:extLst>
          </p:cNvPr>
          <p:cNvSpPr>
            <a:spLocks noGrp="1"/>
          </p:cNvSpPr>
          <p:nvPr>
            <p:ph type="title"/>
          </p:nvPr>
        </p:nvSpPr>
        <p:spPr/>
        <p:txBody>
          <a:bodyPr/>
          <a:lstStyle/>
          <a:p>
            <a:r>
              <a:rPr lang="zh-CN" altLang="en-US" dirty="0"/>
              <a:t>道琼斯指数</a:t>
            </a:r>
          </a:p>
        </p:txBody>
      </p:sp>
      <p:graphicFrame>
        <p:nvGraphicFramePr>
          <p:cNvPr id="4" name="内容占位符 3">
            <a:extLst>
              <a:ext uri="{FF2B5EF4-FFF2-40B4-BE49-F238E27FC236}">
                <a16:creationId xmlns:a16="http://schemas.microsoft.com/office/drawing/2014/main" id="{8B379BD7-3F4C-49FB-B4E7-9E4FC1C5120B}"/>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60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8CCB6A-9134-4BEC-A95D-1759A75A3A8D}"/>
              </a:ext>
            </a:extLst>
          </p:cNvPr>
          <p:cNvSpPr>
            <a:spLocks noGrp="1"/>
          </p:cNvSpPr>
          <p:nvPr>
            <p:ph type="title"/>
          </p:nvPr>
        </p:nvSpPr>
        <p:spPr/>
        <p:txBody>
          <a:bodyPr/>
          <a:lstStyle/>
          <a:p>
            <a:r>
              <a:rPr lang="zh-CN" altLang="en-US" dirty="0"/>
              <a:t>分层（</a:t>
            </a:r>
            <a:r>
              <a:rPr lang="en-US" altLang="zh-CN" dirty="0" err="1"/>
              <a:t>tranching</a:t>
            </a:r>
            <a:r>
              <a:rPr lang="zh-CN" altLang="en-US" dirty="0"/>
              <a:t>）</a:t>
            </a:r>
          </a:p>
        </p:txBody>
      </p:sp>
      <p:grpSp>
        <p:nvGrpSpPr>
          <p:cNvPr id="4" name="Group 2">
            <a:extLst>
              <a:ext uri="{FF2B5EF4-FFF2-40B4-BE49-F238E27FC236}">
                <a16:creationId xmlns:a16="http://schemas.microsoft.com/office/drawing/2014/main" id="{22B7D8F2-AF1A-410D-90DA-A025F712AAA5}"/>
              </a:ext>
            </a:extLst>
          </p:cNvPr>
          <p:cNvGrpSpPr>
            <a:grpSpLocks/>
          </p:cNvGrpSpPr>
          <p:nvPr/>
        </p:nvGrpSpPr>
        <p:grpSpPr bwMode="auto">
          <a:xfrm>
            <a:off x="1403648" y="1700808"/>
            <a:ext cx="6553200" cy="4006850"/>
            <a:chOff x="915" y="630"/>
            <a:chExt cx="4103" cy="3114"/>
          </a:xfrm>
        </p:grpSpPr>
        <p:sp>
          <p:nvSpPr>
            <p:cNvPr id="5" name="Rectangle 3">
              <a:extLst>
                <a:ext uri="{FF2B5EF4-FFF2-40B4-BE49-F238E27FC236}">
                  <a16:creationId xmlns:a16="http://schemas.microsoft.com/office/drawing/2014/main" id="{FACA42A3-8EC0-4325-9A73-B2EE3562EBCF}"/>
                </a:ext>
              </a:extLst>
            </p:cNvPr>
            <p:cNvSpPr>
              <a:spLocks noChangeArrowheads="1"/>
            </p:cNvSpPr>
            <p:nvPr/>
          </p:nvSpPr>
          <p:spPr bwMode="auto">
            <a:xfrm>
              <a:off x="915" y="738"/>
              <a:ext cx="1200" cy="2880"/>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000" dirty="0">
                  <a:latin typeface="Times New Roman" panose="02020603050405020304" pitchFamily="18" charset="0"/>
                  <a:ea typeface="宋体" panose="02010600030101010101" pitchFamily="2" charset="-122"/>
                </a:rPr>
                <a:t>资产</a:t>
              </a:r>
              <a:r>
                <a:rPr lang="en-US" altLang="zh-CN" sz="2000" dirty="0">
                  <a:latin typeface="Times New Roman" panose="02020603050405020304" pitchFamily="18" charset="0"/>
                  <a:ea typeface="宋体" panose="02010600030101010101" pitchFamily="2" charset="-122"/>
                </a:rPr>
                <a:t> 1</a:t>
              </a:r>
            </a:p>
            <a:p>
              <a:r>
                <a:rPr lang="zh-CN" altLang="en-US" sz="2000" dirty="0">
                  <a:latin typeface="Times New Roman" panose="02020603050405020304" pitchFamily="18" charset="0"/>
                </a:rPr>
                <a:t>资产 </a:t>
              </a:r>
              <a:r>
                <a:rPr lang="en-US" altLang="zh-CN" sz="2000" dirty="0">
                  <a:latin typeface="Times New Roman" panose="02020603050405020304" pitchFamily="18" charset="0"/>
                  <a:ea typeface="宋体" panose="02010600030101010101" pitchFamily="2" charset="-122"/>
                </a:rPr>
                <a:t>2</a:t>
              </a:r>
            </a:p>
            <a:p>
              <a:r>
                <a:rPr lang="zh-CN" altLang="en-US" sz="2000" dirty="0">
                  <a:latin typeface="Times New Roman" panose="02020603050405020304" pitchFamily="18" charset="0"/>
                </a:rPr>
                <a:t>资产 </a:t>
              </a:r>
              <a:r>
                <a:rPr lang="en-US" altLang="zh-CN" sz="2000" dirty="0">
                  <a:latin typeface="Times New Roman" panose="02020603050405020304" pitchFamily="18" charset="0"/>
                  <a:ea typeface="宋体" panose="02010600030101010101" pitchFamily="2" charset="-122"/>
                </a:rPr>
                <a:t>3</a:t>
              </a:r>
            </a:p>
            <a:p>
              <a:endParaRPr lang="en-US" altLang="zh-CN" sz="2000" dirty="0">
                <a:latin typeface="Times New Roman" panose="02020603050405020304" pitchFamily="18" charset="0"/>
                <a:ea typeface="宋体" panose="02010600030101010101" pitchFamily="2" charset="-122"/>
              </a:endParaRPr>
            </a:p>
            <a:p>
              <a:endParaRPr lang="en-US" altLang="zh-CN" sz="2000" dirty="0">
                <a:latin typeface="Times New Roman" panose="02020603050405020304" pitchFamily="18" charset="0"/>
                <a:ea typeface="宋体" panose="02010600030101010101" pitchFamily="2" charset="-122"/>
              </a:endParaRPr>
            </a:p>
            <a:p>
              <a:r>
                <a:rPr lang="en-US" altLang="zh-CN" sz="2000" dirty="0">
                  <a:latin typeface="Times New Roman" panose="02020603050405020304" pitchFamily="18" charset="0"/>
                  <a:ea typeface="宋体" panose="02010600030101010101" pitchFamily="2" charset="-122"/>
                  <a:sym typeface="Wingdings 3" panose="05040102010807070707" pitchFamily="18" charset="2"/>
                </a:rPr>
                <a:t></a:t>
              </a:r>
            </a:p>
            <a:p>
              <a:endParaRPr lang="en-US" altLang="zh-CN" sz="2000" dirty="0">
                <a:latin typeface="Times New Roman" panose="02020603050405020304" pitchFamily="18" charset="0"/>
                <a:ea typeface="宋体" panose="02010600030101010101" pitchFamily="2" charset="-122"/>
              </a:endParaRPr>
            </a:p>
            <a:p>
              <a:endParaRPr lang="en-US" altLang="zh-CN"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rPr>
                <a:t>资产 </a:t>
              </a:r>
              <a:r>
                <a:rPr lang="en-US" altLang="zh-CN" sz="2000" dirty="0">
                  <a:latin typeface="Times New Roman" panose="02020603050405020304" pitchFamily="18" charset="0"/>
                  <a:ea typeface="宋体" panose="02010600030101010101" pitchFamily="2" charset="-122"/>
                </a:rPr>
                <a:t>n</a:t>
              </a:r>
            </a:p>
            <a:p>
              <a:endParaRPr lang="en-US" altLang="zh-CN" sz="2000" dirty="0">
                <a:latin typeface="Times New Roman" panose="02020603050405020304" pitchFamily="18" charset="0"/>
                <a:ea typeface="宋体" panose="02010600030101010101" pitchFamily="2" charset="-122"/>
              </a:endParaRPr>
            </a:p>
            <a:p>
              <a:r>
                <a:rPr lang="zh-CN" altLang="en-US" sz="2000" dirty="0">
                  <a:latin typeface="Times New Roman" panose="02020603050405020304" pitchFamily="18" charset="0"/>
                  <a:ea typeface="宋体" panose="02010600030101010101" pitchFamily="2" charset="-122"/>
                </a:rPr>
                <a:t>本金</a:t>
              </a:r>
              <a:r>
                <a:rPr lang="en-US" altLang="zh-CN" sz="2000" dirty="0">
                  <a:latin typeface="Times New Roman" panose="02020603050405020304" pitchFamily="18" charset="0"/>
                  <a:ea typeface="宋体" panose="02010600030101010101" pitchFamily="2" charset="-122"/>
                </a:rPr>
                <a:t>=100 </a:t>
              </a:r>
              <a:r>
                <a:rPr lang="zh-CN" altLang="en-US" sz="2000" dirty="0">
                  <a:latin typeface="Times New Roman" panose="02020603050405020304" pitchFamily="18" charset="0"/>
                  <a:ea typeface="宋体" panose="02010600030101010101" pitchFamily="2" charset="-122"/>
                </a:rPr>
                <a:t>万元</a:t>
              </a:r>
              <a:endParaRPr lang="en-US" altLang="zh-CN" sz="2000" dirty="0">
                <a:latin typeface="Times New Roman" panose="02020603050405020304" pitchFamily="18" charset="0"/>
                <a:ea typeface="宋体" panose="02010600030101010101" pitchFamily="2" charset="-122"/>
              </a:endParaRPr>
            </a:p>
          </p:txBody>
        </p:sp>
        <p:sp>
          <p:nvSpPr>
            <p:cNvPr id="6" name="Rectangle 4">
              <a:extLst>
                <a:ext uri="{FF2B5EF4-FFF2-40B4-BE49-F238E27FC236}">
                  <a16:creationId xmlns:a16="http://schemas.microsoft.com/office/drawing/2014/main" id="{E36DF846-0EC0-46B7-A2CE-241E8126FB80}"/>
                </a:ext>
              </a:extLst>
            </p:cNvPr>
            <p:cNvSpPr>
              <a:spLocks noChangeArrowheads="1"/>
            </p:cNvSpPr>
            <p:nvPr/>
          </p:nvSpPr>
          <p:spPr bwMode="auto">
            <a:xfrm>
              <a:off x="2352" y="1632"/>
              <a:ext cx="774" cy="1008"/>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US" sz="2400" dirty="0">
                  <a:latin typeface="Times New Roman" panose="02020603050405020304" pitchFamily="18" charset="0"/>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rPr>
                <a:t>SPV</a:t>
              </a:r>
            </a:p>
          </p:txBody>
        </p:sp>
        <p:sp>
          <p:nvSpPr>
            <p:cNvPr id="7" name="Rectangle 5">
              <a:extLst>
                <a:ext uri="{FF2B5EF4-FFF2-40B4-BE49-F238E27FC236}">
                  <a16:creationId xmlns:a16="http://schemas.microsoft.com/office/drawing/2014/main" id="{B801ADE8-8E8E-44C2-98C0-D05EC4D7E043}"/>
                </a:ext>
              </a:extLst>
            </p:cNvPr>
            <p:cNvSpPr>
              <a:spLocks noChangeArrowheads="1"/>
            </p:cNvSpPr>
            <p:nvPr/>
          </p:nvSpPr>
          <p:spPr bwMode="auto">
            <a:xfrm>
              <a:off x="3589" y="630"/>
              <a:ext cx="1381" cy="919"/>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2000" dirty="0">
                  <a:latin typeface="Times New Roman" panose="02020603050405020304" pitchFamily="18" charset="0"/>
                  <a:ea typeface="宋体" panose="02010600030101010101" pitchFamily="2" charset="-122"/>
                </a:rPr>
                <a:t>次级</a:t>
              </a:r>
              <a:r>
                <a:rPr lang="en-US" altLang="zh-CN" sz="2000" dirty="0">
                  <a:latin typeface="Times New Roman" panose="02020603050405020304" pitchFamily="18" charset="0"/>
                  <a:ea typeface="宋体" panose="02010600030101010101" pitchFamily="2" charset="-122"/>
                </a:rPr>
                <a:t>(equity)</a:t>
              </a:r>
            </a:p>
            <a:p>
              <a:pPr algn="ctr"/>
              <a:r>
                <a:rPr lang="en-US" altLang="zh-CN" sz="2000" dirty="0">
                  <a:latin typeface="Times New Roman" panose="02020603050405020304" pitchFamily="18" charset="0"/>
                  <a:ea typeface="宋体" panose="02010600030101010101" pitchFamily="2" charset="-122"/>
                </a:rPr>
                <a:t>5 </a:t>
              </a:r>
              <a:r>
                <a:rPr lang="zh-CN" altLang="en-US" sz="2000" dirty="0">
                  <a:latin typeface="Times New Roman" panose="02020603050405020304" pitchFamily="18" charset="0"/>
                  <a:ea typeface="宋体" panose="02010600030101010101" pitchFamily="2" charset="-122"/>
                </a:rPr>
                <a:t>万</a:t>
              </a:r>
              <a:endParaRPr lang="en-US" altLang="zh-CN" sz="2000" dirty="0">
                <a:latin typeface="Times New Roman" panose="02020603050405020304" pitchFamily="18" charset="0"/>
                <a:ea typeface="宋体" panose="02010600030101010101" pitchFamily="2" charset="-122"/>
              </a:endParaRPr>
            </a:p>
            <a:p>
              <a:pPr algn="ctr"/>
              <a:r>
                <a:rPr lang="zh-CN" altLang="en-US" sz="2000" dirty="0">
                  <a:latin typeface="Times New Roman" panose="02020603050405020304" pitchFamily="18" charset="0"/>
                  <a:ea typeface="宋体" panose="02010600030101010101" pitchFamily="2" charset="-122"/>
                </a:rPr>
                <a:t>预期收益</a:t>
              </a:r>
              <a:r>
                <a:rPr lang="en-US" altLang="zh-CN" sz="2000" dirty="0">
                  <a:latin typeface="Times New Roman" panose="02020603050405020304" pitchFamily="18" charset="0"/>
                  <a:ea typeface="宋体" panose="02010600030101010101" pitchFamily="2" charset="-122"/>
                </a:rPr>
                <a:t> 30%</a:t>
              </a:r>
            </a:p>
          </p:txBody>
        </p:sp>
        <p:sp>
          <p:nvSpPr>
            <p:cNvPr id="8" name="Rectangle 6">
              <a:extLst>
                <a:ext uri="{FF2B5EF4-FFF2-40B4-BE49-F238E27FC236}">
                  <a16:creationId xmlns:a16="http://schemas.microsoft.com/office/drawing/2014/main" id="{46508CA4-8358-498C-8AEC-DA948F539DF9}"/>
                </a:ext>
              </a:extLst>
            </p:cNvPr>
            <p:cNvSpPr>
              <a:spLocks noChangeArrowheads="1"/>
            </p:cNvSpPr>
            <p:nvPr/>
          </p:nvSpPr>
          <p:spPr bwMode="auto">
            <a:xfrm>
              <a:off x="3589" y="1657"/>
              <a:ext cx="1429" cy="973"/>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2000" dirty="0">
                  <a:latin typeface="Times New Roman" panose="02020603050405020304" pitchFamily="18" charset="0"/>
                  <a:ea typeface="宋体" panose="02010600030101010101" pitchFamily="2" charset="-122"/>
                </a:rPr>
                <a:t>夹层</a:t>
              </a:r>
              <a:r>
                <a:rPr lang="en-US" altLang="zh-CN" sz="2000" dirty="0">
                  <a:latin typeface="Times New Roman" panose="02020603050405020304" pitchFamily="18" charset="0"/>
                  <a:ea typeface="宋体" panose="02010600030101010101" pitchFamily="2" charset="-122"/>
                </a:rPr>
                <a:t>(mezzanine)</a:t>
              </a:r>
            </a:p>
            <a:p>
              <a:pPr algn="ctr"/>
              <a:r>
                <a:rPr lang="en-US" altLang="zh-CN" sz="2000" dirty="0">
                  <a:latin typeface="Times New Roman" panose="02020603050405020304" pitchFamily="18" charset="0"/>
                  <a:ea typeface="宋体" panose="02010600030101010101" pitchFamily="2" charset="-122"/>
                </a:rPr>
                <a:t>20</a:t>
              </a:r>
              <a:r>
                <a:rPr lang="zh-CN" altLang="en-US" sz="2000" dirty="0">
                  <a:latin typeface="Times New Roman" panose="02020603050405020304" pitchFamily="18" charset="0"/>
                  <a:ea typeface="宋体" panose="02010600030101010101" pitchFamily="2" charset="-122"/>
                </a:rPr>
                <a:t>万</a:t>
              </a:r>
              <a:endParaRPr lang="en-US" altLang="zh-CN" sz="2000" dirty="0">
                <a:latin typeface="Times New Roman" panose="02020603050405020304" pitchFamily="18" charset="0"/>
                <a:ea typeface="宋体" panose="02010600030101010101" pitchFamily="2" charset="-122"/>
              </a:endParaRPr>
            </a:p>
            <a:p>
              <a:pPr algn="ctr"/>
              <a:r>
                <a:rPr lang="zh-CN" altLang="en-US" sz="2000" dirty="0">
                  <a:latin typeface="Times New Roman" panose="02020603050405020304" pitchFamily="18" charset="0"/>
                  <a:ea typeface="宋体" panose="02010600030101010101" pitchFamily="2" charset="-122"/>
                </a:rPr>
                <a:t>预期收益</a:t>
              </a:r>
              <a:r>
                <a:rPr lang="en-US" altLang="zh-CN" sz="2000" dirty="0">
                  <a:latin typeface="Times New Roman" panose="02020603050405020304" pitchFamily="18" charset="0"/>
                  <a:ea typeface="宋体" panose="02010600030101010101" pitchFamily="2" charset="-122"/>
                </a:rPr>
                <a:t>10%</a:t>
              </a:r>
            </a:p>
          </p:txBody>
        </p:sp>
        <p:sp>
          <p:nvSpPr>
            <p:cNvPr id="9" name="Rectangle 8">
              <a:extLst>
                <a:ext uri="{FF2B5EF4-FFF2-40B4-BE49-F238E27FC236}">
                  <a16:creationId xmlns:a16="http://schemas.microsoft.com/office/drawing/2014/main" id="{5F6AC856-874D-4619-923A-37DF45536178}"/>
                </a:ext>
              </a:extLst>
            </p:cNvPr>
            <p:cNvSpPr>
              <a:spLocks noChangeArrowheads="1"/>
            </p:cNvSpPr>
            <p:nvPr/>
          </p:nvSpPr>
          <p:spPr bwMode="auto">
            <a:xfrm>
              <a:off x="3589" y="2847"/>
              <a:ext cx="1429" cy="897"/>
            </a:xfrm>
            <a:prstGeom prst="rect">
              <a:avLst/>
            </a:prstGeom>
            <a:solidFill>
              <a:schemeClr val="bg1"/>
            </a:solidFill>
            <a:ln w="952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2000" dirty="0">
                  <a:latin typeface="Times New Roman" panose="02020603050405020304" pitchFamily="18" charset="0"/>
                  <a:ea typeface="宋体" panose="02010600030101010101" pitchFamily="2" charset="-122"/>
                </a:rPr>
                <a:t>优先</a:t>
              </a:r>
              <a:r>
                <a:rPr lang="en-US" altLang="zh-CN" sz="2000" dirty="0">
                  <a:latin typeface="Times New Roman" panose="02020603050405020304" pitchFamily="18" charset="0"/>
                  <a:ea typeface="宋体" panose="02010600030101010101" pitchFamily="2" charset="-122"/>
                </a:rPr>
                <a:t>(super senior)</a:t>
              </a:r>
            </a:p>
            <a:p>
              <a:pPr algn="ctr"/>
              <a:r>
                <a:rPr lang="en-US" altLang="zh-CN" sz="2000" dirty="0">
                  <a:latin typeface="Times New Roman" panose="02020603050405020304" pitchFamily="18" charset="0"/>
                  <a:ea typeface="宋体" panose="02010600030101010101" pitchFamily="2" charset="-122"/>
                </a:rPr>
                <a:t>75 </a:t>
              </a:r>
              <a:r>
                <a:rPr lang="zh-CN" altLang="en-US" sz="2000" dirty="0">
                  <a:latin typeface="Times New Roman" panose="02020603050405020304" pitchFamily="18" charset="0"/>
                  <a:ea typeface="宋体" panose="02010600030101010101" pitchFamily="2" charset="-122"/>
                </a:rPr>
                <a:t>万</a:t>
              </a:r>
              <a:endParaRPr lang="en-US" altLang="zh-CN" sz="2000" dirty="0">
                <a:latin typeface="Times New Roman" panose="02020603050405020304" pitchFamily="18" charset="0"/>
                <a:ea typeface="宋体" panose="02010600030101010101" pitchFamily="2" charset="-122"/>
              </a:endParaRPr>
            </a:p>
            <a:p>
              <a:pPr algn="ctr"/>
              <a:r>
                <a:rPr lang="zh-CN" altLang="en-US" sz="2000" dirty="0">
                  <a:latin typeface="Times New Roman" panose="02020603050405020304" pitchFamily="18" charset="0"/>
                  <a:ea typeface="宋体" panose="02010600030101010101" pitchFamily="2" charset="-122"/>
                </a:rPr>
                <a:t>预期收益</a:t>
              </a:r>
              <a:r>
                <a:rPr lang="en-US" altLang="zh-CN" sz="2000" dirty="0">
                  <a:latin typeface="Times New Roman" panose="02020603050405020304" pitchFamily="18" charset="0"/>
                  <a:ea typeface="宋体" panose="02010600030101010101" pitchFamily="2" charset="-122"/>
                </a:rPr>
                <a:t> 6%</a:t>
              </a:r>
            </a:p>
          </p:txBody>
        </p:sp>
      </p:grpSp>
      <p:cxnSp>
        <p:nvCxnSpPr>
          <p:cNvPr id="15" name="直接箭头连接符 14">
            <a:extLst>
              <a:ext uri="{FF2B5EF4-FFF2-40B4-BE49-F238E27FC236}">
                <a16:creationId xmlns:a16="http://schemas.microsoft.com/office/drawing/2014/main" id="{57F65194-E9AD-4121-B7C8-44AB132F44A3}"/>
              </a:ext>
            </a:extLst>
          </p:cNvPr>
          <p:cNvCxnSpPr/>
          <p:nvPr/>
        </p:nvCxnSpPr>
        <p:spPr>
          <a:xfrm>
            <a:off x="3320255" y="3429000"/>
            <a:ext cx="378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C74A328C-4FE0-4DD0-A56B-B1E36BEEC275}"/>
              </a:ext>
            </a:extLst>
          </p:cNvPr>
          <p:cNvCxnSpPr/>
          <p:nvPr/>
        </p:nvCxnSpPr>
        <p:spPr>
          <a:xfrm flipH="1">
            <a:off x="3320255" y="3861048"/>
            <a:ext cx="378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5098090-BD5C-477E-BCA4-D13A88E812E2}"/>
              </a:ext>
            </a:extLst>
          </p:cNvPr>
          <p:cNvCxnSpPr>
            <a:endCxn id="7" idx="1"/>
          </p:cNvCxnSpPr>
          <p:nvPr/>
        </p:nvCxnSpPr>
        <p:spPr>
          <a:xfrm flipV="1">
            <a:off x="4934997" y="2292057"/>
            <a:ext cx="739491" cy="920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F0F1CAEB-F213-4983-8BE2-1A88C3DBFED9}"/>
              </a:ext>
            </a:extLst>
          </p:cNvPr>
          <p:cNvCxnSpPr/>
          <p:nvPr/>
        </p:nvCxnSpPr>
        <p:spPr>
          <a:xfrm flipH="1">
            <a:off x="4934997" y="2415838"/>
            <a:ext cx="739491"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4632EBDE-2934-4E3E-9A84-2640ADDE817E}"/>
              </a:ext>
            </a:extLst>
          </p:cNvPr>
          <p:cNvCxnSpPr/>
          <p:nvPr/>
        </p:nvCxnSpPr>
        <p:spPr>
          <a:xfrm>
            <a:off x="4934997" y="3501008"/>
            <a:ext cx="739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0712282B-FD4E-4EDE-AA14-F76BA31C7C44}"/>
              </a:ext>
            </a:extLst>
          </p:cNvPr>
          <p:cNvCxnSpPr/>
          <p:nvPr/>
        </p:nvCxnSpPr>
        <p:spPr>
          <a:xfrm>
            <a:off x="4934997" y="3933056"/>
            <a:ext cx="739491"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37C0655B-247B-4084-98FC-33D0F31136E8}"/>
              </a:ext>
            </a:extLst>
          </p:cNvPr>
          <p:cNvCxnSpPr/>
          <p:nvPr/>
        </p:nvCxnSpPr>
        <p:spPr>
          <a:xfrm flipH="1" flipV="1">
            <a:off x="4934997" y="4049988"/>
            <a:ext cx="739491" cy="935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A5185F1D-FFC6-4B92-BA31-74002496A73D}"/>
              </a:ext>
            </a:extLst>
          </p:cNvPr>
          <p:cNvCxnSpPr>
            <a:cxnSpLocks/>
            <a:stCxn id="8" idx="1"/>
          </p:cNvCxnSpPr>
          <p:nvPr/>
        </p:nvCxnSpPr>
        <p:spPr>
          <a:xfrm flipH="1" flipV="1">
            <a:off x="4934998" y="3638611"/>
            <a:ext cx="739490" cy="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10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CC7A5-B4E9-4354-84DE-D7E7F1AB0A2A}"/>
              </a:ext>
            </a:extLst>
          </p:cNvPr>
          <p:cNvSpPr>
            <a:spLocks noGrp="1"/>
          </p:cNvSpPr>
          <p:nvPr>
            <p:ph type="title"/>
          </p:nvPr>
        </p:nvSpPr>
        <p:spPr/>
        <p:txBody>
          <a:bodyPr/>
          <a:lstStyle/>
          <a:p>
            <a:r>
              <a:rPr lang="zh-CN" altLang="en-US" dirty="0"/>
              <a:t>道琼斯指数</a:t>
            </a:r>
          </a:p>
        </p:txBody>
      </p:sp>
      <p:graphicFrame>
        <p:nvGraphicFramePr>
          <p:cNvPr id="4" name="内容占位符 3">
            <a:extLst>
              <a:ext uri="{FF2B5EF4-FFF2-40B4-BE49-F238E27FC236}">
                <a16:creationId xmlns:a16="http://schemas.microsoft.com/office/drawing/2014/main" id="{EB764E5E-F6F4-447B-84C5-8B04D89CDD15}"/>
              </a:ext>
            </a:extLst>
          </p:cNvPr>
          <p:cNvGraphicFramePr>
            <a:graphicFrameLocks noGrp="1"/>
          </p:cNvGraphicFramePr>
          <p:nvPr>
            <p:ph idx="1"/>
            <p:extLst>
              <p:ext uri="{D42A27DB-BD31-4B8C-83A1-F6EECF244321}">
                <p14:modId xmlns:p14="http://schemas.microsoft.com/office/powerpoint/2010/main" val="8500947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1B6498D0-4FD0-4861-82A3-6591D3E4D74A}"/>
              </a:ext>
            </a:extLst>
          </p:cNvPr>
          <p:cNvCxnSpPr/>
          <p:nvPr/>
        </p:nvCxnSpPr>
        <p:spPr>
          <a:xfrm flipH="1">
            <a:off x="3347864" y="2204864"/>
            <a:ext cx="360040"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91C1DC1F-3663-4772-A195-DE2103F181F0}"/>
              </a:ext>
            </a:extLst>
          </p:cNvPr>
          <p:cNvCxnSpPr/>
          <p:nvPr/>
        </p:nvCxnSpPr>
        <p:spPr>
          <a:xfrm flipV="1">
            <a:off x="5868144" y="3717032"/>
            <a:ext cx="144016" cy="14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8DD05112-B6C0-4D05-B1C5-349120623464}"/>
              </a:ext>
            </a:extLst>
          </p:cNvPr>
          <p:cNvCxnSpPr/>
          <p:nvPr/>
        </p:nvCxnSpPr>
        <p:spPr>
          <a:xfrm flipV="1">
            <a:off x="6156176" y="4653136"/>
            <a:ext cx="21602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017DA77C-1E8F-4B3D-B725-DFFAEDF394C8}"/>
              </a:ext>
            </a:extLst>
          </p:cNvPr>
          <p:cNvCxnSpPr/>
          <p:nvPr/>
        </p:nvCxnSpPr>
        <p:spPr>
          <a:xfrm flipH="1">
            <a:off x="6281948" y="3447081"/>
            <a:ext cx="28803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896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403BE7-940D-4EBC-B3CA-D94026EA556F}"/>
              </a:ext>
            </a:extLst>
          </p:cNvPr>
          <p:cNvSpPr>
            <a:spLocks noGrp="1"/>
          </p:cNvSpPr>
          <p:nvPr>
            <p:ph type="title"/>
          </p:nvPr>
        </p:nvSpPr>
        <p:spPr/>
        <p:txBody>
          <a:bodyPr/>
          <a:lstStyle/>
          <a:p>
            <a:r>
              <a:rPr lang="zh-CN" altLang="en-US" dirty="0"/>
              <a:t>救市</a:t>
            </a:r>
          </a:p>
        </p:txBody>
      </p:sp>
      <p:sp>
        <p:nvSpPr>
          <p:cNvPr id="3" name="内容占位符 2">
            <a:extLst>
              <a:ext uri="{FF2B5EF4-FFF2-40B4-BE49-F238E27FC236}">
                <a16:creationId xmlns:a16="http://schemas.microsoft.com/office/drawing/2014/main" id="{F6A4EE8C-AE6F-4785-B993-F0771E73A03A}"/>
              </a:ext>
            </a:extLst>
          </p:cNvPr>
          <p:cNvSpPr>
            <a:spLocks noGrp="1"/>
          </p:cNvSpPr>
          <p:nvPr>
            <p:ph idx="1"/>
          </p:nvPr>
        </p:nvSpPr>
        <p:spPr/>
        <p:txBody>
          <a:bodyPr/>
          <a:lstStyle/>
          <a:p>
            <a:r>
              <a:rPr lang="zh-CN" altLang="en-US" dirty="0"/>
              <a:t>救助金融机构</a:t>
            </a:r>
            <a:endParaRPr lang="en-US" altLang="zh-CN" dirty="0"/>
          </a:p>
          <a:p>
            <a:pPr lvl="1"/>
            <a:r>
              <a:rPr lang="en-US" altLang="zh-CN" dirty="0"/>
              <a:t>“</a:t>
            </a:r>
            <a:r>
              <a:rPr lang="zh-CN" altLang="en-US" dirty="0"/>
              <a:t>两房</a:t>
            </a:r>
            <a:r>
              <a:rPr lang="en-US" altLang="zh-CN" dirty="0"/>
              <a:t>”, Bear Stearns, AIG, Citi, </a:t>
            </a:r>
            <a:r>
              <a:rPr lang="de-DE" altLang="zh-CN" dirty="0"/>
              <a:t>Goldman Sachs</a:t>
            </a:r>
            <a:r>
              <a:rPr lang="zh-CN" altLang="en-US" dirty="0"/>
              <a:t>等</a:t>
            </a:r>
            <a:endParaRPr lang="de-DE" altLang="zh-CN" dirty="0"/>
          </a:p>
          <a:p>
            <a:r>
              <a:rPr lang="zh-CN" altLang="en-US" dirty="0"/>
              <a:t>有毒资产购买</a:t>
            </a:r>
            <a:endParaRPr lang="en-US" altLang="zh-CN" dirty="0"/>
          </a:p>
          <a:p>
            <a:pPr lvl="1"/>
            <a:r>
              <a:rPr lang="en-US" altLang="zh-CN" dirty="0"/>
              <a:t>7000</a:t>
            </a:r>
            <a:r>
              <a:rPr lang="zh-CN" altLang="en-US" dirty="0"/>
              <a:t>亿美元的</a:t>
            </a:r>
            <a:r>
              <a:rPr lang="en-US" altLang="zh-CN" dirty="0"/>
              <a:t>Emergency Economic Stabilization Act,</a:t>
            </a:r>
            <a:r>
              <a:rPr lang="zh-CN" altLang="en-US" dirty="0"/>
              <a:t> 主要为 </a:t>
            </a:r>
            <a:r>
              <a:rPr lang="en-US" altLang="zh-CN" dirty="0"/>
              <a:t>Troubled Assets Relief Program (TARP)</a:t>
            </a:r>
          </a:p>
          <a:p>
            <a:r>
              <a:rPr lang="zh-CN" altLang="en-US" dirty="0"/>
              <a:t>货币宽松</a:t>
            </a:r>
            <a:endParaRPr lang="en-US" altLang="zh-CN" dirty="0"/>
          </a:p>
          <a:p>
            <a:pPr lvl="1"/>
            <a:r>
              <a:rPr lang="zh-CN" altLang="en-US" dirty="0"/>
              <a:t>政策利率降到零</a:t>
            </a:r>
            <a:endParaRPr lang="en-US" altLang="zh-CN" dirty="0"/>
          </a:p>
          <a:p>
            <a:pPr lvl="1"/>
            <a:r>
              <a:rPr lang="zh-CN" altLang="en-US" dirty="0"/>
              <a:t>量化宽松（</a:t>
            </a:r>
            <a:r>
              <a:rPr lang="en-US" altLang="zh-CN" dirty="0"/>
              <a:t>QE, 2008.11,</a:t>
            </a:r>
            <a:r>
              <a:rPr lang="zh-CN" altLang="en-US" dirty="0"/>
              <a:t> </a:t>
            </a:r>
            <a:r>
              <a:rPr lang="en-US" altLang="zh-CN" dirty="0"/>
              <a:t>2010.11,</a:t>
            </a:r>
            <a:r>
              <a:rPr lang="zh-CN" altLang="en-US" dirty="0"/>
              <a:t> </a:t>
            </a:r>
            <a:r>
              <a:rPr lang="en-US" altLang="zh-CN" dirty="0"/>
              <a:t>2012.9</a:t>
            </a:r>
            <a:r>
              <a:rPr lang="zh-CN" altLang="en-US" dirty="0"/>
              <a:t>）</a:t>
            </a:r>
          </a:p>
        </p:txBody>
      </p:sp>
    </p:spTree>
    <p:extLst>
      <p:ext uri="{BB962C8B-B14F-4D97-AF65-F5344CB8AC3E}">
        <p14:creationId xmlns:p14="http://schemas.microsoft.com/office/powerpoint/2010/main" val="983031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7B566A-AEDD-4FA5-9140-50EE8FF2FA30}"/>
              </a:ext>
            </a:extLst>
          </p:cNvPr>
          <p:cNvSpPr>
            <a:spLocks noGrp="1"/>
          </p:cNvSpPr>
          <p:nvPr>
            <p:ph type="title"/>
          </p:nvPr>
        </p:nvSpPr>
        <p:spPr/>
        <p:txBody>
          <a:bodyPr/>
          <a:lstStyle/>
          <a:p>
            <a:r>
              <a:rPr lang="en-US" altLang="zh-CN" dirty="0"/>
              <a:t>QE</a:t>
            </a:r>
            <a:r>
              <a:rPr lang="zh-CN" altLang="en-US" dirty="0"/>
              <a:t>和美联储资产负债表</a:t>
            </a:r>
          </a:p>
        </p:txBody>
      </p:sp>
      <p:pic>
        <p:nvPicPr>
          <p:cNvPr id="3074" name="Picture 2" descr="https://upload.wikimedia.org/wikipedia/commons/5/50/U.S._Federal_Reserve_-_Treasury_and_Mortgage-Backed_Securities_Held.png">
            <a:extLst>
              <a:ext uri="{FF2B5EF4-FFF2-40B4-BE49-F238E27FC236}">
                <a16:creationId xmlns:a16="http://schemas.microsoft.com/office/drawing/2014/main" id="{76597DC0-2482-4D9D-A523-D0708B7AD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77856"/>
            <a:ext cx="8229600" cy="31706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箭头连接符 4">
            <a:extLst>
              <a:ext uri="{FF2B5EF4-FFF2-40B4-BE49-F238E27FC236}">
                <a16:creationId xmlns:a16="http://schemas.microsoft.com/office/drawing/2014/main" id="{E140073B-8A74-47D9-9447-437A68612213}"/>
              </a:ext>
            </a:extLst>
          </p:cNvPr>
          <p:cNvCxnSpPr/>
          <p:nvPr/>
        </p:nvCxnSpPr>
        <p:spPr>
          <a:xfrm>
            <a:off x="3923928" y="3717032"/>
            <a:ext cx="288032"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BDAF1D0-BA36-4914-B1B9-09078223B330}"/>
              </a:ext>
            </a:extLst>
          </p:cNvPr>
          <p:cNvSpPr txBox="1"/>
          <p:nvPr/>
        </p:nvSpPr>
        <p:spPr>
          <a:xfrm>
            <a:off x="3563888" y="3429000"/>
            <a:ext cx="720080" cy="369332"/>
          </a:xfrm>
          <a:prstGeom prst="rect">
            <a:avLst/>
          </a:prstGeom>
          <a:noFill/>
        </p:spPr>
        <p:txBody>
          <a:bodyPr wrap="square" rtlCol="0">
            <a:spAutoFit/>
          </a:bodyPr>
          <a:lstStyle/>
          <a:p>
            <a:r>
              <a:rPr lang="en-US" altLang="zh-CN" dirty="0"/>
              <a:t>QE1</a:t>
            </a:r>
            <a:endParaRPr lang="zh-CN" altLang="en-US" dirty="0"/>
          </a:p>
        </p:txBody>
      </p:sp>
      <p:sp>
        <p:nvSpPr>
          <p:cNvPr id="8" name="文本框 7">
            <a:extLst>
              <a:ext uri="{FF2B5EF4-FFF2-40B4-BE49-F238E27FC236}">
                <a16:creationId xmlns:a16="http://schemas.microsoft.com/office/drawing/2014/main" id="{6723E68B-AF56-4E0C-B743-B6897FE84892}"/>
              </a:ext>
            </a:extLst>
          </p:cNvPr>
          <p:cNvSpPr txBox="1"/>
          <p:nvPr/>
        </p:nvSpPr>
        <p:spPr>
          <a:xfrm>
            <a:off x="4499994" y="3059668"/>
            <a:ext cx="720080" cy="369332"/>
          </a:xfrm>
          <a:prstGeom prst="rect">
            <a:avLst/>
          </a:prstGeom>
          <a:noFill/>
        </p:spPr>
        <p:txBody>
          <a:bodyPr wrap="square" rtlCol="0">
            <a:spAutoFit/>
          </a:bodyPr>
          <a:lstStyle/>
          <a:p>
            <a:r>
              <a:rPr lang="en-US" altLang="zh-CN" dirty="0"/>
              <a:t>QE2</a:t>
            </a:r>
            <a:endParaRPr lang="zh-CN" altLang="en-US" dirty="0"/>
          </a:p>
        </p:txBody>
      </p:sp>
      <p:cxnSp>
        <p:nvCxnSpPr>
          <p:cNvPr id="9" name="直接箭头连接符 8">
            <a:extLst>
              <a:ext uri="{FF2B5EF4-FFF2-40B4-BE49-F238E27FC236}">
                <a16:creationId xmlns:a16="http://schemas.microsoft.com/office/drawing/2014/main" id="{826F9363-D3EE-4D6E-9A04-09E9BFC2AFF2}"/>
              </a:ext>
            </a:extLst>
          </p:cNvPr>
          <p:cNvCxnSpPr>
            <a:stCxn id="8" idx="2"/>
          </p:cNvCxnSpPr>
          <p:nvPr/>
        </p:nvCxnSpPr>
        <p:spPr>
          <a:xfrm>
            <a:off x="4860034" y="3429000"/>
            <a:ext cx="21602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FC5EB165-3736-41A6-B6D3-BECDFE50FBA3}"/>
              </a:ext>
            </a:extLst>
          </p:cNvPr>
          <p:cNvSpPr txBox="1"/>
          <p:nvPr/>
        </p:nvSpPr>
        <p:spPr>
          <a:xfrm>
            <a:off x="5508104" y="2708925"/>
            <a:ext cx="720080" cy="369332"/>
          </a:xfrm>
          <a:prstGeom prst="rect">
            <a:avLst/>
          </a:prstGeom>
          <a:noFill/>
        </p:spPr>
        <p:txBody>
          <a:bodyPr wrap="square" rtlCol="0">
            <a:spAutoFit/>
          </a:bodyPr>
          <a:lstStyle/>
          <a:p>
            <a:r>
              <a:rPr lang="en-US" altLang="zh-CN" dirty="0"/>
              <a:t>QE3</a:t>
            </a:r>
            <a:endParaRPr lang="zh-CN" altLang="en-US" dirty="0"/>
          </a:p>
        </p:txBody>
      </p:sp>
      <p:cxnSp>
        <p:nvCxnSpPr>
          <p:cNvPr id="12" name="直接箭头连接符 11">
            <a:extLst>
              <a:ext uri="{FF2B5EF4-FFF2-40B4-BE49-F238E27FC236}">
                <a16:creationId xmlns:a16="http://schemas.microsoft.com/office/drawing/2014/main" id="{2C1ED9B2-FF43-498F-A9AF-396E6189F8A3}"/>
              </a:ext>
            </a:extLst>
          </p:cNvPr>
          <p:cNvCxnSpPr>
            <a:cxnSpLocks/>
          </p:cNvCxnSpPr>
          <p:nvPr/>
        </p:nvCxnSpPr>
        <p:spPr>
          <a:xfrm>
            <a:off x="5911020" y="3043221"/>
            <a:ext cx="288032" cy="166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4836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F7035D-95D0-4298-A865-D469976C7E25}"/>
              </a:ext>
            </a:extLst>
          </p:cNvPr>
          <p:cNvSpPr>
            <a:spLocks noGrp="1"/>
          </p:cNvSpPr>
          <p:nvPr>
            <p:ph type="title"/>
          </p:nvPr>
        </p:nvSpPr>
        <p:spPr/>
        <p:txBody>
          <a:bodyPr/>
          <a:lstStyle/>
          <a:p>
            <a:r>
              <a:rPr lang="zh-CN" altLang="en-US" dirty="0"/>
              <a:t>经济过热和衰退</a:t>
            </a:r>
          </a:p>
        </p:txBody>
      </p:sp>
      <p:graphicFrame>
        <p:nvGraphicFramePr>
          <p:cNvPr id="4" name="内容占位符 3">
            <a:extLst>
              <a:ext uri="{FF2B5EF4-FFF2-40B4-BE49-F238E27FC236}">
                <a16:creationId xmlns:a16="http://schemas.microsoft.com/office/drawing/2014/main" id="{6D031E7A-BFE2-40EA-AA2F-2920B4F454C3}"/>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060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220E0-5C4A-4663-8D3A-DD495E2EE2FD}"/>
              </a:ext>
            </a:extLst>
          </p:cNvPr>
          <p:cNvSpPr>
            <a:spLocks noGrp="1"/>
          </p:cNvSpPr>
          <p:nvPr>
            <p:ph type="title"/>
          </p:nvPr>
        </p:nvSpPr>
        <p:spPr/>
        <p:txBody>
          <a:bodyPr/>
          <a:lstStyle/>
          <a:p>
            <a:r>
              <a:rPr lang="zh-CN" altLang="en-US" dirty="0"/>
              <a:t>失业率</a:t>
            </a:r>
          </a:p>
        </p:txBody>
      </p:sp>
      <p:pic>
        <p:nvPicPr>
          <p:cNvPr id="5" name="内容占位符 4">
            <a:extLst>
              <a:ext uri="{FF2B5EF4-FFF2-40B4-BE49-F238E27FC236}">
                <a16:creationId xmlns:a16="http://schemas.microsoft.com/office/drawing/2014/main" id="{F59E56BC-D412-4500-ACBA-AD1F71826D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spTree>
    <p:extLst>
      <p:ext uri="{BB962C8B-B14F-4D97-AF65-F5344CB8AC3E}">
        <p14:creationId xmlns:p14="http://schemas.microsoft.com/office/powerpoint/2010/main" val="2299538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96985-EC23-4CDF-B4B1-50487169E537}"/>
              </a:ext>
            </a:extLst>
          </p:cNvPr>
          <p:cNvSpPr>
            <a:spLocks noGrp="1"/>
          </p:cNvSpPr>
          <p:nvPr>
            <p:ph type="title"/>
          </p:nvPr>
        </p:nvSpPr>
        <p:spPr/>
        <p:txBody>
          <a:bodyPr/>
          <a:lstStyle/>
          <a:p>
            <a:r>
              <a:rPr lang="zh-CN" altLang="en-US" dirty="0"/>
              <a:t>男性劳动参与率</a:t>
            </a:r>
          </a:p>
        </p:txBody>
      </p:sp>
      <p:pic>
        <p:nvPicPr>
          <p:cNvPr id="5" name="内容占位符 4">
            <a:extLst>
              <a:ext uri="{FF2B5EF4-FFF2-40B4-BE49-F238E27FC236}">
                <a16:creationId xmlns:a16="http://schemas.microsoft.com/office/drawing/2014/main" id="{17BED815-8F04-440A-A939-8432BC72D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77856"/>
            <a:ext cx="8229600" cy="3170650"/>
          </a:xfrm>
        </p:spPr>
      </p:pic>
      <p:cxnSp>
        <p:nvCxnSpPr>
          <p:cNvPr id="4" name="直接箭头连接符 3">
            <a:extLst>
              <a:ext uri="{FF2B5EF4-FFF2-40B4-BE49-F238E27FC236}">
                <a16:creationId xmlns:a16="http://schemas.microsoft.com/office/drawing/2014/main" id="{9847289D-34FA-49C7-A610-97C937AD67A4}"/>
              </a:ext>
            </a:extLst>
          </p:cNvPr>
          <p:cNvCxnSpPr/>
          <p:nvPr/>
        </p:nvCxnSpPr>
        <p:spPr>
          <a:xfrm>
            <a:off x="3347864" y="3284984"/>
            <a:ext cx="1296144" cy="72008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0579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6652F-705F-4248-B7FC-1C96AE8DAB15}"/>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4E150BBB-32EE-4F8E-AE8C-DD69660416B3}"/>
              </a:ext>
            </a:extLst>
          </p:cNvPr>
          <p:cNvSpPr>
            <a:spLocks noGrp="1"/>
          </p:cNvSpPr>
          <p:nvPr>
            <p:ph idx="1"/>
          </p:nvPr>
        </p:nvSpPr>
        <p:spPr/>
        <p:txBody>
          <a:bodyPr/>
          <a:lstStyle/>
          <a:p>
            <a:r>
              <a:rPr lang="zh-CN" altLang="en-US" dirty="0"/>
              <a:t>资产证券化</a:t>
            </a:r>
            <a:endParaRPr lang="en-US" altLang="zh-CN" dirty="0"/>
          </a:p>
          <a:p>
            <a:r>
              <a:rPr lang="zh-CN" altLang="en-US" dirty="0"/>
              <a:t>安全资产荒</a:t>
            </a:r>
            <a:endParaRPr lang="en-US" altLang="zh-CN" dirty="0"/>
          </a:p>
          <a:p>
            <a:r>
              <a:rPr lang="zh-CN" altLang="en-US" dirty="0"/>
              <a:t>美国次贷泡沫和危机</a:t>
            </a:r>
            <a:endParaRPr lang="en-US" altLang="zh-CN" dirty="0"/>
          </a:p>
          <a:p>
            <a:r>
              <a:rPr lang="zh-CN" altLang="en-US" b="1" dirty="0"/>
              <a:t>其他国家经历</a:t>
            </a:r>
            <a:endParaRPr lang="en-US" altLang="zh-CN" b="1" dirty="0"/>
          </a:p>
          <a:p>
            <a:pPr lvl="1"/>
            <a:r>
              <a:rPr lang="zh-CN" altLang="en-US" b="1" dirty="0"/>
              <a:t>欧洲</a:t>
            </a:r>
            <a:endParaRPr lang="en-US" altLang="zh-CN" b="1" dirty="0"/>
          </a:p>
          <a:p>
            <a:pPr lvl="1"/>
            <a:r>
              <a:rPr lang="zh-CN" altLang="en-US" b="1" dirty="0"/>
              <a:t>中国</a:t>
            </a:r>
            <a:endParaRPr lang="en-US" altLang="zh-CN" b="1" dirty="0"/>
          </a:p>
          <a:p>
            <a:endParaRPr lang="en-US" altLang="zh-CN" dirty="0"/>
          </a:p>
          <a:p>
            <a:endParaRPr lang="zh-CN" altLang="en-US" dirty="0"/>
          </a:p>
        </p:txBody>
      </p:sp>
    </p:spTree>
    <p:extLst>
      <p:ext uri="{BB962C8B-B14F-4D97-AF65-F5344CB8AC3E}">
        <p14:creationId xmlns:p14="http://schemas.microsoft.com/office/powerpoint/2010/main" val="1360168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DC22A3-65AD-4715-9EB9-1DAC8F8398B9}"/>
              </a:ext>
            </a:extLst>
          </p:cNvPr>
          <p:cNvSpPr>
            <a:spLocks noGrp="1"/>
          </p:cNvSpPr>
          <p:nvPr>
            <p:ph type="title"/>
          </p:nvPr>
        </p:nvSpPr>
        <p:spPr/>
        <p:txBody>
          <a:bodyPr/>
          <a:lstStyle/>
          <a:p>
            <a:r>
              <a:rPr lang="zh-CN" altLang="en-US" dirty="0"/>
              <a:t>欧元区的繁荣和衰退</a:t>
            </a:r>
          </a:p>
        </p:txBody>
      </p:sp>
      <p:sp>
        <p:nvSpPr>
          <p:cNvPr id="3" name="内容占位符 2">
            <a:extLst>
              <a:ext uri="{FF2B5EF4-FFF2-40B4-BE49-F238E27FC236}">
                <a16:creationId xmlns:a16="http://schemas.microsoft.com/office/drawing/2014/main" id="{88F25CA7-5107-4FB6-B18D-7EDC97011D6F}"/>
              </a:ext>
            </a:extLst>
          </p:cNvPr>
          <p:cNvSpPr>
            <a:spLocks noGrp="1"/>
          </p:cNvSpPr>
          <p:nvPr>
            <p:ph idx="1"/>
          </p:nvPr>
        </p:nvSpPr>
        <p:spPr/>
        <p:txBody>
          <a:bodyPr/>
          <a:lstStyle/>
          <a:p>
            <a:r>
              <a:rPr lang="en-US" altLang="zh-CN" dirty="0"/>
              <a:t>1999</a:t>
            </a:r>
            <a:r>
              <a:rPr lang="zh-CN" altLang="en-US" dirty="0"/>
              <a:t>年欧元区成立</a:t>
            </a:r>
            <a:endParaRPr lang="en-US" altLang="zh-CN" dirty="0"/>
          </a:p>
          <a:p>
            <a:pPr lvl="1"/>
            <a:r>
              <a:rPr lang="zh-CN" altLang="en-US" dirty="0"/>
              <a:t>统一货币政策</a:t>
            </a:r>
            <a:endParaRPr lang="en-US" altLang="zh-CN" dirty="0"/>
          </a:p>
          <a:p>
            <a:pPr lvl="1"/>
            <a:r>
              <a:rPr lang="zh-CN" altLang="en-US" dirty="0"/>
              <a:t>单个货币和汇率</a:t>
            </a:r>
            <a:endParaRPr lang="en-US" altLang="zh-CN" dirty="0"/>
          </a:p>
          <a:p>
            <a:pPr lvl="1"/>
            <a:r>
              <a:rPr lang="zh-CN" altLang="en-US" dirty="0"/>
              <a:t>财政独立</a:t>
            </a:r>
            <a:endParaRPr lang="en-US" altLang="zh-CN" dirty="0"/>
          </a:p>
          <a:p>
            <a:r>
              <a:rPr lang="zh-CN" altLang="en-US" dirty="0"/>
              <a:t>南北分化</a:t>
            </a:r>
            <a:endParaRPr lang="en-US" altLang="zh-CN" dirty="0"/>
          </a:p>
          <a:p>
            <a:pPr lvl="1"/>
            <a:r>
              <a:rPr lang="zh-CN" altLang="en-US" dirty="0"/>
              <a:t>北方出口繁荣</a:t>
            </a:r>
            <a:endParaRPr lang="en-US" altLang="zh-CN" dirty="0"/>
          </a:p>
          <a:p>
            <a:pPr lvl="1"/>
            <a:r>
              <a:rPr lang="zh-CN" altLang="en-US" dirty="0"/>
              <a:t>南方赤字消费</a:t>
            </a:r>
            <a:endParaRPr lang="en-US" altLang="zh-CN" dirty="0"/>
          </a:p>
          <a:p>
            <a:pPr lvl="1"/>
            <a:endParaRPr lang="zh-CN" altLang="en-US" dirty="0"/>
          </a:p>
        </p:txBody>
      </p:sp>
    </p:spTree>
    <p:extLst>
      <p:ext uri="{BB962C8B-B14F-4D97-AF65-F5344CB8AC3E}">
        <p14:creationId xmlns:p14="http://schemas.microsoft.com/office/powerpoint/2010/main" val="1617578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FB9BAE-50B3-4A21-8572-8BA9392A85A6}"/>
              </a:ext>
            </a:extLst>
          </p:cNvPr>
          <p:cNvSpPr>
            <a:spLocks noGrp="1"/>
          </p:cNvSpPr>
          <p:nvPr>
            <p:ph type="title"/>
          </p:nvPr>
        </p:nvSpPr>
        <p:spPr/>
        <p:txBody>
          <a:bodyPr/>
          <a:lstStyle/>
          <a:p>
            <a:r>
              <a:rPr lang="zh-CN" altLang="en-US" dirty="0"/>
              <a:t>当美国大衰退发生时</a:t>
            </a:r>
          </a:p>
        </p:txBody>
      </p:sp>
      <p:pic>
        <p:nvPicPr>
          <p:cNvPr id="4098" name="Picture 2" descr="Budget Deficit and Public Debt in 2009">
            <a:extLst>
              <a:ext uri="{FF2B5EF4-FFF2-40B4-BE49-F238E27FC236}">
                <a16:creationId xmlns:a16="http://schemas.microsoft.com/office/drawing/2014/main" id="{FFC02460-AF0B-47D1-961D-9D4F4919A1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42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FCB7E-DA4E-487B-9F39-512CCE3BDD9C}"/>
              </a:ext>
            </a:extLst>
          </p:cNvPr>
          <p:cNvSpPr>
            <a:spLocks noGrp="1"/>
          </p:cNvSpPr>
          <p:nvPr>
            <p:ph type="title"/>
          </p:nvPr>
        </p:nvSpPr>
        <p:spPr/>
        <p:txBody>
          <a:bodyPr/>
          <a:lstStyle/>
          <a:p>
            <a:r>
              <a:rPr lang="zh-CN" altLang="en-US" dirty="0"/>
              <a:t>主权债危机</a:t>
            </a:r>
          </a:p>
        </p:txBody>
      </p:sp>
      <p:pic>
        <p:nvPicPr>
          <p:cNvPr id="4" name="内容占位符 3">
            <a:extLst>
              <a:ext uri="{FF2B5EF4-FFF2-40B4-BE49-F238E27FC236}">
                <a16:creationId xmlns:a16="http://schemas.microsoft.com/office/drawing/2014/main" id="{AEB8D779-FC90-4929-91D4-15C71CE5BBDC}"/>
              </a:ext>
            </a:extLst>
          </p:cNvPr>
          <p:cNvPicPr>
            <a:picLocks noGrp="1" noChangeAspect="1"/>
          </p:cNvPicPr>
          <p:nvPr>
            <p:ph idx="1"/>
          </p:nvPr>
        </p:nvPicPr>
        <p:blipFill>
          <a:blip r:embed="rId2"/>
          <a:stretch>
            <a:fillRect/>
          </a:stretch>
        </p:blipFill>
        <p:spPr>
          <a:xfrm>
            <a:off x="2597076" y="1600200"/>
            <a:ext cx="3949847" cy="4525963"/>
          </a:xfrm>
          <a:prstGeom prst="rect">
            <a:avLst/>
          </a:prstGeom>
        </p:spPr>
      </p:pic>
    </p:spTree>
    <p:extLst>
      <p:ext uri="{BB962C8B-B14F-4D97-AF65-F5344CB8AC3E}">
        <p14:creationId xmlns:p14="http://schemas.microsoft.com/office/powerpoint/2010/main" val="386657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A97676-E55B-41C2-AAC0-4FF531E54BD2}"/>
              </a:ext>
            </a:extLst>
          </p:cNvPr>
          <p:cNvSpPr>
            <a:spLocks noGrp="1"/>
          </p:cNvSpPr>
          <p:nvPr>
            <p:ph type="title"/>
          </p:nvPr>
        </p:nvSpPr>
        <p:spPr/>
        <p:txBody>
          <a:bodyPr/>
          <a:lstStyle/>
          <a:p>
            <a:r>
              <a:rPr lang="zh-CN" altLang="en-US" dirty="0"/>
              <a:t>从</a:t>
            </a:r>
            <a:r>
              <a:rPr lang="en-US" altLang="zh-CN" dirty="0"/>
              <a:t>ABS</a:t>
            </a:r>
            <a:r>
              <a:rPr lang="zh-CN" altLang="en-US" dirty="0"/>
              <a:t>到</a:t>
            </a:r>
            <a:r>
              <a:rPr lang="en-US" altLang="zh-CN" dirty="0"/>
              <a:t>CDO</a:t>
            </a:r>
            <a:r>
              <a:rPr lang="zh-CN" altLang="en-US" dirty="0"/>
              <a:t>：以次级贷为例</a:t>
            </a:r>
          </a:p>
        </p:txBody>
      </p:sp>
      <p:grpSp>
        <p:nvGrpSpPr>
          <p:cNvPr id="4" name="Group 18">
            <a:extLst>
              <a:ext uri="{FF2B5EF4-FFF2-40B4-BE49-F238E27FC236}">
                <a16:creationId xmlns:a16="http://schemas.microsoft.com/office/drawing/2014/main" id="{2E28C3DA-9AE9-4456-9A13-648A6D6693C9}"/>
              </a:ext>
            </a:extLst>
          </p:cNvPr>
          <p:cNvGrpSpPr>
            <a:grpSpLocks/>
          </p:cNvGrpSpPr>
          <p:nvPr/>
        </p:nvGrpSpPr>
        <p:grpSpPr bwMode="auto">
          <a:xfrm>
            <a:off x="971600" y="2657904"/>
            <a:ext cx="7391400" cy="2442562"/>
            <a:chOff x="291687" y="2207556"/>
            <a:chExt cx="8663324" cy="2916443"/>
          </a:xfrm>
        </p:grpSpPr>
        <p:sp>
          <p:nvSpPr>
            <p:cNvPr id="5" name="Rectangle 3">
              <a:extLst>
                <a:ext uri="{FF2B5EF4-FFF2-40B4-BE49-F238E27FC236}">
                  <a16:creationId xmlns:a16="http://schemas.microsoft.com/office/drawing/2014/main" id="{4E3CC939-F16C-4EAD-8339-48516DD83FB5}"/>
                </a:ext>
              </a:extLst>
            </p:cNvPr>
            <p:cNvSpPr>
              <a:spLocks noChangeArrowheads="1"/>
            </p:cNvSpPr>
            <p:nvPr/>
          </p:nvSpPr>
          <p:spPr bwMode="auto">
            <a:xfrm>
              <a:off x="291687" y="2207556"/>
              <a:ext cx="2189576" cy="552044"/>
            </a:xfrm>
            <a:prstGeom prst="rect">
              <a:avLst/>
            </a:prstGeom>
            <a:solidFill>
              <a:schemeClr val="bg1"/>
            </a:solidFill>
            <a:ln w="12700" algn="ctr">
              <a:solidFill>
                <a:schemeClr val="tx1"/>
              </a:solidFill>
              <a:round/>
              <a:headEnd type="none" w="sm" len="sm"/>
              <a:tailEnd type="none" w="sm" len="sm"/>
            </a:ln>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a:latin typeface="Calibri" panose="020F0502020204030204" pitchFamily="34" charset="0"/>
                  <a:ea typeface="宋体" panose="02010600030101010101" pitchFamily="2" charset="-122"/>
                </a:rPr>
                <a:t>Subprime Mortgage  Portfolio</a:t>
              </a:r>
            </a:p>
          </p:txBody>
        </p:sp>
        <p:sp>
          <p:nvSpPr>
            <p:cNvPr id="6" name="Rectangle 4">
              <a:extLst>
                <a:ext uri="{FF2B5EF4-FFF2-40B4-BE49-F238E27FC236}">
                  <a16:creationId xmlns:a16="http://schemas.microsoft.com/office/drawing/2014/main" id="{D2531EF7-7300-41BF-B79B-E8BEC1280DC9}"/>
                </a:ext>
              </a:extLst>
            </p:cNvPr>
            <p:cNvSpPr>
              <a:spLocks noChangeArrowheads="1"/>
            </p:cNvSpPr>
            <p:nvPr/>
          </p:nvSpPr>
          <p:spPr bwMode="auto">
            <a:xfrm>
              <a:off x="2743200" y="2362200"/>
              <a:ext cx="1664061" cy="551999"/>
            </a:xfrm>
            <a:prstGeom prst="rect">
              <a:avLst/>
            </a:prstGeom>
            <a:solidFill>
              <a:schemeClr val="bg1"/>
            </a:solidFill>
            <a:ln w="12700" algn="ctr">
              <a:solidFill>
                <a:schemeClr val="tx1"/>
              </a:solidFill>
              <a:round/>
              <a:headEnd type="none" w="sm" len="sm"/>
              <a:tailEnd type="none" w="sm" len="sm"/>
            </a:ln>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dirty="0">
                  <a:latin typeface="Calibri" panose="020F0502020204030204" pitchFamily="34" charset="0"/>
                  <a:ea typeface="宋体" panose="02010600030101010101" pitchFamily="2" charset="-122"/>
                </a:rPr>
                <a:t>Equity Tranche (5%)</a:t>
              </a:r>
            </a:p>
            <a:p>
              <a:pPr eaLnBrk="1" hangingPunct="1"/>
              <a:r>
                <a:rPr lang="en-US" altLang="zh-CN" sz="1200" dirty="0">
                  <a:solidFill>
                    <a:srgbClr val="FF0000"/>
                  </a:solidFill>
                  <a:latin typeface="Calibri" panose="020F0502020204030204" pitchFamily="34" charset="0"/>
                  <a:ea typeface="宋体" panose="02010600030101010101" pitchFamily="2" charset="-122"/>
                </a:rPr>
                <a:t>Not Rated</a:t>
              </a:r>
            </a:p>
          </p:txBody>
        </p:sp>
        <p:sp>
          <p:nvSpPr>
            <p:cNvPr id="7" name="Rectangle 5">
              <a:extLst>
                <a:ext uri="{FF2B5EF4-FFF2-40B4-BE49-F238E27FC236}">
                  <a16:creationId xmlns:a16="http://schemas.microsoft.com/office/drawing/2014/main" id="{372435B7-AD9D-4BD5-8B9A-4AE2E68067B9}"/>
                </a:ext>
              </a:extLst>
            </p:cNvPr>
            <p:cNvSpPr>
              <a:spLocks noChangeArrowheads="1"/>
            </p:cNvSpPr>
            <p:nvPr/>
          </p:nvSpPr>
          <p:spPr bwMode="auto">
            <a:xfrm>
              <a:off x="2743200" y="3200400"/>
              <a:ext cx="2129791" cy="551999"/>
            </a:xfrm>
            <a:prstGeom prst="rect">
              <a:avLst/>
            </a:prstGeom>
            <a:solidFill>
              <a:schemeClr val="bg1"/>
            </a:solidFill>
            <a:ln w="12700" algn="ctr">
              <a:solidFill>
                <a:schemeClr val="tx1"/>
              </a:solidFill>
              <a:round/>
              <a:headEnd type="none" w="sm" len="sm"/>
              <a:tailEnd type="none" w="sm" len="sm"/>
            </a:ln>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dirty="0">
                  <a:latin typeface="Calibri" panose="020F0502020204030204" pitchFamily="34" charset="0"/>
                  <a:ea typeface="宋体" panose="02010600030101010101" pitchFamily="2" charset="-122"/>
                </a:rPr>
                <a:t>Mezzanine Tranche  (20%)</a:t>
              </a:r>
            </a:p>
            <a:p>
              <a:pPr eaLnBrk="1" hangingPunct="1"/>
              <a:r>
                <a:rPr lang="en-US" altLang="zh-CN" sz="1200" dirty="0">
                  <a:solidFill>
                    <a:srgbClr val="FF0000"/>
                  </a:solidFill>
                  <a:latin typeface="Calibri" panose="020F0502020204030204" pitchFamily="34" charset="0"/>
                  <a:ea typeface="宋体" panose="02010600030101010101" pitchFamily="2" charset="-122"/>
                </a:rPr>
                <a:t>BBB</a:t>
              </a:r>
            </a:p>
          </p:txBody>
        </p:sp>
        <p:sp>
          <p:nvSpPr>
            <p:cNvPr id="8" name="Rectangle 6">
              <a:extLst>
                <a:ext uri="{FF2B5EF4-FFF2-40B4-BE49-F238E27FC236}">
                  <a16:creationId xmlns:a16="http://schemas.microsoft.com/office/drawing/2014/main" id="{FC07099B-FFDE-454D-88A9-427ADE4CB6D5}"/>
                </a:ext>
              </a:extLst>
            </p:cNvPr>
            <p:cNvSpPr>
              <a:spLocks noChangeArrowheads="1"/>
            </p:cNvSpPr>
            <p:nvPr/>
          </p:nvSpPr>
          <p:spPr bwMode="auto">
            <a:xfrm>
              <a:off x="2743200" y="4114800"/>
              <a:ext cx="2230346" cy="551999"/>
            </a:xfrm>
            <a:prstGeom prst="rect">
              <a:avLst/>
            </a:prstGeom>
            <a:solidFill>
              <a:schemeClr val="bg1"/>
            </a:solidFill>
            <a:ln w="12700" algn="ctr">
              <a:solidFill>
                <a:schemeClr val="tx1"/>
              </a:solidFill>
              <a:round/>
              <a:headEnd type="none" w="sm" len="sm"/>
              <a:tailEnd type="none" w="sm" len="sm"/>
            </a:ln>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dirty="0">
                  <a:latin typeface="Calibri" panose="020F0502020204030204" pitchFamily="34" charset="0"/>
                  <a:ea typeface="宋体" panose="02010600030101010101" pitchFamily="2" charset="-122"/>
                </a:rPr>
                <a:t>Super Senior Tranche (75%)</a:t>
              </a:r>
            </a:p>
            <a:p>
              <a:pPr eaLnBrk="1" hangingPunct="1"/>
              <a:r>
                <a:rPr lang="en-US" altLang="zh-CN" sz="1200" dirty="0">
                  <a:solidFill>
                    <a:srgbClr val="FF0000"/>
                  </a:solidFill>
                  <a:latin typeface="Calibri" panose="020F0502020204030204" pitchFamily="34" charset="0"/>
                  <a:ea typeface="宋体" panose="02010600030101010101" pitchFamily="2" charset="-122"/>
                </a:rPr>
                <a:t>AAA</a:t>
              </a:r>
            </a:p>
          </p:txBody>
        </p:sp>
        <p:sp>
          <p:nvSpPr>
            <p:cNvPr id="9" name="Rectangle 7">
              <a:extLst>
                <a:ext uri="{FF2B5EF4-FFF2-40B4-BE49-F238E27FC236}">
                  <a16:creationId xmlns:a16="http://schemas.microsoft.com/office/drawing/2014/main" id="{72A9B447-F214-4F5D-BB92-AC257F34B5AF}"/>
                </a:ext>
              </a:extLst>
            </p:cNvPr>
            <p:cNvSpPr>
              <a:spLocks noChangeArrowheads="1"/>
            </p:cNvSpPr>
            <p:nvPr/>
          </p:nvSpPr>
          <p:spPr bwMode="auto">
            <a:xfrm>
              <a:off x="6781800" y="2971800"/>
              <a:ext cx="1576388" cy="277813"/>
            </a:xfrm>
            <a:prstGeom prst="rect">
              <a:avLst/>
            </a:prstGeom>
            <a:solidFill>
              <a:schemeClr val="bg1"/>
            </a:solidFill>
            <a:ln w="12700" algn="ctr">
              <a:solidFill>
                <a:schemeClr val="tx1"/>
              </a:solidFill>
              <a:round/>
              <a:headEnd type="none" w="sm" len="sm"/>
              <a:tailEnd type="none" w="sm" len="sm"/>
            </a:ln>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a:latin typeface="Calibri" panose="020F0502020204030204" pitchFamily="34" charset="0"/>
                  <a:ea typeface="宋体" panose="02010600030101010101" pitchFamily="2" charset="-122"/>
                </a:rPr>
                <a:t>Equity Tranche (5%)</a:t>
              </a:r>
            </a:p>
          </p:txBody>
        </p:sp>
        <p:sp>
          <p:nvSpPr>
            <p:cNvPr id="10" name="Rectangle 8">
              <a:extLst>
                <a:ext uri="{FF2B5EF4-FFF2-40B4-BE49-F238E27FC236}">
                  <a16:creationId xmlns:a16="http://schemas.microsoft.com/office/drawing/2014/main" id="{140ADB0D-35F1-4B66-A957-F5AE324E969A}"/>
                </a:ext>
              </a:extLst>
            </p:cNvPr>
            <p:cNvSpPr>
              <a:spLocks noChangeArrowheads="1"/>
            </p:cNvSpPr>
            <p:nvPr/>
          </p:nvSpPr>
          <p:spPr bwMode="auto">
            <a:xfrm>
              <a:off x="6781801" y="3657600"/>
              <a:ext cx="1600200" cy="551999"/>
            </a:xfrm>
            <a:prstGeom prst="rect">
              <a:avLst/>
            </a:prstGeom>
            <a:solidFill>
              <a:schemeClr val="bg1"/>
            </a:solidFill>
            <a:ln w="12700" algn="ctr">
              <a:solidFill>
                <a:schemeClr val="tx1"/>
              </a:solidFill>
              <a:round/>
              <a:headEnd type="none" w="sm" len="sm"/>
              <a:tailEnd type="none" w="sm" len="sm"/>
            </a:ln>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dirty="0">
                  <a:latin typeface="Calibri" panose="020F0502020204030204" pitchFamily="34" charset="0"/>
                  <a:ea typeface="宋体" panose="02010600030101010101" pitchFamily="2" charset="-122"/>
                </a:rPr>
                <a:t>Mezzanine Tranche (15%) </a:t>
              </a:r>
              <a:r>
                <a:rPr lang="en-US" altLang="zh-CN" sz="1200" dirty="0">
                  <a:solidFill>
                    <a:srgbClr val="FF0000"/>
                  </a:solidFill>
                  <a:latin typeface="Calibri" panose="020F0502020204030204" pitchFamily="34" charset="0"/>
                  <a:ea typeface="宋体" panose="02010600030101010101" pitchFamily="2" charset="-122"/>
                </a:rPr>
                <a:t>BBB</a:t>
              </a:r>
            </a:p>
          </p:txBody>
        </p:sp>
        <p:sp>
          <p:nvSpPr>
            <p:cNvPr id="11" name="Rectangle 9">
              <a:extLst>
                <a:ext uri="{FF2B5EF4-FFF2-40B4-BE49-F238E27FC236}">
                  <a16:creationId xmlns:a16="http://schemas.microsoft.com/office/drawing/2014/main" id="{C80745D6-DA5A-4EBF-8EC2-C3F2877F0E01}"/>
                </a:ext>
              </a:extLst>
            </p:cNvPr>
            <p:cNvSpPr>
              <a:spLocks noChangeArrowheads="1"/>
            </p:cNvSpPr>
            <p:nvPr/>
          </p:nvSpPr>
          <p:spPr bwMode="auto">
            <a:xfrm>
              <a:off x="6781799" y="4572000"/>
              <a:ext cx="2173212" cy="551999"/>
            </a:xfrm>
            <a:prstGeom prst="rect">
              <a:avLst/>
            </a:prstGeom>
            <a:solidFill>
              <a:schemeClr val="bg1"/>
            </a:solidFill>
            <a:ln w="12700" algn="ctr">
              <a:solidFill>
                <a:schemeClr val="tx1"/>
              </a:solidFill>
              <a:round/>
              <a:headEnd type="none" w="sm" len="sm"/>
              <a:tailEnd type="none" w="sm" len="sm"/>
            </a:ln>
          </p:spPr>
          <p:txBody>
            <a:bodyPr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dirty="0">
                  <a:latin typeface="Calibri" panose="020F0502020204030204" pitchFamily="34" charset="0"/>
                  <a:ea typeface="宋体" panose="02010600030101010101" pitchFamily="2" charset="-122"/>
                </a:rPr>
                <a:t>Super Senior Tranche (80%)</a:t>
              </a:r>
            </a:p>
            <a:p>
              <a:pPr eaLnBrk="1" hangingPunct="1"/>
              <a:r>
                <a:rPr lang="en-US" altLang="zh-CN" sz="1200" dirty="0">
                  <a:solidFill>
                    <a:srgbClr val="FF0000"/>
                  </a:solidFill>
                  <a:latin typeface="Calibri" panose="020F0502020204030204" pitchFamily="34" charset="0"/>
                  <a:ea typeface="宋体" panose="02010600030101010101" pitchFamily="2" charset="-122"/>
                </a:rPr>
                <a:t>AAA</a:t>
              </a:r>
            </a:p>
          </p:txBody>
        </p:sp>
        <p:cxnSp>
          <p:nvCxnSpPr>
            <p:cNvPr id="12" name="Straight Arrow Connector 11">
              <a:extLst>
                <a:ext uri="{FF2B5EF4-FFF2-40B4-BE49-F238E27FC236}">
                  <a16:creationId xmlns:a16="http://schemas.microsoft.com/office/drawing/2014/main" id="{387789C3-9ED8-454E-AB26-A816F659451E}"/>
                </a:ext>
              </a:extLst>
            </p:cNvPr>
            <p:cNvCxnSpPr>
              <a:cxnSpLocks noChangeShapeType="1"/>
              <a:stCxn id="5" idx="3"/>
            </p:cNvCxnSpPr>
            <p:nvPr/>
          </p:nvCxnSpPr>
          <p:spPr bwMode="auto">
            <a:xfrm flipV="1">
              <a:off x="2481263" y="2438401"/>
              <a:ext cx="261937" cy="4517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3" name="Straight Arrow Connector 13">
              <a:extLst>
                <a:ext uri="{FF2B5EF4-FFF2-40B4-BE49-F238E27FC236}">
                  <a16:creationId xmlns:a16="http://schemas.microsoft.com/office/drawing/2014/main" id="{59F2F54D-D3C7-4375-A99C-6F0B9C81AC66}"/>
                </a:ext>
              </a:extLst>
            </p:cNvPr>
            <p:cNvCxnSpPr>
              <a:cxnSpLocks noChangeShapeType="1"/>
              <a:stCxn id="5" idx="3"/>
              <a:endCxn id="7" idx="1"/>
            </p:cNvCxnSpPr>
            <p:nvPr/>
          </p:nvCxnSpPr>
          <p:spPr bwMode="auto">
            <a:xfrm>
              <a:off x="2481263" y="2483579"/>
              <a:ext cx="261937" cy="992821"/>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4" name="Straight Arrow Connector 15">
              <a:extLst>
                <a:ext uri="{FF2B5EF4-FFF2-40B4-BE49-F238E27FC236}">
                  <a16:creationId xmlns:a16="http://schemas.microsoft.com/office/drawing/2014/main" id="{397C5D3C-3399-4CB7-AADA-F7D6A75A126B}"/>
                </a:ext>
              </a:extLst>
            </p:cNvPr>
            <p:cNvCxnSpPr>
              <a:cxnSpLocks noChangeShapeType="1"/>
              <a:stCxn id="5" idx="3"/>
              <a:endCxn id="8" idx="1"/>
            </p:cNvCxnSpPr>
            <p:nvPr/>
          </p:nvCxnSpPr>
          <p:spPr bwMode="auto">
            <a:xfrm>
              <a:off x="2481263" y="2483579"/>
              <a:ext cx="261937" cy="1907222"/>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5" name="Straight Arrow Connector 17">
              <a:extLst>
                <a:ext uri="{FF2B5EF4-FFF2-40B4-BE49-F238E27FC236}">
                  <a16:creationId xmlns:a16="http://schemas.microsoft.com/office/drawing/2014/main" id="{30F7B7A1-7FB8-4A4B-99B2-E1615700637E}"/>
                </a:ext>
              </a:extLst>
            </p:cNvPr>
            <p:cNvCxnSpPr>
              <a:cxnSpLocks noChangeShapeType="1"/>
              <a:stCxn id="7" idx="3"/>
              <a:endCxn id="9" idx="1"/>
            </p:cNvCxnSpPr>
            <p:nvPr/>
          </p:nvCxnSpPr>
          <p:spPr bwMode="auto">
            <a:xfrm flipV="1">
              <a:off x="4872991" y="3110706"/>
              <a:ext cx="1908810" cy="365694"/>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6" name="Straight Arrow Connector 19">
              <a:extLst>
                <a:ext uri="{FF2B5EF4-FFF2-40B4-BE49-F238E27FC236}">
                  <a16:creationId xmlns:a16="http://schemas.microsoft.com/office/drawing/2014/main" id="{C02A95FB-3141-455D-BAC6-2EA04629474E}"/>
                </a:ext>
              </a:extLst>
            </p:cNvPr>
            <p:cNvCxnSpPr>
              <a:cxnSpLocks noChangeShapeType="1"/>
              <a:stCxn id="7" idx="3"/>
              <a:endCxn id="10" idx="1"/>
            </p:cNvCxnSpPr>
            <p:nvPr/>
          </p:nvCxnSpPr>
          <p:spPr bwMode="auto">
            <a:xfrm>
              <a:off x="4872991" y="3476400"/>
              <a:ext cx="1908810" cy="457199"/>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7" name="Straight Arrow Connector 21">
              <a:extLst>
                <a:ext uri="{FF2B5EF4-FFF2-40B4-BE49-F238E27FC236}">
                  <a16:creationId xmlns:a16="http://schemas.microsoft.com/office/drawing/2014/main" id="{5C464C28-EDE3-416E-B243-BA41A8C840E4}"/>
                </a:ext>
              </a:extLst>
            </p:cNvPr>
            <p:cNvCxnSpPr>
              <a:cxnSpLocks noChangeShapeType="1"/>
              <a:stCxn id="7" idx="3"/>
              <a:endCxn id="11" idx="1"/>
            </p:cNvCxnSpPr>
            <p:nvPr/>
          </p:nvCxnSpPr>
          <p:spPr bwMode="auto">
            <a:xfrm>
              <a:off x="4872991" y="3476400"/>
              <a:ext cx="1908809" cy="1371600"/>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8A47A83E-AD80-462B-8556-624F1A6F5E08}"/>
                </a:ext>
              </a:extLst>
            </p:cNvPr>
            <p:cNvSpPr txBox="1">
              <a:spLocks noChangeArrowheads="1"/>
            </p:cNvSpPr>
            <p:nvPr/>
          </p:nvSpPr>
          <p:spPr bwMode="auto">
            <a:xfrm>
              <a:off x="5283994" y="2848311"/>
              <a:ext cx="2286000" cy="36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400" dirty="0">
                  <a:latin typeface="Calibri" panose="020F0502020204030204" pitchFamily="34" charset="0"/>
                  <a:ea typeface="宋体" panose="02010600030101010101" pitchFamily="2" charset="-122"/>
                </a:rPr>
                <a:t>repackage</a:t>
              </a:r>
            </a:p>
          </p:txBody>
        </p:sp>
      </p:grpSp>
      <p:sp>
        <p:nvSpPr>
          <p:cNvPr id="3" name="文本框 2">
            <a:extLst>
              <a:ext uri="{FF2B5EF4-FFF2-40B4-BE49-F238E27FC236}">
                <a16:creationId xmlns:a16="http://schemas.microsoft.com/office/drawing/2014/main" id="{087D205C-3686-4E07-B53F-7EEB206A3384}"/>
              </a:ext>
            </a:extLst>
          </p:cNvPr>
          <p:cNvSpPr txBox="1"/>
          <p:nvPr/>
        </p:nvSpPr>
        <p:spPr>
          <a:xfrm>
            <a:off x="3063189" y="1988840"/>
            <a:ext cx="1508811" cy="369332"/>
          </a:xfrm>
          <a:prstGeom prst="rect">
            <a:avLst/>
          </a:prstGeom>
          <a:noFill/>
        </p:spPr>
        <p:txBody>
          <a:bodyPr wrap="square" rtlCol="0">
            <a:spAutoFit/>
          </a:bodyPr>
          <a:lstStyle/>
          <a:p>
            <a:r>
              <a:rPr lang="en-US" altLang="zh-CN" dirty="0"/>
              <a:t>ABS</a:t>
            </a:r>
            <a:endParaRPr lang="zh-CN" altLang="en-US" dirty="0"/>
          </a:p>
        </p:txBody>
      </p:sp>
      <p:sp>
        <p:nvSpPr>
          <p:cNvPr id="19" name="文本框 18">
            <a:extLst>
              <a:ext uri="{FF2B5EF4-FFF2-40B4-BE49-F238E27FC236}">
                <a16:creationId xmlns:a16="http://schemas.microsoft.com/office/drawing/2014/main" id="{BEE82618-1E70-46F9-9FB2-2990FB9F298B}"/>
              </a:ext>
            </a:extLst>
          </p:cNvPr>
          <p:cNvSpPr txBox="1"/>
          <p:nvPr/>
        </p:nvSpPr>
        <p:spPr>
          <a:xfrm>
            <a:off x="6508853" y="1988840"/>
            <a:ext cx="1508811" cy="369332"/>
          </a:xfrm>
          <a:prstGeom prst="rect">
            <a:avLst/>
          </a:prstGeom>
          <a:noFill/>
        </p:spPr>
        <p:txBody>
          <a:bodyPr wrap="square" rtlCol="0">
            <a:spAutoFit/>
          </a:bodyPr>
          <a:lstStyle/>
          <a:p>
            <a:r>
              <a:rPr lang="en-US" altLang="zh-CN" dirty="0"/>
              <a:t>ABS CDO</a:t>
            </a:r>
            <a:endParaRPr lang="zh-CN" altLang="en-US" dirty="0"/>
          </a:p>
        </p:txBody>
      </p:sp>
    </p:spTree>
    <p:extLst>
      <p:ext uri="{BB962C8B-B14F-4D97-AF65-F5344CB8AC3E}">
        <p14:creationId xmlns:p14="http://schemas.microsoft.com/office/powerpoint/2010/main" val="1664397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040750-A151-4DC9-B9C2-7BFCC5C6227B}"/>
              </a:ext>
            </a:extLst>
          </p:cNvPr>
          <p:cNvSpPr>
            <a:spLocks noGrp="1"/>
          </p:cNvSpPr>
          <p:nvPr>
            <p:ph type="title"/>
          </p:nvPr>
        </p:nvSpPr>
        <p:spPr/>
        <p:txBody>
          <a:bodyPr/>
          <a:lstStyle/>
          <a:p>
            <a:r>
              <a:rPr lang="zh-CN" altLang="en-US" dirty="0"/>
              <a:t>中国</a:t>
            </a:r>
          </a:p>
        </p:txBody>
      </p:sp>
      <p:sp>
        <p:nvSpPr>
          <p:cNvPr id="3" name="内容占位符 2">
            <a:extLst>
              <a:ext uri="{FF2B5EF4-FFF2-40B4-BE49-F238E27FC236}">
                <a16:creationId xmlns:a16="http://schemas.microsoft.com/office/drawing/2014/main" id="{5353DEB6-8EF4-4729-956E-1DB6F744A23A}"/>
              </a:ext>
            </a:extLst>
          </p:cNvPr>
          <p:cNvSpPr>
            <a:spLocks noGrp="1"/>
          </p:cNvSpPr>
          <p:nvPr>
            <p:ph sz="half" idx="1"/>
          </p:nvPr>
        </p:nvSpPr>
        <p:spPr>
          <a:xfrm>
            <a:off x="457200" y="1600200"/>
            <a:ext cx="3106688" cy="4525963"/>
          </a:xfrm>
        </p:spPr>
        <p:txBody>
          <a:bodyPr/>
          <a:lstStyle/>
          <a:p>
            <a:r>
              <a:rPr lang="en-US" altLang="zh-CN" dirty="0"/>
              <a:t>2001</a:t>
            </a:r>
            <a:r>
              <a:rPr lang="zh-CN" altLang="en-US" dirty="0"/>
              <a:t>年加入</a:t>
            </a:r>
            <a:r>
              <a:rPr lang="en-US" altLang="zh-CN" dirty="0"/>
              <a:t>WTO</a:t>
            </a:r>
            <a:r>
              <a:rPr lang="zh-CN" altLang="en-US" dirty="0"/>
              <a:t>，经济高速增长。</a:t>
            </a:r>
            <a:endParaRPr lang="en-US" altLang="zh-CN" dirty="0"/>
          </a:p>
          <a:p>
            <a:r>
              <a:rPr lang="zh-CN" altLang="en-US" dirty="0"/>
              <a:t>过于依赖出口和投资。</a:t>
            </a:r>
            <a:endParaRPr lang="en-US" altLang="zh-CN" dirty="0"/>
          </a:p>
          <a:p>
            <a:endParaRPr lang="en-US" altLang="zh-CN" dirty="0"/>
          </a:p>
          <a:p>
            <a:endParaRPr lang="en-US" altLang="zh-CN" dirty="0"/>
          </a:p>
        </p:txBody>
      </p:sp>
      <p:graphicFrame>
        <p:nvGraphicFramePr>
          <p:cNvPr id="5" name="内容占位符 4">
            <a:extLst>
              <a:ext uri="{FF2B5EF4-FFF2-40B4-BE49-F238E27FC236}">
                <a16:creationId xmlns:a16="http://schemas.microsoft.com/office/drawing/2014/main" id="{681DCBC4-74D3-40DC-8254-959ADB399C1D}"/>
              </a:ext>
            </a:extLst>
          </p:cNvPr>
          <p:cNvGraphicFramePr>
            <a:graphicFrameLocks noGrp="1"/>
          </p:cNvGraphicFramePr>
          <p:nvPr>
            <p:ph sz="half" idx="2"/>
            <p:extLst>
              <p:ext uri="{D42A27DB-BD31-4B8C-83A1-F6EECF244321}">
                <p14:modId xmlns:p14="http://schemas.microsoft.com/office/powerpoint/2010/main" val="1068898246"/>
              </p:ext>
            </p:extLst>
          </p:nvPr>
        </p:nvGraphicFramePr>
        <p:xfrm>
          <a:off x="3563888" y="2132856"/>
          <a:ext cx="5338936" cy="3561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2438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9887CC-18F3-4A85-9895-794393B1BD66}"/>
              </a:ext>
            </a:extLst>
          </p:cNvPr>
          <p:cNvSpPr>
            <a:spLocks noGrp="1"/>
          </p:cNvSpPr>
          <p:nvPr>
            <p:ph type="title"/>
          </p:nvPr>
        </p:nvSpPr>
        <p:spPr/>
        <p:txBody>
          <a:bodyPr/>
          <a:lstStyle/>
          <a:p>
            <a:r>
              <a:rPr lang="en-US" altLang="zh-CN" dirty="0"/>
              <a:t>A</a:t>
            </a:r>
            <a:r>
              <a:rPr lang="zh-CN" altLang="en-US" dirty="0"/>
              <a:t>股大牛市</a:t>
            </a:r>
          </a:p>
        </p:txBody>
      </p:sp>
      <p:graphicFrame>
        <p:nvGraphicFramePr>
          <p:cNvPr id="4" name="内容占位符 3">
            <a:extLst>
              <a:ext uri="{FF2B5EF4-FFF2-40B4-BE49-F238E27FC236}">
                <a16:creationId xmlns:a16="http://schemas.microsoft.com/office/drawing/2014/main" id="{2CAE3B96-E181-4B28-B76A-00DA01497635}"/>
              </a:ext>
            </a:extLst>
          </p:cNvPr>
          <p:cNvGraphicFramePr>
            <a:graphicFrameLocks noGrp="1"/>
          </p:cNvGraphicFramePr>
          <p:nvPr>
            <p:ph idx="1"/>
            <p:extLst>
              <p:ext uri="{D42A27DB-BD31-4B8C-83A1-F6EECF244321}">
                <p14:modId xmlns:p14="http://schemas.microsoft.com/office/powerpoint/2010/main" val="8421610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接箭头连接符 5">
            <a:extLst>
              <a:ext uri="{FF2B5EF4-FFF2-40B4-BE49-F238E27FC236}">
                <a16:creationId xmlns:a16="http://schemas.microsoft.com/office/drawing/2014/main" id="{76DBF333-D3EA-4F72-B32A-ADCE9E929BA2}"/>
              </a:ext>
            </a:extLst>
          </p:cNvPr>
          <p:cNvCxnSpPr>
            <a:cxnSpLocks/>
          </p:cNvCxnSpPr>
          <p:nvPr/>
        </p:nvCxnSpPr>
        <p:spPr>
          <a:xfrm flipH="1" flipV="1">
            <a:off x="7668344" y="4869160"/>
            <a:ext cx="21602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9780D442-AD9D-4C4E-91B9-5F1158B096E4}"/>
              </a:ext>
            </a:extLst>
          </p:cNvPr>
          <p:cNvCxnSpPr/>
          <p:nvPr/>
        </p:nvCxnSpPr>
        <p:spPr>
          <a:xfrm flipH="1">
            <a:off x="6876256" y="2204864"/>
            <a:ext cx="144016"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7055AC20-E54D-4B0D-97F0-688F216D321C}"/>
              </a:ext>
            </a:extLst>
          </p:cNvPr>
          <p:cNvSpPr txBox="1"/>
          <p:nvPr/>
        </p:nvSpPr>
        <p:spPr>
          <a:xfrm>
            <a:off x="6588224" y="1916832"/>
            <a:ext cx="1080120" cy="261610"/>
          </a:xfrm>
          <a:prstGeom prst="rect">
            <a:avLst/>
          </a:prstGeom>
          <a:noFill/>
        </p:spPr>
        <p:txBody>
          <a:bodyPr wrap="square" rtlCol="0">
            <a:spAutoFit/>
          </a:bodyPr>
          <a:lstStyle/>
          <a:p>
            <a:r>
              <a:rPr lang="en-US" altLang="zh-CN" sz="1100" dirty="0"/>
              <a:t>2007.10.16</a:t>
            </a:r>
            <a:endParaRPr lang="zh-CN" altLang="en-US" sz="1100" dirty="0"/>
          </a:p>
        </p:txBody>
      </p:sp>
      <p:cxnSp>
        <p:nvCxnSpPr>
          <p:cNvPr id="12" name="直接箭头连接符 11">
            <a:extLst>
              <a:ext uri="{FF2B5EF4-FFF2-40B4-BE49-F238E27FC236}">
                <a16:creationId xmlns:a16="http://schemas.microsoft.com/office/drawing/2014/main" id="{9027B14E-ACAF-4887-A25C-7C9743AF7AAE}"/>
              </a:ext>
            </a:extLst>
          </p:cNvPr>
          <p:cNvCxnSpPr/>
          <p:nvPr/>
        </p:nvCxnSpPr>
        <p:spPr>
          <a:xfrm>
            <a:off x="6156176" y="3212976"/>
            <a:ext cx="43204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F950CD77-419E-490B-9E51-6AE5256404D6}"/>
              </a:ext>
            </a:extLst>
          </p:cNvPr>
          <p:cNvSpPr txBox="1"/>
          <p:nvPr/>
        </p:nvSpPr>
        <p:spPr>
          <a:xfrm>
            <a:off x="5724128" y="2990890"/>
            <a:ext cx="864096" cy="261610"/>
          </a:xfrm>
          <a:prstGeom prst="rect">
            <a:avLst/>
          </a:prstGeom>
          <a:noFill/>
        </p:spPr>
        <p:txBody>
          <a:bodyPr wrap="square" rtlCol="0">
            <a:spAutoFit/>
          </a:bodyPr>
          <a:lstStyle/>
          <a:p>
            <a:r>
              <a:rPr lang="en-US" altLang="zh-CN" sz="1100" dirty="0"/>
              <a:t>2007.5.30</a:t>
            </a:r>
            <a:endParaRPr lang="zh-CN" altLang="en-US" sz="1100" dirty="0"/>
          </a:p>
        </p:txBody>
      </p:sp>
    </p:spTree>
    <p:extLst>
      <p:ext uri="{BB962C8B-B14F-4D97-AF65-F5344CB8AC3E}">
        <p14:creationId xmlns:p14="http://schemas.microsoft.com/office/powerpoint/2010/main" val="518279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a:t>
            </a:r>
            <a:r>
              <a:rPr lang="en-US" altLang="zh-CN" dirty="0"/>
              <a:t>2008-2009</a:t>
            </a:r>
            <a:r>
              <a:rPr lang="zh-CN" altLang="en-US" dirty="0"/>
              <a:t>的减速</a:t>
            </a:r>
          </a:p>
        </p:txBody>
      </p:sp>
      <p:graphicFrame>
        <p:nvGraphicFramePr>
          <p:cNvPr id="7" name="内容占位符 6"/>
          <p:cNvGraphicFramePr>
            <a:graphicFrameLocks noGrp="1"/>
          </p:cNvGraphicFramePr>
          <p:nvPr>
            <p:ph idx="1"/>
            <p:extLst/>
          </p:nvPr>
        </p:nvGraphicFramePr>
        <p:xfrm>
          <a:off x="1619672" y="1772812"/>
          <a:ext cx="5904656" cy="3816429"/>
        </p:xfrm>
        <a:graphic>
          <a:graphicData uri="http://schemas.openxmlformats.org/drawingml/2006/table">
            <a:tbl>
              <a:tblPr firstRow="1" firstCol="1" bandRow="1">
                <a:tableStyleId>{5C22544A-7EE6-4342-B048-85BDC9FD1C3A}</a:tableStyleId>
              </a:tblPr>
              <a:tblGrid>
                <a:gridCol w="1305688">
                  <a:extLst>
                    <a:ext uri="{9D8B030D-6E8A-4147-A177-3AD203B41FA5}">
                      <a16:colId xmlns:a16="http://schemas.microsoft.com/office/drawing/2014/main" val="20000"/>
                    </a:ext>
                  </a:extLst>
                </a:gridCol>
                <a:gridCol w="1990497">
                  <a:extLst>
                    <a:ext uri="{9D8B030D-6E8A-4147-A177-3AD203B41FA5}">
                      <a16:colId xmlns:a16="http://schemas.microsoft.com/office/drawing/2014/main" val="20001"/>
                    </a:ext>
                  </a:extLst>
                </a:gridCol>
                <a:gridCol w="2608471">
                  <a:extLst>
                    <a:ext uri="{9D8B030D-6E8A-4147-A177-3AD203B41FA5}">
                      <a16:colId xmlns:a16="http://schemas.microsoft.com/office/drawing/2014/main" val="20002"/>
                    </a:ext>
                  </a:extLst>
                </a:gridCol>
              </a:tblGrid>
              <a:tr h="763285">
                <a:tc>
                  <a:txBody>
                    <a:bodyPr/>
                    <a:lstStyle/>
                    <a:p>
                      <a:pPr algn="just">
                        <a:spcAft>
                          <a:spcPts val="0"/>
                        </a:spcAft>
                      </a:pPr>
                      <a:r>
                        <a:rPr lang="en-US" sz="1800" kern="100" dirty="0">
                          <a:effectLst/>
                        </a:rPr>
                        <a:t>Quarter</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rPr>
                        <a:t>RGDP</a:t>
                      </a:r>
                      <a:endParaRPr lang="zh-CN" sz="1800" kern="100" dirty="0">
                        <a:effectLst/>
                      </a:endParaRPr>
                    </a:p>
                    <a:p>
                      <a:pPr algn="ctr">
                        <a:spcAft>
                          <a:spcPts val="0"/>
                        </a:spcAft>
                      </a:pPr>
                      <a:r>
                        <a:rPr lang="en-US" sz="1800" kern="100" dirty="0">
                          <a:effectLst/>
                        </a:rPr>
                        <a:t>(Y2Y growth,%)</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Export to the US</a:t>
                      </a:r>
                      <a:endParaRPr lang="zh-CN" sz="1800" kern="100">
                        <a:effectLst/>
                      </a:endParaRPr>
                    </a:p>
                    <a:p>
                      <a:pPr algn="ctr">
                        <a:spcAft>
                          <a:spcPts val="0"/>
                        </a:spcAft>
                      </a:pPr>
                      <a:r>
                        <a:rPr lang="en-US" sz="1800" kern="100">
                          <a:effectLst/>
                        </a:rPr>
                        <a:t>(Y2Y growth,%)</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1643">
                <a:tc>
                  <a:txBody>
                    <a:bodyPr/>
                    <a:lstStyle/>
                    <a:p>
                      <a:pPr algn="just">
                        <a:spcAft>
                          <a:spcPts val="0"/>
                        </a:spcAft>
                      </a:pPr>
                      <a:r>
                        <a:rPr lang="en-US" sz="1800" kern="100">
                          <a:effectLst/>
                        </a:rPr>
                        <a:t>2008Q1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11.5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5.4</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643">
                <a:tc>
                  <a:txBody>
                    <a:bodyPr/>
                    <a:lstStyle/>
                    <a:p>
                      <a:pPr algn="just">
                        <a:spcAft>
                          <a:spcPts val="0"/>
                        </a:spcAft>
                      </a:pPr>
                      <a:r>
                        <a:rPr lang="en-US" sz="1800" kern="100">
                          <a:effectLst/>
                        </a:rPr>
                        <a:t>2008Q2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12.0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643">
                <a:tc>
                  <a:txBody>
                    <a:bodyPr/>
                    <a:lstStyle/>
                    <a:p>
                      <a:pPr algn="just">
                        <a:spcAft>
                          <a:spcPts val="0"/>
                        </a:spcAft>
                      </a:pPr>
                      <a:r>
                        <a:rPr lang="en-US" sz="1800" kern="100">
                          <a:effectLst/>
                        </a:rPr>
                        <a:t>2008Q3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9.5</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15.3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643">
                <a:tc>
                  <a:txBody>
                    <a:bodyPr/>
                    <a:lstStyle/>
                    <a:p>
                      <a:pPr algn="just">
                        <a:spcAft>
                          <a:spcPts val="0"/>
                        </a:spcAft>
                      </a:pPr>
                      <a:r>
                        <a:rPr lang="en-US" sz="1800" kern="100">
                          <a:effectLst/>
                        </a:rPr>
                        <a:t>2008Q4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7.1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1643">
                <a:tc>
                  <a:txBody>
                    <a:bodyPr/>
                    <a:lstStyle/>
                    <a:p>
                      <a:pPr algn="just">
                        <a:spcAft>
                          <a:spcPts val="0"/>
                        </a:spcAft>
                      </a:pPr>
                      <a:r>
                        <a:rPr lang="en-US" sz="1800" kern="100">
                          <a:effectLst/>
                        </a:rPr>
                        <a:t>2009Q1</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6.4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-14.8</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1643">
                <a:tc>
                  <a:txBody>
                    <a:bodyPr/>
                    <a:lstStyle/>
                    <a:p>
                      <a:pPr algn="just">
                        <a:spcAft>
                          <a:spcPts val="0"/>
                        </a:spcAft>
                      </a:pPr>
                      <a:r>
                        <a:rPr lang="en-US" sz="1800" kern="100">
                          <a:effectLst/>
                        </a:rPr>
                        <a:t>2009Q2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8.2</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-18.5</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1643">
                <a:tc>
                  <a:txBody>
                    <a:bodyPr/>
                    <a:lstStyle/>
                    <a:p>
                      <a:pPr algn="just">
                        <a:spcAft>
                          <a:spcPts val="0"/>
                        </a:spcAft>
                      </a:pPr>
                      <a:r>
                        <a:rPr lang="en-US" sz="1800" kern="100">
                          <a:effectLst/>
                        </a:rPr>
                        <a:t>2009Q3</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10.6</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-16.7</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1643">
                <a:tc>
                  <a:txBody>
                    <a:bodyPr/>
                    <a:lstStyle/>
                    <a:p>
                      <a:pPr algn="just">
                        <a:spcAft>
                          <a:spcPts val="0"/>
                        </a:spcAft>
                      </a:pPr>
                      <a:r>
                        <a:rPr lang="en-US" sz="1800" kern="100">
                          <a:effectLst/>
                        </a:rPr>
                        <a:t>2009Q4</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a:effectLst/>
                        </a:rPr>
                        <a:t>11.9</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0.6</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4" name="页脚占位符 3"/>
          <p:cNvSpPr>
            <a:spLocks noGrp="1"/>
          </p:cNvSpPr>
          <p:nvPr>
            <p:ph type="ftr" sz="quarter" idx="11"/>
          </p:nvPr>
        </p:nvSpPr>
        <p:spPr/>
        <p:txBody>
          <a:bodyPr/>
          <a:lstStyle/>
          <a:p>
            <a:r>
              <a:rPr lang="en-US" altLang="zh-CN"/>
              <a:t>Intermediate Macroeconomics</a:t>
            </a:r>
            <a:endParaRPr lang="zh-CN" altLang="en-US"/>
          </a:p>
        </p:txBody>
      </p:sp>
    </p:spTree>
    <p:extLst>
      <p:ext uri="{BB962C8B-B14F-4D97-AF65-F5344CB8AC3E}">
        <p14:creationId xmlns:p14="http://schemas.microsoft.com/office/powerpoint/2010/main" val="3129334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E90581-4A49-4177-B325-9058315593AA}"/>
              </a:ext>
            </a:extLst>
          </p:cNvPr>
          <p:cNvSpPr>
            <a:spLocks noGrp="1"/>
          </p:cNvSpPr>
          <p:nvPr>
            <p:ph type="title"/>
          </p:nvPr>
        </p:nvSpPr>
        <p:spPr/>
        <p:txBody>
          <a:bodyPr/>
          <a:lstStyle/>
          <a:p>
            <a:r>
              <a:rPr lang="zh-CN" altLang="en-US" dirty="0"/>
              <a:t>四万亿刺激计划</a:t>
            </a:r>
          </a:p>
        </p:txBody>
      </p:sp>
      <p:sp>
        <p:nvSpPr>
          <p:cNvPr id="3" name="内容占位符 2">
            <a:extLst>
              <a:ext uri="{FF2B5EF4-FFF2-40B4-BE49-F238E27FC236}">
                <a16:creationId xmlns:a16="http://schemas.microsoft.com/office/drawing/2014/main" id="{5116A0A3-8F5F-4C46-94AA-8E7E7FF66E90}"/>
              </a:ext>
            </a:extLst>
          </p:cNvPr>
          <p:cNvSpPr>
            <a:spLocks noGrp="1"/>
          </p:cNvSpPr>
          <p:nvPr>
            <p:ph idx="1"/>
          </p:nvPr>
        </p:nvSpPr>
        <p:spPr/>
        <p:txBody>
          <a:bodyPr>
            <a:normAutofit fontScale="77500" lnSpcReduction="20000"/>
          </a:bodyPr>
          <a:lstStyle/>
          <a:p>
            <a:r>
              <a:rPr lang="en-US" altLang="zh-CN" dirty="0"/>
              <a:t>2008</a:t>
            </a:r>
            <a:r>
              <a:rPr lang="zh-CN" altLang="en-US" dirty="0"/>
              <a:t>年</a:t>
            </a:r>
            <a:r>
              <a:rPr lang="en-US" altLang="zh-CN" dirty="0"/>
              <a:t>11</a:t>
            </a:r>
            <a:r>
              <a:rPr lang="zh-CN" altLang="en-US" dirty="0"/>
              <a:t>月推出进一步扩大内需、促进经济平稳较快增长的十项措施。</a:t>
            </a:r>
            <a:endParaRPr lang="en-US" altLang="zh-CN" dirty="0"/>
          </a:p>
          <a:p>
            <a:pPr marL="971550" lvl="1" indent="-514350">
              <a:buFont typeface="+mj-ea"/>
              <a:buAutoNum type="circleNumDbPlain"/>
            </a:pPr>
            <a:r>
              <a:rPr lang="zh-CN" altLang="en-US" dirty="0"/>
              <a:t>一是加快建设保障性安居工程。</a:t>
            </a:r>
            <a:endParaRPr lang="en-US" altLang="zh-CN" dirty="0"/>
          </a:p>
          <a:p>
            <a:pPr marL="971550" lvl="1" indent="-514350">
              <a:buFont typeface="+mj-ea"/>
              <a:buAutoNum type="circleNumDbPlain"/>
            </a:pPr>
            <a:r>
              <a:rPr lang="zh-CN" altLang="en-US" dirty="0"/>
              <a:t>加快农村基础设施建设。</a:t>
            </a:r>
            <a:endParaRPr lang="en-US" altLang="zh-CN" dirty="0"/>
          </a:p>
          <a:p>
            <a:pPr marL="971550" lvl="1" indent="-514350">
              <a:buFont typeface="+mj-ea"/>
              <a:buAutoNum type="circleNumDbPlain"/>
            </a:pPr>
            <a:r>
              <a:rPr lang="zh-CN" altLang="en-US" dirty="0"/>
              <a:t>加快铁路、公路和机场等重大基础设施建设。</a:t>
            </a:r>
            <a:endParaRPr lang="en-US" altLang="zh-CN" dirty="0"/>
          </a:p>
          <a:p>
            <a:pPr marL="971550" lvl="1" indent="-514350">
              <a:buFont typeface="+mj-ea"/>
              <a:buAutoNum type="circleNumDbPlain"/>
            </a:pPr>
            <a:r>
              <a:rPr lang="zh-CN" altLang="en-US" dirty="0"/>
              <a:t>加快医疗卫生、文化教育事业发展。</a:t>
            </a:r>
            <a:endParaRPr lang="en-US" altLang="zh-CN" dirty="0"/>
          </a:p>
          <a:p>
            <a:pPr marL="971550" lvl="1" indent="-514350">
              <a:buFont typeface="+mj-ea"/>
              <a:buAutoNum type="circleNumDbPlain"/>
            </a:pPr>
            <a:r>
              <a:rPr lang="zh-CN" altLang="en-US" dirty="0"/>
              <a:t>加强生态环境建设。</a:t>
            </a:r>
            <a:endParaRPr lang="en-US" altLang="zh-CN" dirty="0"/>
          </a:p>
          <a:p>
            <a:pPr marL="971550" lvl="1" indent="-514350">
              <a:buFont typeface="+mj-ea"/>
              <a:buAutoNum type="circleNumDbPlain"/>
            </a:pPr>
            <a:r>
              <a:rPr lang="zh-CN" altLang="en-US" dirty="0"/>
              <a:t>加快自主创新和结构调整。</a:t>
            </a:r>
            <a:endParaRPr lang="en-US" altLang="zh-CN" dirty="0"/>
          </a:p>
          <a:p>
            <a:pPr marL="971550" lvl="1" indent="-514350">
              <a:buFont typeface="+mj-ea"/>
              <a:buAutoNum type="circleNumDbPlain"/>
            </a:pPr>
            <a:r>
              <a:rPr lang="zh-CN" altLang="en-US" dirty="0"/>
              <a:t>加快地震灾区灾后重建各项工作。</a:t>
            </a:r>
            <a:endParaRPr lang="en-US" altLang="zh-CN" dirty="0"/>
          </a:p>
          <a:p>
            <a:pPr marL="971550" lvl="1" indent="-514350">
              <a:buFont typeface="+mj-ea"/>
              <a:buAutoNum type="circleNumDbPlain"/>
            </a:pPr>
            <a:r>
              <a:rPr lang="zh-CN" altLang="en-US" dirty="0"/>
              <a:t>提高城乡居民收入。</a:t>
            </a:r>
            <a:endParaRPr lang="en-US" altLang="zh-CN" dirty="0"/>
          </a:p>
          <a:p>
            <a:pPr marL="971550" lvl="1" indent="-514350">
              <a:buFont typeface="+mj-ea"/>
              <a:buAutoNum type="circleNumDbPlain"/>
            </a:pPr>
            <a:r>
              <a:rPr lang="zh-CN" altLang="en-US" dirty="0"/>
              <a:t>在全国所有地区、所有行业全面实施增值税转型改革，鼓励企业技术改造，减轻企业负担</a:t>
            </a:r>
            <a:r>
              <a:rPr lang="en-US" altLang="zh-CN" dirty="0"/>
              <a:t>1200</a:t>
            </a:r>
            <a:r>
              <a:rPr lang="zh-CN" altLang="en-US" dirty="0"/>
              <a:t>亿元。</a:t>
            </a:r>
            <a:endParaRPr lang="en-US" altLang="zh-CN" dirty="0"/>
          </a:p>
          <a:p>
            <a:pPr marL="971550" lvl="1" indent="-514350">
              <a:buFont typeface="+mj-ea"/>
              <a:buAutoNum type="circleNumDbPlain"/>
            </a:pPr>
            <a:r>
              <a:rPr lang="zh-CN" altLang="en-US" dirty="0"/>
              <a:t>加大金融对经济增长的支持力度。</a:t>
            </a:r>
            <a:endParaRPr lang="en-US" altLang="zh-CN" dirty="0"/>
          </a:p>
          <a:p>
            <a:endParaRPr lang="zh-CN" altLang="en-US" dirty="0"/>
          </a:p>
        </p:txBody>
      </p:sp>
    </p:spTree>
    <p:extLst>
      <p:ext uri="{BB962C8B-B14F-4D97-AF65-F5344CB8AC3E}">
        <p14:creationId xmlns:p14="http://schemas.microsoft.com/office/powerpoint/2010/main" val="2440411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D38CE-5818-4CB8-9FE7-14C76F9D66DA}"/>
              </a:ext>
            </a:extLst>
          </p:cNvPr>
          <p:cNvSpPr>
            <a:spLocks noGrp="1"/>
          </p:cNvSpPr>
          <p:nvPr>
            <p:ph type="title"/>
          </p:nvPr>
        </p:nvSpPr>
        <p:spPr/>
        <p:txBody>
          <a:bodyPr/>
          <a:lstStyle/>
          <a:p>
            <a:r>
              <a:rPr lang="zh-CN" altLang="en-US" dirty="0"/>
              <a:t>四万亿之后</a:t>
            </a:r>
          </a:p>
        </p:txBody>
      </p:sp>
      <p:sp>
        <p:nvSpPr>
          <p:cNvPr id="3" name="内容占位符 2">
            <a:extLst>
              <a:ext uri="{FF2B5EF4-FFF2-40B4-BE49-F238E27FC236}">
                <a16:creationId xmlns:a16="http://schemas.microsoft.com/office/drawing/2014/main" id="{5418A462-0BA7-4446-AF8B-ADDA262415DA}"/>
              </a:ext>
            </a:extLst>
          </p:cNvPr>
          <p:cNvSpPr>
            <a:spLocks noGrp="1"/>
          </p:cNvSpPr>
          <p:nvPr>
            <p:ph idx="1"/>
          </p:nvPr>
        </p:nvSpPr>
        <p:spPr/>
        <p:txBody>
          <a:bodyPr/>
          <a:lstStyle/>
          <a:p>
            <a:r>
              <a:rPr lang="zh-CN" altLang="en-US" dirty="0"/>
              <a:t>不仅救了中国经济，还救了整条产业链</a:t>
            </a:r>
            <a:endParaRPr lang="en-US" altLang="zh-CN" dirty="0"/>
          </a:p>
          <a:p>
            <a:pPr lvl="1"/>
            <a:r>
              <a:rPr lang="zh-CN" altLang="en-US" dirty="0"/>
              <a:t>东南亚、澳大利亚、巴西等等</a:t>
            </a:r>
            <a:endParaRPr lang="en-US" altLang="zh-CN" dirty="0"/>
          </a:p>
          <a:p>
            <a:r>
              <a:rPr lang="zh-CN" altLang="en-US" dirty="0"/>
              <a:t>经济迅速过热，通胀上升，房价大涨。</a:t>
            </a:r>
            <a:endParaRPr lang="en-US" altLang="zh-CN" dirty="0"/>
          </a:p>
          <a:p>
            <a:pPr lvl="1"/>
            <a:r>
              <a:rPr lang="en-US" altLang="zh-CN" dirty="0"/>
              <a:t>2010</a:t>
            </a:r>
            <a:r>
              <a:rPr lang="zh-CN" altLang="en-US" dirty="0"/>
              <a:t>年开始紧缩货币和信贷。</a:t>
            </a:r>
            <a:endParaRPr lang="en-US" altLang="zh-CN" dirty="0"/>
          </a:p>
          <a:p>
            <a:pPr lvl="1"/>
            <a:r>
              <a:rPr lang="en-US" altLang="zh-CN" dirty="0"/>
              <a:t>2011</a:t>
            </a:r>
            <a:r>
              <a:rPr lang="zh-CN" altLang="en-US" dirty="0"/>
              <a:t>年，房地产调控“新国八条”。</a:t>
            </a:r>
          </a:p>
        </p:txBody>
      </p:sp>
    </p:spTree>
    <p:extLst>
      <p:ext uri="{BB962C8B-B14F-4D97-AF65-F5344CB8AC3E}">
        <p14:creationId xmlns:p14="http://schemas.microsoft.com/office/powerpoint/2010/main" val="3248925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0DB3D-109E-45D6-A9AC-E30D53A083FA}"/>
              </a:ext>
            </a:extLst>
          </p:cNvPr>
          <p:cNvSpPr>
            <a:spLocks noGrp="1"/>
          </p:cNvSpPr>
          <p:nvPr>
            <p:ph type="title"/>
          </p:nvPr>
        </p:nvSpPr>
        <p:spPr/>
        <p:txBody>
          <a:bodyPr/>
          <a:lstStyle/>
          <a:p>
            <a:r>
              <a:rPr lang="zh-CN" altLang="en-US" dirty="0"/>
              <a:t>通胀率（</a:t>
            </a:r>
            <a:r>
              <a:rPr lang="en-US" altLang="zh-CN" dirty="0"/>
              <a:t>2004-2014</a:t>
            </a:r>
            <a:r>
              <a:rPr lang="zh-CN" altLang="en-US" dirty="0"/>
              <a:t>）</a:t>
            </a:r>
          </a:p>
        </p:txBody>
      </p:sp>
      <p:graphicFrame>
        <p:nvGraphicFramePr>
          <p:cNvPr id="4" name="内容占位符 3">
            <a:extLst>
              <a:ext uri="{FF2B5EF4-FFF2-40B4-BE49-F238E27FC236}">
                <a16:creationId xmlns:a16="http://schemas.microsoft.com/office/drawing/2014/main" id="{207B6B62-EE65-4945-B958-FEF6671EE02A}"/>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4577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061AF-6ECB-4254-BD12-24DE4F102F6F}"/>
              </a:ext>
            </a:extLst>
          </p:cNvPr>
          <p:cNvSpPr>
            <a:spLocks noGrp="1"/>
          </p:cNvSpPr>
          <p:nvPr>
            <p:ph type="title"/>
          </p:nvPr>
        </p:nvSpPr>
        <p:spPr/>
        <p:txBody>
          <a:bodyPr/>
          <a:lstStyle/>
          <a:p>
            <a:r>
              <a:rPr lang="zh-CN" altLang="en-US" dirty="0"/>
              <a:t>存款准备金率</a:t>
            </a:r>
          </a:p>
        </p:txBody>
      </p:sp>
      <p:graphicFrame>
        <p:nvGraphicFramePr>
          <p:cNvPr id="4" name="内容占位符 3">
            <a:extLst>
              <a:ext uri="{FF2B5EF4-FFF2-40B4-BE49-F238E27FC236}">
                <a16:creationId xmlns:a16="http://schemas.microsoft.com/office/drawing/2014/main" id="{00000000-0008-0000-0000-000005000000}"/>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459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68884-90DA-4B44-9F66-3FA6A0AFBC57}"/>
              </a:ext>
            </a:extLst>
          </p:cNvPr>
          <p:cNvSpPr>
            <a:spLocks noGrp="1"/>
          </p:cNvSpPr>
          <p:nvPr>
            <p:ph type="title"/>
          </p:nvPr>
        </p:nvSpPr>
        <p:spPr/>
        <p:txBody>
          <a:bodyPr/>
          <a:lstStyle/>
          <a:p>
            <a:r>
              <a:rPr lang="zh-CN" altLang="en-US" dirty="0"/>
              <a:t>结论</a:t>
            </a:r>
          </a:p>
        </p:txBody>
      </p:sp>
      <p:sp>
        <p:nvSpPr>
          <p:cNvPr id="3" name="内容占位符 2">
            <a:extLst>
              <a:ext uri="{FF2B5EF4-FFF2-40B4-BE49-F238E27FC236}">
                <a16:creationId xmlns:a16="http://schemas.microsoft.com/office/drawing/2014/main" id="{5B1F2D27-4E30-46C9-978F-3F715FE279D7}"/>
              </a:ext>
            </a:extLst>
          </p:cNvPr>
          <p:cNvSpPr>
            <a:spLocks noGrp="1"/>
          </p:cNvSpPr>
          <p:nvPr>
            <p:ph idx="1"/>
          </p:nvPr>
        </p:nvSpPr>
        <p:spPr/>
        <p:txBody>
          <a:bodyPr>
            <a:normAutofit fontScale="92500"/>
          </a:bodyPr>
          <a:lstStyle/>
          <a:p>
            <a:r>
              <a:rPr lang="zh-CN" altLang="en-US" dirty="0"/>
              <a:t>在全球安全资产荒背景下，以证券化为主力的金融创新和影子银行业务催生了</a:t>
            </a:r>
            <a:r>
              <a:rPr lang="en-US" altLang="zh-CN" dirty="0"/>
              <a:t>2004-2006</a:t>
            </a:r>
            <a:r>
              <a:rPr lang="zh-CN" altLang="en-US" dirty="0"/>
              <a:t>的信贷泡沫和房地产泡沫。</a:t>
            </a:r>
            <a:endParaRPr lang="en-US" altLang="zh-CN" dirty="0"/>
          </a:p>
          <a:p>
            <a:r>
              <a:rPr lang="zh-CN" altLang="en-US" dirty="0"/>
              <a:t>投行和商业银行都卷入监管薄弱、体量庞大的影子银行体系。当危机来临时，原有的救助机制不足以挽救金融体系。</a:t>
            </a:r>
            <a:endParaRPr lang="en-US" altLang="zh-CN" dirty="0"/>
          </a:p>
          <a:p>
            <a:r>
              <a:rPr lang="zh-CN" altLang="en-US" dirty="0"/>
              <a:t>当现代金融体系停止运转，实体经济也面临停止。为拯救经济，美联储从此开始“非常规货币政策”（</a:t>
            </a:r>
            <a:r>
              <a:rPr lang="en-US" altLang="zh-CN" dirty="0"/>
              <a:t>Unconventional monetary policy</a:t>
            </a:r>
            <a:r>
              <a:rPr lang="zh-CN" altLang="en-US" dirty="0"/>
              <a:t>）。</a:t>
            </a:r>
          </a:p>
        </p:txBody>
      </p:sp>
    </p:spTree>
    <p:extLst>
      <p:ext uri="{BB962C8B-B14F-4D97-AF65-F5344CB8AC3E}">
        <p14:creationId xmlns:p14="http://schemas.microsoft.com/office/powerpoint/2010/main" val="79588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4C08F-5804-40A3-8A3E-1D46F3DA7AC1}"/>
              </a:ext>
            </a:extLst>
          </p:cNvPr>
          <p:cNvSpPr>
            <a:spLocks noGrp="1"/>
          </p:cNvSpPr>
          <p:nvPr>
            <p:ph type="title"/>
          </p:nvPr>
        </p:nvSpPr>
        <p:spPr/>
        <p:txBody>
          <a:bodyPr/>
          <a:lstStyle/>
          <a:p>
            <a:r>
              <a:rPr lang="en-US" altLang="zh-CN" dirty="0"/>
              <a:t>CDS (Credit Default Swap)</a:t>
            </a:r>
            <a:endParaRPr lang="zh-CN" altLang="en-US" dirty="0"/>
          </a:p>
        </p:txBody>
      </p:sp>
      <p:sp>
        <p:nvSpPr>
          <p:cNvPr id="3" name="内容占位符 2">
            <a:extLst>
              <a:ext uri="{FF2B5EF4-FFF2-40B4-BE49-F238E27FC236}">
                <a16:creationId xmlns:a16="http://schemas.microsoft.com/office/drawing/2014/main" id="{AA4A2852-4313-4B55-B305-57F7EB8081A2}"/>
              </a:ext>
            </a:extLst>
          </p:cNvPr>
          <p:cNvSpPr>
            <a:spLocks noGrp="1"/>
          </p:cNvSpPr>
          <p:nvPr>
            <p:ph idx="1"/>
          </p:nvPr>
        </p:nvSpPr>
        <p:spPr>
          <a:xfrm>
            <a:off x="457200" y="1600200"/>
            <a:ext cx="4474840" cy="4525963"/>
          </a:xfrm>
        </p:spPr>
        <p:txBody>
          <a:bodyPr/>
          <a:lstStyle/>
          <a:p>
            <a:r>
              <a:rPr lang="zh-CN" altLang="en-US" dirty="0"/>
              <a:t>是一种保险，对冲公司债违约风险。</a:t>
            </a:r>
            <a:endParaRPr lang="en-US" altLang="zh-CN" dirty="0"/>
          </a:p>
          <a:p>
            <a:r>
              <a:rPr lang="zh-CN" altLang="en-US" dirty="0"/>
              <a:t>推广到</a:t>
            </a:r>
            <a:r>
              <a:rPr lang="en-US" altLang="zh-CN" dirty="0"/>
              <a:t>MBS</a:t>
            </a:r>
            <a:r>
              <a:rPr lang="zh-CN" altLang="en-US" dirty="0"/>
              <a:t>等资产证券化产品。</a:t>
            </a:r>
            <a:endParaRPr lang="en-US" altLang="zh-CN" dirty="0"/>
          </a:p>
          <a:p>
            <a:endParaRPr lang="zh-CN" altLang="en-US" dirty="0"/>
          </a:p>
        </p:txBody>
      </p:sp>
      <p:sp>
        <p:nvSpPr>
          <p:cNvPr id="4" name="文本框 3">
            <a:extLst>
              <a:ext uri="{FF2B5EF4-FFF2-40B4-BE49-F238E27FC236}">
                <a16:creationId xmlns:a16="http://schemas.microsoft.com/office/drawing/2014/main" id="{5D4D6005-FAF6-4F7C-ADC9-B35ACC88E3DA}"/>
              </a:ext>
            </a:extLst>
          </p:cNvPr>
          <p:cNvSpPr txBox="1"/>
          <p:nvPr/>
        </p:nvSpPr>
        <p:spPr>
          <a:xfrm>
            <a:off x="1215870" y="4385301"/>
            <a:ext cx="1373324" cy="1200329"/>
          </a:xfrm>
          <a:prstGeom prst="rect">
            <a:avLst/>
          </a:prstGeom>
          <a:noFill/>
          <a:ln>
            <a:solidFill>
              <a:schemeClr val="accent1"/>
            </a:solidFill>
          </a:ln>
        </p:spPr>
        <p:txBody>
          <a:bodyPr wrap="square" rtlCol="0">
            <a:spAutoFit/>
          </a:bodyPr>
          <a:lstStyle/>
          <a:p>
            <a:r>
              <a:rPr lang="en-US" altLang="zh-CN" sz="3600" dirty="0"/>
              <a:t>CDS</a:t>
            </a:r>
            <a:r>
              <a:rPr lang="zh-CN" altLang="en-US" sz="3600" dirty="0"/>
              <a:t>买方</a:t>
            </a:r>
          </a:p>
        </p:txBody>
      </p:sp>
      <p:sp>
        <p:nvSpPr>
          <p:cNvPr id="6" name="文本框 5">
            <a:extLst>
              <a:ext uri="{FF2B5EF4-FFF2-40B4-BE49-F238E27FC236}">
                <a16:creationId xmlns:a16="http://schemas.microsoft.com/office/drawing/2014/main" id="{2FC3B002-8870-4A6C-95F5-8C0272D6D4D2}"/>
              </a:ext>
            </a:extLst>
          </p:cNvPr>
          <p:cNvSpPr txBox="1"/>
          <p:nvPr/>
        </p:nvSpPr>
        <p:spPr>
          <a:xfrm>
            <a:off x="6372200" y="4365104"/>
            <a:ext cx="1373324" cy="1200329"/>
          </a:xfrm>
          <a:prstGeom prst="rect">
            <a:avLst/>
          </a:prstGeom>
          <a:noFill/>
          <a:ln>
            <a:solidFill>
              <a:schemeClr val="accent1"/>
            </a:solidFill>
          </a:ln>
        </p:spPr>
        <p:txBody>
          <a:bodyPr wrap="square" rtlCol="0">
            <a:spAutoFit/>
          </a:bodyPr>
          <a:lstStyle/>
          <a:p>
            <a:r>
              <a:rPr lang="en-US" altLang="zh-CN" sz="3600" dirty="0"/>
              <a:t>CDS</a:t>
            </a:r>
            <a:r>
              <a:rPr lang="zh-CN" altLang="en-US" sz="3600" dirty="0"/>
              <a:t>卖方</a:t>
            </a:r>
          </a:p>
        </p:txBody>
      </p:sp>
      <p:cxnSp>
        <p:nvCxnSpPr>
          <p:cNvPr id="8" name="直接箭头连接符 7">
            <a:extLst>
              <a:ext uri="{FF2B5EF4-FFF2-40B4-BE49-F238E27FC236}">
                <a16:creationId xmlns:a16="http://schemas.microsoft.com/office/drawing/2014/main" id="{6D1669D8-8463-4ED1-B2A7-51C8FC7F4078}"/>
              </a:ext>
            </a:extLst>
          </p:cNvPr>
          <p:cNvCxnSpPr>
            <a:cxnSpLocks/>
          </p:cNvCxnSpPr>
          <p:nvPr/>
        </p:nvCxnSpPr>
        <p:spPr>
          <a:xfrm>
            <a:off x="2589194" y="4725909"/>
            <a:ext cx="3783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7724F167-C9BE-464B-ADBF-2B117D7E5B96}"/>
              </a:ext>
            </a:extLst>
          </p:cNvPr>
          <p:cNvCxnSpPr>
            <a:cxnSpLocks/>
          </p:cNvCxnSpPr>
          <p:nvPr/>
        </p:nvCxnSpPr>
        <p:spPr>
          <a:xfrm flipH="1">
            <a:off x="2589194" y="5229965"/>
            <a:ext cx="3783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43F8E553-AEAF-49E5-83EF-7A113869BAED}"/>
              </a:ext>
            </a:extLst>
          </p:cNvPr>
          <p:cNvSpPr txBox="1"/>
          <p:nvPr/>
        </p:nvSpPr>
        <p:spPr>
          <a:xfrm>
            <a:off x="2896521" y="4289216"/>
            <a:ext cx="3168352" cy="369332"/>
          </a:xfrm>
          <a:prstGeom prst="rect">
            <a:avLst/>
          </a:prstGeom>
          <a:noFill/>
        </p:spPr>
        <p:txBody>
          <a:bodyPr wrap="square" rtlCol="0">
            <a:spAutoFit/>
          </a:bodyPr>
          <a:lstStyle/>
          <a:p>
            <a:r>
              <a:rPr lang="en-US" altLang="zh-CN" dirty="0"/>
              <a:t>CDS spread (e.g., 50 bp per year) </a:t>
            </a:r>
            <a:endParaRPr lang="zh-CN" altLang="en-US" dirty="0"/>
          </a:p>
        </p:txBody>
      </p:sp>
      <p:sp>
        <p:nvSpPr>
          <p:cNvPr id="16" name="文本框 15">
            <a:extLst>
              <a:ext uri="{FF2B5EF4-FFF2-40B4-BE49-F238E27FC236}">
                <a16:creationId xmlns:a16="http://schemas.microsoft.com/office/drawing/2014/main" id="{4AAE1CB3-F1F7-4C34-96D4-19CB7DD89E96}"/>
              </a:ext>
            </a:extLst>
          </p:cNvPr>
          <p:cNvSpPr txBox="1"/>
          <p:nvPr/>
        </p:nvSpPr>
        <p:spPr>
          <a:xfrm>
            <a:off x="3504113" y="5241753"/>
            <a:ext cx="2102355" cy="369332"/>
          </a:xfrm>
          <a:prstGeom prst="rect">
            <a:avLst/>
          </a:prstGeom>
          <a:noFill/>
        </p:spPr>
        <p:txBody>
          <a:bodyPr wrap="square" rtlCol="0">
            <a:spAutoFit/>
          </a:bodyPr>
          <a:lstStyle/>
          <a:p>
            <a:r>
              <a:rPr lang="en-US" altLang="zh-CN" dirty="0"/>
              <a:t>Payment if default</a:t>
            </a:r>
            <a:endParaRPr lang="zh-CN" altLang="en-US" dirty="0"/>
          </a:p>
        </p:txBody>
      </p:sp>
    </p:spTree>
    <p:extLst>
      <p:ext uri="{BB962C8B-B14F-4D97-AF65-F5344CB8AC3E}">
        <p14:creationId xmlns:p14="http://schemas.microsoft.com/office/powerpoint/2010/main" val="317413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8E2D61-03BE-40B4-851A-D649AB2F6BD9}"/>
              </a:ext>
            </a:extLst>
          </p:cNvPr>
          <p:cNvSpPr>
            <a:spLocks noGrp="1"/>
          </p:cNvSpPr>
          <p:nvPr>
            <p:ph type="title"/>
          </p:nvPr>
        </p:nvSpPr>
        <p:spPr/>
        <p:txBody>
          <a:bodyPr/>
          <a:lstStyle/>
          <a:p>
            <a:r>
              <a:rPr lang="zh-CN" altLang="en-US" dirty="0"/>
              <a:t>资产证券化的需求</a:t>
            </a:r>
          </a:p>
        </p:txBody>
      </p:sp>
      <p:sp>
        <p:nvSpPr>
          <p:cNvPr id="3" name="内容占位符 2">
            <a:extLst>
              <a:ext uri="{FF2B5EF4-FFF2-40B4-BE49-F238E27FC236}">
                <a16:creationId xmlns:a16="http://schemas.microsoft.com/office/drawing/2014/main" id="{847DDF4E-8DE0-4C3F-BAF8-4F2E424A928B}"/>
              </a:ext>
            </a:extLst>
          </p:cNvPr>
          <p:cNvSpPr>
            <a:spLocks noGrp="1"/>
          </p:cNvSpPr>
          <p:nvPr>
            <p:ph idx="1"/>
          </p:nvPr>
        </p:nvSpPr>
        <p:spPr/>
        <p:txBody>
          <a:bodyPr>
            <a:normAutofit fontScale="92500" lnSpcReduction="10000"/>
          </a:bodyPr>
          <a:lstStyle/>
          <a:p>
            <a:r>
              <a:rPr lang="zh-CN" altLang="en-US" dirty="0"/>
              <a:t>发行机构</a:t>
            </a:r>
            <a:endParaRPr lang="en-US" altLang="zh-CN" dirty="0"/>
          </a:p>
          <a:p>
            <a:pPr lvl="1"/>
            <a:r>
              <a:rPr lang="zh-CN" altLang="en-US" dirty="0"/>
              <a:t>获得廉价融资</a:t>
            </a:r>
            <a:endParaRPr lang="en-US" altLang="zh-CN" dirty="0"/>
          </a:p>
          <a:p>
            <a:pPr lvl="1"/>
            <a:r>
              <a:rPr lang="zh-CN" altLang="en-US" dirty="0"/>
              <a:t>贷款资产出表</a:t>
            </a:r>
            <a:endParaRPr lang="en-US" altLang="zh-CN" dirty="0"/>
          </a:p>
          <a:p>
            <a:pPr lvl="1"/>
            <a:r>
              <a:rPr lang="zh-CN" altLang="en-US" dirty="0"/>
              <a:t>降低资产负债率</a:t>
            </a:r>
            <a:endParaRPr lang="en-US" altLang="zh-CN" dirty="0"/>
          </a:p>
          <a:p>
            <a:pPr lvl="1"/>
            <a:r>
              <a:rPr lang="zh-CN" altLang="en-US" dirty="0"/>
              <a:t>赚取费用</a:t>
            </a:r>
            <a:endParaRPr lang="en-US" altLang="zh-CN" dirty="0"/>
          </a:p>
          <a:p>
            <a:r>
              <a:rPr lang="zh-CN" altLang="en-US" dirty="0"/>
              <a:t>证券买方</a:t>
            </a:r>
            <a:endParaRPr lang="en-US" altLang="zh-CN" dirty="0"/>
          </a:p>
          <a:p>
            <a:pPr lvl="1"/>
            <a:r>
              <a:rPr lang="zh-CN" altLang="en-US" dirty="0"/>
              <a:t>收益更高的固定收益产品</a:t>
            </a:r>
            <a:endParaRPr lang="en-US" altLang="zh-CN" dirty="0"/>
          </a:p>
          <a:p>
            <a:pPr lvl="1"/>
            <a:r>
              <a:rPr lang="zh-CN" altLang="en-US" dirty="0"/>
              <a:t>收益更高的安全资产</a:t>
            </a:r>
            <a:endParaRPr lang="en-US" altLang="zh-CN" dirty="0"/>
          </a:p>
          <a:p>
            <a:pPr lvl="2"/>
            <a:r>
              <a:rPr lang="zh-CN" altLang="en-US" dirty="0"/>
              <a:t>可用作</a:t>
            </a:r>
            <a:r>
              <a:rPr lang="en-US" altLang="zh-CN" dirty="0"/>
              <a:t>repo</a:t>
            </a:r>
            <a:r>
              <a:rPr lang="zh-CN" altLang="en-US" dirty="0"/>
              <a:t>抵押物，以获得短期融资</a:t>
            </a:r>
            <a:endParaRPr lang="en-US" altLang="zh-CN" dirty="0"/>
          </a:p>
          <a:p>
            <a:pPr lvl="1"/>
            <a:r>
              <a:rPr lang="zh-CN" altLang="en-US" dirty="0"/>
              <a:t>投机</a:t>
            </a:r>
          </a:p>
        </p:txBody>
      </p:sp>
    </p:spTree>
    <p:extLst>
      <p:ext uri="{BB962C8B-B14F-4D97-AF65-F5344CB8AC3E}">
        <p14:creationId xmlns:p14="http://schemas.microsoft.com/office/powerpoint/2010/main" val="236312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EF9D04-D89D-4581-8A56-6CBFA1E55FEC}"/>
              </a:ext>
            </a:extLst>
          </p:cNvPr>
          <p:cNvSpPr>
            <a:spLocks noGrp="1"/>
          </p:cNvSpPr>
          <p:nvPr>
            <p:ph type="title"/>
          </p:nvPr>
        </p:nvSpPr>
        <p:spPr/>
        <p:txBody>
          <a:bodyPr>
            <a:normAutofit fontScale="90000"/>
          </a:bodyPr>
          <a:lstStyle/>
          <a:p>
            <a:r>
              <a:rPr lang="en-US" altLang="zh-CN" dirty="0"/>
              <a:t>MBS</a:t>
            </a:r>
            <a:r>
              <a:rPr lang="zh-CN" altLang="en-US" dirty="0"/>
              <a:t>投资者：</a:t>
            </a:r>
            <a:r>
              <a:rPr lang="en-US" altLang="zh-CN" dirty="0"/>
              <a:t>CMLTI 2006-NC2</a:t>
            </a:r>
            <a:r>
              <a:rPr lang="zh-CN" altLang="en-US" dirty="0"/>
              <a:t>为例</a:t>
            </a:r>
          </a:p>
        </p:txBody>
      </p:sp>
      <p:pic>
        <p:nvPicPr>
          <p:cNvPr id="4" name="内容占位符 3">
            <a:extLst>
              <a:ext uri="{FF2B5EF4-FFF2-40B4-BE49-F238E27FC236}">
                <a16:creationId xmlns:a16="http://schemas.microsoft.com/office/drawing/2014/main" id="{C392D33F-2CC8-4E1F-BBA7-3956382C9120}"/>
              </a:ext>
            </a:extLst>
          </p:cNvPr>
          <p:cNvPicPr>
            <a:picLocks noGrp="1" noChangeAspect="1"/>
          </p:cNvPicPr>
          <p:nvPr>
            <p:ph idx="1"/>
          </p:nvPr>
        </p:nvPicPr>
        <p:blipFill>
          <a:blip r:embed="rId3"/>
          <a:stretch>
            <a:fillRect/>
          </a:stretch>
        </p:blipFill>
        <p:spPr>
          <a:xfrm>
            <a:off x="2566066" y="1600200"/>
            <a:ext cx="4011867" cy="4525963"/>
          </a:xfrm>
          <a:prstGeom prst="rect">
            <a:avLst/>
          </a:prstGeom>
        </p:spPr>
      </p:pic>
    </p:spTree>
    <p:extLst>
      <p:ext uri="{BB962C8B-B14F-4D97-AF65-F5344CB8AC3E}">
        <p14:creationId xmlns:p14="http://schemas.microsoft.com/office/powerpoint/2010/main" val="387875534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4656</TotalTime>
  <Words>4723</Words>
  <Application>Microsoft Office PowerPoint</Application>
  <PresentationFormat>全屏显示(4:3)</PresentationFormat>
  <Paragraphs>579</Paragraphs>
  <Slides>67</Slides>
  <Notes>44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67</vt:i4>
      </vt:variant>
    </vt:vector>
  </HeadingPairs>
  <TitlesOfParts>
    <vt:vector size="74" baseType="lpstr">
      <vt:lpstr>宋体</vt:lpstr>
      <vt:lpstr>Arial</vt:lpstr>
      <vt:lpstr>Calibri</vt:lpstr>
      <vt:lpstr>Cambria Math</vt:lpstr>
      <vt:lpstr>Times New Roman</vt:lpstr>
      <vt:lpstr>Wingdings 3</vt:lpstr>
      <vt:lpstr>Office 主题</vt:lpstr>
      <vt:lpstr>金融创新、信用周期和经济周期 （以2008金融危机为例）</vt:lpstr>
      <vt:lpstr>内容</vt:lpstr>
      <vt:lpstr>资产证券化</vt:lpstr>
      <vt:lpstr>打包（packaging）</vt:lpstr>
      <vt:lpstr>分层（tranching）</vt:lpstr>
      <vt:lpstr>从ABS到CDO：以次级贷为例</vt:lpstr>
      <vt:lpstr>CDS (Credit Default Swap)</vt:lpstr>
      <vt:lpstr>资产证券化的需求</vt:lpstr>
      <vt:lpstr>MBS投资者：CMLTI 2006-NC2为例</vt:lpstr>
      <vt:lpstr>内容</vt:lpstr>
      <vt:lpstr>安全资产</vt:lpstr>
      <vt:lpstr>安全资产荒</vt:lpstr>
      <vt:lpstr>特里芬难题（Triffin Dilemma）</vt:lpstr>
      <vt:lpstr>信用泡沫</vt:lpstr>
      <vt:lpstr>内容</vt:lpstr>
      <vt:lpstr>重要人物</vt:lpstr>
      <vt:lpstr>去监管（Deregulation）</vt:lpstr>
      <vt:lpstr>去监管的影响</vt:lpstr>
      <vt:lpstr>影子银行</vt:lpstr>
      <vt:lpstr>影子银行的成长</vt:lpstr>
      <vt:lpstr>证券化是影子银行</vt:lpstr>
      <vt:lpstr>传统和影子银行</vt:lpstr>
      <vt:lpstr>宽松的货币政策</vt:lpstr>
      <vt:lpstr>美联储政策利率（2000-2010）</vt:lpstr>
      <vt:lpstr>全球化</vt:lpstr>
      <vt:lpstr>美国长期利率</vt:lpstr>
      <vt:lpstr>利率曲线倒挂</vt:lpstr>
      <vt:lpstr>信贷泡沫</vt:lpstr>
      <vt:lpstr>家庭债务</vt:lpstr>
      <vt:lpstr>内容</vt:lpstr>
      <vt:lpstr>房地产泡沫原因</vt:lpstr>
      <vt:lpstr>美国房价指数</vt:lpstr>
      <vt:lpstr>Case–Shiller指数</vt:lpstr>
      <vt:lpstr>按揭贷款标准下降</vt:lpstr>
      <vt:lpstr>次级贷份额</vt:lpstr>
      <vt:lpstr>金融炼金术</vt:lpstr>
      <vt:lpstr>合成CDO</vt:lpstr>
      <vt:lpstr>游戏持续的前提</vt:lpstr>
      <vt:lpstr>内容</vt:lpstr>
      <vt:lpstr>明斯基金融不稳定假说</vt:lpstr>
      <vt:lpstr>明斯基的信用市场周期</vt:lpstr>
      <vt:lpstr>明斯基时刻（Minsky Moment）</vt:lpstr>
      <vt:lpstr>按揭贷款违约</vt:lpstr>
      <vt:lpstr>次级贷尤甚</vt:lpstr>
      <vt:lpstr>2007年</vt:lpstr>
      <vt:lpstr>经济基本面</vt:lpstr>
      <vt:lpstr>2008年上半年</vt:lpstr>
      <vt:lpstr>2008下半年：金融海啸</vt:lpstr>
      <vt:lpstr>道琼斯指数</vt:lpstr>
      <vt:lpstr>道琼斯指数</vt:lpstr>
      <vt:lpstr>救市</vt:lpstr>
      <vt:lpstr>QE和美联储资产负债表</vt:lpstr>
      <vt:lpstr>经济过热和衰退</vt:lpstr>
      <vt:lpstr>失业率</vt:lpstr>
      <vt:lpstr>男性劳动参与率</vt:lpstr>
      <vt:lpstr>内容</vt:lpstr>
      <vt:lpstr>欧元区的繁荣和衰退</vt:lpstr>
      <vt:lpstr>当美国大衰退发生时</vt:lpstr>
      <vt:lpstr>主权债危机</vt:lpstr>
      <vt:lpstr>中国</vt:lpstr>
      <vt:lpstr>A股大牛市</vt:lpstr>
      <vt:lpstr>中国2008-2009的减速</vt:lpstr>
      <vt:lpstr>四万亿刺激计划</vt:lpstr>
      <vt:lpstr>四万亿之后</vt:lpstr>
      <vt:lpstr>通胀率（2004-2014）</vt:lpstr>
      <vt:lpstr>存款准备金率</vt:lpstr>
      <vt:lpstr>结论</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Junhui</cp:lastModifiedBy>
  <cp:revision>147</cp:revision>
  <dcterms:created xsi:type="dcterms:W3CDTF">2011-12-09T08:32:57Z</dcterms:created>
  <dcterms:modified xsi:type="dcterms:W3CDTF">2023-03-27T01:29:12Z</dcterms:modified>
</cp:coreProperties>
</file>