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261" r:id="rId3"/>
    <p:sldId id="262" r:id="rId4"/>
    <p:sldId id="263" r:id="rId5"/>
    <p:sldId id="264" r:id="rId6"/>
    <p:sldId id="265" r:id="rId7"/>
    <p:sldId id="276" r:id="rId8"/>
    <p:sldId id="266" r:id="rId9"/>
    <p:sldId id="273" r:id="rId10"/>
    <p:sldId id="274" r:id="rId11"/>
    <p:sldId id="275" r:id="rId12"/>
    <p:sldId id="267" r:id="rId13"/>
    <p:sldId id="268" r:id="rId14"/>
    <p:sldId id="270" r:id="rId15"/>
    <p:sldId id="271" r:id="rId16"/>
    <p:sldId id="272" r:id="rId17"/>
    <p:sldId id="327" r:id="rId18"/>
    <p:sldId id="269" r:id="rId19"/>
    <p:sldId id="278" r:id="rId20"/>
    <p:sldId id="290" r:id="rId21"/>
    <p:sldId id="281" r:id="rId22"/>
    <p:sldId id="326" r:id="rId23"/>
    <p:sldId id="282" r:id="rId24"/>
    <p:sldId id="284" r:id="rId25"/>
    <p:sldId id="285" r:id="rId26"/>
    <p:sldId id="283" r:id="rId27"/>
    <p:sldId id="286" r:id="rId28"/>
    <p:sldId id="277" r:id="rId29"/>
    <p:sldId id="288" r:id="rId30"/>
    <p:sldId id="289" r:id="rId31"/>
    <p:sldId id="291" r:id="rId32"/>
    <p:sldId id="292" r:id="rId33"/>
    <p:sldId id="312" r:id="rId34"/>
    <p:sldId id="293" r:id="rId35"/>
    <p:sldId id="294" r:id="rId36"/>
    <p:sldId id="295" r:id="rId37"/>
    <p:sldId id="306" r:id="rId38"/>
    <p:sldId id="307" r:id="rId39"/>
    <p:sldId id="313" r:id="rId40"/>
    <p:sldId id="309" r:id="rId41"/>
    <p:sldId id="310" r:id="rId42"/>
    <p:sldId id="311" r:id="rId43"/>
    <p:sldId id="318" r:id="rId44"/>
    <p:sldId id="325" r:id="rId45"/>
    <p:sldId id="314" r:id="rId46"/>
    <p:sldId id="319" r:id="rId47"/>
    <p:sldId id="320" r:id="rId48"/>
    <p:sldId id="321" r:id="rId49"/>
    <p:sldId id="323" r:id="rId50"/>
    <p:sldId id="322" r:id="rId51"/>
    <p:sldId id="324" r:id="rId52"/>
    <p:sldId id="315" r:id="rId53"/>
    <p:sldId id="316" r:id="rId54"/>
    <p:sldId id="317" r:id="rId5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055" autoAdjust="0"/>
  </p:normalViewPr>
  <p:slideViewPr>
    <p:cSldViewPr>
      <p:cViewPr varScale="1">
        <p:scale>
          <a:sx n="95" d="100"/>
          <a:sy n="95" d="100"/>
        </p:scale>
        <p:origin x="2386"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unhui\Documents\courses\&#23439;&#35266;&#32463;&#27982;&#12289;&#37329;&#34701;&#24066;&#22330;&#21644;&#25919;&#31574;\data\DIJA.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unhui\Documents\econdata\us\DIJ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unhui\Documents\courses\&#23439;&#35266;&#32463;&#27982;&#12289;&#37329;&#34701;&#24066;&#22330;&#21644;&#25919;&#31574;\resources\US_monetary_policy\The_great_depressio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Junhui\Documents\courses\&#23439;&#35266;&#32463;&#27982;&#12289;&#37329;&#34701;&#24066;&#22330;&#21644;&#25919;&#31574;\resources\US_monetary_policy\The_great_depression.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spPr>
            <a:ln w="28575" cap="rnd">
              <a:solidFill>
                <a:schemeClr val="accent2"/>
              </a:solidFill>
              <a:round/>
            </a:ln>
            <a:effectLst/>
          </c:spPr>
          <c:marker>
            <c:symbol val="none"/>
          </c:marker>
          <c:cat>
            <c:strRef>
              <c:f>DIJA!$A$2991:$A$3281</c:f>
              <c:strCache>
                <c:ptCount val="291"/>
                <c:pt idx="0">
                  <c:v>1/2/1929</c:v>
                </c:pt>
                <c:pt idx="1">
                  <c:v>1/3/1929</c:v>
                </c:pt>
                <c:pt idx="2">
                  <c:v>1/4/1929</c:v>
                </c:pt>
                <c:pt idx="3">
                  <c:v>1/5/1929</c:v>
                </c:pt>
                <c:pt idx="4">
                  <c:v>1/7/1929</c:v>
                </c:pt>
                <c:pt idx="5">
                  <c:v>1/8/1929</c:v>
                </c:pt>
                <c:pt idx="6">
                  <c:v>1/9/1929</c:v>
                </c:pt>
                <c:pt idx="7">
                  <c:v>1/10/1929</c:v>
                </c:pt>
                <c:pt idx="8">
                  <c:v>1/11/1929</c:v>
                </c:pt>
                <c:pt idx="9">
                  <c:v>1/12/1929</c:v>
                </c:pt>
                <c:pt idx="10">
                  <c:v>1/14/1929</c:v>
                </c:pt>
                <c:pt idx="11">
                  <c:v>1/15/1929</c:v>
                </c:pt>
                <c:pt idx="12">
                  <c:v>1/16/1929</c:v>
                </c:pt>
                <c:pt idx="13">
                  <c:v>1/17/1929</c:v>
                </c:pt>
                <c:pt idx="14">
                  <c:v>1/18/1929</c:v>
                </c:pt>
                <c:pt idx="15">
                  <c:v>1/19/1929</c:v>
                </c:pt>
                <c:pt idx="16">
                  <c:v>1/21/1929</c:v>
                </c:pt>
                <c:pt idx="17">
                  <c:v>1/22/1929</c:v>
                </c:pt>
                <c:pt idx="18">
                  <c:v>1/23/1929</c:v>
                </c:pt>
                <c:pt idx="19">
                  <c:v>1/24/1929</c:v>
                </c:pt>
                <c:pt idx="20">
                  <c:v>1/25/1929</c:v>
                </c:pt>
                <c:pt idx="21">
                  <c:v>1/26/1929</c:v>
                </c:pt>
                <c:pt idx="22">
                  <c:v>1/28/1929</c:v>
                </c:pt>
                <c:pt idx="23">
                  <c:v>1/29/1929</c:v>
                </c:pt>
                <c:pt idx="24">
                  <c:v>1/30/1929</c:v>
                </c:pt>
                <c:pt idx="25">
                  <c:v>1/31/1929</c:v>
                </c:pt>
                <c:pt idx="26">
                  <c:v>2/1/1929</c:v>
                </c:pt>
                <c:pt idx="27">
                  <c:v>2/2/1929</c:v>
                </c:pt>
                <c:pt idx="28">
                  <c:v>2/4/1929</c:v>
                </c:pt>
                <c:pt idx="29">
                  <c:v>2/5/1929</c:v>
                </c:pt>
                <c:pt idx="30">
                  <c:v>2/6/1929</c:v>
                </c:pt>
                <c:pt idx="31">
                  <c:v>2/7/1929</c:v>
                </c:pt>
                <c:pt idx="32">
                  <c:v>2/8/1929</c:v>
                </c:pt>
                <c:pt idx="33">
                  <c:v>2/11/1929</c:v>
                </c:pt>
                <c:pt idx="34">
                  <c:v>2/13/1929</c:v>
                </c:pt>
                <c:pt idx="35">
                  <c:v>2/14/1929</c:v>
                </c:pt>
                <c:pt idx="36">
                  <c:v>2/15/1929</c:v>
                </c:pt>
                <c:pt idx="37">
                  <c:v>2/16/1929</c:v>
                </c:pt>
                <c:pt idx="38">
                  <c:v>2/18/1929</c:v>
                </c:pt>
                <c:pt idx="39">
                  <c:v>2/19/1929</c:v>
                </c:pt>
                <c:pt idx="40">
                  <c:v>2/20/1929</c:v>
                </c:pt>
                <c:pt idx="41">
                  <c:v>2/21/1929</c:v>
                </c:pt>
                <c:pt idx="42">
                  <c:v>2/25/1929</c:v>
                </c:pt>
                <c:pt idx="43">
                  <c:v>2/26/1929</c:v>
                </c:pt>
                <c:pt idx="44">
                  <c:v>2/27/1929</c:v>
                </c:pt>
                <c:pt idx="45">
                  <c:v>2/28/1929</c:v>
                </c:pt>
                <c:pt idx="46">
                  <c:v>3/1/1929</c:v>
                </c:pt>
                <c:pt idx="47">
                  <c:v>3/2/1929</c:v>
                </c:pt>
                <c:pt idx="48">
                  <c:v>3/4/1929</c:v>
                </c:pt>
                <c:pt idx="49">
                  <c:v>3/5/1929</c:v>
                </c:pt>
                <c:pt idx="50">
                  <c:v>3/6/1929</c:v>
                </c:pt>
                <c:pt idx="51">
                  <c:v>3/7/1929</c:v>
                </c:pt>
                <c:pt idx="52">
                  <c:v>3/8/1929</c:v>
                </c:pt>
                <c:pt idx="53">
                  <c:v>3/9/1929</c:v>
                </c:pt>
                <c:pt idx="54">
                  <c:v>3/11/1929</c:v>
                </c:pt>
                <c:pt idx="55">
                  <c:v>3/12/1929</c:v>
                </c:pt>
                <c:pt idx="56">
                  <c:v>3/13/1929</c:v>
                </c:pt>
                <c:pt idx="57">
                  <c:v>3/14/1929</c:v>
                </c:pt>
                <c:pt idx="58">
                  <c:v>3/15/1929</c:v>
                </c:pt>
                <c:pt idx="59">
                  <c:v>3/16/1929</c:v>
                </c:pt>
                <c:pt idx="60">
                  <c:v>3/18/1929</c:v>
                </c:pt>
                <c:pt idx="61">
                  <c:v>3/19/1929</c:v>
                </c:pt>
                <c:pt idx="62">
                  <c:v>3/20/1929</c:v>
                </c:pt>
                <c:pt idx="63">
                  <c:v>3/21/1929</c:v>
                </c:pt>
                <c:pt idx="64">
                  <c:v>3/22/1929</c:v>
                </c:pt>
                <c:pt idx="65">
                  <c:v>3/23/1929</c:v>
                </c:pt>
                <c:pt idx="66">
                  <c:v>3/25/1929</c:v>
                </c:pt>
                <c:pt idx="67">
                  <c:v>3/26/1929</c:v>
                </c:pt>
                <c:pt idx="68">
                  <c:v>3/27/1929</c:v>
                </c:pt>
                <c:pt idx="69">
                  <c:v>3/28/1929</c:v>
                </c:pt>
                <c:pt idx="70">
                  <c:v>4/1/1929</c:v>
                </c:pt>
                <c:pt idx="71">
                  <c:v>4/2/1929</c:v>
                </c:pt>
                <c:pt idx="72">
                  <c:v>4/3/1929</c:v>
                </c:pt>
                <c:pt idx="73">
                  <c:v>4/4/1929</c:v>
                </c:pt>
                <c:pt idx="74">
                  <c:v>4/5/1929</c:v>
                </c:pt>
                <c:pt idx="75">
                  <c:v>4/6/1929</c:v>
                </c:pt>
                <c:pt idx="76">
                  <c:v>4/8/1929</c:v>
                </c:pt>
                <c:pt idx="77">
                  <c:v>4/9/1929</c:v>
                </c:pt>
                <c:pt idx="78">
                  <c:v>4/10/1929</c:v>
                </c:pt>
                <c:pt idx="79">
                  <c:v>4/11/1929</c:v>
                </c:pt>
                <c:pt idx="80">
                  <c:v>4/12/1929</c:v>
                </c:pt>
                <c:pt idx="81">
                  <c:v>4/13/1929</c:v>
                </c:pt>
                <c:pt idx="82">
                  <c:v>4/15/1929</c:v>
                </c:pt>
                <c:pt idx="83">
                  <c:v>4/16/1929</c:v>
                </c:pt>
                <c:pt idx="84">
                  <c:v>4/17/1929</c:v>
                </c:pt>
                <c:pt idx="85">
                  <c:v>4/18/1929</c:v>
                </c:pt>
                <c:pt idx="86">
                  <c:v>4/19/1929</c:v>
                </c:pt>
                <c:pt idx="87">
                  <c:v>4/20/1929</c:v>
                </c:pt>
                <c:pt idx="88">
                  <c:v>4/22/1929</c:v>
                </c:pt>
                <c:pt idx="89">
                  <c:v>4/23/1929</c:v>
                </c:pt>
                <c:pt idx="90">
                  <c:v>4/24/1929</c:v>
                </c:pt>
                <c:pt idx="91">
                  <c:v>4/25/1929</c:v>
                </c:pt>
                <c:pt idx="92">
                  <c:v>4/26/1929</c:v>
                </c:pt>
                <c:pt idx="93">
                  <c:v>4/27/1929</c:v>
                </c:pt>
                <c:pt idx="94">
                  <c:v>4/29/1929</c:v>
                </c:pt>
                <c:pt idx="95">
                  <c:v>4/30/1929</c:v>
                </c:pt>
                <c:pt idx="96">
                  <c:v>5/1/1929</c:v>
                </c:pt>
                <c:pt idx="97">
                  <c:v>5/2/1929</c:v>
                </c:pt>
                <c:pt idx="98">
                  <c:v>5/3/1929</c:v>
                </c:pt>
                <c:pt idx="99">
                  <c:v>5/4/1929</c:v>
                </c:pt>
                <c:pt idx="100">
                  <c:v>5/6/1929</c:v>
                </c:pt>
                <c:pt idx="101">
                  <c:v>5/7/1929</c:v>
                </c:pt>
                <c:pt idx="102">
                  <c:v>5/8/1929</c:v>
                </c:pt>
                <c:pt idx="103">
                  <c:v>5/9/1929</c:v>
                </c:pt>
                <c:pt idx="104">
                  <c:v>5/10/1929</c:v>
                </c:pt>
                <c:pt idx="105">
                  <c:v>5/11/1929</c:v>
                </c:pt>
                <c:pt idx="106">
                  <c:v>5/13/1929</c:v>
                </c:pt>
                <c:pt idx="107">
                  <c:v>5/14/1929</c:v>
                </c:pt>
                <c:pt idx="108">
                  <c:v>5/15/1929</c:v>
                </c:pt>
                <c:pt idx="109">
                  <c:v>5/16/1929</c:v>
                </c:pt>
                <c:pt idx="110">
                  <c:v>5/17/1929</c:v>
                </c:pt>
                <c:pt idx="111">
                  <c:v>5/18/1929</c:v>
                </c:pt>
                <c:pt idx="112">
                  <c:v>5/20/1929</c:v>
                </c:pt>
                <c:pt idx="113">
                  <c:v>5/21/1929</c:v>
                </c:pt>
                <c:pt idx="114">
                  <c:v>5/22/1929</c:v>
                </c:pt>
                <c:pt idx="115">
                  <c:v>5/23/1929</c:v>
                </c:pt>
                <c:pt idx="116">
                  <c:v>5/24/1929</c:v>
                </c:pt>
                <c:pt idx="117">
                  <c:v>5/25/1929</c:v>
                </c:pt>
                <c:pt idx="118">
                  <c:v>5/27/1929</c:v>
                </c:pt>
                <c:pt idx="119">
                  <c:v>5/28/1929</c:v>
                </c:pt>
                <c:pt idx="120">
                  <c:v>5/29/1929</c:v>
                </c:pt>
                <c:pt idx="121">
                  <c:v>5/31/1929</c:v>
                </c:pt>
                <c:pt idx="122">
                  <c:v>6/1/1929</c:v>
                </c:pt>
                <c:pt idx="123">
                  <c:v>6/3/1929</c:v>
                </c:pt>
                <c:pt idx="124">
                  <c:v>6/4/1929</c:v>
                </c:pt>
                <c:pt idx="125">
                  <c:v>6/5/1929</c:v>
                </c:pt>
                <c:pt idx="126">
                  <c:v>6/6/1929</c:v>
                </c:pt>
                <c:pt idx="127">
                  <c:v>6/7/1929</c:v>
                </c:pt>
                <c:pt idx="128">
                  <c:v>6/8/1929</c:v>
                </c:pt>
                <c:pt idx="129">
                  <c:v>6/10/1929</c:v>
                </c:pt>
                <c:pt idx="130">
                  <c:v>6/11/1929</c:v>
                </c:pt>
                <c:pt idx="131">
                  <c:v>6/12/1929</c:v>
                </c:pt>
                <c:pt idx="132">
                  <c:v>6/13/1929</c:v>
                </c:pt>
                <c:pt idx="133">
                  <c:v>6/14/1929</c:v>
                </c:pt>
                <c:pt idx="134">
                  <c:v>6/15/1929</c:v>
                </c:pt>
                <c:pt idx="135">
                  <c:v>6/17/1929</c:v>
                </c:pt>
                <c:pt idx="136">
                  <c:v>6/18/1929</c:v>
                </c:pt>
                <c:pt idx="137">
                  <c:v>6/19/1929</c:v>
                </c:pt>
                <c:pt idx="138">
                  <c:v>6/20/1929</c:v>
                </c:pt>
                <c:pt idx="139">
                  <c:v>6/21/1929</c:v>
                </c:pt>
                <c:pt idx="140">
                  <c:v>6/22/1929</c:v>
                </c:pt>
                <c:pt idx="141">
                  <c:v>6/24/1929</c:v>
                </c:pt>
                <c:pt idx="142">
                  <c:v>6/25/1929</c:v>
                </c:pt>
                <c:pt idx="143">
                  <c:v>6/26/1929</c:v>
                </c:pt>
                <c:pt idx="144">
                  <c:v>6/27/1929</c:v>
                </c:pt>
                <c:pt idx="145">
                  <c:v>6/28/1929</c:v>
                </c:pt>
                <c:pt idx="146">
                  <c:v>6/29/1929</c:v>
                </c:pt>
                <c:pt idx="147">
                  <c:v>7/1/1929</c:v>
                </c:pt>
                <c:pt idx="148">
                  <c:v>7/2/1929</c:v>
                </c:pt>
                <c:pt idx="149">
                  <c:v>7/3/1929</c:v>
                </c:pt>
                <c:pt idx="150">
                  <c:v>7/5/1929</c:v>
                </c:pt>
                <c:pt idx="151">
                  <c:v>7/6/1929</c:v>
                </c:pt>
                <c:pt idx="152">
                  <c:v>7/8/1929</c:v>
                </c:pt>
                <c:pt idx="153">
                  <c:v>7/9/1929</c:v>
                </c:pt>
                <c:pt idx="154">
                  <c:v>7/10/1929</c:v>
                </c:pt>
                <c:pt idx="155">
                  <c:v>7/11/1929</c:v>
                </c:pt>
                <c:pt idx="156">
                  <c:v>7/12/1929</c:v>
                </c:pt>
                <c:pt idx="157">
                  <c:v>7/13/1929</c:v>
                </c:pt>
                <c:pt idx="158">
                  <c:v>7/15/1929</c:v>
                </c:pt>
                <c:pt idx="159">
                  <c:v>7/16/1929</c:v>
                </c:pt>
                <c:pt idx="160">
                  <c:v>7/17/1929</c:v>
                </c:pt>
                <c:pt idx="161">
                  <c:v>7/18/1929</c:v>
                </c:pt>
                <c:pt idx="162">
                  <c:v>7/19/1929</c:v>
                </c:pt>
                <c:pt idx="163">
                  <c:v>7/20/1929</c:v>
                </c:pt>
                <c:pt idx="164">
                  <c:v>7/22/1929</c:v>
                </c:pt>
                <c:pt idx="165">
                  <c:v>7/23/1929</c:v>
                </c:pt>
                <c:pt idx="166">
                  <c:v>7/24/1929</c:v>
                </c:pt>
                <c:pt idx="167">
                  <c:v>7/25/1929</c:v>
                </c:pt>
                <c:pt idx="168">
                  <c:v>7/26/1929</c:v>
                </c:pt>
                <c:pt idx="169">
                  <c:v>7/27/1929</c:v>
                </c:pt>
                <c:pt idx="170">
                  <c:v>7/29/1929</c:v>
                </c:pt>
                <c:pt idx="171">
                  <c:v>7/30/1929</c:v>
                </c:pt>
                <c:pt idx="172">
                  <c:v>7/31/1929</c:v>
                </c:pt>
                <c:pt idx="173">
                  <c:v>8/1/1929</c:v>
                </c:pt>
                <c:pt idx="174">
                  <c:v>8/2/1929</c:v>
                </c:pt>
                <c:pt idx="175">
                  <c:v>8/3/1929</c:v>
                </c:pt>
                <c:pt idx="176">
                  <c:v>8/5/1929</c:v>
                </c:pt>
                <c:pt idx="177">
                  <c:v>8/6/1929</c:v>
                </c:pt>
                <c:pt idx="178">
                  <c:v>8/7/1929</c:v>
                </c:pt>
                <c:pt idx="179">
                  <c:v>8/8/1929</c:v>
                </c:pt>
                <c:pt idx="180">
                  <c:v>8/9/1929</c:v>
                </c:pt>
                <c:pt idx="181">
                  <c:v>8/10/1929</c:v>
                </c:pt>
                <c:pt idx="182">
                  <c:v>8/12/1929</c:v>
                </c:pt>
                <c:pt idx="183">
                  <c:v>8/13/1929</c:v>
                </c:pt>
                <c:pt idx="184">
                  <c:v>8/14/1929</c:v>
                </c:pt>
                <c:pt idx="185">
                  <c:v>8/15/1929</c:v>
                </c:pt>
                <c:pt idx="186">
                  <c:v>8/16/1929</c:v>
                </c:pt>
                <c:pt idx="187">
                  <c:v>8/17/1929</c:v>
                </c:pt>
                <c:pt idx="188">
                  <c:v>8/19/1929</c:v>
                </c:pt>
                <c:pt idx="189">
                  <c:v>8/20/1929</c:v>
                </c:pt>
                <c:pt idx="190">
                  <c:v>8/21/1929</c:v>
                </c:pt>
                <c:pt idx="191">
                  <c:v>8/22/1929</c:v>
                </c:pt>
                <c:pt idx="192">
                  <c:v>8/23/1929</c:v>
                </c:pt>
                <c:pt idx="193">
                  <c:v>8/24/1929</c:v>
                </c:pt>
                <c:pt idx="194">
                  <c:v>8/26/1929</c:v>
                </c:pt>
                <c:pt idx="195">
                  <c:v>8/27/1929</c:v>
                </c:pt>
                <c:pt idx="196">
                  <c:v>8/28/1929</c:v>
                </c:pt>
                <c:pt idx="197">
                  <c:v>8/29/1929</c:v>
                </c:pt>
                <c:pt idx="198">
                  <c:v>8/30/1929</c:v>
                </c:pt>
                <c:pt idx="199">
                  <c:v>9/3/1929</c:v>
                </c:pt>
                <c:pt idx="200">
                  <c:v>9/4/1929</c:v>
                </c:pt>
                <c:pt idx="201">
                  <c:v>9/5/1929</c:v>
                </c:pt>
                <c:pt idx="202">
                  <c:v>9/6/1929</c:v>
                </c:pt>
                <c:pt idx="203">
                  <c:v>9/7/1929</c:v>
                </c:pt>
                <c:pt idx="204">
                  <c:v>9/9/1929</c:v>
                </c:pt>
                <c:pt idx="205">
                  <c:v>9/10/1929</c:v>
                </c:pt>
                <c:pt idx="206">
                  <c:v>9/11/1929</c:v>
                </c:pt>
                <c:pt idx="207">
                  <c:v>9/12/1929</c:v>
                </c:pt>
                <c:pt idx="208">
                  <c:v>9/13/1929</c:v>
                </c:pt>
                <c:pt idx="209">
                  <c:v>9/14/1929</c:v>
                </c:pt>
                <c:pt idx="210">
                  <c:v>9/16/1929</c:v>
                </c:pt>
                <c:pt idx="211">
                  <c:v>9/17/1929</c:v>
                </c:pt>
                <c:pt idx="212">
                  <c:v>9/18/1929</c:v>
                </c:pt>
                <c:pt idx="213">
                  <c:v>9/19/1929</c:v>
                </c:pt>
                <c:pt idx="214">
                  <c:v>9/20/1929</c:v>
                </c:pt>
                <c:pt idx="215">
                  <c:v>9/21/1929</c:v>
                </c:pt>
                <c:pt idx="216">
                  <c:v>9/23/1929</c:v>
                </c:pt>
                <c:pt idx="217">
                  <c:v>9/24/1929</c:v>
                </c:pt>
                <c:pt idx="218">
                  <c:v>9/25/1929</c:v>
                </c:pt>
                <c:pt idx="219">
                  <c:v>9/26/1929</c:v>
                </c:pt>
                <c:pt idx="220">
                  <c:v>9/27/1929</c:v>
                </c:pt>
                <c:pt idx="221">
                  <c:v>9/28/1929</c:v>
                </c:pt>
                <c:pt idx="222">
                  <c:v>9/30/1929</c:v>
                </c:pt>
                <c:pt idx="223">
                  <c:v>10/1/1929</c:v>
                </c:pt>
                <c:pt idx="224">
                  <c:v>10/2/1929</c:v>
                </c:pt>
                <c:pt idx="225">
                  <c:v>10/3/1929</c:v>
                </c:pt>
                <c:pt idx="226">
                  <c:v>10/4/1929</c:v>
                </c:pt>
                <c:pt idx="227">
                  <c:v>10/5/1929</c:v>
                </c:pt>
                <c:pt idx="228">
                  <c:v>10/7/1929</c:v>
                </c:pt>
                <c:pt idx="229">
                  <c:v>10/8/1929</c:v>
                </c:pt>
                <c:pt idx="230">
                  <c:v>10/9/1929</c:v>
                </c:pt>
                <c:pt idx="231">
                  <c:v>10/10/1929</c:v>
                </c:pt>
                <c:pt idx="232">
                  <c:v>10/11/1929</c:v>
                </c:pt>
                <c:pt idx="233">
                  <c:v>10/14/1929</c:v>
                </c:pt>
                <c:pt idx="234">
                  <c:v>10/15/1929</c:v>
                </c:pt>
                <c:pt idx="235">
                  <c:v>10/16/1929</c:v>
                </c:pt>
                <c:pt idx="236">
                  <c:v>10/17/1929</c:v>
                </c:pt>
                <c:pt idx="237">
                  <c:v>10/18/1929</c:v>
                </c:pt>
                <c:pt idx="238">
                  <c:v>10/19/1929</c:v>
                </c:pt>
                <c:pt idx="239">
                  <c:v>10/21/1929</c:v>
                </c:pt>
                <c:pt idx="240">
                  <c:v>10/22/1929</c:v>
                </c:pt>
                <c:pt idx="241">
                  <c:v>10/23/1929</c:v>
                </c:pt>
                <c:pt idx="242">
                  <c:v>10/24/1929</c:v>
                </c:pt>
                <c:pt idx="243">
                  <c:v>10/25/1929</c:v>
                </c:pt>
                <c:pt idx="244">
                  <c:v>10/26/1929</c:v>
                </c:pt>
                <c:pt idx="245">
                  <c:v>10/28/1929</c:v>
                </c:pt>
                <c:pt idx="246">
                  <c:v>10/29/1929</c:v>
                </c:pt>
                <c:pt idx="247">
                  <c:v>10/30/1929</c:v>
                </c:pt>
                <c:pt idx="248">
                  <c:v>10/31/1929</c:v>
                </c:pt>
                <c:pt idx="249">
                  <c:v>11/4/1929</c:v>
                </c:pt>
                <c:pt idx="250">
                  <c:v>11/6/1929</c:v>
                </c:pt>
                <c:pt idx="251">
                  <c:v>11/7/1929</c:v>
                </c:pt>
                <c:pt idx="252">
                  <c:v>11/8/1929</c:v>
                </c:pt>
                <c:pt idx="253">
                  <c:v>11/11/1929</c:v>
                </c:pt>
                <c:pt idx="254">
                  <c:v>11/12/1929</c:v>
                </c:pt>
                <c:pt idx="255">
                  <c:v>11/13/1929</c:v>
                </c:pt>
                <c:pt idx="256">
                  <c:v>11/14/1929</c:v>
                </c:pt>
                <c:pt idx="257">
                  <c:v>11/15/1929</c:v>
                </c:pt>
                <c:pt idx="258">
                  <c:v>11/18/1929</c:v>
                </c:pt>
                <c:pt idx="259">
                  <c:v>11/19/1929</c:v>
                </c:pt>
                <c:pt idx="260">
                  <c:v>11/20/1929</c:v>
                </c:pt>
                <c:pt idx="261">
                  <c:v>11/21/1929</c:v>
                </c:pt>
                <c:pt idx="262">
                  <c:v>11/22/1929</c:v>
                </c:pt>
                <c:pt idx="263">
                  <c:v>11/25/1929</c:v>
                </c:pt>
                <c:pt idx="264">
                  <c:v>11/26/1929</c:v>
                </c:pt>
                <c:pt idx="265">
                  <c:v>11/27/1929</c:v>
                </c:pt>
                <c:pt idx="266">
                  <c:v>12/2/1929</c:v>
                </c:pt>
                <c:pt idx="267">
                  <c:v>12/3/1929</c:v>
                </c:pt>
                <c:pt idx="268">
                  <c:v>12/4/1929</c:v>
                </c:pt>
                <c:pt idx="269">
                  <c:v>12/5/1929</c:v>
                </c:pt>
                <c:pt idx="270">
                  <c:v>12/6/1929</c:v>
                </c:pt>
                <c:pt idx="271">
                  <c:v>12/7/1929</c:v>
                </c:pt>
                <c:pt idx="272">
                  <c:v>12/9/1929</c:v>
                </c:pt>
                <c:pt idx="273">
                  <c:v>12/10/1929</c:v>
                </c:pt>
                <c:pt idx="274">
                  <c:v>12/11/1929</c:v>
                </c:pt>
                <c:pt idx="275">
                  <c:v>12/12/1929</c:v>
                </c:pt>
                <c:pt idx="276">
                  <c:v>12/13/1929</c:v>
                </c:pt>
                <c:pt idx="277">
                  <c:v>12/14/1929</c:v>
                </c:pt>
                <c:pt idx="278">
                  <c:v>12/16/1929</c:v>
                </c:pt>
                <c:pt idx="279">
                  <c:v>12/17/1929</c:v>
                </c:pt>
                <c:pt idx="280">
                  <c:v>12/18/1929</c:v>
                </c:pt>
                <c:pt idx="281">
                  <c:v>12/19/1929</c:v>
                </c:pt>
                <c:pt idx="282">
                  <c:v>12/20/1929</c:v>
                </c:pt>
                <c:pt idx="283">
                  <c:v>12/21/1929</c:v>
                </c:pt>
                <c:pt idx="284">
                  <c:v>12/23/1929</c:v>
                </c:pt>
                <c:pt idx="285">
                  <c:v>12/24/1929</c:v>
                </c:pt>
                <c:pt idx="286">
                  <c:v>12/26/1929</c:v>
                </c:pt>
                <c:pt idx="287">
                  <c:v>12/27/1929</c:v>
                </c:pt>
                <c:pt idx="288">
                  <c:v>12/28/1929</c:v>
                </c:pt>
                <c:pt idx="289">
                  <c:v>12/30/1929</c:v>
                </c:pt>
                <c:pt idx="290">
                  <c:v>12/31/1929</c:v>
                </c:pt>
              </c:strCache>
            </c:strRef>
          </c:cat>
          <c:val>
            <c:numRef>
              <c:f>DIJA!$B$2991:$B$3281</c:f>
              <c:numCache>
                <c:formatCode>General</c:formatCode>
                <c:ptCount val="291"/>
                <c:pt idx="0">
                  <c:v>307.01</c:v>
                </c:pt>
                <c:pt idx="1">
                  <c:v>305.72000000000003</c:v>
                </c:pt>
                <c:pt idx="2">
                  <c:v>304.75</c:v>
                </c:pt>
                <c:pt idx="3">
                  <c:v>302.43</c:v>
                </c:pt>
                <c:pt idx="4">
                  <c:v>297.7</c:v>
                </c:pt>
                <c:pt idx="5">
                  <c:v>296.98</c:v>
                </c:pt>
                <c:pt idx="6">
                  <c:v>300.83</c:v>
                </c:pt>
                <c:pt idx="7">
                  <c:v>301.58</c:v>
                </c:pt>
                <c:pt idx="8">
                  <c:v>301.66000000000003</c:v>
                </c:pt>
                <c:pt idx="9">
                  <c:v>301.25</c:v>
                </c:pt>
                <c:pt idx="10">
                  <c:v>304.06</c:v>
                </c:pt>
                <c:pt idx="11">
                  <c:v>297.66000000000003</c:v>
                </c:pt>
                <c:pt idx="12">
                  <c:v>302.66000000000003</c:v>
                </c:pt>
                <c:pt idx="13">
                  <c:v>303.95</c:v>
                </c:pt>
                <c:pt idx="14">
                  <c:v>304.14</c:v>
                </c:pt>
                <c:pt idx="15">
                  <c:v>305.95999999999998</c:v>
                </c:pt>
                <c:pt idx="16">
                  <c:v>304.64</c:v>
                </c:pt>
                <c:pt idx="17">
                  <c:v>307.06</c:v>
                </c:pt>
                <c:pt idx="18">
                  <c:v>310.33</c:v>
                </c:pt>
                <c:pt idx="19">
                  <c:v>309.39</c:v>
                </c:pt>
                <c:pt idx="20">
                  <c:v>315.13</c:v>
                </c:pt>
                <c:pt idx="21">
                  <c:v>314.56</c:v>
                </c:pt>
                <c:pt idx="22">
                  <c:v>314.04000000000002</c:v>
                </c:pt>
                <c:pt idx="23">
                  <c:v>312.60000000000002</c:v>
                </c:pt>
                <c:pt idx="24">
                  <c:v>312.60000000000002</c:v>
                </c:pt>
                <c:pt idx="25">
                  <c:v>317.51</c:v>
                </c:pt>
                <c:pt idx="26">
                  <c:v>319.68</c:v>
                </c:pt>
                <c:pt idx="27">
                  <c:v>319.76</c:v>
                </c:pt>
                <c:pt idx="28">
                  <c:v>319.05</c:v>
                </c:pt>
                <c:pt idx="29">
                  <c:v>322.06</c:v>
                </c:pt>
                <c:pt idx="30">
                  <c:v>317.18</c:v>
                </c:pt>
                <c:pt idx="31">
                  <c:v>305.75</c:v>
                </c:pt>
                <c:pt idx="32">
                  <c:v>301.52999999999997</c:v>
                </c:pt>
                <c:pt idx="33">
                  <c:v>310.35000000000002</c:v>
                </c:pt>
                <c:pt idx="34">
                  <c:v>308.07</c:v>
                </c:pt>
                <c:pt idx="35">
                  <c:v>306.49</c:v>
                </c:pt>
                <c:pt idx="36">
                  <c:v>300.41000000000003</c:v>
                </c:pt>
                <c:pt idx="37">
                  <c:v>295.85000000000002</c:v>
                </c:pt>
                <c:pt idx="38">
                  <c:v>300.74</c:v>
                </c:pt>
                <c:pt idx="39">
                  <c:v>301.10000000000002</c:v>
                </c:pt>
                <c:pt idx="40">
                  <c:v>305.99</c:v>
                </c:pt>
                <c:pt idx="41">
                  <c:v>310.06</c:v>
                </c:pt>
                <c:pt idx="42">
                  <c:v>311.24</c:v>
                </c:pt>
                <c:pt idx="43">
                  <c:v>311.25</c:v>
                </c:pt>
                <c:pt idx="44">
                  <c:v>314.52999999999997</c:v>
                </c:pt>
                <c:pt idx="45">
                  <c:v>317.41000000000003</c:v>
                </c:pt>
                <c:pt idx="46">
                  <c:v>321.18</c:v>
                </c:pt>
                <c:pt idx="47">
                  <c:v>319.12</c:v>
                </c:pt>
                <c:pt idx="48">
                  <c:v>313.86</c:v>
                </c:pt>
                <c:pt idx="49">
                  <c:v>310.2</c:v>
                </c:pt>
                <c:pt idx="50">
                  <c:v>305.2</c:v>
                </c:pt>
                <c:pt idx="51">
                  <c:v>308.99</c:v>
                </c:pt>
                <c:pt idx="52">
                  <c:v>311.58999999999997</c:v>
                </c:pt>
                <c:pt idx="53">
                  <c:v>311.61</c:v>
                </c:pt>
                <c:pt idx="54">
                  <c:v>305.75</c:v>
                </c:pt>
                <c:pt idx="55">
                  <c:v>306.14</c:v>
                </c:pt>
                <c:pt idx="56">
                  <c:v>310.29000000000002</c:v>
                </c:pt>
                <c:pt idx="57">
                  <c:v>316.26</c:v>
                </c:pt>
                <c:pt idx="58">
                  <c:v>319.7</c:v>
                </c:pt>
                <c:pt idx="59">
                  <c:v>320</c:v>
                </c:pt>
                <c:pt idx="60">
                  <c:v>317.58999999999997</c:v>
                </c:pt>
                <c:pt idx="61">
                  <c:v>317.52999999999997</c:v>
                </c:pt>
                <c:pt idx="62">
                  <c:v>316.44</c:v>
                </c:pt>
                <c:pt idx="63">
                  <c:v>314.63</c:v>
                </c:pt>
                <c:pt idx="64">
                  <c:v>310.26</c:v>
                </c:pt>
                <c:pt idx="65">
                  <c:v>306.20999999999998</c:v>
                </c:pt>
                <c:pt idx="66">
                  <c:v>297.5</c:v>
                </c:pt>
                <c:pt idx="67">
                  <c:v>296.51</c:v>
                </c:pt>
                <c:pt idx="68">
                  <c:v>303.22000000000003</c:v>
                </c:pt>
                <c:pt idx="69">
                  <c:v>308.85000000000002</c:v>
                </c:pt>
                <c:pt idx="70">
                  <c:v>300.39999999999998</c:v>
                </c:pt>
                <c:pt idx="71">
                  <c:v>303.49</c:v>
                </c:pt>
                <c:pt idx="72">
                  <c:v>300.35000000000002</c:v>
                </c:pt>
                <c:pt idx="73">
                  <c:v>305.37</c:v>
                </c:pt>
                <c:pt idx="74">
                  <c:v>303.04000000000002</c:v>
                </c:pt>
                <c:pt idx="75">
                  <c:v>302.81</c:v>
                </c:pt>
                <c:pt idx="76">
                  <c:v>301.49</c:v>
                </c:pt>
                <c:pt idx="77">
                  <c:v>299.13</c:v>
                </c:pt>
                <c:pt idx="78">
                  <c:v>300.67</c:v>
                </c:pt>
                <c:pt idx="79">
                  <c:v>304.08999999999997</c:v>
                </c:pt>
                <c:pt idx="80">
                  <c:v>305.43</c:v>
                </c:pt>
                <c:pt idx="81">
                  <c:v>304.41000000000003</c:v>
                </c:pt>
                <c:pt idx="82">
                  <c:v>302.43</c:v>
                </c:pt>
                <c:pt idx="83">
                  <c:v>304.19</c:v>
                </c:pt>
                <c:pt idx="84">
                  <c:v>309.91000000000003</c:v>
                </c:pt>
                <c:pt idx="85">
                  <c:v>311.87</c:v>
                </c:pt>
                <c:pt idx="86">
                  <c:v>310.58</c:v>
                </c:pt>
                <c:pt idx="87">
                  <c:v>311.07</c:v>
                </c:pt>
                <c:pt idx="88">
                  <c:v>315.33</c:v>
                </c:pt>
                <c:pt idx="89">
                  <c:v>316.62</c:v>
                </c:pt>
                <c:pt idx="90">
                  <c:v>315.66000000000003</c:v>
                </c:pt>
                <c:pt idx="91">
                  <c:v>314.27999999999997</c:v>
                </c:pt>
                <c:pt idx="92">
                  <c:v>314.14999999999998</c:v>
                </c:pt>
                <c:pt idx="93">
                  <c:v>315.68</c:v>
                </c:pt>
                <c:pt idx="94">
                  <c:v>313.83999999999997</c:v>
                </c:pt>
                <c:pt idx="95">
                  <c:v>319.29000000000002</c:v>
                </c:pt>
                <c:pt idx="96">
                  <c:v>320.13</c:v>
                </c:pt>
                <c:pt idx="97">
                  <c:v>321.52</c:v>
                </c:pt>
                <c:pt idx="98">
                  <c:v>325.56</c:v>
                </c:pt>
                <c:pt idx="99">
                  <c:v>327.08</c:v>
                </c:pt>
                <c:pt idx="100">
                  <c:v>326.16000000000003</c:v>
                </c:pt>
                <c:pt idx="101">
                  <c:v>321.91000000000003</c:v>
                </c:pt>
                <c:pt idx="102">
                  <c:v>323.51</c:v>
                </c:pt>
                <c:pt idx="103">
                  <c:v>321.17</c:v>
                </c:pt>
                <c:pt idx="104">
                  <c:v>325.7</c:v>
                </c:pt>
                <c:pt idx="105">
                  <c:v>324.58999999999997</c:v>
                </c:pt>
                <c:pt idx="106">
                  <c:v>316.49</c:v>
                </c:pt>
                <c:pt idx="107">
                  <c:v>320.79000000000002</c:v>
                </c:pt>
                <c:pt idx="108">
                  <c:v>319.35000000000002</c:v>
                </c:pt>
                <c:pt idx="109">
                  <c:v>320.08999999999997</c:v>
                </c:pt>
                <c:pt idx="110">
                  <c:v>321.38</c:v>
                </c:pt>
                <c:pt idx="111">
                  <c:v>321.48</c:v>
                </c:pt>
                <c:pt idx="112">
                  <c:v>312.7</c:v>
                </c:pt>
                <c:pt idx="113">
                  <c:v>314.08999999999997</c:v>
                </c:pt>
                <c:pt idx="114">
                  <c:v>300.83</c:v>
                </c:pt>
                <c:pt idx="115">
                  <c:v>308.08999999999997</c:v>
                </c:pt>
                <c:pt idx="116">
                  <c:v>305.64</c:v>
                </c:pt>
                <c:pt idx="117">
                  <c:v>304.33</c:v>
                </c:pt>
                <c:pt idx="118">
                  <c:v>293.42</c:v>
                </c:pt>
                <c:pt idx="119">
                  <c:v>298.87</c:v>
                </c:pt>
                <c:pt idx="120">
                  <c:v>296.76</c:v>
                </c:pt>
                <c:pt idx="121">
                  <c:v>297.41000000000003</c:v>
                </c:pt>
                <c:pt idx="122">
                  <c:v>299.12</c:v>
                </c:pt>
                <c:pt idx="123">
                  <c:v>304.2</c:v>
                </c:pt>
                <c:pt idx="124">
                  <c:v>310.57</c:v>
                </c:pt>
                <c:pt idx="125">
                  <c:v>307.68</c:v>
                </c:pt>
                <c:pt idx="126">
                  <c:v>307.72000000000003</c:v>
                </c:pt>
                <c:pt idx="127">
                  <c:v>307.45999999999998</c:v>
                </c:pt>
                <c:pt idx="128">
                  <c:v>305.12</c:v>
                </c:pt>
                <c:pt idx="129">
                  <c:v>303.27</c:v>
                </c:pt>
                <c:pt idx="130">
                  <c:v>306.64</c:v>
                </c:pt>
                <c:pt idx="131">
                  <c:v>306.68</c:v>
                </c:pt>
                <c:pt idx="132">
                  <c:v>313.05</c:v>
                </c:pt>
                <c:pt idx="133">
                  <c:v>313.68</c:v>
                </c:pt>
                <c:pt idx="134">
                  <c:v>314.26</c:v>
                </c:pt>
                <c:pt idx="135">
                  <c:v>319.33</c:v>
                </c:pt>
                <c:pt idx="136">
                  <c:v>319.67</c:v>
                </c:pt>
                <c:pt idx="137">
                  <c:v>316.41000000000003</c:v>
                </c:pt>
                <c:pt idx="138">
                  <c:v>317.73</c:v>
                </c:pt>
                <c:pt idx="139">
                  <c:v>320.68</c:v>
                </c:pt>
                <c:pt idx="140">
                  <c:v>322.23</c:v>
                </c:pt>
                <c:pt idx="141">
                  <c:v>321.14999999999998</c:v>
                </c:pt>
                <c:pt idx="142">
                  <c:v>326.16000000000003</c:v>
                </c:pt>
                <c:pt idx="143">
                  <c:v>328.6</c:v>
                </c:pt>
                <c:pt idx="144">
                  <c:v>328.91</c:v>
                </c:pt>
                <c:pt idx="145">
                  <c:v>331.65</c:v>
                </c:pt>
                <c:pt idx="146">
                  <c:v>333.79</c:v>
                </c:pt>
                <c:pt idx="147">
                  <c:v>335.22</c:v>
                </c:pt>
                <c:pt idx="148">
                  <c:v>340.28</c:v>
                </c:pt>
                <c:pt idx="149">
                  <c:v>341.99</c:v>
                </c:pt>
                <c:pt idx="150">
                  <c:v>344.27</c:v>
                </c:pt>
                <c:pt idx="151">
                  <c:v>344.66</c:v>
                </c:pt>
                <c:pt idx="152">
                  <c:v>346.55</c:v>
                </c:pt>
                <c:pt idx="153">
                  <c:v>345.57</c:v>
                </c:pt>
                <c:pt idx="154">
                  <c:v>343.3</c:v>
                </c:pt>
                <c:pt idx="155">
                  <c:v>343.04</c:v>
                </c:pt>
                <c:pt idx="156">
                  <c:v>346.37</c:v>
                </c:pt>
                <c:pt idx="157">
                  <c:v>345.94</c:v>
                </c:pt>
                <c:pt idx="158">
                  <c:v>341.93</c:v>
                </c:pt>
                <c:pt idx="159">
                  <c:v>344.24</c:v>
                </c:pt>
                <c:pt idx="160">
                  <c:v>345.63</c:v>
                </c:pt>
                <c:pt idx="161">
                  <c:v>344.59</c:v>
                </c:pt>
                <c:pt idx="162">
                  <c:v>345.2</c:v>
                </c:pt>
                <c:pt idx="163">
                  <c:v>345.87</c:v>
                </c:pt>
                <c:pt idx="164">
                  <c:v>341.37</c:v>
                </c:pt>
                <c:pt idx="165">
                  <c:v>345.48</c:v>
                </c:pt>
                <c:pt idx="166">
                  <c:v>343.04</c:v>
                </c:pt>
                <c:pt idx="167">
                  <c:v>344.67</c:v>
                </c:pt>
                <c:pt idx="168">
                  <c:v>345.47</c:v>
                </c:pt>
                <c:pt idx="169">
                  <c:v>343.73</c:v>
                </c:pt>
                <c:pt idx="170">
                  <c:v>339.21</c:v>
                </c:pt>
                <c:pt idx="171">
                  <c:v>343.12</c:v>
                </c:pt>
                <c:pt idx="172">
                  <c:v>347.7</c:v>
                </c:pt>
                <c:pt idx="173">
                  <c:v>350.56</c:v>
                </c:pt>
                <c:pt idx="174">
                  <c:v>353.08</c:v>
                </c:pt>
                <c:pt idx="175">
                  <c:v>355.62</c:v>
                </c:pt>
                <c:pt idx="176">
                  <c:v>352.5</c:v>
                </c:pt>
                <c:pt idx="177">
                  <c:v>351.39</c:v>
                </c:pt>
                <c:pt idx="178">
                  <c:v>348.44</c:v>
                </c:pt>
                <c:pt idx="179">
                  <c:v>352.1</c:v>
                </c:pt>
                <c:pt idx="180">
                  <c:v>337.99</c:v>
                </c:pt>
                <c:pt idx="181">
                  <c:v>344.84</c:v>
                </c:pt>
                <c:pt idx="182">
                  <c:v>351.13</c:v>
                </c:pt>
                <c:pt idx="183">
                  <c:v>354.03</c:v>
                </c:pt>
                <c:pt idx="184">
                  <c:v>354.86</c:v>
                </c:pt>
                <c:pt idx="185">
                  <c:v>354.42</c:v>
                </c:pt>
                <c:pt idx="186">
                  <c:v>361.49</c:v>
                </c:pt>
                <c:pt idx="187">
                  <c:v>360.7</c:v>
                </c:pt>
                <c:pt idx="188">
                  <c:v>365.2</c:v>
                </c:pt>
                <c:pt idx="189">
                  <c:v>367.67</c:v>
                </c:pt>
                <c:pt idx="190">
                  <c:v>365.55</c:v>
                </c:pt>
                <c:pt idx="191">
                  <c:v>369.95</c:v>
                </c:pt>
                <c:pt idx="192">
                  <c:v>374.61</c:v>
                </c:pt>
                <c:pt idx="193">
                  <c:v>375.44</c:v>
                </c:pt>
                <c:pt idx="194">
                  <c:v>374.46</c:v>
                </c:pt>
                <c:pt idx="195">
                  <c:v>373.79</c:v>
                </c:pt>
                <c:pt idx="196">
                  <c:v>372.06</c:v>
                </c:pt>
                <c:pt idx="197">
                  <c:v>376.18</c:v>
                </c:pt>
                <c:pt idx="198">
                  <c:v>380.33</c:v>
                </c:pt>
                <c:pt idx="199">
                  <c:v>381.17</c:v>
                </c:pt>
                <c:pt idx="200">
                  <c:v>379.61</c:v>
                </c:pt>
                <c:pt idx="201">
                  <c:v>369.77</c:v>
                </c:pt>
                <c:pt idx="202">
                  <c:v>376.29</c:v>
                </c:pt>
                <c:pt idx="203">
                  <c:v>377.56</c:v>
                </c:pt>
                <c:pt idx="204">
                  <c:v>374.93</c:v>
                </c:pt>
                <c:pt idx="205">
                  <c:v>367.29</c:v>
                </c:pt>
                <c:pt idx="206">
                  <c:v>370.91</c:v>
                </c:pt>
                <c:pt idx="207">
                  <c:v>366.35</c:v>
                </c:pt>
                <c:pt idx="208">
                  <c:v>366.85</c:v>
                </c:pt>
                <c:pt idx="209">
                  <c:v>367.01</c:v>
                </c:pt>
                <c:pt idx="210">
                  <c:v>372.39</c:v>
                </c:pt>
                <c:pt idx="211">
                  <c:v>368.52</c:v>
                </c:pt>
                <c:pt idx="212">
                  <c:v>370.9</c:v>
                </c:pt>
                <c:pt idx="213">
                  <c:v>369.97</c:v>
                </c:pt>
                <c:pt idx="214">
                  <c:v>362.05</c:v>
                </c:pt>
                <c:pt idx="215">
                  <c:v>361.16</c:v>
                </c:pt>
                <c:pt idx="216">
                  <c:v>359</c:v>
                </c:pt>
                <c:pt idx="217">
                  <c:v>352.61</c:v>
                </c:pt>
                <c:pt idx="218">
                  <c:v>352.57</c:v>
                </c:pt>
                <c:pt idx="219">
                  <c:v>355.95</c:v>
                </c:pt>
                <c:pt idx="220">
                  <c:v>344.87</c:v>
                </c:pt>
                <c:pt idx="221">
                  <c:v>347.17</c:v>
                </c:pt>
                <c:pt idx="222">
                  <c:v>343.45</c:v>
                </c:pt>
                <c:pt idx="223">
                  <c:v>342.57</c:v>
                </c:pt>
                <c:pt idx="224">
                  <c:v>344.5</c:v>
                </c:pt>
                <c:pt idx="225">
                  <c:v>329.95</c:v>
                </c:pt>
                <c:pt idx="226">
                  <c:v>325.17</c:v>
                </c:pt>
                <c:pt idx="227">
                  <c:v>341.36</c:v>
                </c:pt>
                <c:pt idx="228">
                  <c:v>345.72</c:v>
                </c:pt>
                <c:pt idx="229">
                  <c:v>345</c:v>
                </c:pt>
                <c:pt idx="230">
                  <c:v>346.66</c:v>
                </c:pt>
                <c:pt idx="231">
                  <c:v>352.86</c:v>
                </c:pt>
                <c:pt idx="232">
                  <c:v>352.69</c:v>
                </c:pt>
                <c:pt idx="233">
                  <c:v>350.97</c:v>
                </c:pt>
                <c:pt idx="234">
                  <c:v>347.24</c:v>
                </c:pt>
                <c:pt idx="235">
                  <c:v>336.13</c:v>
                </c:pt>
                <c:pt idx="236">
                  <c:v>341.86</c:v>
                </c:pt>
                <c:pt idx="237">
                  <c:v>333.29</c:v>
                </c:pt>
                <c:pt idx="238">
                  <c:v>323.87</c:v>
                </c:pt>
                <c:pt idx="239">
                  <c:v>320.91000000000003</c:v>
                </c:pt>
                <c:pt idx="240">
                  <c:v>326.51</c:v>
                </c:pt>
                <c:pt idx="241">
                  <c:v>305.85000000000002</c:v>
                </c:pt>
                <c:pt idx="242">
                  <c:v>299.47000000000003</c:v>
                </c:pt>
                <c:pt idx="243">
                  <c:v>301.22000000000003</c:v>
                </c:pt>
                <c:pt idx="244">
                  <c:v>298.97000000000003</c:v>
                </c:pt>
                <c:pt idx="245">
                  <c:v>260.64</c:v>
                </c:pt>
                <c:pt idx="246">
                  <c:v>230.07</c:v>
                </c:pt>
                <c:pt idx="247">
                  <c:v>258.47000000000003</c:v>
                </c:pt>
                <c:pt idx="248">
                  <c:v>273.51</c:v>
                </c:pt>
                <c:pt idx="249">
                  <c:v>257.68</c:v>
                </c:pt>
                <c:pt idx="250">
                  <c:v>232.13</c:v>
                </c:pt>
                <c:pt idx="251">
                  <c:v>238.19</c:v>
                </c:pt>
                <c:pt idx="252">
                  <c:v>236.53</c:v>
                </c:pt>
                <c:pt idx="253">
                  <c:v>220.39</c:v>
                </c:pt>
                <c:pt idx="254">
                  <c:v>209.74</c:v>
                </c:pt>
                <c:pt idx="255">
                  <c:v>198.69</c:v>
                </c:pt>
                <c:pt idx="256">
                  <c:v>217.28</c:v>
                </c:pt>
                <c:pt idx="257">
                  <c:v>228.73</c:v>
                </c:pt>
                <c:pt idx="258">
                  <c:v>227.56</c:v>
                </c:pt>
                <c:pt idx="259">
                  <c:v>234.02</c:v>
                </c:pt>
                <c:pt idx="260">
                  <c:v>241.23</c:v>
                </c:pt>
                <c:pt idx="261">
                  <c:v>248.49</c:v>
                </c:pt>
                <c:pt idx="262">
                  <c:v>245.74</c:v>
                </c:pt>
                <c:pt idx="263">
                  <c:v>243.44</c:v>
                </c:pt>
                <c:pt idx="264">
                  <c:v>235.35</c:v>
                </c:pt>
                <c:pt idx="265">
                  <c:v>238.95</c:v>
                </c:pt>
                <c:pt idx="266">
                  <c:v>241.7</c:v>
                </c:pt>
                <c:pt idx="267">
                  <c:v>249.61</c:v>
                </c:pt>
                <c:pt idx="268">
                  <c:v>254.64</c:v>
                </c:pt>
                <c:pt idx="269">
                  <c:v>251.51</c:v>
                </c:pt>
                <c:pt idx="270">
                  <c:v>260.12</c:v>
                </c:pt>
                <c:pt idx="271">
                  <c:v>263.45999999999998</c:v>
                </c:pt>
                <c:pt idx="272">
                  <c:v>259.18</c:v>
                </c:pt>
                <c:pt idx="273">
                  <c:v>262.2</c:v>
                </c:pt>
                <c:pt idx="274">
                  <c:v>258.44</c:v>
                </c:pt>
                <c:pt idx="275">
                  <c:v>243.14</c:v>
                </c:pt>
                <c:pt idx="276">
                  <c:v>249.6</c:v>
                </c:pt>
                <c:pt idx="277">
                  <c:v>253.02</c:v>
                </c:pt>
                <c:pt idx="278">
                  <c:v>245.88</c:v>
                </c:pt>
                <c:pt idx="279">
                  <c:v>249.58</c:v>
                </c:pt>
                <c:pt idx="280">
                  <c:v>246.84</c:v>
                </c:pt>
                <c:pt idx="281">
                  <c:v>240.42</c:v>
                </c:pt>
                <c:pt idx="282">
                  <c:v>230.89</c:v>
                </c:pt>
                <c:pt idx="283">
                  <c:v>235.42</c:v>
                </c:pt>
                <c:pt idx="284">
                  <c:v>232.65</c:v>
                </c:pt>
                <c:pt idx="285">
                  <c:v>234.07</c:v>
                </c:pt>
                <c:pt idx="286">
                  <c:v>240.96</c:v>
                </c:pt>
                <c:pt idx="287">
                  <c:v>240.66</c:v>
                </c:pt>
                <c:pt idx="288">
                  <c:v>238.43</c:v>
                </c:pt>
                <c:pt idx="289">
                  <c:v>241.06</c:v>
                </c:pt>
                <c:pt idx="290">
                  <c:v>248.48</c:v>
                </c:pt>
              </c:numCache>
            </c:numRef>
          </c:val>
          <c:smooth val="0"/>
          <c:extLst>
            <c:ext xmlns:c16="http://schemas.microsoft.com/office/drawing/2014/chart" uri="{C3380CC4-5D6E-409C-BE32-E72D297353CC}">
              <c16:uniqueId val="{00000000-8B07-4681-AD17-03BC322C54A0}"/>
            </c:ext>
          </c:extLst>
        </c:ser>
        <c:dLbls>
          <c:showLegendKey val="0"/>
          <c:showVal val="0"/>
          <c:showCatName val="0"/>
          <c:showSerName val="0"/>
          <c:showPercent val="0"/>
          <c:showBubbleSize val="0"/>
        </c:dLbls>
        <c:smooth val="0"/>
        <c:axId val="1146909951"/>
        <c:axId val="1134972399"/>
      </c:lineChart>
      <c:catAx>
        <c:axId val="11469099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134972399"/>
        <c:crosses val="autoZero"/>
        <c:auto val="1"/>
        <c:lblAlgn val="ctr"/>
        <c:lblOffset val="100"/>
        <c:noMultiLvlLbl val="0"/>
      </c:catAx>
      <c:valAx>
        <c:axId val="1134972399"/>
        <c:scaling>
          <c:orientation val="minMax"/>
          <c:min val="1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1469099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DJIA (1919-1939)</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DIJA!$B$1</c:f>
              <c:strCache>
                <c:ptCount val="1"/>
                <c:pt idx="0">
                  <c:v>DJIA</c:v>
                </c:pt>
              </c:strCache>
            </c:strRef>
          </c:tx>
          <c:spPr>
            <a:ln w="28575" cap="rnd">
              <a:solidFill>
                <a:schemeClr val="accent1"/>
              </a:solidFill>
              <a:round/>
            </a:ln>
            <a:effectLst/>
          </c:spPr>
          <c:marker>
            <c:symbol val="none"/>
          </c:marker>
          <c:cat>
            <c:strRef>
              <c:f>DIJA!$A$2:$A$6270</c:f>
              <c:strCache>
                <c:ptCount val="6269"/>
                <c:pt idx="0">
                  <c:v>12/31/1918</c:v>
                </c:pt>
                <c:pt idx="1">
                  <c:v>1/2/1919</c:v>
                </c:pt>
                <c:pt idx="2">
                  <c:v>1/3/1919</c:v>
                </c:pt>
                <c:pt idx="3">
                  <c:v>1/4/1919</c:v>
                </c:pt>
                <c:pt idx="4">
                  <c:v>1/6/1919</c:v>
                </c:pt>
                <c:pt idx="5">
                  <c:v>1/7/1919</c:v>
                </c:pt>
                <c:pt idx="6">
                  <c:v>1/8/1919</c:v>
                </c:pt>
                <c:pt idx="7">
                  <c:v>1/9/1919</c:v>
                </c:pt>
                <c:pt idx="8">
                  <c:v>1/10/1919</c:v>
                </c:pt>
                <c:pt idx="9">
                  <c:v>1/11/1919</c:v>
                </c:pt>
                <c:pt idx="10">
                  <c:v>1/13/1919</c:v>
                </c:pt>
                <c:pt idx="11">
                  <c:v>1/14/1919</c:v>
                </c:pt>
                <c:pt idx="12">
                  <c:v>1/15/1919</c:v>
                </c:pt>
                <c:pt idx="13">
                  <c:v>1/16/1919</c:v>
                </c:pt>
                <c:pt idx="14">
                  <c:v>1/17/1919</c:v>
                </c:pt>
                <c:pt idx="15">
                  <c:v>1/18/1919</c:v>
                </c:pt>
                <c:pt idx="16">
                  <c:v>1/20/1919</c:v>
                </c:pt>
                <c:pt idx="17">
                  <c:v>1/21/1919</c:v>
                </c:pt>
                <c:pt idx="18">
                  <c:v>1/22/1919</c:v>
                </c:pt>
                <c:pt idx="19">
                  <c:v>1/23/1919</c:v>
                </c:pt>
                <c:pt idx="20">
                  <c:v>1/24/1919</c:v>
                </c:pt>
                <c:pt idx="21">
                  <c:v>1/25/1919</c:v>
                </c:pt>
                <c:pt idx="22">
                  <c:v>1/27/1919</c:v>
                </c:pt>
                <c:pt idx="23">
                  <c:v>1/28/1919</c:v>
                </c:pt>
                <c:pt idx="24">
                  <c:v>1/29/1919</c:v>
                </c:pt>
                <c:pt idx="25">
                  <c:v>1/30/1919</c:v>
                </c:pt>
                <c:pt idx="26">
                  <c:v>1/31/1919</c:v>
                </c:pt>
                <c:pt idx="27">
                  <c:v>2/1/1919</c:v>
                </c:pt>
                <c:pt idx="28">
                  <c:v>2/3/1919</c:v>
                </c:pt>
                <c:pt idx="29">
                  <c:v>2/4/1919</c:v>
                </c:pt>
                <c:pt idx="30">
                  <c:v>2/5/1919</c:v>
                </c:pt>
                <c:pt idx="31">
                  <c:v>2/6/1919</c:v>
                </c:pt>
                <c:pt idx="32">
                  <c:v>2/7/1919</c:v>
                </c:pt>
                <c:pt idx="33">
                  <c:v>2/8/1919</c:v>
                </c:pt>
                <c:pt idx="34">
                  <c:v>2/10/1919</c:v>
                </c:pt>
                <c:pt idx="35">
                  <c:v>2/11/1919</c:v>
                </c:pt>
                <c:pt idx="36">
                  <c:v>2/13/1919</c:v>
                </c:pt>
                <c:pt idx="37">
                  <c:v>2/14/1919</c:v>
                </c:pt>
                <c:pt idx="38">
                  <c:v>2/15/1919</c:v>
                </c:pt>
                <c:pt idx="39">
                  <c:v>2/17/1919</c:v>
                </c:pt>
                <c:pt idx="40">
                  <c:v>2/18/1919</c:v>
                </c:pt>
                <c:pt idx="41">
                  <c:v>2/19/1919</c:v>
                </c:pt>
                <c:pt idx="42">
                  <c:v>2/20/1919</c:v>
                </c:pt>
                <c:pt idx="43">
                  <c:v>2/21/1919</c:v>
                </c:pt>
                <c:pt idx="44">
                  <c:v>2/24/1919</c:v>
                </c:pt>
                <c:pt idx="45">
                  <c:v>2/25/1919</c:v>
                </c:pt>
                <c:pt idx="46">
                  <c:v>2/26/1919</c:v>
                </c:pt>
                <c:pt idx="47">
                  <c:v>2/27/1919</c:v>
                </c:pt>
                <c:pt idx="48">
                  <c:v>2/28/1919</c:v>
                </c:pt>
                <c:pt idx="49">
                  <c:v>3/1/1919</c:v>
                </c:pt>
                <c:pt idx="50">
                  <c:v>3/3/1919</c:v>
                </c:pt>
                <c:pt idx="51">
                  <c:v>3/4/1919</c:v>
                </c:pt>
                <c:pt idx="52">
                  <c:v>3/5/1919</c:v>
                </c:pt>
                <c:pt idx="53">
                  <c:v>3/6/1919</c:v>
                </c:pt>
                <c:pt idx="54">
                  <c:v>3/7/1919</c:v>
                </c:pt>
                <c:pt idx="55">
                  <c:v>3/8/1919</c:v>
                </c:pt>
                <c:pt idx="56">
                  <c:v>3/10/1919</c:v>
                </c:pt>
                <c:pt idx="57">
                  <c:v>3/11/1919</c:v>
                </c:pt>
                <c:pt idx="58">
                  <c:v>3/12/1919</c:v>
                </c:pt>
                <c:pt idx="59">
                  <c:v>3/13/1919</c:v>
                </c:pt>
                <c:pt idx="60">
                  <c:v>3/14/1919</c:v>
                </c:pt>
                <c:pt idx="61">
                  <c:v>3/15/1919</c:v>
                </c:pt>
                <c:pt idx="62">
                  <c:v>3/17/1919</c:v>
                </c:pt>
                <c:pt idx="63">
                  <c:v>3/18/1919</c:v>
                </c:pt>
                <c:pt idx="64">
                  <c:v>3/19/1919</c:v>
                </c:pt>
                <c:pt idx="65">
                  <c:v>3/20/1919</c:v>
                </c:pt>
                <c:pt idx="66">
                  <c:v>3/21/1919</c:v>
                </c:pt>
                <c:pt idx="67">
                  <c:v>3/22/1919</c:v>
                </c:pt>
                <c:pt idx="68">
                  <c:v>3/24/1919</c:v>
                </c:pt>
                <c:pt idx="69">
                  <c:v>3/26/1919</c:v>
                </c:pt>
                <c:pt idx="70">
                  <c:v>3/27/1919</c:v>
                </c:pt>
                <c:pt idx="71">
                  <c:v>3/28/1919</c:v>
                </c:pt>
                <c:pt idx="72">
                  <c:v>3/29/1919</c:v>
                </c:pt>
                <c:pt idx="73">
                  <c:v>3/31/1919</c:v>
                </c:pt>
                <c:pt idx="74">
                  <c:v>4/1/1919</c:v>
                </c:pt>
                <c:pt idx="75">
                  <c:v>4/2/1919</c:v>
                </c:pt>
                <c:pt idx="76">
                  <c:v>4/3/1919</c:v>
                </c:pt>
                <c:pt idx="77">
                  <c:v>4/4/1919</c:v>
                </c:pt>
                <c:pt idx="78">
                  <c:v>4/5/1919</c:v>
                </c:pt>
                <c:pt idx="79">
                  <c:v>4/7/1919</c:v>
                </c:pt>
                <c:pt idx="80">
                  <c:v>4/8/1919</c:v>
                </c:pt>
                <c:pt idx="81">
                  <c:v>4/9/1919</c:v>
                </c:pt>
                <c:pt idx="82">
                  <c:v>4/10/1919</c:v>
                </c:pt>
                <c:pt idx="83">
                  <c:v>4/11/1919</c:v>
                </c:pt>
                <c:pt idx="84">
                  <c:v>4/12/1919</c:v>
                </c:pt>
                <c:pt idx="85">
                  <c:v>4/14/1919</c:v>
                </c:pt>
                <c:pt idx="86">
                  <c:v>4/15/1919</c:v>
                </c:pt>
                <c:pt idx="87">
                  <c:v>4/16/1919</c:v>
                </c:pt>
                <c:pt idx="88">
                  <c:v>4/17/1919</c:v>
                </c:pt>
                <c:pt idx="89">
                  <c:v>4/19/1919</c:v>
                </c:pt>
                <c:pt idx="90">
                  <c:v>4/21/1919</c:v>
                </c:pt>
                <c:pt idx="91">
                  <c:v>4/22/1919</c:v>
                </c:pt>
                <c:pt idx="92">
                  <c:v>4/23/1919</c:v>
                </c:pt>
                <c:pt idx="93">
                  <c:v>4/24/1919</c:v>
                </c:pt>
                <c:pt idx="94">
                  <c:v>4/25/1919</c:v>
                </c:pt>
                <c:pt idx="95">
                  <c:v>4/26/1919</c:v>
                </c:pt>
                <c:pt idx="96">
                  <c:v>4/28/1919</c:v>
                </c:pt>
                <c:pt idx="97">
                  <c:v>4/29/1919</c:v>
                </c:pt>
                <c:pt idx="98">
                  <c:v>4/30/1919</c:v>
                </c:pt>
                <c:pt idx="99">
                  <c:v>5/1/1919</c:v>
                </c:pt>
                <c:pt idx="100">
                  <c:v>5/2/1919</c:v>
                </c:pt>
                <c:pt idx="101">
                  <c:v>5/3/1919</c:v>
                </c:pt>
                <c:pt idx="102">
                  <c:v>5/5/1919</c:v>
                </c:pt>
                <c:pt idx="103">
                  <c:v>5/7/1919</c:v>
                </c:pt>
                <c:pt idx="104">
                  <c:v>5/8/1919</c:v>
                </c:pt>
                <c:pt idx="105">
                  <c:v>5/9/1919</c:v>
                </c:pt>
                <c:pt idx="106">
                  <c:v>5/10/1919</c:v>
                </c:pt>
                <c:pt idx="107">
                  <c:v>5/12/1919</c:v>
                </c:pt>
                <c:pt idx="108">
                  <c:v>5/13/1919</c:v>
                </c:pt>
                <c:pt idx="109">
                  <c:v>5/14/1919</c:v>
                </c:pt>
                <c:pt idx="110">
                  <c:v>5/15/1919</c:v>
                </c:pt>
                <c:pt idx="111">
                  <c:v>5/16/1919</c:v>
                </c:pt>
                <c:pt idx="112">
                  <c:v>5/17/1919</c:v>
                </c:pt>
                <c:pt idx="113">
                  <c:v>5/19/1919</c:v>
                </c:pt>
                <c:pt idx="114">
                  <c:v>5/20/1919</c:v>
                </c:pt>
                <c:pt idx="115">
                  <c:v>5/21/1919</c:v>
                </c:pt>
                <c:pt idx="116">
                  <c:v>5/22/1919</c:v>
                </c:pt>
                <c:pt idx="117">
                  <c:v>5/23/1919</c:v>
                </c:pt>
                <c:pt idx="118">
                  <c:v>5/24/1919</c:v>
                </c:pt>
                <c:pt idx="119">
                  <c:v>5/26/1919</c:v>
                </c:pt>
                <c:pt idx="120">
                  <c:v>5/27/1919</c:v>
                </c:pt>
                <c:pt idx="121">
                  <c:v>5/28/1919</c:v>
                </c:pt>
                <c:pt idx="122">
                  <c:v>5/29/1919</c:v>
                </c:pt>
                <c:pt idx="123">
                  <c:v>6/2/1919</c:v>
                </c:pt>
                <c:pt idx="124">
                  <c:v>6/3/1919</c:v>
                </c:pt>
                <c:pt idx="125">
                  <c:v>6/4/1919</c:v>
                </c:pt>
                <c:pt idx="126">
                  <c:v>6/5/1919</c:v>
                </c:pt>
                <c:pt idx="127">
                  <c:v>6/6/1919</c:v>
                </c:pt>
                <c:pt idx="128">
                  <c:v>6/7/1919</c:v>
                </c:pt>
                <c:pt idx="129">
                  <c:v>6/9/1919</c:v>
                </c:pt>
                <c:pt idx="130">
                  <c:v>6/10/1919</c:v>
                </c:pt>
                <c:pt idx="131">
                  <c:v>6/11/1919</c:v>
                </c:pt>
                <c:pt idx="132">
                  <c:v>6/12/1919</c:v>
                </c:pt>
                <c:pt idx="133">
                  <c:v>6/13/1919</c:v>
                </c:pt>
                <c:pt idx="134">
                  <c:v>6/14/1919</c:v>
                </c:pt>
                <c:pt idx="135">
                  <c:v>6/16/1919</c:v>
                </c:pt>
                <c:pt idx="136">
                  <c:v>6/17/1919</c:v>
                </c:pt>
                <c:pt idx="137">
                  <c:v>6/18/1919</c:v>
                </c:pt>
                <c:pt idx="138">
                  <c:v>6/19/1919</c:v>
                </c:pt>
                <c:pt idx="139">
                  <c:v>6/20/1919</c:v>
                </c:pt>
                <c:pt idx="140">
                  <c:v>6/21/1919</c:v>
                </c:pt>
                <c:pt idx="141">
                  <c:v>6/23/1919</c:v>
                </c:pt>
                <c:pt idx="142">
                  <c:v>6/24/1919</c:v>
                </c:pt>
                <c:pt idx="143">
                  <c:v>6/25/1919</c:v>
                </c:pt>
                <c:pt idx="144">
                  <c:v>6/26/1919</c:v>
                </c:pt>
                <c:pt idx="145">
                  <c:v>6/27/1919</c:v>
                </c:pt>
                <c:pt idx="146">
                  <c:v>6/28/1919</c:v>
                </c:pt>
                <c:pt idx="147">
                  <c:v>6/30/1919</c:v>
                </c:pt>
                <c:pt idx="148">
                  <c:v>7/1/1919</c:v>
                </c:pt>
                <c:pt idx="149">
                  <c:v>7/2/1919</c:v>
                </c:pt>
                <c:pt idx="150">
                  <c:v>7/3/1919</c:v>
                </c:pt>
                <c:pt idx="151">
                  <c:v>7/7/1919</c:v>
                </c:pt>
                <c:pt idx="152">
                  <c:v>7/8/1919</c:v>
                </c:pt>
                <c:pt idx="153">
                  <c:v>7/9/1919</c:v>
                </c:pt>
                <c:pt idx="154">
                  <c:v>7/10/1919</c:v>
                </c:pt>
                <c:pt idx="155">
                  <c:v>7/11/1919</c:v>
                </c:pt>
                <c:pt idx="156">
                  <c:v>7/12/1919</c:v>
                </c:pt>
                <c:pt idx="157">
                  <c:v>7/14/1919</c:v>
                </c:pt>
                <c:pt idx="158">
                  <c:v>7/15/1919</c:v>
                </c:pt>
                <c:pt idx="159">
                  <c:v>7/16/1919</c:v>
                </c:pt>
                <c:pt idx="160">
                  <c:v>7/17/1919</c:v>
                </c:pt>
                <c:pt idx="161">
                  <c:v>7/18/1919</c:v>
                </c:pt>
                <c:pt idx="162">
                  <c:v>7/21/1919</c:v>
                </c:pt>
                <c:pt idx="163">
                  <c:v>7/22/1919</c:v>
                </c:pt>
                <c:pt idx="164">
                  <c:v>7/23/1919</c:v>
                </c:pt>
                <c:pt idx="165">
                  <c:v>7/24/1919</c:v>
                </c:pt>
                <c:pt idx="166">
                  <c:v>7/25/1919</c:v>
                </c:pt>
                <c:pt idx="167">
                  <c:v>7/26/1919</c:v>
                </c:pt>
                <c:pt idx="168">
                  <c:v>7/28/1919</c:v>
                </c:pt>
                <c:pt idx="169">
                  <c:v>7/29/1919</c:v>
                </c:pt>
                <c:pt idx="170">
                  <c:v>7/30/1919</c:v>
                </c:pt>
                <c:pt idx="171">
                  <c:v>7/31/1919</c:v>
                </c:pt>
                <c:pt idx="172">
                  <c:v>8/1/1919</c:v>
                </c:pt>
                <c:pt idx="173">
                  <c:v>8/4/1919</c:v>
                </c:pt>
                <c:pt idx="174">
                  <c:v>8/5/1919</c:v>
                </c:pt>
                <c:pt idx="175">
                  <c:v>8/6/1919</c:v>
                </c:pt>
                <c:pt idx="176">
                  <c:v>8/7/1919</c:v>
                </c:pt>
                <c:pt idx="177">
                  <c:v>8/8/1919</c:v>
                </c:pt>
                <c:pt idx="178">
                  <c:v>8/9/1919</c:v>
                </c:pt>
                <c:pt idx="179">
                  <c:v>8/11/1919</c:v>
                </c:pt>
                <c:pt idx="180">
                  <c:v>8/12/1919</c:v>
                </c:pt>
                <c:pt idx="181">
                  <c:v>8/13/1919</c:v>
                </c:pt>
                <c:pt idx="182">
                  <c:v>8/14/1919</c:v>
                </c:pt>
                <c:pt idx="183">
                  <c:v>8/15/1919</c:v>
                </c:pt>
                <c:pt idx="184">
                  <c:v>8/18/1919</c:v>
                </c:pt>
                <c:pt idx="185">
                  <c:v>8/19/1919</c:v>
                </c:pt>
                <c:pt idx="186">
                  <c:v>8/20/1919</c:v>
                </c:pt>
                <c:pt idx="187">
                  <c:v>8/21/1919</c:v>
                </c:pt>
                <c:pt idx="188">
                  <c:v>8/22/1919</c:v>
                </c:pt>
                <c:pt idx="189">
                  <c:v>8/23/1919</c:v>
                </c:pt>
                <c:pt idx="190">
                  <c:v>8/25/1919</c:v>
                </c:pt>
                <c:pt idx="191">
                  <c:v>8/26/1919</c:v>
                </c:pt>
                <c:pt idx="192">
                  <c:v>8/27/1919</c:v>
                </c:pt>
                <c:pt idx="193">
                  <c:v>8/28/1919</c:v>
                </c:pt>
                <c:pt idx="194">
                  <c:v>8/29/1919</c:v>
                </c:pt>
                <c:pt idx="195">
                  <c:v>9/2/1919</c:v>
                </c:pt>
                <c:pt idx="196">
                  <c:v>9/3/1919</c:v>
                </c:pt>
                <c:pt idx="197">
                  <c:v>9/4/1919</c:v>
                </c:pt>
                <c:pt idx="198">
                  <c:v>9/5/1919</c:v>
                </c:pt>
                <c:pt idx="199">
                  <c:v>9/6/1919</c:v>
                </c:pt>
                <c:pt idx="200">
                  <c:v>9/8/1919</c:v>
                </c:pt>
                <c:pt idx="201">
                  <c:v>9/9/1919</c:v>
                </c:pt>
                <c:pt idx="202">
                  <c:v>9/11/1919</c:v>
                </c:pt>
                <c:pt idx="203">
                  <c:v>9/12/1919</c:v>
                </c:pt>
                <c:pt idx="204">
                  <c:v>9/13/1919</c:v>
                </c:pt>
                <c:pt idx="205">
                  <c:v>9/15/1919</c:v>
                </c:pt>
                <c:pt idx="206">
                  <c:v>9/16/1919</c:v>
                </c:pt>
                <c:pt idx="207">
                  <c:v>9/17/1919</c:v>
                </c:pt>
                <c:pt idx="208">
                  <c:v>9/18/1919</c:v>
                </c:pt>
                <c:pt idx="209">
                  <c:v>9/19/1919</c:v>
                </c:pt>
                <c:pt idx="210">
                  <c:v>9/20/1919</c:v>
                </c:pt>
                <c:pt idx="211">
                  <c:v>9/22/1919</c:v>
                </c:pt>
                <c:pt idx="212">
                  <c:v>9/23/1919</c:v>
                </c:pt>
                <c:pt idx="213">
                  <c:v>9/24/1919</c:v>
                </c:pt>
                <c:pt idx="214">
                  <c:v>9/25/1919</c:v>
                </c:pt>
                <c:pt idx="215">
                  <c:v>9/26/1919</c:v>
                </c:pt>
                <c:pt idx="216">
                  <c:v>9/27/1919</c:v>
                </c:pt>
                <c:pt idx="217">
                  <c:v>9/29/1919</c:v>
                </c:pt>
                <c:pt idx="218">
                  <c:v>9/30/1919</c:v>
                </c:pt>
                <c:pt idx="219">
                  <c:v>10/1/1919</c:v>
                </c:pt>
                <c:pt idx="220">
                  <c:v>10/2/1919</c:v>
                </c:pt>
                <c:pt idx="221">
                  <c:v>10/3/1919</c:v>
                </c:pt>
                <c:pt idx="222">
                  <c:v>10/4/1919</c:v>
                </c:pt>
                <c:pt idx="223">
                  <c:v>10/6/1919</c:v>
                </c:pt>
                <c:pt idx="224">
                  <c:v>10/7/1919</c:v>
                </c:pt>
                <c:pt idx="225">
                  <c:v>10/8/1919</c:v>
                </c:pt>
                <c:pt idx="226">
                  <c:v>10/9/1919</c:v>
                </c:pt>
                <c:pt idx="227">
                  <c:v>10/10/1919</c:v>
                </c:pt>
                <c:pt idx="228">
                  <c:v>10/11/1919</c:v>
                </c:pt>
                <c:pt idx="229">
                  <c:v>10/14/1919</c:v>
                </c:pt>
                <c:pt idx="230">
                  <c:v>10/15/1919</c:v>
                </c:pt>
                <c:pt idx="231">
                  <c:v>10/16/1919</c:v>
                </c:pt>
                <c:pt idx="232">
                  <c:v>10/17/1919</c:v>
                </c:pt>
                <c:pt idx="233">
                  <c:v>10/18/1919</c:v>
                </c:pt>
                <c:pt idx="234">
                  <c:v>10/20/1919</c:v>
                </c:pt>
                <c:pt idx="235">
                  <c:v>10/21/1919</c:v>
                </c:pt>
                <c:pt idx="236">
                  <c:v>10/22/1919</c:v>
                </c:pt>
                <c:pt idx="237">
                  <c:v>10/23/1919</c:v>
                </c:pt>
                <c:pt idx="238">
                  <c:v>10/24/1919</c:v>
                </c:pt>
                <c:pt idx="239">
                  <c:v>10/25/1919</c:v>
                </c:pt>
                <c:pt idx="240">
                  <c:v>10/27/1919</c:v>
                </c:pt>
                <c:pt idx="241">
                  <c:v>10/28/1919</c:v>
                </c:pt>
                <c:pt idx="242">
                  <c:v>10/29/1919</c:v>
                </c:pt>
                <c:pt idx="243">
                  <c:v>10/30/1919</c:v>
                </c:pt>
                <c:pt idx="244">
                  <c:v>10/31/1919</c:v>
                </c:pt>
                <c:pt idx="245">
                  <c:v>11/1/1919</c:v>
                </c:pt>
                <c:pt idx="246">
                  <c:v>11/3/1919</c:v>
                </c:pt>
                <c:pt idx="247">
                  <c:v>11/5/1919</c:v>
                </c:pt>
                <c:pt idx="248">
                  <c:v>11/6/1919</c:v>
                </c:pt>
                <c:pt idx="249">
                  <c:v>11/7/1919</c:v>
                </c:pt>
                <c:pt idx="250">
                  <c:v>11/8/1919</c:v>
                </c:pt>
                <c:pt idx="251">
                  <c:v>11/10/1919</c:v>
                </c:pt>
                <c:pt idx="252">
                  <c:v>11/11/1919</c:v>
                </c:pt>
                <c:pt idx="253">
                  <c:v>11/12/1919</c:v>
                </c:pt>
                <c:pt idx="254">
                  <c:v>11/13/1919</c:v>
                </c:pt>
                <c:pt idx="255">
                  <c:v>11/14/1919</c:v>
                </c:pt>
                <c:pt idx="256">
                  <c:v>11/15/1919</c:v>
                </c:pt>
                <c:pt idx="257">
                  <c:v>11/17/1919</c:v>
                </c:pt>
                <c:pt idx="258">
                  <c:v>11/18/1919</c:v>
                </c:pt>
                <c:pt idx="259">
                  <c:v>11/19/1919</c:v>
                </c:pt>
                <c:pt idx="260">
                  <c:v>11/20/1919</c:v>
                </c:pt>
                <c:pt idx="261">
                  <c:v>11/21/1919</c:v>
                </c:pt>
                <c:pt idx="262">
                  <c:v>11/22/1919</c:v>
                </c:pt>
                <c:pt idx="263">
                  <c:v>11/24/1919</c:v>
                </c:pt>
                <c:pt idx="264">
                  <c:v>11/25/1919</c:v>
                </c:pt>
                <c:pt idx="265">
                  <c:v>11/26/1919</c:v>
                </c:pt>
                <c:pt idx="266">
                  <c:v>11/28/1919</c:v>
                </c:pt>
                <c:pt idx="267">
                  <c:v>11/29/1919</c:v>
                </c:pt>
                <c:pt idx="268">
                  <c:v>12/1/1919</c:v>
                </c:pt>
                <c:pt idx="269">
                  <c:v>12/2/1919</c:v>
                </c:pt>
                <c:pt idx="270">
                  <c:v>12/3/1919</c:v>
                </c:pt>
                <c:pt idx="271">
                  <c:v>12/4/1919</c:v>
                </c:pt>
                <c:pt idx="272">
                  <c:v>12/5/1919</c:v>
                </c:pt>
                <c:pt idx="273">
                  <c:v>12/6/1919</c:v>
                </c:pt>
                <c:pt idx="274">
                  <c:v>12/8/1919</c:v>
                </c:pt>
                <c:pt idx="275">
                  <c:v>12/9/1919</c:v>
                </c:pt>
                <c:pt idx="276">
                  <c:v>12/10/1919</c:v>
                </c:pt>
                <c:pt idx="277">
                  <c:v>12/11/1919</c:v>
                </c:pt>
                <c:pt idx="278">
                  <c:v>12/12/1919</c:v>
                </c:pt>
                <c:pt idx="279">
                  <c:v>12/13/1919</c:v>
                </c:pt>
                <c:pt idx="280">
                  <c:v>12/15/1919</c:v>
                </c:pt>
                <c:pt idx="281">
                  <c:v>12/16/1919</c:v>
                </c:pt>
                <c:pt idx="282">
                  <c:v>12/17/1919</c:v>
                </c:pt>
                <c:pt idx="283">
                  <c:v>12/18/1919</c:v>
                </c:pt>
                <c:pt idx="284">
                  <c:v>12/19/1919</c:v>
                </c:pt>
                <c:pt idx="285">
                  <c:v>12/20/1919</c:v>
                </c:pt>
                <c:pt idx="286">
                  <c:v>12/22/1919</c:v>
                </c:pt>
                <c:pt idx="287">
                  <c:v>12/23/1919</c:v>
                </c:pt>
                <c:pt idx="288">
                  <c:v>12/24/1919</c:v>
                </c:pt>
                <c:pt idx="289">
                  <c:v>12/26/1919</c:v>
                </c:pt>
                <c:pt idx="290">
                  <c:v>12/27/1919</c:v>
                </c:pt>
                <c:pt idx="291">
                  <c:v>12/29/1919</c:v>
                </c:pt>
                <c:pt idx="292">
                  <c:v>12/30/1919</c:v>
                </c:pt>
                <c:pt idx="293">
                  <c:v>12/31/1919</c:v>
                </c:pt>
                <c:pt idx="294">
                  <c:v>1/2/1920</c:v>
                </c:pt>
                <c:pt idx="295">
                  <c:v>1/3/1920</c:v>
                </c:pt>
                <c:pt idx="296">
                  <c:v>1/5/1920</c:v>
                </c:pt>
                <c:pt idx="297">
                  <c:v>1/6/1920</c:v>
                </c:pt>
                <c:pt idx="298">
                  <c:v>1/7/1920</c:v>
                </c:pt>
                <c:pt idx="299">
                  <c:v>1/8/1920</c:v>
                </c:pt>
                <c:pt idx="300">
                  <c:v>1/9/1920</c:v>
                </c:pt>
                <c:pt idx="301">
                  <c:v>1/10/1920</c:v>
                </c:pt>
                <c:pt idx="302">
                  <c:v>1/12/1920</c:v>
                </c:pt>
                <c:pt idx="303">
                  <c:v>1/13/1920</c:v>
                </c:pt>
                <c:pt idx="304">
                  <c:v>1/14/1920</c:v>
                </c:pt>
                <c:pt idx="305">
                  <c:v>1/15/1920</c:v>
                </c:pt>
                <c:pt idx="306">
                  <c:v>1/16/1920</c:v>
                </c:pt>
                <c:pt idx="307">
                  <c:v>1/17/1920</c:v>
                </c:pt>
                <c:pt idx="308">
                  <c:v>1/19/1920</c:v>
                </c:pt>
                <c:pt idx="309">
                  <c:v>1/20/1920</c:v>
                </c:pt>
                <c:pt idx="310">
                  <c:v>1/21/1920</c:v>
                </c:pt>
                <c:pt idx="311">
                  <c:v>1/22/1920</c:v>
                </c:pt>
                <c:pt idx="312">
                  <c:v>1/23/1920</c:v>
                </c:pt>
                <c:pt idx="313">
                  <c:v>1/24/1920</c:v>
                </c:pt>
                <c:pt idx="314">
                  <c:v>1/26/1920</c:v>
                </c:pt>
                <c:pt idx="315">
                  <c:v>1/27/1920</c:v>
                </c:pt>
                <c:pt idx="316">
                  <c:v>1/28/1920</c:v>
                </c:pt>
                <c:pt idx="317">
                  <c:v>1/29/1920</c:v>
                </c:pt>
                <c:pt idx="318">
                  <c:v>1/30/1920</c:v>
                </c:pt>
                <c:pt idx="319">
                  <c:v>1/31/1920</c:v>
                </c:pt>
                <c:pt idx="320">
                  <c:v>2/2/1920</c:v>
                </c:pt>
                <c:pt idx="321">
                  <c:v>2/3/1920</c:v>
                </c:pt>
                <c:pt idx="322">
                  <c:v>2/4/1920</c:v>
                </c:pt>
                <c:pt idx="323">
                  <c:v>2/5/1920</c:v>
                </c:pt>
                <c:pt idx="324">
                  <c:v>2/6/1920</c:v>
                </c:pt>
                <c:pt idx="325">
                  <c:v>2/7/1920</c:v>
                </c:pt>
                <c:pt idx="326">
                  <c:v>2/9/1920</c:v>
                </c:pt>
                <c:pt idx="327">
                  <c:v>2/10/1920</c:v>
                </c:pt>
                <c:pt idx="328">
                  <c:v>2/11/1920</c:v>
                </c:pt>
                <c:pt idx="329">
                  <c:v>2/13/1920</c:v>
                </c:pt>
                <c:pt idx="330">
                  <c:v>2/14/1920</c:v>
                </c:pt>
                <c:pt idx="331">
                  <c:v>2/16/1920</c:v>
                </c:pt>
                <c:pt idx="332">
                  <c:v>2/17/1920</c:v>
                </c:pt>
                <c:pt idx="333">
                  <c:v>2/18/1920</c:v>
                </c:pt>
                <c:pt idx="334">
                  <c:v>2/19/1920</c:v>
                </c:pt>
                <c:pt idx="335">
                  <c:v>2/20/1920</c:v>
                </c:pt>
                <c:pt idx="336">
                  <c:v>2/21/1920</c:v>
                </c:pt>
                <c:pt idx="337">
                  <c:v>2/24/1920</c:v>
                </c:pt>
                <c:pt idx="338">
                  <c:v>2/25/1920</c:v>
                </c:pt>
                <c:pt idx="339">
                  <c:v>2/26/1920</c:v>
                </c:pt>
                <c:pt idx="340">
                  <c:v>2/27/1920</c:v>
                </c:pt>
                <c:pt idx="341">
                  <c:v>2/28/1920</c:v>
                </c:pt>
                <c:pt idx="342">
                  <c:v>3/1/1920</c:v>
                </c:pt>
                <c:pt idx="343">
                  <c:v>3/2/1920</c:v>
                </c:pt>
                <c:pt idx="344">
                  <c:v>3/3/1920</c:v>
                </c:pt>
                <c:pt idx="345">
                  <c:v>3/4/1920</c:v>
                </c:pt>
                <c:pt idx="346">
                  <c:v>3/5/1920</c:v>
                </c:pt>
                <c:pt idx="347">
                  <c:v>3/6/1920</c:v>
                </c:pt>
                <c:pt idx="348">
                  <c:v>3/8/1920</c:v>
                </c:pt>
                <c:pt idx="349">
                  <c:v>3/9/1920</c:v>
                </c:pt>
                <c:pt idx="350">
                  <c:v>3/10/1920</c:v>
                </c:pt>
                <c:pt idx="351">
                  <c:v>3/11/1920</c:v>
                </c:pt>
                <c:pt idx="352">
                  <c:v>3/12/1920</c:v>
                </c:pt>
                <c:pt idx="353">
                  <c:v>3/13/1920</c:v>
                </c:pt>
                <c:pt idx="354">
                  <c:v>3/15/1920</c:v>
                </c:pt>
                <c:pt idx="355">
                  <c:v>3/16/1920</c:v>
                </c:pt>
                <c:pt idx="356">
                  <c:v>3/17/1920</c:v>
                </c:pt>
                <c:pt idx="357">
                  <c:v>3/18/1920</c:v>
                </c:pt>
                <c:pt idx="358">
                  <c:v>3/19/1920</c:v>
                </c:pt>
                <c:pt idx="359">
                  <c:v>3/20/1920</c:v>
                </c:pt>
                <c:pt idx="360">
                  <c:v>3/22/1920</c:v>
                </c:pt>
                <c:pt idx="361">
                  <c:v>3/23/1920</c:v>
                </c:pt>
                <c:pt idx="362">
                  <c:v>3/24/1920</c:v>
                </c:pt>
                <c:pt idx="363">
                  <c:v>3/25/1920</c:v>
                </c:pt>
                <c:pt idx="364">
                  <c:v>3/26/1920</c:v>
                </c:pt>
                <c:pt idx="365">
                  <c:v>3/27/1920</c:v>
                </c:pt>
                <c:pt idx="366">
                  <c:v>3/29/1920</c:v>
                </c:pt>
                <c:pt idx="367">
                  <c:v>3/30/1920</c:v>
                </c:pt>
                <c:pt idx="368">
                  <c:v>3/31/1920</c:v>
                </c:pt>
                <c:pt idx="369">
                  <c:v>4/1/1920</c:v>
                </c:pt>
                <c:pt idx="370">
                  <c:v>4/5/1920</c:v>
                </c:pt>
                <c:pt idx="371">
                  <c:v>4/6/1920</c:v>
                </c:pt>
                <c:pt idx="372">
                  <c:v>4/7/1920</c:v>
                </c:pt>
                <c:pt idx="373">
                  <c:v>4/8/1920</c:v>
                </c:pt>
                <c:pt idx="374">
                  <c:v>4/9/1920</c:v>
                </c:pt>
                <c:pt idx="375">
                  <c:v>4/10/1920</c:v>
                </c:pt>
                <c:pt idx="376">
                  <c:v>4/12/1920</c:v>
                </c:pt>
                <c:pt idx="377">
                  <c:v>4/13/1920</c:v>
                </c:pt>
                <c:pt idx="378">
                  <c:v>4/14/1920</c:v>
                </c:pt>
                <c:pt idx="379">
                  <c:v>4/15/1920</c:v>
                </c:pt>
                <c:pt idx="380">
                  <c:v>4/16/1920</c:v>
                </c:pt>
                <c:pt idx="381">
                  <c:v>4/17/1920</c:v>
                </c:pt>
                <c:pt idx="382">
                  <c:v>4/19/1920</c:v>
                </c:pt>
                <c:pt idx="383">
                  <c:v>4/20/1920</c:v>
                </c:pt>
                <c:pt idx="384">
                  <c:v>4/21/1920</c:v>
                </c:pt>
                <c:pt idx="385">
                  <c:v>4/22/1920</c:v>
                </c:pt>
                <c:pt idx="386">
                  <c:v>4/23/1920</c:v>
                </c:pt>
                <c:pt idx="387">
                  <c:v>4/24/1920</c:v>
                </c:pt>
                <c:pt idx="388">
                  <c:v>4/26/1920</c:v>
                </c:pt>
                <c:pt idx="389">
                  <c:v>4/27/1920</c:v>
                </c:pt>
                <c:pt idx="390">
                  <c:v>4/28/1920</c:v>
                </c:pt>
                <c:pt idx="391">
                  <c:v>4/29/1920</c:v>
                </c:pt>
                <c:pt idx="392">
                  <c:v>4/30/1920</c:v>
                </c:pt>
                <c:pt idx="393">
                  <c:v>5/3/1920</c:v>
                </c:pt>
                <c:pt idx="394">
                  <c:v>5/4/1920</c:v>
                </c:pt>
                <c:pt idx="395">
                  <c:v>5/5/1920</c:v>
                </c:pt>
                <c:pt idx="396">
                  <c:v>5/6/1920</c:v>
                </c:pt>
                <c:pt idx="397">
                  <c:v>5/7/1920</c:v>
                </c:pt>
                <c:pt idx="398">
                  <c:v>5/8/1920</c:v>
                </c:pt>
                <c:pt idx="399">
                  <c:v>5/10/1920</c:v>
                </c:pt>
                <c:pt idx="400">
                  <c:v>5/11/1920</c:v>
                </c:pt>
                <c:pt idx="401">
                  <c:v>5/12/1920</c:v>
                </c:pt>
                <c:pt idx="402">
                  <c:v>5/13/1920</c:v>
                </c:pt>
                <c:pt idx="403">
                  <c:v>5/14/1920</c:v>
                </c:pt>
                <c:pt idx="404">
                  <c:v>5/15/1920</c:v>
                </c:pt>
                <c:pt idx="405">
                  <c:v>5/17/1920</c:v>
                </c:pt>
                <c:pt idx="406">
                  <c:v>5/18/1920</c:v>
                </c:pt>
                <c:pt idx="407">
                  <c:v>5/19/1920</c:v>
                </c:pt>
                <c:pt idx="408">
                  <c:v>5/20/1920</c:v>
                </c:pt>
                <c:pt idx="409">
                  <c:v>5/21/1920</c:v>
                </c:pt>
                <c:pt idx="410">
                  <c:v>5/22/1920</c:v>
                </c:pt>
                <c:pt idx="411">
                  <c:v>5/24/1920</c:v>
                </c:pt>
                <c:pt idx="412">
                  <c:v>5/25/1920</c:v>
                </c:pt>
                <c:pt idx="413">
                  <c:v>5/26/1920</c:v>
                </c:pt>
                <c:pt idx="414">
                  <c:v>5/27/1920</c:v>
                </c:pt>
                <c:pt idx="415">
                  <c:v>5/28/1920</c:v>
                </c:pt>
                <c:pt idx="416">
                  <c:v>5/29/1920</c:v>
                </c:pt>
                <c:pt idx="417">
                  <c:v>6/1/1920</c:v>
                </c:pt>
                <c:pt idx="418">
                  <c:v>6/2/1920</c:v>
                </c:pt>
                <c:pt idx="419">
                  <c:v>6/3/1920</c:v>
                </c:pt>
                <c:pt idx="420">
                  <c:v>6/4/1920</c:v>
                </c:pt>
                <c:pt idx="421">
                  <c:v>6/5/1920</c:v>
                </c:pt>
                <c:pt idx="422">
                  <c:v>6/7/1920</c:v>
                </c:pt>
                <c:pt idx="423">
                  <c:v>6/8/1920</c:v>
                </c:pt>
                <c:pt idx="424">
                  <c:v>6/9/1920</c:v>
                </c:pt>
                <c:pt idx="425">
                  <c:v>6/10/1920</c:v>
                </c:pt>
                <c:pt idx="426">
                  <c:v>6/11/1920</c:v>
                </c:pt>
                <c:pt idx="427">
                  <c:v>6/12/1920</c:v>
                </c:pt>
                <c:pt idx="428">
                  <c:v>6/14/1920</c:v>
                </c:pt>
                <c:pt idx="429">
                  <c:v>6/15/1920</c:v>
                </c:pt>
                <c:pt idx="430">
                  <c:v>6/16/1920</c:v>
                </c:pt>
                <c:pt idx="431">
                  <c:v>6/17/1920</c:v>
                </c:pt>
                <c:pt idx="432">
                  <c:v>6/18/1920</c:v>
                </c:pt>
                <c:pt idx="433">
                  <c:v>6/19/1920</c:v>
                </c:pt>
                <c:pt idx="434">
                  <c:v>6/21/1920</c:v>
                </c:pt>
                <c:pt idx="435">
                  <c:v>6/22/1920</c:v>
                </c:pt>
                <c:pt idx="436">
                  <c:v>6/23/1920</c:v>
                </c:pt>
                <c:pt idx="437">
                  <c:v>6/24/1920</c:v>
                </c:pt>
                <c:pt idx="438">
                  <c:v>6/25/1920</c:v>
                </c:pt>
                <c:pt idx="439">
                  <c:v>6/26/1920</c:v>
                </c:pt>
                <c:pt idx="440">
                  <c:v>6/28/1920</c:v>
                </c:pt>
                <c:pt idx="441">
                  <c:v>6/29/1920</c:v>
                </c:pt>
                <c:pt idx="442">
                  <c:v>6/30/1920</c:v>
                </c:pt>
                <c:pt idx="443">
                  <c:v>7/1/1920</c:v>
                </c:pt>
                <c:pt idx="444">
                  <c:v>7/2/1920</c:v>
                </c:pt>
                <c:pt idx="445">
                  <c:v>7/6/1920</c:v>
                </c:pt>
                <c:pt idx="446">
                  <c:v>7/7/1920</c:v>
                </c:pt>
                <c:pt idx="447">
                  <c:v>7/8/1920</c:v>
                </c:pt>
                <c:pt idx="448">
                  <c:v>7/9/1920</c:v>
                </c:pt>
                <c:pt idx="449">
                  <c:v>7/10/1920</c:v>
                </c:pt>
                <c:pt idx="450">
                  <c:v>7/12/1920</c:v>
                </c:pt>
                <c:pt idx="451">
                  <c:v>7/13/1920</c:v>
                </c:pt>
                <c:pt idx="452">
                  <c:v>7/14/1920</c:v>
                </c:pt>
                <c:pt idx="453">
                  <c:v>7/15/1920</c:v>
                </c:pt>
                <c:pt idx="454">
                  <c:v>7/16/1920</c:v>
                </c:pt>
                <c:pt idx="455">
                  <c:v>7/17/1920</c:v>
                </c:pt>
                <c:pt idx="456">
                  <c:v>7/19/1920</c:v>
                </c:pt>
                <c:pt idx="457">
                  <c:v>7/20/1920</c:v>
                </c:pt>
                <c:pt idx="458">
                  <c:v>7/21/1920</c:v>
                </c:pt>
                <c:pt idx="459">
                  <c:v>7/22/1920</c:v>
                </c:pt>
                <c:pt idx="460">
                  <c:v>7/23/1920</c:v>
                </c:pt>
                <c:pt idx="461">
                  <c:v>7/24/1920</c:v>
                </c:pt>
                <c:pt idx="462">
                  <c:v>7/26/1920</c:v>
                </c:pt>
                <c:pt idx="463">
                  <c:v>7/27/1920</c:v>
                </c:pt>
                <c:pt idx="464">
                  <c:v>7/28/1920</c:v>
                </c:pt>
                <c:pt idx="465">
                  <c:v>7/29/1920</c:v>
                </c:pt>
                <c:pt idx="466">
                  <c:v>7/30/1920</c:v>
                </c:pt>
                <c:pt idx="467">
                  <c:v>7/31/1920</c:v>
                </c:pt>
                <c:pt idx="468">
                  <c:v>8/2/1920</c:v>
                </c:pt>
                <c:pt idx="469">
                  <c:v>8/3/1920</c:v>
                </c:pt>
                <c:pt idx="470">
                  <c:v>8/4/1920</c:v>
                </c:pt>
                <c:pt idx="471">
                  <c:v>8/5/1920</c:v>
                </c:pt>
                <c:pt idx="472">
                  <c:v>8/6/1920</c:v>
                </c:pt>
                <c:pt idx="473">
                  <c:v>8/7/1920</c:v>
                </c:pt>
                <c:pt idx="474">
                  <c:v>8/9/1920</c:v>
                </c:pt>
                <c:pt idx="475">
                  <c:v>8/10/1920</c:v>
                </c:pt>
                <c:pt idx="476">
                  <c:v>8/11/1920</c:v>
                </c:pt>
                <c:pt idx="477">
                  <c:v>8/12/1920</c:v>
                </c:pt>
                <c:pt idx="478">
                  <c:v>8/13/1920</c:v>
                </c:pt>
                <c:pt idx="479">
                  <c:v>8/14/1920</c:v>
                </c:pt>
                <c:pt idx="480">
                  <c:v>8/16/1920</c:v>
                </c:pt>
                <c:pt idx="481">
                  <c:v>8/17/1920</c:v>
                </c:pt>
                <c:pt idx="482">
                  <c:v>8/18/1920</c:v>
                </c:pt>
                <c:pt idx="483">
                  <c:v>8/19/1920</c:v>
                </c:pt>
                <c:pt idx="484">
                  <c:v>8/20/1920</c:v>
                </c:pt>
                <c:pt idx="485">
                  <c:v>8/21/1920</c:v>
                </c:pt>
                <c:pt idx="486">
                  <c:v>8/23/1920</c:v>
                </c:pt>
                <c:pt idx="487">
                  <c:v>8/24/1920</c:v>
                </c:pt>
                <c:pt idx="488">
                  <c:v>8/25/1920</c:v>
                </c:pt>
                <c:pt idx="489">
                  <c:v>8/26/1920</c:v>
                </c:pt>
                <c:pt idx="490">
                  <c:v>8/27/1920</c:v>
                </c:pt>
                <c:pt idx="491">
                  <c:v>8/28/1920</c:v>
                </c:pt>
                <c:pt idx="492">
                  <c:v>8/30/1920</c:v>
                </c:pt>
                <c:pt idx="493">
                  <c:v>8/31/1920</c:v>
                </c:pt>
                <c:pt idx="494">
                  <c:v>9/1/1920</c:v>
                </c:pt>
                <c:pt idx="495">
                  <c:v>9/2/1920</c:v>
                </c:pt>
                <c:pt idx="496">
                  <c:v>9/3/1920</c:v>
                </c:pt>
                <c:pt idx="497">
                  <c:v>9/7/1920</c:v>
                </c:pt>
                <c:pt idx="498">
                  <c:v>9/8/1920</c:v>
                </c:pt>
                <c:pt idx="499">
                  <c:v>9/9/1920</c:v>
                </c:pt>
                <c:pt idx="500">
                  <c:v>9/10/1920</c:v>
                </c:pt>
                <c:pt idx="501">
                  <c:v>9/11/1920</c:v>
                </c:pt>
                <c:pt idx="502">
                  <c:v>9/13/1920</c:v>
                </c:pt>
                <c:pt idx="503">
                  <c:v>9/14/1920</c:v>
                </c:pt>
                <c:pt idx="504">
                  <c:v>9/15/1920</c:v>
                </c:pt>
                <c:pt idx="505">
                  <c:v>9/16/1920</c:v>
                </c:pt>
                <c:pt idx="506">
                  <c:v>9/17/1920</c:v>
                </c:pt>
                <c:pt idx="507">
                  <c:v>9/18/1920</c:v>
                </c:pt>
                <c:pt idx="508">
                  <c:v>9/20/1920</c:v>
                </c:pt>
                <c:pt idx="509">
                  <c:v>9/21/1920</c:v>
                </c:pt>
                <c:pt idx="510">
                  <c:v>9/22/1920</c:v>
                </c:pt>
                <c:pt idx="511">
                  <c:v>9/23/1920</c:v>
                </c:pt>
                <c:pt idx="512">
                  <c:v>9/24/1920</c:v>
                </c:pt>
                <c:pt idx="513">
                  <c:v>9/25/1920</c:v>
                </c:pt>
                <c:pt idx="514">
                  <c:v>9/27/1920</c:v>
                </c:pt>
                <c:pt idx="515">
                  <c:v>9/28/1920</c:v>
                </c:pt>
                <c:pt idx="516">
                  <c:v>9/29/1920</c:v>
                </c:pt>
                <c:pt idx="517">
                  <c:v>9/30/1920</c:v>
                </c:pt>
                <c:pt idx="518">
                  <c:v>10/1/1920</c:v>
                </c:pt>
                <c:pt idx="519">
                  <c:v>10/2/1920</c:v>
                </c:pt>
                <c:pt idx="520">
                  <c:v>10/4/1920</c:v>
                </c:pt>
                <c:pt idx="521">
                  <c:v>10/5/1920</c:v>
                </c:pt>
                <c:pt idx="522">
                  <c:v>10/6/1920</c:v>
                </c:pt>
                <c:pt idx="523">
                  <c:v>10/7/1920</c:v>
                </c:pt>
                <c:pt idx="524">
                  <c:v>10/8/1920</c:v>
                </c:pt>
                <c:pt idx="525">
                  <c:v>10/9/1920</c:v>
                </c:pt>
                <c:pt idx="526">
                  <c:v>10/11/1920</c:v>
                </c:pt>
                <c:pt idx="527">
                  <c:v>10/13/1920</c:v>
                </c:pt>
                <c:pt idx="528">
                  <c:v>10/14/1920</c:v>
                </c:pt>
                <c:pt idx="529">
                  <c:v>10/15/1920</c:v>
                </c:pt>
                <c:pt idx="530">
                  <c:v>10/16/1920</c:v>
                </c:pt>
                <c:pt idx="531">
                  <c:v>10/18/1920</c:v>
                </c:pt>
                <c:pt idx="532">
                  <c:v>10/19/1920</c:v>
                </c:pt>
                <c:pt idx="533">
                  <c:v>10/20/1920</c:v>
                </c:pt>
                <c:pt idx="534">
                  <c:v>10/21/1920</c:v>
                </c:pt>
                <c:pt idx="535">
                  <c:v>10/22/1920</c:v>
                </c:pt>
                <c:pt idx="536">
                  <c:v>10/23/1920</c:v>
                </c:pt>
                <c:pt idx="537">
                  <c:v>10/25/1920</c:v>
                </c:pt>
                <c:pt idx="538">
                  <c:v>10/26/1920</c:v>
                </c:pt>
                <c:pt idx="539">
                  <c:v>10/27/1920</c:v>
                </c:pt>
                <c:pt idx="540">
                  <c:v>10/28/1920</c:v>
                </c:pt>
                <c:pt idx="541">
                  <c:v>10/29/1920</c:v>
                </c:pt>
                <c:pt idx="542">
                  <c:v>10/30/1920</c:v>
                </c:pt>
                <c:pt idx="543">
                  <c:v>11/1/1920</c:v>
                </c:pt>
                <c:pt idx="544">
                  <c:v>11/3/1920</c:v>
                </c:pt>
                <c:pt idx="545">
                  <c:v>11/4/1920</c:v>
                </c:pt>
                <c:pt idx="546">
                  <c:v>11/5/1920</c:v>
                </c:pt>
                <c:pt idx="547">
                  <c:v>11/6/1920</c:v>
                </c:pt>
                <c:pt idx="548">
                  <c:v>11/8/1920</c:v>
                </c:pt>
                <c:pt idx="549">
                  <c:v>11/9/1920</c:v>
                </c:pt>
                <c:pt idx="550">
                  <c:v>11/10/1920</c:v>
                </c:pt>
                <c:pt idx="551">
                  <c:v>11/11/1920</c:v>
                </c:pt>
                <c:pt idx="552">
                  <c:v>11/12/1920</c:v>
                </c:pt>
                <c:pt idx="553">
                  <c:v>11/13/1920</c:v>
                </c:pt>
                <c:pt idx="554">
                  <c:v>11/15/1920</c:v>
                </c:pt>
                <c:pt idx="555">
                  <c:v>11/16/1920</c:v>
                </c:pt>
                <c:pt idx="556">
                  <c:v>11/17/1920</c:v>
                </c:pt>
                <c:pt idx="557">
                  <c:v>11/18/1920</c:v>
                </c:pt>
                <c:pt idx="558">
                  <c:v>11/19/1920</c:v>
                </c:pt>
                <c:pt idx="559">
                  <c:v>11/20/1920</c:v>
                </c:pt>
                <c:pt idx="560">
                  <c:v>11/22/1920</c:v>
                </c:pt>
                <c:pt idx="561">
                  <c:v>11/23/1920</c:v>
                </c:pt>
                <c:pt idx="562">
                  <c:v>11/24/1920</c:v>
                </c:pt>
                <c:pt idx="563">
                  <c:v>11/26/1920</c:v>
                </c:pt>
                <c:pt idx="564">
                  <c:v>11/27/1920</c:v>
                </c:pt>
                <c:pt idx="565">
                  <c:v>11/29/1920</c:v>
                </c:pt>
                <c:pt idx="566">
                  <c:v>11/30/1920</c:v>
                </c:pt>
                <c:pt idx="567">
                  <c:v>12/1/1920</c:v>
                </c:pt>
                <c:pt idx="568">
                  <c:v>12/2/1920</c:v>
                </c:pt>
                <c:pt idx="569">
                  <c:v>12/3/1920</c:v>
                </c:pt>
                <c:pt idx="570">
                  <c:v>12/4/1920</c:v>
                </c:pt>
                <c:pt idx="571">
                  <c:v>12/6/1920</c:v>
                </c:pt>
                <c:pt idx="572">
                  <c:v>12/7/1920</c:v>
                </c:pt>
                <c:pt idx="573">
                  <c:v>12/8/1920</c:v>
                </c:pt>
                <c:pt idx="574">
                  <c:v>12/9/1920</c:v>
                </c:pt>
                <c:pt idx="575">
                  <c:v>12/10/1920</c:v>
                </c:pt>
                <c:pt idx="576">
                  <c:v>12/11/1920</c:v>
                </c:pt>
                <c:pt idx="577">
                  <c:v>12/13/1920</c:v>
                </c:pt>
                <c:pt idx="578">
                  <c:v>12/14/1920</c:v>
                </c:pt>
                <c:pt idx="579">
                  <c:v>12/15/1920</c:v>
                </c:pt>
                <c:pt idx="580">
                  <c:v>12/16/1920</c:v>
                </c:pt>
                <c:pt idx="581">
                  <c:v>12/17/1920</c:v>
                </c:pt>
                <c:pt idx="582">
                  <c:v>12/18/1920</c:v>
                </c:pt>
                <c:pt idx="583">
                  <c:v>12/20/1920</c:v>
                </c:pt>
                <c:pt idx="584">
                  <c:v>12/21/1920</c:v>
                </c:pt>
                <c:pt idx="585">
                  <c:v>12/22/1920</c:v>
                </c:pt>
                <c:pt idx="586">
                  <c:v>12/23/1920</c:v>
                </c:pt>
                <c:pt idx="587">
                  <c:v>12/24/1920</c:v>
                </c:pt>
                <c:pt idx="588">
                  <c:v>12/27/1920</c:v>
                </c:pt>
                <c:pt idx="589">
                  <c:v>12/28/1920</c:v>
                </c:pt>
                <c:pt idx="590">
                  <c:v>12/29/1920</c:v>
                </c:pt>
                <c:pt idx="591">
                  <c:v>12/30/1920</c:v>
                </c:pt>
                <c:pt idx="592">
                  <c:v>12/31/1920</c:v>
                </c:pt>
                <c:pt idx="593">
                  <c:v>1/3/1921</c:v>
                </c:pt>
                <c:pt idx="594">
                  <c:v>1/4/1921</c:v>
                </c:pt>
                <c:pt idx="595">
                  <c:v>1/5/1921</c:v>
                </c:pt>
                <c:pt idx="596">
                  <c:v>1/6/1921</c:v>
                </c:pt>
                <c:pt idx="597">
                  <c:v>1/7/1921</c:v>
                </c:pt>
                <c:pt idx="598">
                  <c:v>1/8/1921</c:v>
                </c:pt>
                <c:pt idx="599">
                  <c:v>1/10/1921</c:v>
                </c:pt>
                <c:pt idx="600">
                  <c:v>1/11/1921</c:v>
                </c:pt>
                <c:pt idx="601">
                  <c:v>1/12/1921</c:v>
                </c:pt>
                <c:pt idx="602">
                  <c:v>1/13/1921</c:v>
                </c:pt>
                <c:pt idx="603">
                  <c:v>1/14/1921</c:v>
                </c:pt>
                <c:pt idx="604">
                  <c:v>1/15/1921</c:v>
                </c:pt>
                <c:pt idx="605">
                  <c:v>1/17/1921</c:v>
                </c:pt>
                <c:pt idx="606">
                  <c:v>1/18/1921</c:v>
                </c:pt>
                <c:pt idx="607">
                  <c:v>1/19/1921</c:v>
                </c:pt>
                <c:pt idx="608">
                  <c:v>1/20/1921</c:v>
                </c:pt>
                <c:pt idx="609">
                  <c:v>1/21/1921</c:v>
                </c:pt>
                <c:pt idx="610">
                  <c:v>1/22/1921</c:v>
                </c:pt>
                <c:pt idx="611">
                  <c:v>1/24/1921</c:v>
                </c:pt>
                <c:pt idx="612">
                  <c:v>1/25/1921</c:v>
                </c:pt>
                <c:pt idx="613">
                  <c:v>1/26/1921</c:v>
                </c:pt>
                <c:pt idx="614">
                  <c:v>1/27/1921</c:v>
                </c:pt>
                <c:pt idx="615">
                  <c:v>1/28/1921</c:v>
                </c:pt>
                <c:pt idx="616">
                  <c:v>1/29/1921</c:v>
                </c:pt>
                <c:pt idx="617">
                  <c:v>1/31/1921</c:v>
                </c:pt>
                <c:pt idx="618">
                  <c:v>2/1/1921</c:v>
                </c:pt>
                <c:pt idx="619">
                  <c:v>2/2/1921</c:v>
                </c:pt>
                <c:pt idx="620">
                  <c:v>2/3/1921</c:v>
                </c:pt>
                <c:pt idx="621">
                  <c:v>2/4/1921</c:v>
                </c:pt>
                <c:pt idx="622">
                  <c:v>2/5/1921</c:v>
                </c:pt>
                <c:pt idx="623">
                  <c:v>2/7/1921</c:v>
                </c:pt>
                <c:pt idx="624">
                  <c:v>2/8/1921</c:v>
                </c:pt>
                <c:pt idx="625">
                  <c:v>2/9/1921</c:v>
                </c:pt>
                <c:pt idx="626">
                  <c:v>2/10/1921</c:v>
                </c:pt>
                <c:pt idx="627">
                  <c:v>2/11/1921</c:v>
                </c:pt>
                <c:pt idx="628">
                  <c:v>2/14/1921</c:v>
                </c:pt>
                <c:pt idx="629">
                  <c:v>2/15/1921</c:v>
                </c:pt>
                <c:pt idx="630">
                  <c:v>2/16/1921</c:v>
                </c:pt>
                <c:pt idx="631">
                  <c:v>2/17/1921</c:v>
                </c:pt>
                <c:pt idx="632">
                  <c:v>2/18/1921</c:v>
                </c:pt>
                <c:pt idx="633">
                  <c:v>2/19/1921</c:v>
                </c:pt>
                <c:pt idx="634">
                  <c:v>2/21/1921</c:v>
                </c:pt>
                <c:pt idx="635">
                  <c:v>2/23/1921</c:v>
                </c:pt>
                <c:pt idx="636">
                  <c:v>2/24/1921</c:v>
                </c:pt>
                <c:pt idx="637">
                  <c:v>2/25/1921</c:v>
                </c:pt>
                <c:pt idx="638">
                  <c:v>2/26/1921</c:v>
                </c:pt>
                <c:pt idx="639">
                  <c:v>2/28/1921</c:v>
                </c:pt>
                <c:pt idx="640">
                  <c:v>3/1/1921</c:v>
                </c:pt>
                <c:pt idx="641">
                  <c:v>3/2/1921</c:v>
                </c:pt>
                <c:pt idx="642">
                  <c:v>3/3/1921</c:v>
                </c:pt>
                <c:pt idx="643">
                  <c:v>3/4/1921</c:v>
                </c:pt>
                <c:pt idx="644">
                  <c:v>3/5/1921</c:v>
                </c:pt>
                <c:pt idx="645">
                  <c:v>3/7/1921</c:v>
                </c:pt>
                <c:pt idx="646">
                  <c:v>3/8/1921</c:v>
                </c:pt>
                <c:pt idx="647">
                  <c:v>3/9/1921</c:v>
                </c:pt>
                <c:pt idx="648">
                  <c:v>3/10/1921</c:v>
                </c:pt>
                <c:pt idx="649">
                  <c:v>3/11/1921</c:v>
                </c:pt>
                <c:pt idx="650">
                  <c:v>3/12/1921</c:v>
                </c:pt>
                <c:pt idx="651">
                  <c:v>3/14/1921</c:v>
                </c:pt>
                <c:pt idx="652">
                  <c:v>3/15/1921</c:v>
                </c:pt>
                <c:pt idx="653">
                  <c:v>3/16/1921</c:v>
                </c:pt>
                <c:pt idx="654">
                  <c:v>3/17/1921</c:v>
                </c:pt>
                <c:pt idx="655">
                  <c:v>3/18/1921</c:v>
                </c:pt>
                <c:pt idx="656">
                  <c:v>3/19/1921</c:v>
                </c:pt>
                <c:pt idx="657">
                  <c:v>3/21/1921</c:v>
                </c:pt>
                <c:pt idx="658">
                  <c:v>3/22/1921</c:v>
                </c:pt>
                <c:pt idx="659">
                  <c:v>3/23/1921</c:v>
                </c:pt>
                <c:pt idx="660">
                  <c:v>3/24/1921</c:v>
                </c:pt>
                <c:pt idx="661">
                  <c:v>3/26/1921</c:v>
                </c:pt>
                <c:pt idx="662">
                  <c:v>3/28/1921</c:v>
                </c:pt>
                <c:pt idx="663">
                  <c:v>3/29/1921</c:v>
                </c:pt>
                <c:pt idx="664">
                  <c:v>3/30/1921</c:v>
                </c:pt>
                <c:pt idx="665">
                  <c:v>3/31/1921</c:v>
                </c:pt>
                <c:pt idx="666">
                  <c:v>4/1/1921</c:v>
                </c:pt>
                <c:pt idx="667">
                  <c:v>4/2/1921</c:v>
                </c:pt>
                <c:pt idx="668">
                  <c:v>4/4/1921</c:v>
                </c:pt>
                <c:pt idx="669">
                  <c:v>4/5/1921</c:v>
                </c:pt>
                <c:pt idx="670">
                  <c:v>4/6/1921</c:v>
                </c:pt>
                <c:pt idx="671">
                  <c:v>4/7/1921</c:v>
                </c:pt>
                <c:pt idx="672">
                  <c:v>4/8/1921</c:v>
                </c:pt>
                <c:pt idx="673">
                  <c:v>4/9/1921</c:v>
                </c:pt>
                <c:pt idx="674">
                  <c:v>4/11/1921</c:v>
                </c:pt>
                <c:pt idx="675">
                  <c:v>4/12/1921</c:v>
                </c:pt>
                <c:pt idx="676">
                  <c:v>4/13/1921</c:v>
                </c:pt>
                <c:pt idx="677">
                  <c:v>4/14/1921</c:v>
                </c:pt>
                <c:pt idx="678">
                  <c:v>4/15/1921</c:v>
                </c:pt>
                <c:pt idx="679">
                  <c:v>4/16/1921</c:v>
                </c:pt>
                <c:pt idx="680">
                  <c:v>4/18/1921</c:v>
                </c:pt>
                <c:pt idx="681">
                  <c:v>4/19/1921</c:v>
                </c:pt>
                <c:pt idx="682">
                  <c:v>4/20/1921</c:v>
                </c:pt>
                <c:pt idx="683">
                  <c:v>4/21/1921</c:v>
                </c:pt>
                <c:pt idx="684">
                  <c:v>4/22/1921</c:v>
                </c:pt>
                <c:pt idx="685">
                  <c:v>4/23/1921</c:v>
                </c:pt>
                <c:pt idx="686">
                  <c:v>4/25/1921</c:v>
                </c:pt>
                <c:pt idx="687">
                  <c:v>4/26/1921</c:v>
                </c:pt>
                <c:pt idx="688">
                  <c:v>4/27/1921</c:v>
                </c:pt>
                <c:pt idx="689">
                  <c:v>4/28/1921</c:v>
                </c:pt>
                <c:pt idx="690">
                  <c:v>4/29/1921</c:v>
                </c:pt>
                <c:pt idx="691">
                  <c:v>4/30/1921</c:v>
                </c:pt>
                <c:pt idx="692">
                  <c:v>5/2/1921</c:v>
                </c:pt>
                <c:pt idx="693">
                  <c:v>5/3/1921</c:v>
                </c:pt>
                <c:pt idx="694">
                  <c:v>5/4/1921</c:v>
                </c:pt>
                <c:pt idx="695">
                  <c:v>5/5/1921</c:v>
                </c:pt>
                <c:pt idx="696">
                  <c:v>5/6/1921</c:v>
                </c:pt>
                <c:pt idx="697">
                  <c:v>5/7/1921</c:v>
                </c:pt>
                <c:pt idx="698">
                  <c:v>5/9/1921</c:v>
                </c:pt>
                <c:pt idx="699">
                  <c:v>5/10/1921</c:v>
                </c:pt>
                <c:pt idx="700">
                  <c:v>5/11/1921</c:v>
                </c:pt>
                <c:pt idx="701">
                  <c:v>5/12/1921</c:v>
                </c:pt>
                <c:pt idx="702">
                  <c:v>5/13/1921</c:v>
                </c:pt>
                <c:pt idx="703">
                  <c:v>5/14/1921</c:v>
                </c:pt>
                <c:pt idx="704">
                  <c:v>5/16/1921</c:v>
                </c:pt>
                <c:pt idx="705">
                  <c:v>5/17/1921</c:v>
                </c:pt>
                <c:pt idx="706">
                  <c:v>5/18/1921</c:v>
                </c:pt>
                <c:pt idx="707">
                  <c:v>5/19/1921</c:v>
                </c:pt>
                <c:pt idx="708">
                  <c:v>5/20/1921</c:v>
                </c:pt>
                <c:pt idx="709">
                  <c:v>5/21/1921</c:v>
                </c:pt>
                <c:pt idx="710">
                  <c:v>5/23/1921</c:v>
                </c:pt>
                <c:pt idx="711">
                  <c:v>5/24/1921</c:v>
                </c:pt>
                <c:pt idx="712">
                  <c:v>5/25/1921</c:v>
                </c:pt>
                <c:pt idx="713">
                  <c:v>5/26/1921</c:v>
                </c:pt>
                <c:pt idx="714">
                  <c:v>5/27/1921</c:v>
                </c:pt>
                <c:pt idx="715">
                  <c:v>5/31/1921</c:v>
                </c:pt>
                <c:pt idx="716">
                  <c:v>6/1/1921</c:v>
                </c:pt>
                <c:pt idx="717">
                  <c:v>6/2/1921</c:v>
                </c:pt>
                <c:pt idx="718">
                  <c:v>6/3/1921</c:v>
                </c:pt>
                <c:pt idx="719">
                  <c:v>6/4/1921</c:v>
                </c:pt>
                <c:pt idx="720">
                  <c:v>6/6/1921</c:v>
                </c:pt>
                <c:pt idx="721">
                  <c:v>6/7/1921</c:v>
                </c:pt>
                <c:pt idx="722">
                  <c:v>6/8/1921</c:v>
                </c:pt>
                <c:pt idx="723">
                  <c:v>6/9/1921</c:v>
                </c:pt>
                <c:pt idx="724">
                  <c:v>6/10/1921</c:v>
                </c:pt>
                <c:pt idx="725">
                  <c:v>6/11/1921</c:v>
                </c:pt>
                <c:pt idx="726">
                  <c:v>6/13/1921</c:v>
                </c:pt>
                <c:pt idx="727">
                  <c:v>6/14/1921</c:v>
                </c:pt>
                <c:pt idx="728">
                  <c:v>6/15/1921</c:v>
                </c:pt>
                <c:pt idx="729">
                  <c:v>6/16/1921</c:v>
                </c:pt>
                <c:pt idx="730">
                  <c:v>6/17/1921</c:v>
                </c:pt>
                <c:pt idx="731">
                  <c:v>6/18/1921</c:v>
                </c:pt>
                <c:pt idx="732">
                  <c:v>6/20/1921</c:v>
                </c:pt>
                <c:pt idx="733">
                  <c:v>6/21/1921</c:v>
                </c:pt>
                <c:pt idx="734">
                  <c:v>6/22/1921</c:v>
                </c:pt>
                <c:pt idx="735">
                  <c:v>6/23/1921</c:v>
                </c:pt>
                <c:pt idx="736">
                  <c:v>6/24/1921</c:v>
                </c:pt>
                <c:pt idx="737">
                  <c:v>6/25/1921</c:v>
                </c:pt>
                <c:pt idx="738">
                  <c:v>6/27/1921</c:v>
                </c:pt>
                <c:pt idx="739">
                  <c:v>6/28/1921</c:v>
                </c:pt>
                <c:pt idx="740">
                  <c:v>6/29/1921</c:v>
                </c:pt>
                <c:pt idx="741">
                  <c:v>6/30/1921</c:v>
                </c:pt>
                <c:pt idx="742">
                  <c:v>7/1/1921</c:v>
                </c:pt>
                <c:pt idx="743">
                  <c:v>7/5/1921</c:v>
                </c:pt>
                <c:pt idx="744">
                  <c:v>7/6/1921</c:v>
                </c:pt>
                <c:pt idx="745">
                  <c:v>7/7/1921</c:v>
                </c:pt>
                <c:pt idx="746">
                  <c:v>7/8/1921</c:v>
                </c:pt>
                <c:pt idx="747">
                  <c:v>7/9/1921</c:v>
                </c:pt>
                <c:pt idx="748">
                  <c:v>7/11/1921</c:v>
                </c:pt>
                <c:pt idx="749">
                  <c:v>7/12/1921</c:v>
                </c:pt>
                <c:pt idx="750">
                  <c:v>7/13/1921</c:v>
                </c:pt>
                <c:pt idx="751">
                  <c:v>7/14/1921</c:v>
                </c:pt>
                <c:pt idx="752">
                  <c:v>7/15/1921</c:v>
                </c:pt>
                <c:pt idx="753">
                  <c:v>7/16/1921</c:v>
                </c:pt>
                <c:pt idx="754">
                  <c:v>7/18/1921</c:v>
                </c:pt>
                <c:pt idx="755">
                  <c:v>7/19/1921</c:v>
                </c:pt>
                <c:pt idx="756">
                  <c:v>7/20/1921</c:v>
                </c:pt>
                <c:pt idx="757">
                  <c:v>7/21/1921</c:v>
                </c:pt>
                <c:pt idx="758">
                  <c:v>7/22/1921</c:v>
                </c:pt>
                <c:pt idx="759">
                  <c:v>7/23/1921</c:v>
                </c:pt>
                <c:pt idx="760">
                  <c:v>7/25/1921</c:v>
                </c:pt>
                <c:pt idx="761">
                  <c:v>7/26/1921</c:v>
                </c:pt>
                <c:pt idx="762">
                  <c:v>7/27/1921</c:v>
                </c:pt>
                <c:pt idx="763">
                  <c:v>7/28/1921</c:v>
                </c:pt>
                <c:pt idx="764">
                  <c:v>7/29/1921</c:v>
                </c:pt>
                <c:pt idx="765">
                  <c:v>7/30/1921</c:v>
                </c:pt>
                <c:pt idx="766">
                  <c:v>8/1/1921</c:v>
                </c:pt>
                <c:pt idx="767">
                  <c:v>8/2/1921</c:v>
                </c:pt>
                <c:pt idx="768">
                  <c:v>8/3/1921</c:v>
                </c:pt>
                <c:pt idx="769">
                  <c:v>8/4/1921</c:v>
                </c:pt>
                <c:pt idx="770">
                  <c:v>8/5/1921</c:v>
                </c:pt>
                <c:pt idx="771">
                  <c:v>8/6/1921</c:v>
                </c:pt>
                <c:pt idx="772">
                  <c:v>8/8/1921</c:v>
                </c:pt>
                <c:pt idx="773">
                  <c:v>8/9/1921</c:v>
                </c:pt>
                <c:pt idx="774">
                  <c:v>8/10/1921</c:v>
                </c:pt>
                <c:pt idx="775">
                  <c:v>8/11/1921</c:v>
                </c:pt>
                <c:pt idx="776">
                  <c:v>8/12/1921</c:v>
                </c:pt>
                <c:pt idx="777">
                  <c:v>8/13/1921</c:v>
                </c:pt>
                <c:pt idx="778">
                  <c:v>8/15/1921</c:v>
                </c:pt>
                <c:pt idx="779">
                  <c:v>8/16/1921</c:v>
                </c:pt>
                <c:pt idx="780">
                  <c:v>8/17/1921</c:v>
                </c:pt>
                <c:pt idx="781">
                  <c:v>8/18/1921</c:v>
                </c:pt>
                <c:pt idx="782">
                  <c:v>8/19/1921</c:v>
                </c:pt>
                <c:pt idx="783">
                  <c:v>8/20/1921</c:v>
                </c:pt>
                <c:pt idx="784">
                  <c:v>8/22/1921</c:v>
                </c:pt>
                <c:pt idx="785">
                  <c:v>8/23/1921</c:v>
                </c:pt>
                <c:pt idx="786">
                  <c:v>8/24/1921</c:v>
                </c:pt>
                <c:pt idx="787">
                  <c:v>8/25/1921</c:v>
                </c:pt>
                <c:pt idx="788">
                  <c:v>8/26/1921</c:v>
                </c:pt>
                <c:pt idx="789">
                  <c:v>8/27/1921</c:v>
                </c:pt>
                <c:pt idx="790">
                  <c:v>8/29/1921</c:v>
                </c:pt>
                <c:pt idx="791">
                  <c:v>8/30/1921</c:v>
                </c:pt>
                <c:pt idx="792">
                  <c:v>8/31/1921</c:v>
                </c:pt>
                <c:pt idx="793">
                  <c:v>9/1/1921</c:v>
                </c:pt>
                <c:pt idx="794">
                  <c:v>9/2/1921</c:v>
                </c:pt>
                <c:pt idx="795">
                  <c:v>9/6/1921</c:v>
                </c:pt>
                <c:pt idx="796">
                  <c:v>9/7/1921</c:v>
                </c:pt>
                <c:pt idx="797">
                  <c:v>9/8/1921</c:v>
                </c:pt>
                <c:pt idx="798">
                  <c:v>9/9/1921</c:v>
                </c:pt>
                <c:pt idx="799">
                  <c:v>9/10/1921</c:v>
                </c:pt>
                <c:pt idx="800">
                  <c:v>9/12/1921</c:v>
                </c:pt>
                <c:pt idx="801">
                  <c:v>9/13/1921</c:v>
                </c:pt>
                <c:pt idx="802">
                  <c:v>9/14/1921</c:v>
                </c:pt>
                <c:pt idx="803">
                  <c:v>9/15/1921</c:v>
                </c:pt>
                <c:pt idx="804">
                  <c:v>9/16/1921</c:v>
                </c:pt>
                <c:pt idx="805">
                  <c:v>9/17/1921</c:v>
                </c:pt>
                <c:pt idx="806">
                  <c:v>9/19/1921</c:v>
                </c:pt>
                <c:pt idx="807">
                  <c:v>9/20/1921</c:v>
                </c:pt>
                <c:pt idx="808">
                  <c:v>9/21/1921</c:v>
                </c:pt>
                <c:pt idx="809">
                  <c:v>9/22/1921</c:v>
                </c:pt>
                <c:pt idx="810">
                  <c:v>9/23/1921</c:v>
                </c:pt>
                <c:pt idx="811">
                  <c:v>9/24/1921</c:v>
                </c:pt>
                <c:pt idx="812">
                  <c:v>9/26/1921</c:v>
                </c:pt>
                <c:pt idx="813">
                  <c:v>9/27/1921</c:v>
                </c:pt>
                <c:pt idx="814">
                  <c:v>9/28/1921</c:v>
                </c:pt>
                <c:pt idx="815">
                  <c:v>9/29/1921</c:v>
                </c:pt>
                <c:pt idx="816">
                  <c:v>9/30/1921</c:v>
                </c:pt>
                <c:pt idx="817">
                  <c:v>10/1/1921</c:v>
                </c:pt>
                <c:pt idx="818">
                  <c:v>10/3/1921</c:v>
                </c:pt>
                <c:pt idx="819">
                  <c:v>10/4/1921</c:v>
                </c:pt>
                <c:pt idx="820">
                  <c:v>10/5/1921</c:v>
                </c:pt>
                <c:pt idx="821">
                  <c:v>10/6/1921</c:v>
                </c:pt>
                <c:pt idx="822">
                  <c:v>10/7/1921</c:v>
                </c:pt>
                <c:pt idx="823">
                  <c:v>10/8/1921</c:v>
                </c:pt>
                <c:pt idx="824">
                  <c:v>10/10/1921</c:v>
                </c:pt>
                <c:pt idx="825">
                  <c:v>10/11/1921</c:v>
                </c:pt>
                <c:pt idx="826">
                  <c:v>10/13/1921</c:v>
                </c:pt>
                <c:pt idx="827">
                  <c:v>10/14/1921</c:v>
                </c:pt>
                <c:pt idx="828">
                  <c:v>10/15/1921</c:v>
                </c:pt>
                <c:pt idx="829">
                  <c:v>10/17/1921</c:v>
                </c:pt>
                <c:pt idx="830">
                  <c:v>10/18/1921</c:v>
                </c:pt>
                <c:pt idx="831">
                  <c:v>10/19/1921</c:v>
                </c:pt>
                <c:pt idx="832">
                  <c:v>10/20/1921</c:v>
                </c:pt>
                <c:pt idx="833">
                  <c:v>10/21/1921</c:v>
                </c:pt>
                <c:pt idx="834">
                  <c:v>10/22/1921</c:v>
                </c:pt>
                <c:pt idx="835">
                  <c:v>10/24/1921</c:v>
                </c:pt>
                <c:pt idx="836">
                  <c:v>10/25/1921</c:v>
                </c:pt>
                <c:pt idx="837">
                  <c:v>10/26/1921</c:v>
                </c:pt>
                <c:pt idx="838">
                  <c:v>10/27/1921</c:v>
                </c:pt>
                <c:pt idx="839">
                  <c:v>10/28/1921</c:v>
                </c:pt>
                <c:pt idx="840">
                  <c:v>10/29/1921</c:v>
                </c:pt>
                <c:pt idx="841">
                  <c:v>10/31/1921</c:v>
                </c:pt>
                <c:pt idx="842">
                  <c:v>11/1/1921</c:v>
                </c:pt>
                <c:pt idx="843">
                  <c:v>11/2/1921</c:v>
                </c:pt>
                <c:pt idx="844">
                  <c:v>11/3/1921</c:v>
                </c:pt>
                <c:pt idx="845">
                  <c:v>11/4/1921</c:v>
                </c:pt>
                <c:pt idx="846">
                  <c:v>11/5/1921</c:v>
                </c:pt>
                <c:pt idx="847">
                  <c:v>11/7/1921</c:v>
                </c:pt>
                <c:pt idx="848">
                  <c:v>11/9/1921</c:v>
                </c:pt>
                <c:pt idx="849">
                  <c:v>11/10/1921</c:v>
                </c:pt>
                <c:pt idx="850">
                  <c:v>11/12/1921</c:v>
                </c:pt>
                <c:pt idx="851">
                  <c:v>11/14/1921</c:v>
                </c:pt>
                <c:pt idx="852">
                  <c:v>11/15/1921</c:v>
                </c:pt>
                <c:pt idx="853">
                  <c:v>11/16/1921</c:v>
                </c:pt>
                <c:pt idx="854">
                  <c:v>11/17/1921</c:v>
                </c:pt>
                <c:pt idx="855">
                  <c:v>11/18/1921</c:v>
                </c:pt>
                <c:pt idx="856">
                  <c:v>11/19/1921</c:v>
                </c:pt>
                <c:pt idx="857">
                  <c:v>11/21/1921</c:v>
                </c:pt>
                <c:pt idx="858">
                  <c:v>11/22/1921</c:v>
                </c:pt>
                <c:pt idx="859">
                  <c:v>11/23/1921</c:v>
                </c:pt>
                <c:pt idx="860">
                  <c:v>11/25/1921</c:v>
                </c:pt>
                <c:pt idx="861">
                  <c:v>11/26/1921</c:v>
                </c:pt>
                <c:pt idx="862">
                  <c:v>11/28/1921</c:v>
                </c:pt>
                <c:pt idx="863">
                  <c:v>11/29/1921</c:v>
                </c:pt>
                <c:pt idx="864">
                  <c:v>11/30/1921</c:v>
                </c:pt>
                <c:pt idx="865">
                  <c:v>12/1/1921</c:v>
                </c:pt>
                <c:pt idx="866">
                  <c:v>12/2/1921</c:v>
                </c:pt>
                <c:pt idx="867">
                  <c:v>12/3/1921</c:v>
                </c:pt>
                <c:pt idx="868">
                  <c:v>12/5/1921</c:v>
                </c:pt>
                <c:pt idx="869">
                  <c:v>12/6/1921</c:v>
                </c:pt>
                <c:pt idx="870">
                  <c:v>12/7/1921</c:v>
                </c:pt>
                <c:pt idx="871">
                  <c:v>12/8/1921</c:v>
                </c:pt>
                <c:pt idx="872">
                  <c:v>12/9/1921</c:v>
                </c:pt>
                <c:pt idx="873">
                  <c:v>12/10/1921</c:v>
                </c:pt>
                <c:pt idx="874">
                  <c:v>12/12/1921</c:v>
                </c:pt>
                <c:pt idx="875">
                  <c:v>12/13/1921</c:v>
                </c:pt>
                <c:pt idx="876">
                  <c:v>12/14/1921</c:v>
                </c:pt>
                <c:pt idx="877">
                  <c:v>12/15/1921</c:v>
                </c:pt>
                <c:pt idx="878">
                  <c:v>12/16/1921</c:v>
                </c:pt>
                <c:pt idx="879">
                  <c:v>12/17/1921</c:v>
                </c:pt>
                <c:pt idx="880">
                  <c:v>12/19/1921</c:v>
                </c:pt>
                <c:pt idx="881">
                  <c:v>12/20/1921</c:v>
                </c:pt>
                <c:pt idx="882">
                  <c:v>12/21/1921</c:v>
                </c:pt>
                <c:pt idx="883">
                  <c:v>12/22/1921</c:v>
                </c:pt>
                <c:pt idx="884">
                  <c:v>12/23/1921</c:v>
                </c:pt>
                <c:pt idx="885">
                  <c:v>12/24/1921</c:v>
                </c:pt>
                <c:pt idx="886">
                  <c:v>12/27/1921</c:v>
                </c:pt>
                <c:pt idx="887">
                  <c:v>12/28/1921</c:v>
                </c:pt>
                <c:pt idx="888">
                  <c:v>12/29/1921</c:v>
                </c:pt>
                <c:pt idx="889">
                  <c:v>12/30/1921</c:v>
                </c:pt>
                <c:pt idx="890">
                  <c:v>12/31/1921</c:v>
                </c:pt>
                <c:pt idx="891">
                  <c:v>1/3/1922</c:v>
                </c:pt>
                <c:pt idx="892">
                  <c:v>1/4/1922</c:v>
                </c:pt>
                <c:pt idx="893">
                  <c:v>1/5/1922</c:v>
                </c:pt>
                <c:pt idx="894">
                  <c:v>1/6/1922</c:v>
                </c:pt>
                <c:pt idx="895">
                  <c:v>1/7/1922</c:v>
                </c:pt>
                <c:pt idx="896">
                  <c:v>1/9/1922</c:v>
                </c:pt>
                <c:pt idx="897">
                  <c:v>1/10/1922</c:v>
                </c:pt>
                <c:pt idx="898">
                  <c:v>1/11/1922</c:v>
                </c:pt>
                <c:pt idx="899">
                  <c:v>1/12/1922</c:v>
                </c:pt>
                <c:pt idx="900">
                  <c:v>1/13/1922</c:v>
                </c:pt>
                <c:pt idx="901">
                  <c:v>1/14/1922</c:v>
                </c:pt>
                <c:pt idx="902">
                  <c:v>1/16/1922</c:v>
                </c:pt>
                <c:pt idx="903">
                  <c:v>1/17/1922</c:v>
                </c:pt>
                <c:pt idx="904">
                  <c:v>1/18/1922</c:v>
                </c:pt>
                <c:pt idx="905">
                  <c:v>1/19/1922</c:v>
                </c:pt>
                <c:pt idx="906">
                  <c:v>1/20/1922</c:v>
                </c:pt>
                <c:pt idx="907">
                  <c:v>1/21/1922</c:v>
                </c:pt>
                <c:pt idx="908">
                  <c:v>1/23/1922</c:v>
                </c:pt>
                <c:pt idx="909">
                  <c:v>1/24/1922</c:v>
                </c:pt>
                <c:pt idx="910">
                  <c:v>1/25/1922</c:v>
                </c:pt>
                <c:pt idx="911">
                  <c:v>1/26/1922</c:v>
                </c:pt>
                <c:pt idx="912">
                  <c:v>1/27/1922</c:v>
                </c:pt>
                <c:pt idx="913">
                  <c:v>1/28/1922</c:v>
                </c:pt>
                <c:pt idx="914">
                  <c:v>1/30/1922</c:v>
                </c:pt>
                <c:pt idx="915">
                  <c:v>1/31/1922</c:v>
                </c:pt>
                <c:pt idx="916">
                  <c:v>2/1/1922</c:v>
                </c:pt>
                <c:pt idx="917">
                  <c:v>2/2/1922</c:v>
                </c:pt>
                <c:pt idx="918">
                  <c:v>2/3/1922</c:v>
                </c:pt>
                <c:pt idx="919">
                  <c:v>2/4/1922</c:v>
                </c:pt>
                <c:pt idx="920">
                  <c:v>2/6/1922</c:v>
                </c:pt>
                <c:pt idx="921">
                  <c:v>2/7/1922</c:v>
                </c:pt>
                <c:pt idx="922">
                  <c:v>2/8/1922</c:v>
                </c:pt>
                <c:pt idx="923">
                  <c:v>2/9/1922</c:v>
                </c:pt>
                <c:pt idx="924">
                  <c:v>2/10/1922</c:v>
                </c:pt>
                <c:pt idx="925">
                  <c:v>2/11/1922</c:v>
                </c:pt>
                <c:pt idx="926">
                  <c:v>2/14/1922</c:v>
                </c:pt>
                <c:pt idx="927">
                  <c:v>2/15/1922</c:v>
                </c:pt>
                <c:pt idx="928">
                  <c:v>2/16/1922</c:v>
                </c:pt>
                <c:pt idx="929">
                  <c:v>2/17/1922</c:v>
                </c:pt>
                <c:pt idx="930">
                  <c:v>2/18/1922</c:v>
                </c:pt>
                <c:pt idx="931">
                  <c:v>2/20/1922</c:v>
                </c:pt>
                <c:pt idx="932">
                  <c:v>2/21/1922</c:v>
                </c:pt>
                <c:pt idx="933">
                  <c:v>2/23/1922</c:v>
                </c:pt>
                <c:pt idx="934">
                  <c:v>2/24/1922</c:v>
                </c:pt>
                <c:pt idx="935">
                  <c:v>2/25/1922</c:v>
                </c:pt>
                <c:pt idx="936">
                  <c:v>2/27/1922</c:v>
                </c:pt>
                <c:pt idx="937">
                  <c:v>2/28/1922</c:v>
                </c:pt>
                <c:pt idx="938">
                  <c:v>3/1/1922</c:v>
                </c:pt>
                <c:pt idx="939">
                  <c:v>3/2/1922</c:v>
                </c:pt>
                <c:pt idx="940">
                  <c:v>3/3/1922</c:v>
                </c:pt>
                <c:pt idx="941">
                  <c:v>3/4/1922</c:v>
                </c:pt>
                <c:pt idx="942">
                  <c:v>3/6/1922</c:v>
                </c:pt>
                <c:pt idx="943">
                  <c:v>3/7/1922</c:v>
                </c:pt>
                <c:pt idx="944">
                  <c:v>3/8/1922</c:v>
                </c:pt>
                <c:pt idx="945">
                  <c:v>3/9/1922</c:v>
                </c:pt>
                <c:pt idx="946">
                  <c:v>3/10/1922</c:v>
                </c:pt>
                <c:pt idx="947">
                  <c:v>3/11/1922</c:v>
                </c:pt>
                <c:pt idx="948">
                  <c:v>3/13/1922</c:v>
                </c:pt>
                <c:pt idx="949">
                  <c:v>3/14/1922</c:v>
                </c:pt>
                <c:pt idx="950">
                  <c:v>3/15/1922</c:v>
                </c:pt>
                <c:pt idx="951">
                  <c:v>3/16/1922</c:v>
                </c:pt>
                <c:pt idx="952">
                  <c:v>3/17/1922</c:v>
                </c:pt>
                <c:pt idx="953">
                  <c:v>3/18/1922</c:v>
                </c:pt>
                <c:pt idx="954">
                  <c:v>3/20/1922</c:v>
                </c:pt>
                <c:pt idx="955">
                  <c:v>3/21/1922</c:v>
                </c:pt>
                <c:pt idx="956">
                  <c:v>3/22/1922</c:v>
                </c:pt>
                <c:pt idx="957">
                  <c:v>3/23/1922</c:v>
                </c:pt>
                <c:pt idx="958">
                  <c:v>3/24/1922</c:v>
                </c:pt>
                <c:pt idx="959">
                  <c:v>3/25/1922</c:v>
                </c:pt>
                <c:pt idx="960">
                  <c:v>3/27/1922</c:v>
                </c:pt>
                <c:pt idx="961">
                  <c:v>3/28/1922</c:v>
                </c:pt>
                <c:pt idx="962">
                  <c:v>3/29/1922</c:v>
                </c:pt>
                <c:pt idx="963">
                  <c:v>3/30/1922</c:v>
                </c:pt>
                <c:pt idx="964">
                  <c:v>3/31/1922</c:v>
                </c:pt>
                <c:pt idx="965">
                  <c:v>4/1/1922</c:v>
                </c:pt>
                <c:pt idx="966">
                  <c:v>4/3/1922</c:v>
                </c:pt>
                <c:pt idx="967">
                  <c:v>4/4/1922</c:v>
                </c:pt>
                <c:pt idx="968">
                  <c:v>4/5/1922</c:v>
                </c:pt>
                <c:pt idx="969">
                  <c:v>4/6/1922</c:v>
                </c:pt>
                <c:pt idx="970">
                  <c:v>4/7/1922</c:v>
                </c:pt>
                <c:pt idx="971">
                  <c:v>4/8/1922</c:v>
                </c:pt>
                <c:pt idx="972">
                  <c:v>4/10/1922</c:v>
                </c:pt>
                <c:pt idx="973">
                  <c:v>4/11/1922</c:v>
                </c:pt>
                <c:pt idx="974">
                  <c:v>4/12/1922</c:v>
                </c:pt>
                <c:pt idx="975">
                  <c:v>4/13/1922</c:v>
                </c:pt>
                <c:pt idx="976">
                  <c:v>4/15/1922</c:v>
                </c:pt>
                <c:pt idx="977">
                  <c:v>4/17/1922</c:v>
                </c:pt>
                <c:pt idx="978">
                  <c:v>4/18/1922</c:v>
                </c:pt>
                <c:pt idx="979">
                  <c:v>4/19/1922</c:v>
                </c:pt>
                <c:pt idx="980">
                  <c:v>4/20/1922</c:v>
                </c:pt>
                <c:pt idx="981">
                  <c:v>4/21/1922</c:v>
                </c:pt>
                <c:pt idx="982">
                  <c:v>4/22/1922</c:v>
                </c:pt>
                <c:pt idx="983">
                  <c:v>4/24/1922</c:v>
                </c:pt>
                <c:pt idx="984">
                  <c:v>4/25/1922</c:v>
                </c:pt>
                <c:pt idx="985">
                  <c:v>4/26/1922</c:v>
                </c:pt>
                <c:pt idx="986">
                  <c:v>4/27/1922</c:v>
                </c:pt>
                <c:pt idx="987">
                  <c:v>4/28/1922</c:v>
                </c:pt>
                <c:pt idx="988">
                  <c:v>4/29/1922</c:v>
                </c:pt>
                <c:pt idx="989">
                  <c:v>5/1/1922</c:v>
                </c:pt>
                <c:pt idx="990">
                  <c:v>5/2/1922</c:v>
                </c:pt>
                <c:pt idx="991">
                  <c:v>5/3/1922</c:v>
                </c:pt>
                <c:pt idx="992">
                  <c:v>5/4/1922</c:v>
                </c:pt>
                <c:pt idx="993">
                  <c:v>5/5/1922</c:v>
                </c:pt>
                <c:pt idx="994">
                  <c:v>5/6/1922</c:v>
                </c:pt>
                <c:pt idx="995">
                  <c:v>5/8/1922</c:v>
                </c:pt>
                <c:pt idx="996">
                  <c:v>5/9/1922</c:v>
                </c:pt>
                <c:pt idx="997">
                  <c:v>5/10/1922</c:v>
                </c:pt>
                <c:pt idx="998">
                  <c:v>5/11/1922</c:v>
                </c:pt>
                <c:pt idx="999">
                  <c:v>5/12/1922</c:v>
                </c:pt>
                <c:pt idx="1000">
                  <c:v>5/13/1922</c:v>
                </c:pt>
                <c:pt idx="1001">
                  <c:v>5/15/1922</c:v>
                </c:pt>
                <c:pt idx="1002">
                  <c:v>5/16/1922</c:v>
                </c:pt>
                <c:pt idx="1003">
                  <c:v>5/17/1922</c:v>
                </c:pt>
                <c:pt idx="1004">
                  <c:v>5/18/1922</c:v>
                </c:pt>
                <c:pt idx="1005">
                  <c:v>5/19/1922</c:v>
                </c:pt>
                <c:pt idx="1006">
                  <c:v>5/20/1922</c:v>
                </c:pt>
                <c:pt idx="1007">
                  <c:v>5/22/1922</c:v>
                </c:pt>
                <c:pt idx="1008">
                  <c:v>5/23/1922</c:v>
                </c:pt>
                <c:pt idx="1009">
                  <c:v>5/24/1922</c:v>
                </c:pt>
                <c:pt idx="1010">
                  <c:v>5/25/1922</c:v>
                </c:pt>
                <c:pt idx="1011">
                  <c:v>5/26/1922</c:v>
                </c:pt>
                <c:pt idx="1012">
                  <c:v>5/27/1922</c:v>
                </c:pt>
                <c:pt idx="1013">
                  <c:v>5/29/1922</c:v>
                </c:pt>
                <c:pt idx="1014">
                  <c:v>5/31/1922</c:v>
                </c:pt>
                <c:pt idx="1015">
                  <c:v>6/1/1922</c:v>
                </c:pt>
                <c:pt idx="1016">
                  <c:v>6/2/1922</c:v>
                </c:pt>
                <c:pt idx="1017">
                  <c:v>6/3/1922</c:v>
                </c:pt>
                <c:pt idx="1018">
                  <c:v>6/5/1922</c:v>
                </c:pt>
                <c:pt idx="1019">
                  <c:v>6/6/1922</c:v>
                </c:pt>
                <c:pt idx="1020">
                  <c:v>6/7/1922</c:v>
                </c:pt>
                <c:pt idx="1021">
                  <c:v>6/8/1922</c:v>
                </c:pt>
                <c:pt idx="1022">
                  <c:v>6/9/1922</c:v>
                </c:pt>
                <c:pt idx="1023">
                  <c:v>6/10/1922</c:v>
                </c:pt>
                <c:pt idx="1024">
                  <c:v>6/12/1922</c:v>
                </c:pt>
                <c:pt idx="1025">
                  <c:v>6/13/1922</c:v>
                </c:pt>
                <c:pt idx="1026">
                  <c:v>6/14/1922</c:v>
                </c:pt>
                <c:pt idx="1027">
                  <c:v>6/15/1922</c:v>
                </c:pt>
                <c:pt idx="1028">
                  <c:v>6/16/1922</c:v>
                </c:pt>
                <c:pt idx="1029">
                  <c:v>6/17/1922</c:v>
                </c:pt>
                <c:pt idx="1030">
                  <c:v>6/19/1922</c:v>
                </c:pt>
                <c:pt idx="1031">
                  <c:v>6/20/1922</c:v>
                </c:pt>
                <c:pt idx="1032">
                  <c:v>6/21/1922</c:v>
                </c:pt>
                <c:pt idx="1033">
                  <c:v>6/22/1922</c:v>
                </c:pt>
                <c:pt idx="1034">
                  <c:v>6/23/1922</c:v>
                </c:pt>
                <c:pt idx="1035">
                  <c:v>6/24/1922</c:v>
                </c:pt>
                <c:pt idx="1036">
                  <c:v>6/26/1922</c:v>
                </c:pt>
                <c:pt idx="1037">
                  <c:v>6/27/1922</c:v>
                </c:pt>
                <c:pt idx="1038">
                  <c:v>6/28/1922</c:v>
                </c:pt>
                <c:pt idx="1039">
                  <c:v>6/29/1922</c:v>
                </c:pt>
                <c:pt idx="1040">
                  <c:v>6/30/1922</c:v>
                </c:pt>
                <c:pt idx="1041">
                  <c:v>7/1/1922</c:v>
                </c:pt>
                <c:pt idx="1042">
                  <c:v>7/3/1922</c:v>
                </c:pt>
                <c:pt idx="1043">
                  <c:v>7/5/1922</c:v>
                </c:pt>
                <c:pt idx="1044">
                  <c:v>7/6/1922</c:v>
                </c:pt>
                <c:pt idx="1045">
                  <c:v>7/7/1922</c:v>
                </c:pt>
                <c:pt idx="1046">
                  <c:v>7/8/1922</c:v>
                </c:pt>
                <c:pt idx="1047">
                  <c:v>7/10/1922</c:v>
                </c:pt>
                <c:pt idx="1048">
                  <c:v>7/11/1922</c:v>
                </c:pt>
                <c:pt idx="1049">
                  <c:v>7/12/1922</c:v>
                </c:pt>
                <c:pt idx="1050">
                  <c:v>7/13/1922</c:v>
                </c:pt>
                <c:pt idx="1051">
                  <c:v>7/14/1922</c:v>
                </c:pt>
                <c:pt idx="1052">
                  <c:v>7/15/1922</c:v>
                </c:pt>
                <c:pt idx="1053">
                  <c:v>7/17/1922</c:v>
                </c:pt>
                <c:pt idx="1054">
                  <c:v>7/18/1922</c:v>
                </c:pt>
                <c:pt idx="1055">
                  <c:v>7/19/1922</c:v>
                </c:pt>
                <c:pt idx="1056">
                  <c:v>7/20/1922</c:v>
                </c:pt>
                <c:pt idx="1057">
                  <c:v>7/21/1922</c:v>
                </c:pt>
                <c:pt idx="1058">
                  <c:v>7/22/1922</c:v>
                </c:pt>
                <c:pt idx="1059">
                  <c:v>7/24/1922</c:v>
                </c:pt>
                <c:pt idx="1060">
                  <c:v>7/25/1922</c:v>
                </c:pt>
                <c:pt idx="1061">
                  <c:v>7/26/1922</c:v>
                </c:pt>
                <c:pt idx="1062">
                  <c:v>7/27/1922</c:v>
                </c:pt>
                <c:pt idx="1063">
                  <c:v>7/28/1922</c:v>
                </c:pt>
                <c:pt idx="1064">
                  <c:v>7/29/1922</c:v>
                </c:pt>
                <c:pt idx="1065">
                  <c:v>7/31/1922</c:v>
                </c:pt>
                <c:pt idx="1066">
                  <c:v>8/1/1922</c:v>
                </c:pt>
                <c:pt idx="1067">
                  <c:v>8/2/1922</c:v>
                </c:pt>
                <c:pt idx="1068">
                  <c:v>8/3/1922</c:v>
                </c:pt>
                <c:pt idx="1069">
                  <c:v>8/4/1922</c:v>
                </c:pt>
                <c:pt idx="1070">
                  <c:v>8/5/1922</c:v>
                </c:pt>
                <c:pt idx="1071">
                  <c:v>8/7/1922</c:v>
                </c:pt>
                <c:pt idx="1072">
                  <c:v>8/8/1922</c:v>
                </c:pt>
                <c:pt idx="1073">
                  <c:v>8/9/1922</c:v>
                </c:pt>
                <c:pt idx="1074">
                  <c:v>8/10/1922</c:v>
                </c:pt>
                <c:pt idx="1075">
                  <c:v>8/11/1922</c:v>
                </c:pt>
                <c:pt idx="1076">
                  <c:v>8/12/1922</c:v>
                </c:pt>
                <c:pt idx="1077">
                  <c:v>8/14/1922</c:v>
                </c:pt>
                <c:pt idx="1078">
                  <c:v>8/15/1922</c:v>
                </c:pt>
                <c:pt idx="1079">
                  <c:v>8/16/1922</c:v>
                </c:pt>
                <c:pt idx="1080">
                  <c:v>8/17/1922</c:v>
                </c:pt>
                <c:pt idx="1081">
                  <c:v>8/18/1922</c:v>
                </c:pt>
                <c:pt idx="1082">
                  <c:v>8/19/1922</c:v>
                </c:pt>
                <c:pt idx="1083">
                  <c:v>8/21/1922</c:v>
                </c:pt>
                <c:pt idx="1084">
                  <c:v>8/22/1922</c:v>
                </c:pt>
                <c:pt idx="1085">
                  <c:v>8/23/1922</c:v>
                </c:pt>
                <c:pt idx="1086">
                  <c:v>8/24/1922</c:v>
                </c:pt>
                <c:pt idx="1087">
                  <c:v>8/25/1922</c:v>
                </c:pt>
                <c:pt idx="1088">
                  <c:v>8/26/1922</c:v>
                </c:pt>
                <c:pt idx="1089">
                  <c:v>8/28/1922</c:v>
                </c:pt>
                <c:pt idx="1090">
                  <c:v>8/29/1922</c:v>
                </c:pt>
                <c:pt idx="1091">
                  <c:v>8/30/1922</c:v>
                </c:pt>
                <c:pt idx="1092">
                  <c:v>8/31/1922</c:v>
                </c:pt>
                <c:pt idx="1093">
                  <c:v>9/1/1922</c:v>
                </c:pt>
                <c:pt idx="1094">
                  <c:v>9/2/1922</c:v>
                </c:pt>
                <c:pt idx="1095">
                  <c:v>9/5/1922</c:v>
                </c:pt>
                <c:pt idx="1096">
                  <c:v>9/6/1922</c:v>
                </c:pt>
                <c:pt idx="1097">
                  <c:v>9/7/1922</c:v>
                </c:pt>
                <c:pt idx="1098">
                  <c:v>9/8/1922</c:v>
                </c:pt>
                <c:pt idx="1099">
                  <c:v>9/9/1922</c:v>
                </c:pt>
                <c:pt idx="1100">
                  <c:v>9/11/1922</c:v>
                </c:pt>
                <c:pt idx="1101">
                  <c:v>9/12/1922</c:v>
                </c:pt>
                <c:pt idx="1102">
                  <c:v>9/13/1922</c:v>
                </c:pt>
                <c:pt idx="1103">
                  <c:v>9/14/1922</c:v>
                </c:pt>
                <c:pt idx="1104">
                  <c:v>9/15/1922</c:v>
                </c:pt>
                <c:pt idx="1105">
                  <c:v>9/16/1922</c:v>
                </c:pt>
                <c:pt idx="1106">
                  <c:v>9/18/1922</c:v>
                </c:pt>
                <c:pt idx="1107">
                  <c:v>9/19/1922</c:v>
                </c:pt>
                <c:pt idx="1108">
                  <c:v>9/20/1922</c:v>
                </c:pt>
                <c:pt idx="1109">
                  <c:v>9/21/1922</c:v>
                </c:pt>
                <c:pt idx="1110">
                  <c:v>9/22/1922</c:v>
                </c:pt>
                <c:pt idx="1111">
                  <c:v>9/23/1922</c:v>
                </c:pt>
                <c:pt idx="1112">
                  <c:v>9/25/1922</c:v>
                </c:pt>
                <c:pt idx="1113">
                  <c:v>9/26/1922</c:v>
                </c:pt>
                <c:pt idx="1114">
                  <c:v>9/27/1922</c:v>
                </c:pt>
                <c:pt idx="1115">
                  <c:v>9/28/1922</c:v>
                </c:pt>
                <c:pt idx="1116">
                  <c:v>9/29/1922</c:v>
                </c:pt>
                <c:pt idx="1117">
                  <c:v>9/30/1922</c:v>
                </c:pt>
                <c:pt idx="1118">
                  <c:v>10/2/1922</c:v>
                </c:pt>
                <c:pt idx="1119">
                  <c:v>10/3/1922</c:v>
                </c:pt>
                <c:pt idx="1120">
                  <c:v>10/4/1922</c:v>
                </c:pt>
                <c:pt idx="1121">
                  <c:v>10/5/1922</c:v>
                </c:pt>
                <c:pt idx="1122">
                  <c:v>10/6/1922</c:v>
                </c:pt>
                <c:pt idx="1123">
                  <c:v>10/7/1922</c:v>
                </c:pt>
                <c:pt idx="1124">
                  <c:v>10/9/1922</c:v>
                </c:pt>
                <c:pt idx="1125">
                  <c:v>10/10/1922</c:v>
                </c:pt>
                <c:pt idx="1126">
                  <c:v>10/11/1922</c:v>
                </c:pt>
                <c:pt idx="1127">
                  <c:v>10/13/1922</c:v>
                </c:pt>
                <c:pt idx="1128">
                  <c:v>10/14/1922</c:v>
                </c:pt>
                <c:pt idx="1129">
                  <c:v>10/16/1922</c:v>
                </c:pt>
                <c:pt idx="1130">
                  <c:v>10/17/1922</c:v>
                </c:pt>
                <c:pt idx="1131">
                  <c:v>10/18/1922</c:v>
                </c:pt>
                <c:pt idx="1132">
                  <c:v>10/19/1922</c:v>
                </c:pt>
                <c:pt idx="1133">
                  <c:v>10/20/1922</c:v>
                </c:pt>
                <c:pt idx="1134">
                  <c:v>10/21/1922</c:v>
                </c:pt>
                <c:pt idx="1135">
                  <c:v>10/23/1922</c:v>
                </c:pt>
                <c:pt idx="1136">
                  <c:v>10/24/1922</c:v>
                </c:pt>
                <c:pt idx="1137">
                  <c:v>10/25/1922</c:v>
                </c:pt>
                <c:pt idx="1138">
                  <c:v>10/26/1922</c:v>
                </c:pt>
                <c:pt idx="1139">
                  <c:v>10/27/1922</c:v>
                </c:pt>
                <c:pt idx="1140">
                  <c:v>10/28/1922</c:v>
                </c:pt>
                <c:pt idx="1141">
                  <c:v>10/30/1922</c:v>
                </c:pt>
                <c:pt idx="1142">
                  <c:v>10/31/1922</c:v>
                </c:pt>
                <c:pt idx="1143">
                  <c:v>11/1/1922</c:v>
                </c:pt>
                <c:pt idx="1144">
                  <c:v>11/2/1922</c:v>
                </c:pt>
                <c:pt idx="1145">
                  <c:v>11/3/1922</c:v>
                </c:pt>
                <c:pt idx="1146">
                  <c:v>11/4/1922</c:v>
                </c:pt>
                <c:pt idx="1147">
                  <c:v>11/6/1922</c:v>
                </c:pt>
                <c:pt idx="1148">
                  <c:v>11/8/1922</c:v>
                </c:pt>
                <c:pt idx="1149">
                  <c:v>11/9/1922</c:v>
                </c:pt>
                <c:pt idx="1150">
                  <c:v>11/10/1922</c:v>
                </c:pt>
                <c:pt idx="1151">
                  <c:v>11/11/1922</c:v>
                </c:pt>
                <c:pt idx="1152">
                  <c:v>11/13/1922</c:v>
                </c:pt>
                <c:pt idx="1153">
                  <c:v>11/14/1922</c:v>
                </c:pt>
                <c:pt idx="1154">
                  <c:v>11/15/1922</c:v>
                </c:pt>
                <c:pt idx="1155">
                  <c:v>11/16/1922</c:v>
                </c:pt>
                <c:pt idx="1156">
                  <c:v>11/17/1922</c:v>
                </c:pt>
                <c:pt idx="1157">
                  <c:v>11/18/1922</c:v>
                </c:pt>
                <c:pt idx="1158">
                  <c:v>11/20/1922</c:v>
                </c:pt>
                <c:pt idx="1159">
                  <c:v>11/21/1922</c:v>
                </c:pt>
                <c:pt idx="1160">
                  <c:v>11/22/1922</c:v>
                </c:pt>
                <c:pt idx="1161">
                  <c:v>11/23/1922</c:v>
                </c:pt>
                <c:pt idx="1162">
                  <c:v>11/24/1922</c:v>
                </c:pt>
                <c:pt idx="1163">
                  <c:v>11/25/1922</c:v>
                </c:pt>
                <c:pt idx="1164">
                  <c:v>11/27/1922</c:v>
                </c:pt>
                <c:pt idx="1165">
                  <c:v>11/28/1922</c:v>
                </c:pt>
                <c:pt idx="1166">
                  <c:v>11/29/1922</c:v>
                </c:pt>
                <c:pt idx="1167">
                  <c:v>12/1/1922</c:v>
                </c:pt>
                <c:pt idx="1168">
                  <c:v>12/2/1922</c:v>
                </c:pt>
                <c:pt idx="1169">
                  <c:v>12/4/1922</c:v>
                </c:pt>
                <c:pt idx="1170">
                  <c:v>12/5/1922</c:v>
                </c:pt>
                <c:pt idx="1171">
                  <c:v>12/6/1922</c:v>
                </c:pt>
                <c:pt idx="1172">
                  <c:v>12/7/1922</c:v>
                </c:pt>
                <c:pt idx="1173">
                  <c:v>12/8/1922</c:v>
                </c:pt>
                <c:pt idx="1174">
                  <c:v>12/9/1922</c:v>
                </c:pt>
                <c:pt idx="1175">
                  <c:v>12/11/1922</c:v>
                </c:pt>
                <c:pt idx="1176">
                  <c:v>12/12/1922</c:v>
                </c:pt>
                <c:pt idx="1177">
                  <c:v>12/13/1922</c:v>
                </c:pt>
                <c:pt idx="1178">
                  <c:v>12/14/1922</c:v>
                </c:pt>
                <c:pt idx="1179">
                  <c:v>12/15/1922</c:v>
                </c:pt>
                <c:pt idx="1180">
                  <c:v>12/16/1922</c:v>
                </c:pt>
                <c:pt idx="1181">
                  <c:v>12/18/1922</c:v>
                </c:pt>
                <c:pt idx="1182">
                  <c:v>12/19/1922</c:v>
                </c:pt>
                <c:pt idx="1183">
                  <c:v>12/20/1922</c:v>
                </c:pt>
                <c:pt idx="1184">
                  <c:v>12/21/1922</c:v>
                </c:pt>
                <c:pt idx="1185">
                  <c:v>12/22/1922</c:v>
                </c:pt>
                <c:pt idx="1186">
                  <c:v>12/26/1922</c:v>
                </c:pt>
                <c:pt idx="1187">
                  <c:v>12/27/1922</c:v>
                </c:pt>
                <c:pt idx="1188">
                  <c:v>12/28/1922</c:v>
                </c:pt>
                <c:pt idx="1189">
                  <c:v>12/29/1922</c:v>
                </c:pt>
                <c:pt idx="1190">
                  <c:v>12/30/1922</c:v>
                </c:pt>
                <c:pt idx="1191">
                  <c:v>1/2/1923</c:v>
                </c:pt>
                <c:pt idx="1192">
                  <c:v>1/3/1923</c:v>
                </c:pt>
                <c:pt idx="1193">
                  <c:v>1/4/1923</c:v>
                </c:pt>
                <c:pt idx="1194">
                  <c:v>1/5/1923</c:v>
                </c:pt>
                <c:pt idx="1195">
                  <c:v>1/6/1923</c:v>
                </c:pt>
                <c:pt idx="1196">
                  <c:v>1/8/1923</c:v>
                </c:pt>
                <c:pt idx="1197">
                  <c:v>1/9/1923</c:v>
                </c:pt>
                <c:pt idx="1198">
                  <c:v>1/10/1923</c:v>
                </c:pt>
                <c:pt idx="1199">
                  <c:v>1/11/1923</c:v>
                </c:pt>
                <c:pt idx="1200">
                  <c:v>1/12/1923</c:v>
                </c:pt>
                <c:pt idx="1201">
                  <c:v>1/13/1923</c:v>
                </c:pt>
                <c:pt idx="1202">
                  <c:v>1/15/1923</c:v>
                </c:pt>
                <c:pt idx="1203">
                  <c:v>1/16/1923</c:v>
                </c:pt>
                <c:pt idx="1204">
                  <c:v>1/17/1923</c:v>
                </c:pt>
                <c:pt idx="1205">
                  <c:v>1/18/1923</c:v>
                </c:pt>
                <c:pt idx="1206">
                  <c:v>1/19/1923</c:v>
                </c:pt>
                <c:pt idx="1207">
                  <c:v>1/20/1923</c:v>
                </c:pt>
                <c:pt idx="1208">
                  <c:v>1/22/1923</c:v>
                </c:pt>
                <c:pt idx="1209">
                  <c:v>1/23/1923</c:v>
                </c:pt>
                <c:pt idx="1210">
                  <c:v>1/24/1923</c:v>
                </c:pt>
                <c:pt idx="1211">
                  <c:v>1/25/1923</c:v>
                </c:pt>
                <c:pt idx="1212">
                  <c:v>1/26/1923</c:v>
                </c:pt>
                <c:pt idx="1213">
                  <c:v>1/27/1923</c:v>
                </c:pt>
                <c:pt idx="1214">
                  <c:v>1/29/1923</c:v>
                </c:pt>
                <c:pt idx="1215">
                  <c:v>1/30/1923</c:v>
                </c:pt>
                <c:pt idx="1216">
                  <c:v>1/31/1923</c:v>
                </c:pt>
                <c:pt idx="1217">
                  <c:v>2/1/1923</c:v>
                </c:pt>
                <c:pt idx="1218">
                  <c:v>2/2/1923</c:v>
                </c:pt>
                <c:pt idx="1219">
                  <c:v>2/3/1923</c:v>
                </c:pt>
                <c:pt idx="1220">
                  <c:v>2/5/1923</c:v>
                </c:pt>
                <c:pt idx="1221">
                  <c:v>2/6/1923</c:v>
                </c:pt>
                <c:pt idx="1222">
                  <c:v>2/7/1923</c:v>
                </c:pt>
                <c:pt idx="1223">
                  <c:v>2/8/1923</c:v>
                </c:pt>
                <c:pt idx="1224">
                  <c:v>2/9/1923</c:v>
                </c:pt>
                <c:pt idx="1225">
                  <c:v>2/10/1923</c:v>
                </c:pt>
                <c:pt idx="1226">
                  <c:v>2/13/1923</c:v>
                </c:pt>
                <c:pt idx="1227">
                  <c:v>2/14/1923</c:v>
                </c:pt>
                <c:pt idx="1228">
                  <c:v>2/15/1923</c:v>
                </c:pt>
                <c:pt idx="1229">
                  <c:v>2/16/1923</c:v>
                </c:pt>
                <c:pt idx="1230">
                  <c:v>2/17/1923</c:v>
                </c:pt>
                <c:pt idx="1231">
                  <c:v>2/19/1923</c:v>
                </c:pt>
                <c:pt idx="1232">
                  <c:v>2/20/1923</c:v>
                </c:pt>
                <c:pt idx="1233">
                  <c:v>2/21/1923</c:v>
                </c:pt>
                <c:pt idx="1234">
                  <c:v>2/23/1923</c:v>
                </c:pt>
                <c:pt idx="1235">
                  <c:v>2/24/1923</c:v>
                </c:pt>
                <c:pt idx="1236">
                  <c:v>2/26/1923</c:v>
                </c:pt>
                <c:pt idx="1237">
                  <c:v>2/27/1923</c:v>
                </c:pt>
                <c:pt idx="1238">
                  <c:v>2/28/1923</c:v>
                </c:pt>
                <c:pt idx="1239">
                  <c:v>3/1/1923</c:v>
                </c:pt>
                <c:pt idx="1240">
                  <c:v>3/2/1923</c:v>
                </c:pt>
                <c:pt idx="1241">
                  <c:v>3/3/1923</c:v>
                </c:pt>
                <c:pt idx="1242">
                  <c:v>3/5/1923</c:v>
                </c:pt>
                <c:pt idx="1243">
                  <c:v>3/6/1923</c:v>
                </c:pt>
                <c:pt idx="1244">
                  <c:v>3/7/1923</c:v>
                </c:pt>
                <c:pt idx="1245">
                  <c:v>3/8/1923</c:v>
                </c:pt>
                <c:pt idx="1246">
                  <c:v>3/9/1923</c:v>
                </c:pt>
                <c:pt idx="1247">
                  <c:v>3/10/1923</c:v>
                </c:pt>
                <c:pt idx="1248">
                  <c:v>3/12/1923</c:v>
                </c:pt>
                <c:pt idx="1249">
                  <c:v>3/13/1923</c:v>
                </c:pt>
                <c:pt idx="1250">
                  <c:v>3/14/1923</c:v>
                </c:pt>
                <c:pt idx="1251">
                  <c:v>3/15/1923</c:v>
                </c:pt>
                <c:pt idx="1252">
                  <c:v>3/16/1923</c:v>
                </c:pt>
                <c:pt idx="1253">
                  <c:v>3/17/1923</c:v>
                </c:pt>
                <c:pt idx="1254">
                  <c:v>3/19/1923</c:v>
                </c:pt>
                <c:pt idx="1255">
                  <c:v>3/20/1923</c:v>
                </c:pt>
                <c:pt idx="1256">
                  <c:v>3/21/1923</c:v>
                </c:pt>
                <c:pt idx="1257">
                  <c:v>3/22/1923</c:v>
                </c:pt>
                <c:pt idx="1258">
                  <c:v>3/23/1923</c:v>
                </c:pt>
                <c:pt idx="1259">
                  <c:v>3/24/1923</c:v>
                </c:pt>
                <c:pt idx="1260">
                  <c:v>3/26/1923</c:v>
                </c:pt>
                <c:pt idx="1261">
                  <c:v>3/27/1923</c:v>
                </c:pt>
                <c:pt idx="1262">
                  <c:v>3/28/1923</c:v>
                </c:pt>
                <c:pt idx="1263">
                  <c:v>3/29/1923</c:v>
                </c:pt>
                <c:pt idx="1264">
                  <c:v>3/31/1923</c:v>
                </c:pt>
                <c:pt idx="1265">
                  <c:v>4/2/1923</c:v>
                </c:pt>
                <c:pt idx="1266">
                  <c:v>4/3/1923</c:v>
                </c:pt>
                <c:pt idx="1267">
                  <c:v>4/4/1923</c:v>
                </c:pt>
                <c:pt idx="1268">
                  <c:v>4/5/1923</c:v>
                </c:pt>
                <c:pt idx="1269">
                  <c:v>4/6/1923</c:v>
                </c:pt>
                <c:pt idx="1270">
                  <c:v>4/7/1923</c:v>
                </c:pt>
                <c:pt idx="1271">
                  <c:v>4/9/1923</c:v>
                </c:pt>
                <c:pt idx="1272">
                  <c:v>4/10/1923</c:v>
                </c:pt>
                <c:pt idx="1273">
                  <c:v>4/11/1923</c:v>
                </c:pt>
                <c:pt idx="1274">
                  <c:v>4/12/1923</c:v>
                </c:pt>
                <c:pt idx="1275">
                  <c:v>4/13/1923</c:v>
                </c:pt>
                <c:pt idx="1276">
                  <c:v>4/14/1923</c:v>
                </c:pt>
                <c:pt idx="1277">
                  <c:v>4/16/1923</c:v>
                </c:pt>
                <c:pt idx="1278">
                  <c:v>4/17/1923</c:v>
                </c:pt>
                <c:pt idx="1279">
                  <c:v>4/18/1923</c:v>
                </c:pt>
                <c:pt idx="1280">
                  <c:v>4/19/1923</c:v>
                </c:pt>
                <c:pt idx="1281">
                  <c:v>4/20/1923</c:v>
                </c:pt>
                <c:pt idx="1282">
                  <c:v>4/21/1923</c:v>
                </c:pt>
                <c:pt idx="1283">
                  <c:v>4/23/1923</c:v>
                </c:pt>
                <c:pt idx="1284">
                  <c:v>4/24/1923</c:v>
                </c:pt>
                <c:pt idx="1285">
                  <c:v>4/25/1923</c:v>
                </c:pt>
                <c:pt idx="1286">
                  <c:v>4/26/1923</c:v>
                </c:pt>
                <c:pt idx="1287">
                  <c:v>4/27/1923</c:v>
                </c:pt>
                <c:pt idx="1288">
                  <c:v>4/28/1923</c:v>
                </c:pt>
                <c:pt idx="1289">
                  <c:v>4/30/1923</c:v>
                </c:pt>
                <c:pt idx="1290">
                  <c:v>5/1/1923</c:v>
                </c:pt>
                <c:pt idx="1291">
                  <c:v>5/2/1923</c:v>
                </c:pt>
                <c:pt idx="1292">
                  <c:v>5/3/1923</c:v>
                </c:pt>
                <c:pt idx="1293">
                  <c:v>5/4/1923</c:v>
                </c:pt>
                <c:pt idx="1294">
                  <c:v>5/5/1923</c:v>
                </c:pt>
                <c:pt idx="1295">
                  <c:v>5/7/1923</c:v>
                </c:pt>
                <c:pt idx="1296">
                  <c:v>5/8/1923</c:v>
                </c:pt>
                <c:pt idx="1297">
                  <c:v>5/9/1923</c:v>
                </c:pt>
                <c:pt idx="1298">
                  <c:v>5/10/1923</c:v>
                </c:pt>
                <c:pt idx="1299">
                  <c:v>5/11/1923</c:v>
                </c:pt>
                <c:pt idx="1300">
                  <c:v>5/12/1923</c:v>
                </c:pt>
                <c:pt idx="1301">
                  <c:v>5/14/1923</c:v>
                </c:pt>
                <c:pt idx="1302">
                  <c:v>5/15/1923</c:v>
                </c:pt>
                <c:pt idx="1303">
                  <c:v>5/16/1923</c:v>
                </c:pt>
                <c:pt idx="1304">
                  <c:v>5/17/1923</c:v>
                </c:pt>
                <c:pt idx="1305">
                  <c:v>5/18/1923</c:v>
                </c:pt>
                <c:pt idx="1306">
                  <c:v>5/19/1923</c:v>
                </c:pt>
                <c:pt idx="1307">
                  <c:v>5/21/1923</c:v>
                </c:pt>
                <c:pt idx="1308">
                  <c:v>5/22/1923</c:v>
                </c:pt>
                <c:pt idx="1309">
                  <c:v>5/23/1923</c:v>
                </c:pt>
                <c:pt idx="1310">
                  <c:v>5/24/1923</c:v>
                </c:pt>
                <c:pt idx="1311">
                  <c:v>5/25/1923</c:v>
                </c:pt>
                <c:pt idx="1312">
                  <c:v>5/26/1923</c:v>
                </c:pt>
                <c:pt idx="1313">
                  <c:v>5/28/1923</c:v>
                </c:pt>
                <c:pt idx="1314">
                  <c:v>5/29/1923</c:v>
                </c:pt>
                <c:pt idx="1315">
                  <c:v>5/31/1923</c:v>
                </c:pt>
                <c:pt idx="1316">
                  <c:v>6/1/1923</c:v>
                </c:pt>
                <c:pt idx="1317">
                  <c:v>6/2/1923</c:v>
                </c:pt>
                <c:pt idx="1318">
                  <c:v>6/4/1923</c:v>
                </c:pt>
                <c:pt idx="1319">
                  <c:v>6/5/1923</c:v>
                </c:pt>
                <c:pt idx="1320">
                  <c:v>6/6/1923</c:v>
                </c:pt>
                <c:pt idx="1321">
                  <c:v>6/7/1923</c:v>
                </c:pt>
                <c:pt idx="1322">
                  <c:v>6/8/1923</c:v>
                </c:pt>
                <c:pt idx="1323">
                  <c:v>6/9/1923</c:v>
                </c:pt>
                <c:pt idx="1324">
                  <c:v>6/11/1923</c:v>
                </c:pt>
                <c:pt idx="1325">
                  <c:v>6/12/1923</c:v>
                </c:pt>
                <c:pt idx="1326">
                  <c:v>6/13/1923</c:v>
                </c:pt>
                <c:pt idx="1327">
                  <c:v>6/14/1923</c:v>
                </c:pt>
                <c:pt idx="1328">
                  <c:v>6/15/1923</c:v>
                </c:pt>
                <c:pt idx="1329">
                  <c:v>6/16/1923</c:v>
                </c:pt>
                <c:pt idx="1330">
                  <c:v>6/18/1923</c:v>
                </c:pt>
                <c:pt idx="1331">
                  <c:v>6/19/1923</c:v>
                </c:pt>
                <c:pt idx="1332">
                  <c:v>6/20/1923</c:v>
                </c:pt>
                <c:pt idx="1333">
                  <c:v>6/21/1923</c:v>
                </c:pt>
                <c:pt idx="1334">
                  <c:v>6/22/1923</c:v>
                </c:pt>
                <c:pt idx="1335">
                  <c:v>6/23/1923</c:v>
                </c:pt>
                <c:pt idx="1336">
                  <c:v>6/25/1923</c:v>
                </c:pt>
                <c:pt idx="1337">
                  <c:v>6/26/1923</c:v>
                </c:pt>
                <c:pt idx="1338">
                  <c:v>6/27/1923</c:v>
                </c:pt>
                <c:pt idx="1339">
                  <c:v>6/28/1923</c:v>
                </c:pt>
                <c:pt idx="1340">
                  <c:v>6/29/1923</c:v>
                </c:pt>
                <c:pt idx="1341">
                  <c:v>6/30/1923</c:v>
                </c:pt>
                <c:pt idx="1342">
                  <c:v>7/2/1923</c:v>
                </c:pt>
                <c:pt idx="1343">
                  <c:v>7/3/1923</c:v>
                </c:pt>
                <c:pt idx="1344">
                  <c:v>7/5/1923</c:v>
                </c:pt>
                <c:pt idx="1345">
                  <c:v>7/6/1923</c:v>
                </c:pt>
                <c:pt idx="1346">
                  <c:v>7/7/1923</c:v>
                </c:pt>
                <c:pt idx="1347">
                  <c:v>7/9/1923</c:v>
                </c:pt>
                <c:pt idx="1348">
                  <c:v>7/10/1923</c:v>
                </c:pt>
                <c:pt idx="1349">
                  <c:v>7/11/1923</c:v>
                </c:pt>
                <c:pt idx="1350">
                  <c:v>7/12/1923</c:v>
                </c:pt>
                <c:pt idx="1351">
                  <c:v>7/13/1923</c:v>
                </c:pt>
                <c:pt idx="1352">
                  <c:v>7/14/1923</c:v>
                </c:pt>
                <c:pt idx="1353">
                  <c:v>7/16/1923</c:v>
                </c:pt>
                <c:pt idx="1354">
                  <c:v>7/17/1923</c:v>
                </c:pt>
                <c:pt idx="1355">
                  <c:v>7/18/1923</c:v>
                </c:pt>
                <c:pt idx="1356">
                  <c:v>7/19/1923</c:v>
                </c:pt>
                <c:pt idx="1357">
                  <c:v>7/20/1923</c:v>
                </c:pt>
                <c:pt idx="1358">
                  <c:v>7/21/1923</c:v>
                </c:pt>
                <c:pt idx="1359">
                  <c:v>7/23/1923</c:v>
                </c:pt>
                <c:pt idx="1360">
                  <c:v>7/24/1923</c:v>
                </c:pt>
                <c:pt idx="1361">
                  <c:v>7/25/1923</c:v>
                </c:pt>
                <c:pt idx="1362">
                  <c:v>7/26/1923</c:v>
                </c:pt>
                <c:pt idx="1363">
                  <c:v>7/27/1923</c:v>
                </c:pt>
                <c:pt idx="1364">
                  <c:v>7/28/1923</c:v>
                </c:pt>
                <c:pt idx="1365">
                  <c:v>7/30/1923</c:v>
                </c:pt>
                <c:pt idx="1366">
                  <c:v>7/31/1923</c:v>
                </c:pt>
                <c:pt idx="1367">
                  <c:v>8/1/1923</c:v>
                </c:pt>
                <c:pt idx="1368">
                  <c:v>8/2/1923</c:v>
                </c:pt>
                <c:pt idx="1369">
                  <c:v>8/4/1923</c:v>
                </c:pt>
                <c:pt idx="1370">
                  <c:v>8/6/1923</c:v>
                </c:pt>
                <c:pt idx="1371">
                  <c:v>8/7/1923</c:v>
                </c:pt>
                <c:pt idx="1372">
                  <c:v>8/8/1923</c:v>
                </c:pt>
                <c:pt idx="1373">
                  <c:v>8/9/1923</c:v>
                </c:pt>
                <c:pt idx="1374">
                  <c:v>8/11/1923</c:v>
                </c:pt>
                <c:pt idx="1375">
                  <c:v>8/13/1923</c:v>
                </c:pt>
                <c:pt idx="1376">
                  <c:v>8/14/1923</c:v>
                </c:pt>
                <c:pt idx="1377">
                  <c:v>8/15/1923</c:v>
                </c:pt>
                <c:pt idx="1378">
                  <c:v>8/16/1923</c:v>
                </c:pt>
                <c:pt idx="1379">
                  <c:v>8/17/1923</c:v>
                </c:pt>
                <c:pt idx="1380">
                  <c:v>8/18/1923</c:v>
                </c:pt>
                <c:pt idx="1381">
                  <c:v>8/20/1923</c:v>
                </c:pt>
                <c:pt idx="1382">
                  <c:v>8/21/1923</c:v>
                </c:pt>
                <c:pt idx="1383">
                  <c:v>8/22/1923</c:v>
                </c:pt>
                <c:pt idx="1384">
                  <c:v>8/23/1923</c:v>
                </c:pt>
                <c:pt idx="1385">
                  <c:v>8/24/1923</c:v>
                </c:pt>
                <c:pt idx="1386">
                  <c:v>8/25/1923</c:v>
                </c:pt>
                <c:pt idx="1387">
                  <c:v>8/27/1923</c:v>
                </c:pt>
                <c:pt idx="1388">
                  <c:v>8/28/1923</c:v>
                </c:pt>
                <c:pt idx="1389">
                  <c:v>8/29/1923</c:v>
                </c:pt>
                <c:pt idx="1390">
                  <c:v>8/30/1923</c:v>
                </c:pt>
                <c:pt idx="1391">
                  <c:v>8/31/1923</c:v>
                </c:pt>
                <c:pt idx="1392">
                  <c:v>9/1/1923</c:v>
                </c:pt>
                <c:pt idx="1393">
                  <c:v>9/4/1923</c:v>
                </c:pt>
                <c:pt idx="1394">
                  <c:v>9/5/1923</c:v>
                </c:pt>
                <c:pt idx="1395">
                  <c:v>9/6/1923</c:v>
                </c:pt>
                <c:pt idx="1396">
                  <c:v>9/7/1923</c:v>
                </c:pt>
                <c:pt idx="1397">
                  <c:v>9/8/1923</c:v>
                </c:pt>
                <c:pt idx="1398">
                  <c:v>9/10/1923</c:v>
                </c:pt>
                <c:pt idx="1399">
                  <c:v>9/11/1923</c:v>
                </c:pt>
                <c:pt idx="1400">
                  <c:v>9/12/1923</c:v>
                </c:pt>
                <c:pt idx="1401">
                  <c:v>9/13/1923</c:v>
                </c:pt>
                <c:pt idx="1402">
                  <c:v>9/14/1923</c:v>
                </c:pt>
                <c:pt idx="1403">
                  <c:v>9/15/1923</c:v>
                </c:pt>
                <c:pt idx="1404">
                  <c:v>9/17/1923</c:v>
                </c:pt>
                <c:pt idx="1405">
                  <c:v>9/18/1923</c:v>
                </c:pt>
                <c:pt idx="1406">
                  <c:v>9/19/1923</c:v>
                </c:pt>
                <c:pt idx="1407">
                  <c:v>9/20/1923</c:v>
                </c:pt>
                <c:pt idx="1408">
                  <c:v>9/21/1923</c:v>
                </c:pt>
                <c:pt idx="1409">
                  <c:v>9/22/1923</c:v>
                </c:pt>
                <c:pt idx="1410">
                  <c:v>9/24/1923</c:v>
                </c:pt>
                <c:pt idx="1411">
                  <c:v>9/25/1923</c:v>
                </c:pt>
                <c:pt idx="1412">
                  <c:v>9/26/1923</c:v>
                </c:pt>
                <c:pt idx="1413">
                  <c:v>9/27/1923</c:v>
                </c:pt>
                <c:pt idx="1414">
                  <c:v>9/28/1923</c:v>
                </c:pt>
                <c:pt idx="1415">
                  <c:v>9/29/1923</c:v>
                </c:pt>
                <c:pt idx="1416">
                  <c:v>10/1/1923</c:v>
                </c:pt>
                <c:pt idx="1417">
                  <c:v>10/2/1923</c:v>
                </c:pt>
                <c:pt idx="1418">
                  <c:v>10/3/1923</c:v>
                </c:pt>
                <c:pt idx="1419">
                  <c:v>10/4/1923</c:v>
                </c:pt>
                <c:pt idx="1420">
                  <c:v>10/5/1923</c:v>
                </c:pt>
                <c:pt idx="1421">
                  <c:v>10/6/1923</c:v>
                </c:pt>
                <c:pt idx="1422">
                  <c:v>10/8/1923</c:v>
                </c:pt>
                <c:pt idx="1423">
                  <c:v>10/9/1923</c:v>
                </c:pt>
                <c:pt idx="1424">
                  <c:v>10/10/1923</c:v>
                </c:pt>
                <c:pt idx="1425">
                  <c:v>10/11/1923</c:v>
                </c:pt>
                <c:pt idx="1426">
                  <c:v>10/13/1923</c:v>
                </c:pt>
                <c:pt idx="1427">
                  <c:v>10/15/1923</c:v>
                </c:pt>
                <c:pt idx="1428">
                  <c:v>10/16/1923</c:v>
                </c:pt>
                <c:pt idx="1429">
                  <c:v>10/17/1923</c:v>
                </c:pt>
                <c:pt idx="1430">
                  <c:v>10/18/1923</c:v>
                </c:pt>
                <c:pt idx="1431">
                  <c:v>10/19/1923</c:v>
                </c:pt>
                <c:pt idx="1432">
                  <c:v>10/20/1923</c:v>
                </c:pt>
                <c:pt idx="1433">
                  <c:v>10/22/1923</c:v>
                </c:pt>
                <c:pt idx="1434">
                  <c:v>10/23/1923</c:v>
                </c:pt>
                <c:pt idx="1435">
                  <c:v>10/24/1923</c:v>
                </c:pt>
                <c:pt idx="1436">
                  <c:v>10/25/1923</c:v>
                </c:pt>
                <c:pt idx="1437">
                  <c:v>10/26/1923</c:v>
                </c:pt>
                <c:pt idx="1438">
                  <c:v>10/27/1923</c:v>
                </c:pt>
                <c:pt idx="1439">
                  <c:v>10/29/1923</c:v>
                </c:pt>
                <c:pt idx="1440">
                  <c:v>10/30/1923</c:v>
                </c:pt>
                <c:pt idx="1441">
                  <c:v>10/31/1923</c:v>
                </c:pt>
                <c:pt idx="1442">
                  <c:v>11/1/1923</c:v>
                </c:pt>
                <c:pt idx="1443">
                  <c:v>11/2/1923</c:v>
                </c:pt>
                <c:pt idx="1444">
                  <c:v>11/3/1923</c:v>
                </c:pt>
                <c:pt idx="1445">
                  <c:v>11/5/1923</c:v>
                </c:pt>
                <c:pt idx="1446">
                  <c:v>11/7/1923</c:v>
                </c:pt>
                <c:pt idx="1447">
                  <c:v>11/8/1923</c:v>
                </c:pt>
                <c:pt idx="1448">
                  <c:v>11/9/1923</c:v>
                </c:pt>
                <c:pt idx="1449">
                  <c:v>11/10/1923</c:v>
                </c:pt>
                <c:pt idx="1450">
                  <c:v>11/12/1923</c:v>
                </c:pt>
                <c:pt idx="1451">
                  <c:v>11/13/1923</c:v>
                </c:pt>
                <c:pt idx="1452">
                  <c:v>11/14/1923</c:v>
                </c:pt>
                <c:pt idx="1453">
                  <c:v>11/15/1923</c:v>
                </c:pt>
                <c:pt idx="1454">
                  <c:v>11/16/1923</c:v>
                </c:pt>
                <c:pt idx="1455">
                  <c:v>11/17/1923</c:v>
                </c:pt>
                <c:pt idx="1456">
                  <c:v>11/19/1923</c:v>
                </c:pt>
                <c:pt idx="1457">
                  <c:v>11/20/1923</c:v>
                </c:pt>
                <c:pt idx="1458">
                  <c:v>11/21/1923</c:v>
                </c:pt>
                <c:pt idx="1459">
                  <c:v>11/22/1923</c:v>
                </c:pt>
                <c:pt idx="1460">
                  <c:v>11/23/1923</c:v>
                </c:pt>
                <c:pt idx="1461">
                  <c:v>11/24/1923</c:v>
                </c:pt>
                <c:pt idx="1462">
                  <c:v>11/26/1923</c:v>
                </c:pt>
                <c:pt idx="1463">
                  <c:v>11/27/1923</c:v>
                </c:pt>
                <c:pt idx="1464">
                  <c:v>11/28/1923</c:v>
                </c:pt>
                <c:pt idx="1465">
                  <c:v>11/30/1923</c:v>
                </c:pt>
                <c:pt idx="1466">
                  <c:v>12/1/1923</c:v>
                </c:pt>
                <c:pt idx="1467">
                  <c:v>12/3/1923</c:v>
                </c:pt>
                <c:pt idx="1468">
                  <c:v>12/4/1923</c:v>
                </c:pt>
                <c:pt idx="1469">
                  <c:v>12/5/1923</c:v>
                </c:pt>
                <c:pt idx="1470">
                  <c:v>12/6/1923</c:v>
                </c:pt>
                <c:pt idx="1471">
                  <c:v>12/7/1923</c:v>
                </c:pt>
                <c:pt idx="1472">
                  <c:v>12/8/1923</c:v>
                </c:pt>
                <c:pt idx="1473">
                  <c:v>12/10/1923</c:v>
                </c:pt>
                <c:pt idx="1474">
                  <c:v>12/11/1923</c:v>
                </c:pt>
                <c:pt idx="1475">
                  <c:v>12/12/1923</c:v>
                </c:pt>
                <c:pt idx="1476">
                  <c:v>12/13/1923</c:v>
                </c:pt>
                <c:pt idx="1477">
                  <c:v>12/14/1923</c:v>
                </c:pt>
                <c:pt idx="1478">
                  <c:v>12/15/1923</c:v>
                </c:pt>
                <c:pt idx="1479">
                  <c:v>12/17/1923</c:v>
                </c:pt>
                <c:pt idx="1480">
                  <c:v>12/18/1923</c:v>
                </c:pt>
                <c:pt idx="1481">
                  <c:v>12/19/1923</c:v>
                </c:pt>
                <c:pt idx="1482">
                  <c:v>12/20/1923</c:v>
                </c:pt>
                <c:pt idx="1483">
                  <c:v>12/21/1923</c:v>
                </c:pt>
                <c:pt idx="1484">
                  <c:v>12/22/1923</c:v>
                </c:pt>
                <c:pt idx="1485">
                  <c:v>12/24/1923</c:v>
                </c:pt>
                <c:pt idx="1486">
                  <c:v>12/26/1923</c:v>
                </c:pt>
                <c:pt idx="1487">
                  <c:v>12/27/1923</c:v>
                </c:pt>
                <c:pt idx="1488">
                  <c:v>12/28/1923</c:v>
                </c:pt>
                <c:pt idx="1489">
                  <c:v>12/29/1923</c:v>
                </c:pt>
                <c:pt idx="1490">
                  <c:v>12/31/1923</c:v>
                </c:pt>
                <c:pt idx="1491">
                  <c:v>1/2/1924</c:v>
                </c:pt>
                <c:pt idx="1492">
                  <c:v>1/3/1924</c:v>
                </c:pt>
                <c:pt idx="1493">
                  <c:v>1/4/1924</c:v>
                </c:pt>
                <c:pt idx="1494">
                  <c:v>1/5/1924</c:v>
                </c:pt>
                <c:pt idx="1495">
                  <c:v>1/7/1924</c:v>
                </c:pt>
                <c:pt idx="1496">
                  <c:v>1/8/1924</c:v>
                </c:pt>
                <c:pt idx="1497">
                  <c:v>1/9/1924</c:v>
                </c:pt>
                <c:pt idx="1498">
                  <c:v>1/10/1924</c:v>
                </c:pt>
                <c:pt idx="1499">
                  <c:v>1/11/1924</c:v>
                </c:pt>
                <c:pt idx="1500">
                  <c:v>1/12/1924</c:v>
                </c:pt>
                <c:pt idx="1501">
                  <c:v>1/14/1924</c:v>
                </c:pt>
                <c:pt idx="1502">
                  <c:v>1/15/1924</c:v>
                </c:pt>
                <c:pt idx="1503">
                  <c:v>1/16/1924</c:v>
                </c:pt>
                <c:pt idx="1504">
                  <c:v>1/17/1924</c:v>
                </c:pt>
                <c:pt idx="1505">
                  <c:v>1/18/1924</c:v>
                </c:pt>
                <c:pt idx="1506">
                  <c:v>1/19/1924</c:v>
                </c:pt>
                <c:pt idx="1507">
                  <c:v>1/21/1924</c:v>
                </c:pt>
                <c:pt idx="1508">
                  <c:v>1/22/1924</c:v>
                </c:pt>
                <c:pt idx="1509">
                  <c:v>1/23/1924</c:v>
                </c:pt>
                <c:pt idx="1510">
                  <c:v>1/24/1924</c:v>
                </c:pt>
                <c:pt idx="1511">
                  <c:v>1/25/1924</c:v>
                </c:pt>
                <c:pt idx="1512">
                  <c:v>1/26/1924</c:v>
                </c:pt>
                <c:pt idx="1513">
                  <c:v>1/28/1924</c:v>
                </c:pt>
                <c:pt idx="1514">
                  <c:v>1/29/1924</c:v>
                </c:pt>
                <c:pt idx="1515">
                  <c:v>1/30/1924</c:v>
                </c:pt>
                <c:pt idx="1516">
                  <c:v>1/31/1924</c:v>
                </c:pt>
                <c:pt idx="1517">
                  <c:v>2/1/1924</c:v>
                </c:pt>
                <c:pt idx="1518">
                  <c:v>2/2/1924</c:v>
                </c:pt>
                <c:pt idx="1519">
                  <c:v>2/4/1924</c:v>
                </c:pt>
                <c:pt idx="1520">
                  <c:v>2/5/1924</c:v>
                </c:pt>
                <c:pt idx="1521">
                  <c:v>2/6/1924</c:v>
                </c:pt>
                <c:pt idx="1522">
                  <c:v>2/7/1924</c:v>
                </c:pt>
                <c:pt idx="1523">
                  <c:v>2/8/1924</c:v>
                </c:pt>
                <c:pt idx="1524">
                  <c:v>2/9/1924</c:v>
                </c:pt>
                <c:pt idx="1525">
                  <c:v>2/11/1924</c:v>
                </c:pt>
                <c:pt idx="1526">
                  <c:v>2/13/1924</c:v>
                </c:pt>
                <c:pt idx="1527">
                  <c:v>2/14/1924</c:v>
                </c:pt>
                <c:pt idx="1528">
                  <c:v>2/15/1924</c:v>
                </c:pt>
                <c:pt idx="1529">
                  <c:v>2/16/1924</c:v>
                </c:pt>
                <c:pt idx="1530">
                  <c:v>2/18/1924</c:v>
                </c:pt>
                <c:pt idx="1531">
                  <c:v>2/19/1924</c:v>
                </c:pt>
                <c:pt idx="1532">
                  <c:v>2/20/1924</c:v>
                </c:pt>
                <c:pt idx="1533">
                  <c:v>2/21/1924</c:v>
                </c:pt>
                <c:pt idx="1534">
                  <c:v>2/23/1924</c:v>
                </c:pt>
                <c:pt idx="1535">
                  <c:v>2/25/1924</c:v>
                </c:pt>
                <c:pt idx="1536">
                  <c:v>2/26/1924</c:v>
                </c:pt>
                <c:pt idx="1537">
                  <c:v>2/27/1924</c:v>
                </c:pt>
                <c:pt idx="1538">
                  <c:v>2/28/1924</c:v>
                </c:pt>
                <c:pt idx="1539">
                  <c:v>2/29/1924</c:v>
                </c:pt>
                <c:pt idx="1540">
                  <c:v>3/1/1924</c:v>
                </c:pt>
                <c:pt idx="1541">
                  <c:v>3/3/1924</c:v>
                </c:pt>
                <c:pt idx="1542">
                  <c:v>3/4/1924</c:v>
                </c:pt>
                <c:pt idx="1543">
                  <c:v>3/5/1924</c:v>
                </c:pt>
                <c:pt idx="1544">
                  <c:v>3/6/1924</c:v>
                </c:pt>
                <c:pt idx="1545">
                  <c:v>3/7/1924</c:v>
                </c:pt>
                <c:pt idx="1546">
                  <c:v>3/8/1924</c:v>
                </c:pt>
                <c:pt idx="1547">
                  <c:v>3/10/1924</c:v>
                </c:pt>
                <c:pt idx="1548">
                  <c:v>3/11/1924</c:v>
                </c:pt>
                <c:pt idx="1549">
                  <c:v>3/12/1924</c:v>
                </c:pt>
                <c:pt idx="1550">
                  <c:v>3/13/1924</c:v>
                </c:pt>
                <c:pt idx="1551">
                  <c:v>3/14/1924</c:v>
                </c:pt>
                <c:pt idx="1552">
                  <c:v>3/15/1924</c:v>
                </c:pt>
                <c:pt idx="1553">
                  <c:v>3/17/1924</c:v>
                </c:pt>
                <c:pt idx="1554">
                  <c:v>3/18/1924</c:v>
                </c:pt>
                <c:pt idx="1555">
                  <c:v>3/19/1924</c:v>
                </c:pt>
                <c:pt idx="1556">
                  <c:v>3/20/1924</c:v>
                </c:pt>
                <c:pt idx="1557">
                  <c:v>3/21/1924</c:v>
                </c:pt>
                <c:pt idx="1558">
                  <c:v>3/22/1924</c:v>
                </c:pt>
                <c:pt idx="1559">
                  <c:v>3/24/1924</c:v>
                </c:pt>
                <c:pt idx="1560">
                  <c:v>3/25/1924</c:v>
                </c:pt>
                <c:pt idx="1561">
                  <c:v>3/26/1924</c:v>
                </c:pt>
                <c:pt idx="1562">
                  <c:v>3/27/1924</c:v>
                </c:pt>
                <c:pt idx="1563">
                  <c:v>3/28/1924</c:v>
                </c:pt>
                <c:pt idx="1564">
                  <c:v>3/29/1924</c:v>
                </c:pt>
                <c:pt idx="1565">
                  <c:v>3/31/1924</c:v>
                </c:pt>
                <c:pt idx="1566">
                  <c:v>4/1/1924</c:v>
                </c:pt>
                <c:pt idx="1567">
                  <c:v>4/2/1924</c:v>
                </c:pt>
                <c:pt idx="1568">
                  <c:v>4/3/1924</c:v>
                </c:pt>
                <c:pt idx="1569">
                  <c:v>4/4/1924</c:v>
                </c:pt>
                <c:pt idx="1570">
                  <c:v>4/5/1924</c:v>
                </c:pt>
                <c:pt idx="1571">
                  <c:v>4/7/1924</c:v>
                </c:pt>
                <c:pt idx="1572">
                  <c:v>4/8/1924</c:v>
                </c:pt>
                <c:pt idx="1573">
                  <c:v>4/9/1924</c:v>
                </c:pt>
                <c:pt idx="1574">
                  <c:v>4/10/1924</c:v>
                </c:pt>
                <c:pt idx="1575">
                  <c:v>4/11/1924</c:v>
                </c:pt>
                <c:pt idx="1576">
                  <c:v>4/12/1924</c:v>
                </c:pt>
                <c:pt idx="1577">
                  <c:v>4/14/1924</c:v>
                </c:pt>
                <c:pt idx="1578">
                  <c:v>4/15/1924</c:v>
                </c:pt>
                <c:pt idx="1579">
                  <c:v>4/16/1924</c:v>
                </c:pt>
                <c:pt idx="1580">
                  <c:v>4/17/1924</c:v>
                </c:pt>
                <c:pt idx="1581">
                  <c:v>4/19/1924</c:v>
                </c:pt>
                <c:pt idx="1582">
                  <c:v>4/21/1924</c:v>
                </c:pt>
                <c:pt idx="1583">
                  <c:v>4/22/1924</c:v>
                </c:pt>
                <c:pt idx="1584">
                  <c:v>4/23/1924</c:v>
                </c:pt>
                <c:pt idx="1585">
                  <c:v>4/24/1924</c:v>
                </c:pt>
                <c:pt idx="1586">
                  <c:v>4/25/1924</c:v>
                </c:pt>
                <c:pt idx="1587">
                  <c:v>4/26/1924</c:v>
                </c:pt>
                <c:pt idx="1588">
                  <c:v>4/28/1924</c:v>
                </c:pt>
                <c:pt idx="1589">
                  <c:v>4/29/1924</c:v>
                </c:pt>
                <c:pt idx="1590">
                  <c:v>4/30/1924</c:v>
                </c:pt>
                <c:pt idx="1591">
                  <c:v>5/1/1924</c:v>
                </c:pt>
                <c:pt idx="1592">
                  <c:v>5/2/1924</c:v>
                </c:pt>
                <c:pt idx="1593">
                  <c:v>5/3/1924</c:v>
                </c:pt>
                <c:pt idx="1594">
                  <c:v>5/5/1924</c:v>
                </c:pt>
                <c:pt idx="1595">
                  <c:v>5/6/1924</c:v>
                </c:pt>
                <c:pt idx="1596">
                  <c:v>5/7/1924</c:v>
                </c:pt>
                <c:pt idx="1597">
                  <c:v>5/8/1924</c:v>
                </c:pt>
                <c:pt idx="1598">
                  <c:v>5/9/1924</c:v>
                </c:pt>
                <c:pt idx="1599">
                  <c:v>5/10/1924</c:v>
                </c:pt>
                <c:pt idx="1600">
                  <c:v>5/12/1924</c:v>
                </c:pt>
                <c:pt idx="1601">
                  <c:v>5/13/1924</c:v>
                </c:pt>
                <c:pt idx="1602">
                  <c:v>5/14/1924</c:v>
                </c:pt>
                <c:pt idx="1603">
                  <c:v>5/15/1924</c:v>
                </c:pt>
                <c:pt idx="1604">
                  <c:v>5/16/1924</c:v>
                </c:pt>
                <c:pt idx="1605">
                  <c:v>5/17/1924</c:v>
                </c:pt>
                <c:pt idx="1606">
                  <c:v>5/19/1924</c:v>
                </c:pt>
                <c:pt idx="1607">
                  <c:v>5/20/1924</c:v>
                </c:pt>
                <c:pt idx="1608">
                  <c:v>5/21/1924</c:v>
                </c:pt>
                <c:pt idx="1609">
                  <c:v>5/22/1924</c:v>
                </c:pt>
                <c:pt idx="1610">
                  <c:v>5/23/1924</c:v>
                </c:pt>
                <c:pt idx="1611">
                  <c:v>5/24/1924</c:v>
                </c:pt>
                <c:pt idx="1612">
                  <c:v>5/26/1924</c:v>
                </c:pt>
                <c:pt idx="1613">
                  <c:v>5/27/1924</c:v>
                </c:pt>
                <c:pt idx="1614">
                  <c:v>5/28/1924</c:v>
                </c:pt>
                <c:pt idx="1615">
                  <c:v>5/29/1924</c:v>
                </c:pt>
                <c:pt idx="1616">
                  <c:v>6/2/1924</c:v>
                </c:pt>
                <c:pt idx="1617">
                  <c:v>6/3/1924</c:v>
                </c:pt>
                <c:pt idx="1618">
                  <c:v>6/4/1924</c:v>
                </c:pt>
                <c:pt idx="1619">
                  <c:v>6/5/1924</c:v>
                </c:pt>
                <c:pt idx="1620">
                  <c:v>6/6/1924</c:v>
                </c:pt>
                <c:pt idx="1621">
                  <c:v>6/7/1924</c:v>
                </c:pt>
                <c:pt idx="1622">
                  <c:v>6/9/1924</c:v>
                </c:pt>
                <c:pt idx="1623">
                  <c:v>6/10/1924</c:v>
                </c:pt>
                <c:pt idx="1624">
                  <c:v>6/11/1924</c:v>
                </c:pt>
                <c:pt idx="1625">
                  <c:v>6/12/1924</c:v>
                </c:pt>
                <c:pt idx="1626">
                  <c:v>6/13/1924</c:v>
                </c:pt>
                <c:pt idx="1627">
                  <c:v>6/14/1924</c:v>
                </c:pt>
                <c:pt idx="1628">
                  <c:v>6/16/1924</c:v>
                </c:pt>
                <c:pt idx="1629">
                  <c:v>6/17/1924</c:v>
                </c:pt>
                <c:pt idx="1630">
                  <c:v>6/18/1924</c:v>
                </c:pt>
                <c:pt idx="1631">
                  <c:v>6/19/1924</c:v>
                </c:pt>
                <c:pt idx="1632">
                  <c:v>6/20/1924</c:v>
                </c:pt>
                <c:pt idx="1633">
                  <c:v>6/21/1924</c:v>
                </c:pt>
                <c:pt idx="1634">
                  <c:v>6/23/1924</c:v>
                </c:pt>
                <c:pt idx="1635">
                  <c:v>6/24/1924</c:v>
                </c:pt>
                <c:pt idx="1636">
                  <c:v>6/25/1924</c:v>
                </c:pt>
                <c:pt idx="1637">
                  <c:v>6/26/1924</c:v>
                </c:pt>
                <c:pt idx="1638">
                  <c:v>6/27/1924</c:v>
                </c:pt>
                <c:pt idx="1639">
                  <c:v>6/28/1924</c:v>
                </c:pt>
                <c:pt idx="1640">
                  <c:v>6/30/1924</c:v>
                </c:pt>
                <c:pt idx="1641">
                  <c:v>7/1/1924</c:v>
                </c:pt>
                <c:pt idx="1642">
                  <c:v>7/2/1924</c:v>
                </c:pt>
                <c:pt idx="1643">
                  <c:v>7/3/1924</c:v>
                </c:pt>
                <c:pt idx="1644">
                  <c:v>7/5/1924</c:v>
                </c:pt>
                <c:pt idx="1645">
                  <c:v>7/7/1924</c:v>
                </c:pt>
                <c:pt idx="1646">
                  <c:v>7/8/1924</c:v>
                </c:pt>
                <c:pt idx="1647">
                  <c:v>7/9/1924</c:v>
                </c:pt>
                <c:pt idx="1648">
                  <c:v>7/10/1924</c:v>
                </c:pt>
                <c:pt idx="1649">
                  <c:v>7/11/1924</c:v>
                </c:pt>
                <c:pt idx="1650">
                  <c:v>7/12/1924</c:v>
                </c:pt>
                <c:pt idx="1651">
                  <c:v>7/14/1924</c:v>
                </c:pt>
                <c:pt idx="1652">
                  <c:v>7/15/1924</c:v>
                </c:pt>
                <c:pt idx="1653">
                  <c:v>7/16/1924</c:v>
                </c:pt>
                <c:pt idx="1654">
                  <c:v>7/17/1924</c:v>
                </c:pt>
                <c:pt idx="1655">
                  <c:v>7/18/1924</c:v>
                </c:pt>
                <c:pt idx="1656">
                  <c:v>7/19/1924</c:v>
                </c:pt>
                <c:pt idx="1657">
                  <c:v>7/21/1924</c:v>
                </c:pt>
                <c:pt idx="1658">
                  <c:v>7/22/1924</c:v>
                </c:pt>
                <c:pt idx="1659">
                  <c:v>7/23/1924</c:v>
                </c:pt>
                <c:pt idx="1660">
                  <c:v>7/24/1924</c:v>
                </c:pt>
                <c:pt idx="1661">
                  <c:v>7/25/1924</c:v>
                </c:pt>
                <c:pt idx="1662">
                  <c:v>7/26/1924</c:v>
                </c:pt>
                <c:pt idx="1663">
                  <c:v>7/28/1924</c:v>
                </c:pt>
                <c:pt idx="1664">
                  <c:v>7/29/1924</c:v>
                </c:pt>
                <c:pt idx="1665">
                  <c:v>7/30/1924</c:v>
                </c:pt>
                <c:pt idx="1666">
                  <c:v>7/31/1924</c:v>
                </c:pt>
                <c:pt idx="1667">
                  <c:v>8/1/1924</c:v>
                </c:pt>
                <c:pt idx="1668">
                  <c:v>8/2/1924</c:v>
                </c:pt>
                <c:pt idx="1669">
                  <c:v>8/4/1924</c:v>
                </c:pt>
                <c:pt idx="1670">
                  <c:v>8/5/1924</c:v>
                </c:pt>
                <c:pt idx="1671">
                  <c:v>8/6/1924</c:v>
                </c:pt>
                <c:pt idx="1672">
                  <c:v>8/7/1924</c:v>
                </c:pt>
                <c:pt idx="1673">
                  <c:v>8/8/1924</c:v>
                </c:pt>
                <c:pt idx="1674">
                  <c:v>8/9/1924</c:v>
                </c:pt>
                <c:pt idx="1675">
                  <c:v>8/11/1924</c:v>
                </c:pt>
                <c:pt idx="1676">
                  <c:v>8/12/1924</c:v>
                </c:pt>
                <c:pt idx="1677">
                  <c:v>8/13/1924</c:v>
                </c:pt>
                <c:pt idx="1678">
                  <c:v>8/14/1924</c:v>
                </c:pt>
                <c:pt idx="1679">
                  <c:v>8/15/1924</c:v>
                </c:pt>
                <c:pt idx="1680">
                  <c:v>8/16/1924</c:v>
                </c:pt>
                <c:pt idx="1681">
                  <c:v>8/18/1924</c:v>
                </c:pt>
                <c:pt idx="1682">
                  <c:v>8/19/1924</c:v>
                </c:pt>
                <c:pt idx="1683">
                  <c:v>8/20/1924</c:v>
                </c:pt>
                <c:pt idx="1684">
                  <c:v>8/21/1924</c:v>
                </c:pt>
                <c:pt idx="1685">
                  <c:v>8/22/1924</c:v>
                </c:pt>
                <c:pt idx="1686">
                  <c:v>8/23/1924</c:v>
                </c:pt>
                <c:pt idx="1687">
                  <c:v>8/25/1924</c:v>
                </c:pt>
                <c:pt idx="1688">
                  <c:v>8/26/1924</c:v>
                </c:pt>
                <c:pt idx="1689">
                  <c:v>8/27/1924</c:v>
                </c:pt>
                <c:pt idx="1690">
                  <c:v>8/28/1924</c:v>
                </c:pt>
                <c:pt idx="1691">
                  <c:v>8/29/1924</c:v>
                </c:pt>
                <c:pt idx="1692">
                  <c:v>8/30/1924</c:v>
                </c:pt>
                <c:pt idx="1693">
                  <c:v>9/2/1924</c:v>
                </c:pt>
                <c:pt idx="1694">
                  <c:v>9/3/1924</c:v>
                </c:pt>
                <c:pt idx="1695">
                  <c:v>9/4/1924</c:v>
                </c:pt>
                <c:pt idx="1696">
                  <c:v>9/5/1924</c:v>
                </c:pt>
                <c:pt idx="1697">
                  <c:v>9/6/1924</c:v>
                </c:pt>
                <c:pt idx="1698">
                  <c:v>9/8/1924</c:v>
                </c:pt>
                <c:pt idx="1699">
                  <c:v>9/9/1924</c:v>
                </c:pt>
                <c:pt idx="1700">
                  <c:v>9/10/1924</c:v>
                </c:pt>
                <c:pt idx="1701">
                  <c:v>9/11/1924</c:v>
                </c:pt>
                <c:pt idx="1702">
                  <c:v>9/12/1924</c:v>
                </c:pt>
                <c:pt idx="1703">
                  <c:v>9/13/1924</c:v>
                </c:pt>
                <c:pt idx="1704">
                  <c:v>9/15/1924</c:v>
                </c:pt>
                <c:pt idx="1705">
                  <c:v>9/16/1924</c:v>
                </c:pt>
                <c:pt idx="1706">
                  <c:v>9/17/1924</c:v>
                </c:pt>
                <c:pt idx="1707">
                  <c:v>9/18/1924</c:v>
                </c:pt>
                <c:pt idx="1708">
                  <c:v>9/19/1924</c:v>
                </c:pt>
                <c:pt idx="1709">
                  <c:v>9/20/1924</c:v>
                </c:pt>
                <c:pt idx="1710">
                  <c:v>9/22/1924</c:v>
                </c:pt>
                <c:pt idx="1711">
                  <c:v>9/23/1924</c:v>
                </c:pt>
                <c:pt idx="1712">
                  <c:v>9/24/1924</c:v>
                </c:pt>
                <c:pt idx="1713">
                  <c:v>9/25/1924</c:v>
                </c:pt>
                <c:pt idx="1714">
                  <c:v>9/26/1924</c:v>
                </c:pt>
                <c:pt idx="1715">
                  <c:v>9/27/1924</c:v>
                </c:pt>
                <c:pt idx="1716">
                  <c:v>9/29/1924</c:v>
                </c:pt>
                <c:pt idx="1717">
                  <c:v>9/30/1924</c:v>
                </c:pt>
                <c:pt idx="1718">
                  <c:v>10/1/1924</c:v>
                </c:pt>
                <c:pt idx="1719">
                  <c:v>10/2/1924</c:v>
                </c:pt>
                <c:pt idx="1720">
                  <c:v>10/3/1924</c:v>
                </c:pt>
                <c:pt idx="1721">
                  <c:v>10/4/1924</c:v>
                </c:pt>
                <c:pt idx="1722">
                  <c:v>10/6/1924</c:v>
                </c:pt>
                <c:pt idx="1723">
                  <c:v>10/7/1924</c:v>
                </c:pt>
                <c:pt idx="1724">
                  <c:v>10/8/1924</c:v>
                </c:pt>
                <c:pt idx="1725">
                  <c:v>10/9/1924</c:v>
                </c:pt>
                <c:pt idx="1726">
                  <c:v>10/10/1924</c:v>
                </c:pt>
                <c:pt idx="1727">
                  <c:v>10/11/1924</c:v>
                </c:pt>
                <c:pt idx="1728">
                  <c:v>10/14/1924</c:v>
                </c:pt>
                <c:pt idx="1729">
                  <c:v>10/15/1924</c:v>
                </c:pt>
                <c:pt idx="1730">
                  <c:v>10/16/1924</c:v>
                </c:pt>
                <c:pt idx="1731">
                  <c:v>10/17/1924</c:v>
                </c:pt>
                <c:pt idx="1732">
                  <c:v>10/18/1924</c:v>
                </c:pt>
                <c:pt idx="1733">
                  <c:v>10/20/1924</c:v>
                </c:pt>
                <c:pt idx="1734">
                  <c:v>10/21/1924</c:v>
                </c:pt>
                <c:pt idx="1735">
                  <c:v>10/22/1924</c:v>
                </c:pt>
                <c:pt idx="1736">
                  <c:v>10/23/1924</c:v>
                </c:pt>
                <c:pt idx="1737">
                  <c:v>10/24/1924</c:v>
                </c:pt>
                <c:pt idx="1738">
                  <c:v>10/25/1924</c:v>
                </c:pt>
                <c:pt idx="1739">
                  <c:v>10/27/1924</c:v>
                </c:pt>
                <c:pt idx="1740">
                  <c:v>10/28/1924</c:v>
                </c:pt>
                <c:pt idx="1741">
                  <c:v>10/29/1924</c:v>
                </c:pt>
                <c:pt idx="1742">
                  <c:v>10/30/1924</c:v>
                </c:pt>
                <c:pt idx="1743">
                  <c:v>10/31/1924</c:v>
                </c:pt>
                <c:pt idx="1744">
                  <c:v>11/1/1924</c:v>
                </c:pt>
                <c:pt idx="1745">
                  <c:v>11/3/1924</c:v>
                </c:pt>
                <c:pt idx="1746">
                  <c:v>11/5/1924</c:v>
                </c:pt>
                <c:pt idx="1747">
                  <c:v>11/6/1924</c:v>
                </c:pt>
                <c:pt idx="1748">
                  <c:v>11/7/1924</c:v>
                </c:pt>
                <c:pt idx="1749">
                  <c:v>11/8/1924</c:v>
                </c:pt>
                <c:pt idx="1750">
                  <c:v>11/10/1924</c:v>
                </c:pt>
                <c:pt idx="1751">
                  <c:v>11/11/1924</c:v>
                </c:pt>
                <c:pt idx="1752">
                  <c:v>11/12/1924</c:v>
                </c:pt>
                <c:pt idx="1753">
                  <c:v>11/13/1924</c:v>
                </c:pt>
                <c:pt idx="1754">
                  <c:v>11/14/1924</c:v>
                </c:pt>
                <c:pt idx="1755">
                  <c:v>11/15/1924</c:v>
                </c:pt>
                <c:pt idx="1756">
                  <c:v>11/17/1924</c:v>
                </c:pt>
                <c:pt idx="1757">
                  <c:v>11/18/1924</c:v>
                </c:pt>
                <c:pt idx="1758">
                  <c:v>11/19/1924</c:v>
                </c:pt>
                <c:pt idx="1759">
                  <c:v>11/20/1924</c:v>
                </c:pt>
                <c:pt idx="1760">
                  <c:v>11/21/1924</c:v>
                </c:pt>
                <c:pt idx="1761">
                  <c:v>11/22/1924</c:v>
                </c:pt>
                <c:pt idx="1762">
                  <c:v>11/24/1924</c:v>
                </c:pt>
                <c:pt idx="1763">
                  <c:v>11/25/1924</c:v>
                </c:pt>
                <c:pt idx="1764">
                  <c:v>11/26/1924</c:v>
                </c:pt>
                <c:pt idx="1765">
                  <c:v>11/28/1924</c:v>
                </c:pt>
                <c:pt idx="1766">
                  <c:v>11/29/1924</c:v>
                </c:pt>
                <c:pt idx="1767">
                  <c:v>12/1/1924</c:v>
                </c:pt>
                <c:pt idx="1768">
                  <c:v>12/2/1924</c:v>
                </c:pt>
                <c:pt idx="1769">
                  <c:v>12/3/1924</c:v>
                </c:pt>
                <c:pt idx="1770">
                  <c:v>12/4/1924</c:v>
                </c:pt>
                <c:pt idx="1771">
                  <c:v>12/5/1924</c:v>
                </c:pt>
                <c:pt idx="1772">
                  <c:v>12/6/1924</c:v>
                </c:pt>
                <c:pt idx="1773">
                  <c:v>12/8/1924</c:v>
                </c:pt>
                <c:pt idx="1774">
                  <c:v>12/9/1924</c:v>
                </c:pt>
                <c:pt idx="1775">
                  <c:v>12/10/1924</c:v>
                </c:pt>
                <c:pt idx="1776">
                  <c:v>12/11/1924</c:v>
                </c:pt>
                <c:pt idx="1777">
                  <c:v>12/12/1924</c:v>
                </c:pt>
                <c:pt idx="1778">
                  <c:v>12/13/1924</c:v>
                </c:pt>
                <c:pt idx="1779">
                  <c:v>12/15/1924</c:v>
                </c:pt>
                <c:pt idx="1780">
                  <c:v>12/16/1924</c:v>
                </c:pt>
                <c:pt idx="1781">
                  <c:v>12/17/1924</c:v>
                </c:pt>
                <c:pt idx="1782">
                  <c:v>12/18/1924</c:v>
                </c:pt>
                <c:pt idx="1783">
                  <c:v>12/19/1924</c:v>
                </c:pt>
                <c:pt idx="1784">
                  <c:v>12/20/1924</c:v>
                </c:pt>
                <c:pt idx="1785">
                  <c:v>12/22/1924</c:v>
                </c:pt>
                <c:pt idx="1786">
                  <c:v>12/23/1924</c:v>
                </c:pt>
                <c:pt idx="1787">
                  <c:v>12/24/1924</c:v>
                </c:pt>
                <c:pt idx="1788">
                  <c:v>12/26/1924</c:v>
                </c:pt>
                <c:pt idx="1789">
                  <c:v>12/27/1924</c:v>
                </c:pt>
                <c:pt idx="1790">
                  <c:v>12/29/1924</c:v>
                </c:pt>
                <c:pt idx="1791">
                  <c:v>12/30/1924</c:v>
                </c:pt>
                <c:pt idx="1792">
                  <c:v>12/31/1924</c:v>
                </c:pt>
                <c:pt idx="1793">
                  <c:v>1/2/1925</c:v>
                </c:pt>
                <c:pt idx="1794">
                  <c:v>1/3/1925</c:v>
                </c:pt>
                <c:pt idx="1795">
                  <c:v>1/5/1925</c:v>
                </c:pt>
                <c:pt idx="1796">
                  <c:v>1/6/1925</c:v>
                </c:pt>
                <c:pt idx="1797">
                  <c:v>1/7/1925</c:v>
                </c:pt>
                <c:pt idx="1798">
                  <c:v>1/8/1925</c:v>
                </c:pt>
                <c:pt idx="1799">
                  <c:v>1/9/1925</c:v>
                </c:pt>
                <c:pt idx="1800">
                  <c:v>1/10/1925</c:v>
                </c:pt>
                <c:pt idx="1801">
                  <c:v>1/12/1925</c:v>
                </c:pt>
                <c:pt idx="1802">
                  <c:v>1/13/1925</c:v>
                </c:pt>
                <c:pt idx="1803">
                  <c:v>1/14/1925</c:v>
                </c:pt>
                <c:pt idx="1804">
                  <c:v>1/15/1925</c:v>
                </c:pt>
                <c:pt idx="1805">
                  <c:v>1/16/1925</c:v>
                </c:pt>
                <c:pt idx="1806">
                  <c:v>1/17/1925</c:v>
                </c:pt>
                <c:pt idx="1807">
                  <c:v>1/19/1925</c:v>
                </c:pt>
                <c:pt idx="1808">
                  <c:v>1/20/1925</c:v>
                </c:pt>
                <c:pt idx="1809">
                  <c:v>1/21/1925</c:v>
                </c:pt>
                <c:pt idx="1810">
                  <c:v>1/22/1925</c:v>
                </c:pt>
                <c:pt idx="1811">
                  <c:v>1/23/1925</c:v>
                </c:pt>
                <c:pt idx="1812">
                  <c:v>1/24/1925</c:v>
                </c:pt>
                <c:pt idx="1813">
                  <c:v>1/26/1925</c:v>
                </c:pt>
                <c:pt idx="1814">
                  <c:v>1/27/1925</c:v>
                </c:pt>
                <c:pt idx="1815">
                  <c:v>1/28/1925</c:v>
                </c:pt>
                <c:pt idx="1816">
                  <c:v>1/29/1925</c:v>
                </c:pt>
                <c:pt idx="1817">
                  <c:v>1/30/1925</c:v>
                </c:pt>
                <c:pt idx="1818">
                  <c:v>1/31/1925</c:v>
                </c:pt>
                <c:pt idx="1819">
                  <c:v>2/2/1925</c:v>
                </c:pt>
                <c:pt idx="1820">
                  <c:v>2/3/1925</c:v>
                </c:pt>
                <c:pt idx="1821">
                  <c:v>2/4/1925</c:v>
                </c:pt>
                <c:pt idx="1822">
                  <c:v>2/5/1925</c:v>
                </c:pt>
                <c:pt idx="1823">
                  <c:v>2/6/1925</c:v>
                </c:pt>
                <c:pt idx="1824">
                  <c:v>2/7/1925</c:v>
                </c:pt>
                <c:pt idx="1825">
                  <c:v>2/9/1925</c:v>
                </c:pt>
                <c:pt idx="1826">
                  <c:v>2/10/1925</c:v>
                </c:pt>
                <c:pt idx="1827">
                  <c:v>2/11/1925</c:v>
                </c:pt>
                <c:pt idx="1828">
                  <c:v>2/13/1925</c:v>
                </c:pt>
                <c:pt idx="1829">
                  <c:v>2/14/1925</c:v>
                </c:pt>
                <c:pt idx="1830">
                  <c:v>2/16/1925</c:v>
                </c:pt>
                <c:pt idx="1831">
                  <c:v>2/17/1925</c:v>
                </c:pt>
                <c:pt idx="1832">
                  <c:v>2/18/1925</c:v>
                </c:pt>
                <c:pt idx="1833">
                  <c:v>2/19/1925</c:v>
                </c:pt>
                <c:pt idx="1834">
                  <c:v>2/20/1925</c:v>
                </c:pt>
                <c:pt idx="1835">
                  <c:v>2/21/1925</c:v>
                </c:pt>
                <c:pt idx="1836">
                  <c:v>2/24/1925</c:v>
                </c:pt>
                <c:pt idx="1837">
                  <c:v>2/25/1925</c:v>
                </c:pt>
                <c:pt idx="1838">
                  <c:v>2/26/1925</c:v>
                </c:pt>
                <c:pt idx="1839">
                  <c:v>2/27/1925</c:v>
                </c:pt>
                <c:pt idx="1840">
                  <c:v>2/28/1925</c:v>
                </c:pt>
                <c:pt idx="1841">
                  <c:v>3/2/1925</c:v>
                </c:pt>
                <c:pt idx="1842">
                  <c:v>3/3/1925</c:v>
                </c:pt>
                <c:pt idx="1843">
                  <c:v>3/4/1925</c:v>
                </c:pt>
                <c:pt idx="1844">
                  <c:v>3/5/1925</c:v>
                </c:pt>
                <c:pt idx="1845">
                  <c:v>3/6/1925</c:v>
                </c:pt>
                <c:pt idx="1846">
                  <c:v>3/7/1925</c:v>
                </c:pt>
                <c:pt idx="1847">
                  <c:v>3/9/1925</c:v>
                </c:pt>
                <c:pt idx="1848">
                  <c:v>3/10/1925</c:v>
                </c:pt>
                <c:pt idx="1849">
                  <c:v>3/11/1925</c:v>
                </c:pt>
                <c:pt idx="1850">
                  <c:v>3/12/1925</c:v>
                </c:pt>
                <c:pt idx="1851">
                  <c:v>3/13/1925</c:v>
                </c:pt>
                <c:pt idx="1852">
                  <c:v>3/14/1925</c:v>
                </c:pt>
                <c:pt idx="1853">
                  <c:v>3/16/1925</c:v>
                </c:pt>
                <c:pt idx="1854">
                  <c:v>3/17/1925</c:v>
                </c:pt>
                <c:pt idx="1855">
                  <c:v>3/18/1925</c:v>
                </c:pt>
                <c:pt idx="1856">
                  <c:v>3/19/1925</c:v>
                </c:pt>
                <c:pt idx="1857">
                  <c:v>3/20/1925</c:v>
                </c:pt>
                <c:pt idx="1858">
                  <c:v>3/21/1925</c:v>
                </c:pt>
                <c:pt idx="1859">
                  <c:v>3/23/1925</c:v>
                </c:pt>
                <c:pt idx="1860">
                  <c:v>3/24/1925</c:v>
                </c:pt>
                <c:pt idx="1861">
                  <c:v>3/25/1925</c:v>
                </c:pt>
                <c:pt idx="1862">
                  <c:v>3/26/1925</c:v>
                </c:pt>
                <c:pt idx="1863">
                  <c:v>3/27/1925</c:v>
                </c:pt>
                <c:pt idx="1864">
                  <c:v>3/28/1925</c:v>
                </c:pt>
                <c:pt idx="1865">
                  <c:v>3/30/1925</c:v>
                </c:pt>
                <c:pt idx="1866">
                  <c:v>3/31/1925</c:v>
                </c:pt>
                <c:pt idx="1867">
                  <c:v>4/1/1925</c:v>
                </c:pt>
                <c:pt idx="1868">
                  <c:v>4/2/1925</c:v>
                </c:pt>
                <c:pt idx="1869">
                  <c:v>4/3/1925</c:v>
                </c:pt>
                <c:pt idx="1870">
                  <c:v>4/4/1925</c:v>
                </c:pt>
                <c:pt idx="1871">
                  <c:v>4/6/1925</c:v>
                </c:pt>
                <c:pt idx="1872">
                  <c:v>4/7/1925</c:v>
                </c:pt>
                <c:pt idx="1873">
                  <c:v>4/8/1925</c:v>
                </c:pt>
                <c:pt idx="1874">
                  <c:v>4/9/1925</c:v>
                </c:pt>
                <c:pt idx="1875">
                  <c:v>4/11/1925</c:v>
                </c:pt>
                <c:pt idx="1876">
                  <c:v>4/13/1925</c:v>
                </c:pt>
                <c:pt idx="1877">
                  <c:v>4/14/1925</c:v>
                </c:pt>
                <c:pt idx="1878">
                  <c:v>4/15/1925</c:v>
                </c:pt>
                <c:pt idx="1879">
                  <c:v>4/16/1925</c:v>
                </c:pt>
                <c:pt idx="1880">
                  <c:v>4/17/1925</c:v>
                </c:pt>
                <c:pt idx="1881">
                  <c:v>4/18/1925</c:v>
                </c:pt>
                <c:pt idx="1882">
                  <c:v>4/20/1925</c:v>
                </c:pt>
                <c:pt idx="1883">
                  <c:v>4/21/1925</c:v>
                </c:pt>
                <c:pt idx="1884">
                  <c:v>4/22/1925</c:v>
                </c:pt>
                <c:pt idx="1885">
                  <c:v>4/23/1925</c:v>
                </c:pt>
                <c:pt idx="1886">
                  <c:v>4/24/1925</c:v>
                </c:pt>
                <c:pt idx="1887">
                  <c:v>4/25/1925</c:v>
                </c:pt>
                <c:pt idx="1888">
                  <c:v>4/27/1925</c:v>
                </c:pt>
                <c:pt idx="1889">
                  <c:v>4/28/1925</c:v>
                </c:pt>
                <c:pt idx="1890">
                  <c:v>4/29/1925</c:v>
                </c:pt>
                <c:pt idx="1891">
                  <c:v>4/30/1925</c:v>
                </c:pt>
                <c:pt idx="1892">
                  <c:v>5/1/1925</c:v>
                </c:pt>
                <c:pt idx="1893">
                  <c:v>5/2/1925</c:v>
                </c:pt>
                <c:pt idx="1894">
                  <c:v>5/4/1925</c:v>
                </c:pt>
                <c:pt idx="1895">
                  <c:v>5/5/1925</c:v>
                </c:pt>
                <c:pt idx="1896">
                  <c:v>5/6/1925</c:v>
                </c:pt>
                <c:pt idx="1897">
                  <c:v>5/7/1925</c:v>
                </c:pt>
                <c:pt idx="1898">
                  <c:v>5/8/1925</c:v>
                </c:pt>
                <c:pt idx="1899">
                  <c:v>5/9/1925</c:v>
                </c:pt>
                <c:pt idx="1900">
                  <c:v>5/11/1925</c:v>
                </c:pt>
                <c:pt idx="1901">
                  <c:v>5/12/1925</c:v>
                </c:pt>
                <c:pt idx="1902">
                  <c:v>5/13/1925</c:v>
                </c:pt>
                <c:pt idx="1903">
                  <c:v>5/14/1925</c:v>
                </c:pt>
                <c:pt idx="1904">
                  <c:v>5/15/1925</c:v>
                </c:pt>
                <c:pt idx="1905">
                  <c:v>5/16/1925</c:v>
                </c:pt>
                <c:pt idx="1906">
                  <c:v>5/18/1925</c:v>
                </c:pt>
                <c:pt idx="1907">
                  <c:v>5/19/1925</c:v>
                </c:pt>
                <c:pt idx="1908">
                  <c:v>5/20/1925</c:v>
                </c:pt>
                <c:pt idx="1909">
                  <c:v>5/21/1925</c:v>
                </c:pt>
                <c:pt idx="1910">
                  <c:v>5/22/1925</c:v>
                </c:pt>
                <c:pt idx="1911">
                  <c:v>5/23/1925</c:v>
                </c:pt>
                <c:pt idx="1912">
                  <c:v>5/25/1925</c:v>
                </c:pt>
                <c:pt idx="1913">
                  <c:v>5/26/1925</c:v>
                </c:pt>
                <c:pt idx="1914">
                  <c:v>5/27/1925</c:v>
                </c:pt>
                <c:pt idx="1915">
                  <c:v>5/28/1925</c:v>
                </c:pt>
                <c:pt idx="1916">
                  <c:v>5/29/1925</c:v>
                </c:pt>
                <c:pt idx="1917">
                  <c:v>6/1/1925</c:v>
                </c:pt>
                <c:pt idx="1918">
                  <c:v>6/2/1925</c:v>
                </c:pt>
                <c:pt idx="1919">
                  <c:v>6/3/1925</c:v>
                </c:pt>
                <c:pt idx="1920">
                  <c:v>6/4/1925</c:v>
                </c:pt>
                <c:pt idx="1921">
                  <c:v>6/5/1925</c:v>
                </c:pt>
                <c:pt idx="1922">
                  <c:v>6/6/1925</c:v>
                </c:pt>
                <c:pt idx="1923">
                  <c:v>6/8/1925</c:v>
                </c:pt>
                <c:pt idx="1924">
                  <c:v>6/9/1925</c:v>
                </c:pt>
                <c:pt idx="1925">
                  <c:v>6/10/1925</c:v>
                </c:pt>
                <c:pt idx="1926">
                  <c:v>6/11/1925</c:v>
                </c:pt>
                <c:pt idx="1927">
                  <c:v>6/12/1925</c:v>
                </c:pt>
                <c:pt idx="1928">
                  <c:v>6/13/1925</c:v>
                </c:pt>
                <c:pt idx="1929">
                  <c:v>6/15/1925</c:v>
                </c:pt>
                <c:pt idx="1930">
                  <c:v>6/16/1925</c:v>
                </c:pt>
                <c:pt idx="1931">
                  <c:v>6/17/1925</c:v>
                </c:pt>
                <c:pt idx="1932">
                  <c:v>6/18/1925</c:v>
                </c:pt>
                <c:pt idx="1933">
                  <c:v>6/19/1925</c:v>
                </c:pt>
                <c:pt idx="1934">
                  <c:v>6/20/1925</c:v>
                </c:pt>
                <c:pt idx="1935">
                  <c:v>6/22/1925</c:v>
                </c:pt>
                <c:pt idx="1936">
                  <c:v>6/23/1925</c:v>
                </c:pt>
                <c:pt idx="1937">
                  <c:v>6/24/1925</c:v>
                </c:pt>
                <c:pt idx="1938">
                  <c:v>6/25/1925</c:v>
                </c:pt>
                <c:pt idx="1939">
                  <c:v>6/26/1925</c:v>
                </c:pt>
                <c:pt idx="1940">
                  <c:v>6/27/1925</c:v>
                </c:pt>
                <c:pt idx="1941">
                  <c:v>6/29/1925</c:v>
                </c:pt>
                <c:pt idx="1942">
                  <c:v>6/30/1925</c:v>
                </c:pt>
                <c:pt idx="1943">
                  <c:v>7/1/1925</c:v>
                </c:pt>
                <c:pt idx="1944">
                  <c:v>7/2/1925</c:v>
                </c:pt>
                <c:pt idx="1945">
                  <c:v>7/3/1925</c:v>
                </c:pt>
                <c:pt idx="1946">
                  <c:v>7/6/1925</c:v>
                </c:pt>
                <c:pt idx="1947">
                  <c:v>7/7/1925</c:v>
                </c:pt>
                <c:pt idx="1948">
                  <c:v>7/8/1925</c:v>
                </c:pt>
                <c:pt idx="1949">
                  <c:v>7/9/1925</c:v>
                </c:pt>
                <c:pt idx="1950">
                  <c:v>7/10/1925</c:v>
                </c:pt>
                <c:pt idx="1951">
                  <c:v>7/11/1925</c:v>
                </c:pt>
                <c:pt idx="1952">
                  <c:v>7/13/1925</c:v>
                </c:pt>
                <c:pt idx="1953">
                  <c:v>7/14/1925</c:v>
                </c:pt>
                <c:pt idx="1954">
                  <c:v>7/15/1925</c:v>
                </c:pt>
                <c:pt idx="1955">
                  <c:v>7/16/1925</c:v>
                </c:pt>
                <c:pt idx="1956">
                  <c:v>7/17/1925</c:v>
                </c:pt>
                <c:pt idx="1957">
                  <c:v>7/18/1925</c:v>
                </c:pt>
                <c:pt idx="1958">
                  <c:v>7/20/1925</c:v>
                </c:pt>
                <c:pt idx="1959">
                  <c:v>7/21/1925</c:v>
                </c:pt>
                <c:pt idx="1960">
                  <c:v>7/22/1925</c:v>
                </c:pt>
                <c:pt idx="1961">
                  <c:v>7/23/1925</c:v>
                </c:pt>
                <c:pt idx="1962">
                  <c:v>7/24/1925</c:v>
                </c:pt>
                <c:pt idx="1963">
                  <c:v>7/25/1925</c:v>
                </c:pt>
                <c:pt idx="1964">
                  <c:v>7/27/1925</c:v>
                </c:pt>
                <c:pt idx="1965">
                  <c:v>7/28/1925</c:v>
                </c:pt>
                <c:pt idx="1966">
                  <c:v>7/29/1925</c:v>
                </c:pt>
                <c:pt idx="1967">
                  <c:v>7/30/1925</c:v>
                </c:pt>
                <c:pt idx="1968">
                  <c:v>7/31/1925</c:v>
                </c:pt>
                <c:pt idx="1969">
                  <c:v>8/1/1925</c:v>
                </c:pt>
                <c:pt idx="1970">
                  <c:v>8/3/1925</c:v>
                </c:pt>
                <c:pt idx="1971">
                  <c:v>8/4/1925</c:v>
                </c:pt>
                <c:pt idx="1972">
                  <c:v>8/5/1925</c:v>
                </c:pt>
                <c:pt idx="1973">
                  <c:v>8/6/1925</c:v>
                </c:pt>
                <c:pt idx="1974">
                  <c:v>8/7/1925</c:v>
                </c:pt>
                <c:pt idx="1975">
                  <c:v>8/8/1925</c:v>
                </c:pt>
                <c:pt idx="1976">
                  <c:v>8/10/1925</c:v>
                </c:pt>
                <c:pt idx="1977">
                  <c:v>8/11/1925</c:v>
                </c:pt>
                <c:pt idx="1978">
                  <c:v>8/12/1925</c:v>
                </c:pt>
                <c:pt idx="1979">
                  <c:v>8/13/1925</c:v>
                </c:pt>
                <c:pt idx="1980">
                  <c:v>8/14/1925</c:v>
                </c:pt>
                <c:pt idx="1981">
                  <c:v>8/15/1925</c:v>
                </c:pt>
                <c:pt idx="1982">
                  <c:v>8/17/1925</c:v>
                </c:pt>
                <c:pt idx="1983">
                  <c:v>8/18/1925</c:v>
                </c:pt>
                <c:pt idx="1984">
                  <c:v>8/19/1925</c:v>
                </c:pt>
                <c:pt idx="1985">
                  <c:v>8/20/1925</c:v>
                </c:pt>
                <c:pt idx="1986">
                  <c:v>8/21/1925</c:v>
                </c:pt>
                <c:pt idx="1987">
                  <c:v>8/22/1925</c:v>
                </c:pt>
                <c:pt idx="1988">
                  <c:v>8/24/1925</c:v>
                </c:pt>
                <c:pt idx="1989">
                  <c:v>8/25/1925</c:v>
                </c:pt>
                <c:pt idx="1990">
                  <c:v>8/26/1925</c:v>
                </c:pt>
                <c:pt idx="1991">
                  <c:v>8/27/1925</c:v>
                </c:pt>
                <c:pt idx="1992">
                  <c:v>8/28/1925</c:v>
                </c:pt>
                <c:pt idx="1993">
                  <c:v>8/29/1925</c:v>
                </c:pt>
                <c:pt idx="1994">
                  <c:v>8/31/1925</c:v>
                </c:pt>
                <c:pt idx="1995">
                  <c:v>9/1/1925</c:v>
                </c:pt>
                <c:pt idx="1996">
                  <c:v>9/2/1925</c:v>
                </c:pt>
                <c:pt idx="1997">
                  <c:v>9/3/1925</c:v>
                </c:pt>
                <c:pt idx="1998">
                  <c:v>9/4/1925</c:v>
                </c:pt>
                <c:pt idx="1999">
                  <c:v>9/5/1925</c:v>
                </c:pt>
                <c:pt idx="2000">
                  <c:v>9/8/1925</c:v>
                </c:pt>
                <c:pt idx="2001">
                  <c:v>9/9/1925</c:v>
                </c:pt>
                <c:pt idx="2002">
                  <c:v>9/10/1925</c:v>
                </c:pt>
                <c:pt idx="2003">
                  <c:v>9/11/1925</c:v>
                </c:pt>
                <c:pt idx="2004">
                  <c:v>9/12/1925</c:v>
                </c:pt>
                <c:pt idx="2005">
                  <c:v>9/14/1925</c:v>
                </c:pt>
                <c:pt idx="2006">
                  <c:v>9/15/1925</c:v>
                </c:pt>
                <c:pt idx="2007">
                  <c:v>9/16/1925</c:v>
                </c:pt>
                <c:pt idx="2008">
                  <c:v>9/17/1925</c:v>
                </c:pt>
                <c:pt idx="2009">
                  <c:v>9/18/1925</c:v>
                </c:pt>
                <c:pt idx="2010">
                  <c:v>9/19/1925</c:v>
                </c:pt>
                <c:pt idx="2011">
                  <c:v>9/21/1925</c:v>
                </c:pt>
                <c:pt idx="2012">
                  <c:v>9/22/1925</c:v>
                </c:pt>
                <c:pt idx="2013">
                  <c:v>9/23/1925</c:v>
                </c:pt>
                <c:pt idx="2014">
                  <c:v>9/24/1925</c:v>
                </c:pt>
                <c:pt idx="2015">
                  <c:v>9/25/1925</c:v>
                </c:pt>
                <c:pt idx="2016">
                  <c:v>9/26/1925</c:v>
                </c:pt>
                <c:pt idx="2017">
                  <c:v>9/28/1925</c:v>
                </c:pt>
                <c:pt idx="2018">
                  <c:v>9/29/1925</c:v>
                </c:pt>
                <c:pt idx="2019">
                  <c:v>9/30/1925</c:v>
                </c:pt>
                <c:pt idx="2020">
                  <c:v>10/1/1925</c:v>
                </c:pt>
                <c:pt idx="2021">
                  <c:v>10/2/1925</c:v>
                </c:pt>
                <c:pt idx="2022">
                  <c:v>10/3/1925</c:v>
                </c:pt>
                <c:pt idx="2023">
                  <c:v>10/5/1925</c:v>
                </c:pt>
                <c:pt idx="2024">
                  <c:v>10/6/1925</c:v>
                </c:pt>
                <c:pt idx="2025">
                  <c:v>10/7/1925</c:v>
                </c:pt>
                <c:pt idx="2026">
                  <c:v>10/8/1925</c:v>
                </c:pt>
                <c:pt idx="2027">
                  <c:v>10/9/1925</c:v>
                </c:pt>
                <c:pt idx="2028">
                  <c:v>10/10/1925</c:v>
                </c:pt>
                <c:pt idx="2029">
                  <c:v>10/13/1925</c:v>
                </c:pt>
                <c:pt idx="2030">
                  <c:v>10/14/1925</c:v>
                </c:pt>
                <c:pt idx="2031">
                  <c:v>10/15/1925</c:v>
                </c:pt>
                <c:pt idx="2032">
                  <c:v>10/16/1925</c:v>
                </c:pt>
                <c:pt idx="2033">
                  <c:v>10/17/1925</c:v>
                </c:pt>
                <c:pt idx="2034">
                  <c:v>10/19/1925</c:v>
                </c:pt>
                <c:pt idx="2035">
                  <c:v>10/20/1925</c:v>
                </c:pt>
                <c:pt idx="2036">
                  <c:v>10/21/1925</c:v>
                </c:pt>
                <c:pt idx="2037">
                  <c:v>10/22/1925</c:v>
                </c:pt>
                <c:pt idx="2038">
                  <c:v>10/23/1925</c:v>
                </c:pt>
                <c:pt idx="2039">
                  <c:v>10/24/1925</c:v>
                </c:pt>
                <c:pt idx="2040">
                  <c:v>10/26/1925</c:v>
                </c:pt>
                <c:pt idx="2041">
                  <c:v>10/27/1925</c:v>
                </c:pt>
                <c:pt idx="2042">
                  <c:v>10/28/1925</c:v>
                </c:pt>
                <c:pt idx="2043">
                  <c:v>10/29/1925</c:v>
                </c:pt>
                <c:pt idx="2044">
                  <c:v>10/30/1925</c:v>
                </c:pt>
                <c:pt idx="2045">
                  <c:v>10/31/1925</c:v>
                </c:pt>
                <c:pt idx="2046">
                  <c:v>11/2/1925</c:v>
                </c:pt>
                <c:pt idx="2047">
                  <c:v>11/4/1925</c:v>
                </c:pt>
                <c:pt idx="2048">
                  <c:v>11/5/1925</c:v>
                </c:pt>
                <c:pt idx="2049">
                  <c:v>11/6/1925</c:v>
                </c:pt>
                <c:pt idx="2050">
                  <c:v>11/7/1925</c:v>
                </c:pt>
                <c:pt idx="2051">
                  <c:v>11/9/1925</c:v>
                </c:pt>
                <c:pt idx="2052">
                  <c:v>11/10/1925</c:v>
                </c:pt>
                <c:pt idx="2053">
                  <c:v>11/11/1925</c:v>
                </c:pt>
                <c:pt idx="2054">
                  <c:v>11/12/1925</c:v>
                </c:pt>
                <c:pt idx="2055">
                  <c:v>11/13/1925</c:v>
                </c:pt>
                <c:pt idx="2056">
                  <c:v>11/14/1925</c:v>
                </c:pt>
                <c:pt idx="2057">
                  <c:v>11/16/1925</c:v>
                </c:pt>
                <c:pt idx="2058">
                  <c:v>11/17/1925</c:v>
                </c:pt>
                <c:pt idx="2059">
                  <c:v>11/18/1925</c:v>
                </c:pt>
                <c:pt idx="2060">
                  <c:v>11/19/1925</c:v>
                </c:pt>
                <c:pt idx="2061">
                  <c:v>11/20/1925</c:v>
                </c:pt>
                <c:pt idx="2062">
                  <c:v>11/21/1925</c:v>
                </c:pt>
                <c:pt idx="2063">
                  <c:v>11/23/1925</c:v>
                </c:pt>
                <c:pt idx="2064">
                  <c:v>11/24/1925</c:v>
                </c:pt>
                <c:pt idx="2065">
                  <c:v>11/25/1925</c:v>
                </c:pt>
                <c:pt idx="2066">
                  <c:v>11/27/1925</c:v>
                </c:pt>
                <c:pt idx="2067">
                  <c:v>11/28/1925</c:v>
                </c:pt>
                <c:pt idx="2068">
                  <c:v>11/30/1925</c:v>
                </c:pt>
                <c:pt idx="2069">
                  <c:v>12/1/1925</c:v>
                </c:pt>
                <c:pt idx="2070">
                  <c:v>12/2/1925</c:v>
                </c:pt>
                <c:pt idx="2071">
                  <c:v>12/3/1925</c:v>
                </c:pt>
                <c:pt idx="2072">
                  <c:v>12/4/1925</c:v>
                </c:pt>
                <c:pt idx="2073">
                  <c:v>12/5/1925</c:v>
                </c:pt>
                <c:pt idx="2074">
                  <c:v>12/7/1925</c:v>
                </c:pt>
                <c:pt idx="2075">
                  <c:v>12/8/1925</c:v>
                </c:pt>
                <c:pt idx="2076">
                  <c:v>12/9/1925</c:v>
                </c:pt>
                <c:pt idx="2077">
                  <c:v>12/10/1925</c:v>
                </c:pt>
                <c:pt idx="2078">
                  <c:v>12/11/1925</c:v>
                </c:pt>
                <c:pt idx="2079">
                  <c:v>12/12/1925</c:v>
                </c:pt>
                <c:pt idx="2080">
                  <c:v>12/14/1925</c:v>
                </c:pt>
                <c:pt idx="2081">
                  <c:v>12/15/1925</c:v>
                </c:pt>
                <c:pt idx="2082">
                  <c:v>12/16/1925</c:v>
                </c:pt>
                <c:pt idx="2083">
                  <c:v>12/17/1925</c:v>
                </c:pt>
                <c:pt idx="2084">
                  <c:v>12/18/1925</c:v>
                </c:pt>
                <c:pt idx="2085">
                  <c:v>12/19/1925</c:v>
                </c:pt>
                <c:pt idx="2086">
                  <c:v>12/21/1925</c:v>
                </c:pt>
                <c:pt idx="2087">
                  <c:v>12/22/1925</c:v>
                </c:pt>
                <c:pt idx="2088">
                  <c:v>12/23/1925</c:v>
                </c:pt>
                <c:pt idx="2089">
                  <c:v>12/24/1925</c:v>
                </c:pt>
                <c:pt idx="2090">
                  <c:v>12/28/1925</c:v>
                </c:pt>
                <c:pt idx="2091">
                  <c:v>12/29/1925</c:v>
                </c:pt>
                <c:pt idx="2092">
                  <c:v>12/30/1925</c:v>
                </c:pt>
                <c:pt idx="2093">
                  <c:v>12/31/1925</c:v>
                </c:pt>
                <c:pt idx="2094">
                  <c:v>1/2/1926</c:v>
                </c:pt>
                <c:pt idx="2095">
                  <c:v>1/4/1926</c:v>
                </c:pt>
                <c:pt idx="2096">
                  <c:v>1/5/1926</c:v>
                </c:pt>
                <c:pt idx="2097">
                  <c:v>1/6/1926</c:v>
                </c:pt>
                <c:pt idx="2098">
                  <c:v>1/7/1926</c:v>
                </c:pt>
                <c:pt idx="2099">
                  <c:v>1/8/1926</c:v>
                </c:pt>
                <c:pt idx="2100">
                  <c:v>1/9/1926</c:v>
                </c:pt>
                <c:pt idx="2101">
                  <c:v>1/11/1926</c:v>
                </c:pt>
                <c:pt idx="2102">
                  <c:v>1/12/1926</c:v>
                </c:pt>
                <c:pt idx="2103">
                  <c:v>1/13/1926</c:v>
                </c:pt>
                <c:pt idx="2104">
                  <c:v>1/14/1926</c:v>
                </c:pt>
                <c:pt idx="2105">
                  <c:v>1/15/1926</c:v>
                </c:pt>
                <c:pt idx="2106">
                  <c:v>1/16/1926</c:v>
                </c:pt>
                <c:pt idx="2107">
                  <c:v>1/18/1926</c:v>
                </c:pt>
                <c:pt idx="2108">
                  <c:v>1/19/1926</c:v>
                </c:pt>
                <c:pt idx="2109">
                  <c:v>1/20/1926</c:v>
                </c:pt>
                <c:pt idx="2110">
                  <c:v>1/21/1926</c:v>
                </c:pt>
                <c:pt idx="2111">
                  <c:v>1/22/1926</c:v>
                </c:pt>
                <c:pt idx="2112">
                  <c:v>1/23/1926</c:v>
                </c:pt>
                <c:pt idx="2113">
                  <c:v>1/25/1926</c:v>
                </c:pt>
                <c:pt idx="2114">
                  <c:v>1/26/1926</c:v>
                </c:pt>
                <c:pt idx="2115">
                  <c:v>1/27/1926</c:v>
                </c:pt>
                <c:pt idx="2116">
                  <c:v>1/28/1926</c:v>
                </c:pt>
                <c:pt idx="2117">
                  <c:v>1/29/1926</c:v>
                </c:pt>
                <c:pt idx="2118">
                  <c:v>1/30/1926</c:v>
                </c:pt>
                <c:pt idx="2119">
                  <c:v>2/1/1926</c:v>
                </c:pt>
                <c:pt idx="2120">
                  <c:v>2/2/1926</c:v>
                </c:pt>
                <c:pt idx="2121">
                  <c:v>2/3/1926</c:v>
                </c:pt>
                <c:pt idx="2122">
                  <c:v>2/4/1926</c:v>
                </c:pt>
                <c:pt idx="2123">
                  <c:v>2/5/1926</c:v>
                </c:pt>
                <c:pt idx="2124">
                  <c:v>2/6/1926</c:v>
                </c:pt>
                <c:pt idx="2125">
                  <c:v>2/8/1926</c:v>
                </c:pt>
                <c:pt idx="2126">
                  <c:v>2/9/1926</c:v>
                </c:pt>
                <c:pt idx="2127">
                  <c:v>2/10/1926</c:v>
                </c:pt>
                <c:pt idx="2128">
                  <c:v>2/11/1926</c:v>
                </c:pt>
                <c:pt idx="2129">
                  <c:v>2/13/1926</c:v>
                </c:pt>
                <c:pt idx="2130">
                  <c:v>2/15/1926</c:v>
                </c:pt>
                <c:pt idx="2131">
                  <c:v>2/16/1926</c:v>
                </c:pt>
                <c:pt idx="2132">
                  <c:v>2/17/1926</c:v>
                </c:pt>
                <c:pt idx="2133">
                  <c:v>2/18/1926</c:v>
                </c:pt>
                <c:pt idx="2134">
                  <c:v>2/19/1926</c:v>
                </c:pt>
                <c:pt idx="2135">
                  <c:v>2/20/1926</c:v>
                </c:pt>
                <c:pt idx="2136">
                  <c:v>2/23/1926</c:v>
                </c:pt>
                <c:pt idx="2137">
                  <c:v>2/24/1926</c:v>
                </c:pt>
                <c:pt idx="2138">
                  <c:v>2/25/1926</c:v>
                </c:pt>
                <c:pt idx="2139">
                  <c:v>2/26/1926</c:v>
                </c:pt>
                <c:pt idx="2140">
                  <c:v>2/27/1926</c:v>
                </c:pt>
                <c:pt idx="2141">
                  <c:v>3/1/1926</c:v>
                </c:pt>
                <c:pt idx="2142">
                  <c:v>3/2/1926</c:v>
                </c:pt>
                <c:pt idx="2143">
                  <c:v>3/3/1926</c:v>
                </c:pt>
                <c:pt idx="2144">
                  <c:v>3/4/1926</c:v>
                </c:pt>
                <c:pt idx="2145">
                  <c:v>3/5/1926</c:v>
                </c:pt>
                <c:pt idx="2146">
                  <c:v>3/6/1926</c:v>
                </c:pt>
                <c:pt idx="2147">
                  <c:v>3/8/1926</c:v>
                </c:pt>
                <c:pt idx="2148">
                  <c:v>3/9/1926</c:v>
                </c:pt>
                <c:pt idx="2149">
                  <c:v>3/10/1926</c:v>
                </c:pt>
                <c:pt idx="2150">
                  <c:v>3/11/1926</c:v>
                </c:pt>
                <c:pt idx="2151">
                  <c:v>3/12/1926</c:v>
                </c:pt>
                <c:pt idx="2152">
                  <c:v>3/13/1926</c:v>
                </c:pt>
                <c:pt idx="2153">
                  <c:v>3/15/1926</c:v>
                </c:pt>
                <c:pt idx="2154">
                  <c:v>3/16/1926</c:v>
                </c:pt>
                <c:pt idx="2155">
                  <c:v>3/17/1926</c:v>
                </c:pt>
                <c:pt idx="2156">
                  <c:v>3/18/1926</c:v>
                </c:pt>
                <c:pt idx="2157">
                  <c:v>3/19/1926</c:v>
                </c:pt>
                <c:pt idx="2158">
                  <c:v>3/20/1926</c:v>
                </c:pt>
                <c:pt idx="2159">
                  <c:v>3/22/1926</c:v>
                </c:pt>
                <c:pt idx="2160">
                  <c:v>3/23/1926</c:v>
                </c:pt>
                <c:pt idx="2161">
                  <c:v>3/24/1926</c:v>
                </c:pt>
                <c:pt idx="2162">
                  <c:v>3/25/1926</c:v>
                </c:pt>
                <c:pt idx="2163">
                  <c:v>3/26/1926</c:v>
                </c:pt>
                <c:pt idx="2164">
                  <c:v>3/27/1926</c:v>
                </c:pt>
                <c:pt idx="2165">
                  <c:v>3/29/1926</c:v>
                </c:pt>
                <c:pt idx="2166">
                  <c:v>3/30/1926</c:v>
                </c:pt>
                <c:pt idx="2167">
                  <c:v>3/31/1926</c:v>
                </c:pt>
                <c:pt idx="2168">
                  <c:v>4/1/1926</c:v>
                </c:pt>
                <c:pt idx="2169">
                  <c:v>4/3/1926</c:v>
                </c:pt>
                <c:pt idx="2170">
                  <c:v>4/5/1926</c:v>
                </c:pt>
                <c:pt idx="2171">
                  <c:v>4/6/1926</c:v>
                </c:pt>
                <c:pt idx="2172">
                  <c:v>4/7/1926</c:v>
                </c:pt>
                <c:pt idx="2173">
                  <c:v>4/8/1926</c:v>
                </c:pt>
                <c:pt idx="2174">
                  <c:v>4/9/1926</c:v>
                </c:pt>
                <c:pt idx="2175">
                  <c:v>4/10/1926</c:v>
                </c:pt>
                <c:pt idx="2176">
                  <c:v>4/12/1926</c:v>
                </c:pt>
                <c:pt idx="2177">
                  <c:v>4/13/1926</c:v>
                </c:pt>
                <c:pt idx="2178">
                  <c:v>4/14/1926</c:v>
                </c:pt>
                <c:pt idx="2179">
                  <c:v>4/15/1926</c:v>
                </c:pt>
                <c:pt idx="2180">
                  <c:v>4/16/1926</c:v>
                </c:pt>
                <c:pt idx="2181">
                  <c:v>4/17/1926</c:v>
                </c:pt>
                <c:pt idx="2182">
                  <c:v>4/19/1926</c:v>
                </c:pt>
                <c:pt idx="2183">
                  <c:v>4/20/1926</c:v>
                </c:pt>
                <c:pt idx="2184">
                  <c:v>4/21/1926</c:v>
                </c:pt>
                <c:pt idx="2185">
                  <c:v>4/22/1926</c:v>
                </c:pt>
                <c:pt idx="2186">
                  <c:v>4/23/1926</c:v>
                </c:pt>
                <c:pt idx="2187">
                  <c:v>4/24/1926</c:v>
                </c:pt>
                <c:pt idx="2188">
                  <c:v>4/26/1926</c:v>
                </c:pt>
                <c:pt idx="2189">
                  <c:v>4/27/1926</c:v>
                </c:pt>
                <c:pt idx="2190">
                  <c:v>4/28/1926</c:v>
                </c:pt>
                <c:pt idx="2191">
                  <c:v>4/29/1926</c:v>
                </c:pt>
                <c:pt idx="2192">
                  <c:v>4/30/1926</c:v>
                </c:pt>
                <c:pt idx="2193">
                  <c:v>5/1/1926</c:v>
                </c:pt>
                <c:pt idx="2194">
                  <c:v>5/3/1926</c:v>
                </c:pt>
                <c:pt idx="2195">
                  <c:v>5/4/1926</c:v>
                </c:pt>
                <c:pt idx="2196">
                  <c:v>5/5/1926</c:v>
                </c:pt>
                <c:pt idx="2197">
                  <c:v>5/6/1926</c:v>
                </c:pt>
                <c:pt idx="2198">
                  <c:v>5/7/1926</c:v>
                </c:pt>
                <c:pt idx="2199">
                  <c:v>5/8/1926</c:v>
                </c:pt>
                <c:pt idx="2200">
                  <c:v>5/10/1926</c:v>
                </c:pt>
                <c:pt idx="2201">
                  <c:v>5/11/1926</c:v>
                </c:pt>
                <c:pt idx="2202">
                  <c:v>5/12/1926</c:v>
                </c:pt>
                <c:pt idx="2203">
                  <c:v>5/13/1926</c:v>
                </c:pt>
                <c:pt idx="2204">
                  <c:v>5/14/1926</c:v>
                </c:pt>
                <c:pt idx="2205">
                  <c:v>5/15/1926</c:v>
                </c:pt>
                <c:pt idx="2206">
                  <c:v>5/17/1926</c:v>
                </c:pt>
                <c:pt idx="2207">
                  <c:v>5/18/1926</c:v>
                </c:pt>
                <c:pt idx="2208">
                  <c:v>5/19/1926</c:v>
                </c:pt>
                <c:pt idx="2209">
                  <c:v>5/20/1926</c:v>
                </c:pt>
                <c:pt idx="2210">
                  <c:v>5/21/1926</c:v>
                </c:pt>
                <c:pt idx="2211">
                  <c:v>5/22/1926</c:v>
                </c:pt>
                <c:pt idx="2212">
                  <c:v>5/24/1926</c:v>
                </c:pt>
                <c:pt idx="2213">
                  <c:v>5/25/1926</c:v>
                </c:pt>
                <c:pt idx="2214">
                  <c:v>5/26/1926</c:v>
                </c:pt>
                <c:pt idx="2215">
                  <c:v>5/27/1926</c:v>
                </c:pt>
                <c:pt idx="2216">
                  <c:v>5/28/1926</c:v>
                </c:pt>
                <c:pt idx="2217">
                  <c:v>6/1/1926</c:v>
                </c:pt>
                <c:pt idx="2218">
                  <c:v>6/2/1926</c:v>
                </c:pt>
                <c:pt idx="2219">
                  <c:v>6/3/1926</c:v>
                </c:pt>
                <c:pt idx="2220">
                  <c:v>6/4/1926</c:v>
                </c:pt>
                <c:pt idx="2221">
                  <c:v>6/5/1926</c:v>
                </c:pt>
                <c:pt idx="2222">
                  <c:v>6/7/1926</c:v>
                </c:pt>
                <c:pt idx="2223">
                  <c:v>6/8/1926</c:v>
                </c:pt>
                <c:pt idx="2224">
                  <c:v>6/9/1926</c:v>
                </c:pt>
                <c:pt idx="2225">
                  <c:v>6/10/1926</c:v>
                </c:pt>
                <c:pt idx="2226">
                  <c:v>6/11/1926</c:v>
                </c:pt>
                <c:pt idx="2227">
                  <c:v>6/12/1926</c:v>
                </c:pt>
                <c:pt idx="2228">
                  <c:v>6/14/1926</c:v>
                </c:pt>
                <c:pt idx="2229">
                  <c:v>6/15/1926</c:v>
                </c:pt>
                <c:pt idx="2230">
                  <c:v>6/16/1926</c:v>
                </c:pt>
                <c:pt idx="2231">
                  <c:v>6/17/1926</c:v>
                </c:pt>
                <c:pt idx="2232">
                  <c:v>6/18/1926</c:v>
                </c:pt>
                <c:pt idx="2233">
                  <c:v>6/19/1926</c:v>
                </c:pt>
                <c:pt idx="2234">
                  <c:v>6/21/1926</c:v>
                </c:pt>
                <c:pt idx="2235">
                  <c:v>6/22/1926</c:v>
                </c:pt>
                <c:pt idx="2236">
                  <c:v>6/23/1926</c:v>
                </c:pt>
                <c:pt idx="2237">
                  <c:v>6/24/1926</c:v>
                </c:pt>
                <c:pt idx="2238">
                  <c:v>6/25/1926</c:v>
                </c:pt>
                <c:pt idx="2239">
                  <c:v>6/26/1926</c:v>
                </c:pt>
                <c:pt idx="2240">
                  <c:v>6/28/1926</c:v>
                </c:pt>
                <c:pt idx="2241">
                  <c:v>6/29/1926</c:v>
                </c:pt>
                <c:pt idx="2242">
                  <c:v>6/30/1926</c:v>
                </c:pt>
                <c:pt idx="2243">
                  <c:v>7/1/1926</c:v>
                </c:pt>
                <c:pt idx="2244">
                  <c:v>7/2/1926</c:v>
                </c:pt>
                <c:pt idx="2245">
                  <c:v>7/6/1926</c:v>
                </c:pt>
                <c:pt idx="2246">
                  <c:v>7/7/1926</c:v>
                </c:pt>
                <c:pt idx="2247">
                  <c:v>7/8/1926</c:v>
                </c:pt>
                <c:pt idx="2248">
                  <c:v>7/9/1926</c:v>
                </c:pt>
                <c:pt idx="2249">
                  <c:v>7/10/1926</c:v>
                </c:pt>
                <c:pt idx="2250">
                  <c:v>7/12/1926</c:v>
                </c:pt>
                <c:pt idx="2251">
                  <c:v>7/13/1926</c:v>
                </c:pt>
                <c:pt idx="2252">
                  <c:v>7/14/1926</c:v>
                </c:pt>
                <c:pt idx="2253">
                  <c:v>7/15/1926</c:v>
                </c:pt>
                <c:pt idx="2254">
                  <c:v>7/16/1926</c:v>
                </c:pt>
                <c:pt idx="2255">
                  <c:v>7/17/1926</c:v>
                </c:pt>
                <c:pt idx="2256">
                  <c:v>7/19/1926</c:v>
                </c:pt>
                <c:pt idx="2257">
                  <c:v>7/20/1926</c:v>
                </c:pt>
                <c:pt idx="2258">
                  <c:v>7/21/1926</c:v>
                </c:pt>
                <c:pt idx="2259">
                  <c:v>7/22/1926</c:v>
                </c:pt>
                <c:pt idx="2260">
                  <c:v>7/23/1926</c:v>
                </c:pt>
                <c:pt idx="2261">
                  <c:v>7/24/1926</c:v>
                </c:pt>
                <c:pt idx="2262">
                  <c:v>7/26/1926</c:v>
                </c:pt>
                <c:pt idx="2263">
                  <c:v>7/27/1926</c:v>
                </c:pt>
                <c:pt idx="2264">
                  <c:v>7/28/1926</c:v>
                </c:pt>
                <c:pt idx="2265">
                  <c:v>7/29/1926</c:v>
                </c:pt>
                <c:pt idx="2266">
                  <c:v>7/30/1926</c:v>
                </c:pt>
                <c:pt idx="2267">
                  <c:v>7/31/1926</c:v>
                </c:pt>
                <c:pt idx="2268">
                  <c:v>8/2/1926</c:v>
                </c:pt>
                <c:pt idx="2269">
                  <c:v>8/3/1926</c:v>
                </c:pt>
                <c:pt idx="2270">
                  <c:v>8/4/1926</c:v>
                </c:pt>
                <c:pt idx="2271">
                  <c:v>8/5/1926</c:v>
                </c:pt>
                <c:pt idx="2272">
                  <c:v>8/6/1926</c:v>
                </c:pt>
                <c:pt idx="2273">
                  <c:v>8/7/1926</c:v>
                </c:pt>
                <c:pt idx="2274">
                  <c:v>8/9/1926</c:v>
                </c:pt>
                <c:pt idx="2275">
                  <c:v>8/10/1926</c:v>
                </c:pt>
                <c:pt idx="2276">
                  <c:v>8/11/1926</c:v>
                </c:pt>
                <c:pt idx="2277">
                  <c:v>8/12/1926</c:v>
                </c:pt>
                <c:pt idx="2278">
                  <c:v>8/13/1926</c:v>
                </c:pt>
                <c:pt idx="2279">
                  <c:v>8/14/1926</c:v>
                </c:pt>
                <c:pt idx="2280">
                  <c:v>8/16/1926</c:v>
                </c:pt>
                <c:pt idx="2281">
                  <c:v>8/17/1926</c:v>
                </c:pt>
                <c:pt idx="2282">
                  <c:v>8/18/1926</c:v>
                </c:pt>
                <c:pt idx="2283">
                  <c:v>8/19/1926</c:v>
                </c:pt>
                <c:pt idx="2284">
                  <c:v>8/20/1926</c:v>
                </c:pt>
                <c:pt idx="2285">
                  <c:v>8/21/1926</c:v>
                </c:pt>
                <c:pt idx="2286">
                  <c:v>8/23/1926</c:v>
                </c:pt>
                <c:pt idx="2287">
                  <c:v>8/24/1926</c:v>
                </c:pt>
                <c:pt idx="2288">
                  <c:v>8/25/1926</c:v>
                </c:pt>
                <c:pt idx="2289">
                  <c:v>8/26/1926</c:v>
                </c:pt>
                <c:pt idx="2290">
                  <c:v>8/27/1926</c:v>
                </c:pt>
                <c:pt idx="2291">
                  <c:v>8/28/1926</c:v>
                </c:pt>
                <c:pt idx="2292">
                  <c:v>8/30/1926</c:v>
                </c:pt>
                <c:pt idx="2293">
                  <c:v>8/31/1926</c:v>
                </c:pt>
                <c:pt idx="2294">
                  <c:v>9/1/1926</c:v>
                </c:pt>
                <c:pt idx="2295">
                  <c:v>9/2/1926</c:v>
                </c:pt>
                <c:pt idx="2296">
                  <c:v>9/3/1926</c:v>
                </c:pt>
                <c:pt idx="2297">
                  <c:v>9/7/1926</c:v>
                </c:pt>
                <c:pt idx="2298">
                  <c:v>9/8/1926</c:v>
                </c:pt>
                <c:pt idx="2299">
                  <c:v>9/9/1926</c:v>
                </c:pt>
                <c:pt idx="2300">
                  <c:v>9/10/1926</c:v>
                </c:pt>
                <c:pt idx="2301">
                  <c:v>9/11/1926</c:v>
                </c:pt>
                <c:pt idx="2302">
                  <c:v>9/13/1926</c:v>
                </c:pt>
                <c:pt idx="2303">
                  <c:v>9/14/1926</c:v>
                </c:pt>
                <c:pt idx="2304">
                  <c:v>9/15/1926</c:v>
                </c:pt>
                <c:pt idx="2305">
                  <c:v>9/16/1926</c:v>
                </c:pt>
                <c:pt idx="2306">
                  <c:v>9/17/1926</c:v>
                </c:pt>
                <c:pt idx="2307">
                  <c:v>9/18/1926</c:v>
                </c:pt>
                <c:pt idx="2308">
                  <c:v>9/20/1926</c:v>
                </c:pt>
                <c:pt idx="2309">
                  <c:v>9/21/1926</c:v>
                </c:pt>
                <c:pt idx="2310">
                  <c:v>9/22/1926</c:v>
                </c:pt>
                <c:pt idx="2311">
                  <c:v>9/23/1926</c:v>
                </c:pt>
                <c:pt idx="2312">
                  <c:v>9/24/1926</c:v>
                </c:pt>
                <c:pt idx="2313">
                  <c:v>9/25/1926</c:v>
                </c:pt>
                <c:pt idx="2314">
                  <c:v>9/27/1926</c:v>
                </c:pt>
                <c:pt idx="2315">
                  <c:v>9/28/1926</c:v>
                </c:pt>
                <c:pt idx="2316">
                  <c:v>9/29/1926</c:v>
                </c:pt>
                <c:pt idx="2317">
                  <c:v>9/30/1926</c:v>
                </c:pt>
                <c:pt idx="2318">
                  <c:v>10/1/1926</c:v>
                </c:pt>
                <c:pt idx="2319">
                  <c:v>10/2/1926</c:v>
                </c:pt>
                <c:pt idx="2320">
                  <c:v>10/4/1926</c:v>
                </c:pt>
                <c:pt idx="2321">
                  <c:v>10/5/1926</c:v>
                </c:pt>
                <c:pt idx="2322">
                  <c:v>10/6/1926</c:v>
                </c:pt>
                <c:pt idx="2323">
                  <c:v>10/7/1926</c:v>
                </c:pt>
                <c:pt idx="2324">
                  <c:v>10/8/1926</c:v>
                </c:pt>
                <c:pt idx="2325">
                  <c:v>10/9/1926</c:v>
                </c:pt>
                <c:pt idx="2326">
                  <c:v>10/11/1926</c:v>
                </c:pt>
                <c:pt idx="2327">
                  <c:v>10/13/1926</c:v>
                </c:pt>
                <c:pt idx="2328">
                  <c:v>10/14/1926</c:v>
                </c:pt>
                <c:pt idx="2329">
                  <c:v>10/15/1926</c:v>
                </c:pt>
                <c:pt idx="2330">
                  <c:v>10/16/1926</c:v>
                </c:pt>
                <c:pt idx="2331">
                  <c:v>10/18/1926</c:v>
                </c:pt>
                <c:pt idx="2332">
                  <c:v>10/19/1926</c:v>
                </c:pt>
                <c:pt idx="2333">
                  <c:v>10/20/1926</c:v>
                </c:pt>
                <c:pt idx="2334">
                  <c:v>10/21/1926</c:v>
                </c:pt>
                <c:pt idx="2335">
                  <c:v>10/22/1926</c:v>
                </c:pt>
                <c:pt idx="2336">
                  <c:v>10/23/1926</c:v>
                </c:pt>
                <c:pt idx="2337">
                  <c:v>10/25/1926</c:v>
                </c:pt>
                <c:pt idx="2338">
                  <c:v>10/26/1926</c:v>
                </c:pt>
                <c:pt idx="2339">
                  <c:v>10/27/1926</c:v>
                </c:pt>
                <c:pt idx="2340">
                  <c:v>10/28/1926</c:v>
                </c:pt>
                <c:pt idx="2341">
                  <c:v>10/29/1926</c:v>
                </c:pt>
                <c:pt idx="2342">
                  <c:v>10/30/1926</c:v>
                </c:pt>
                <c:pt idx="2343">
                  <c:v>11/1/1926</c:v>
                </c:pt>
                <c:pt idx="2344">
                  <c:v>11/3/1926</c:v>
                </c:pt>
                <c:pt idx="2345">
                  <c:v>11/4/1926</c:v>
                </c:pt>
                <c:pt idx="2346">
                  <c:v>11/5/1926</c:v>
                </c:pt>
                <c:pt idx="2347">
                  <c:v>11/6/1926</c:v>
                </c:pt>
                <c:pt idx="2348">
                  <c:v>11/8/1926</c:v>
                </c:pt>
                <c:pt idx="2349">
                  <c:v>11/9/1926</c:v>
                </c:pt>
                <c:pt idx="2350">
                  <c:v>11/10/1926</c:v>
                </c:pt>
                <c:pt idx="2351">
                  <c:v>11/11/1926</c:v>
                </c:pt>
                <c:pt idx="2352">
                  <c:v>11/12/1926</c:v>
                </c:pt>
                <c:pt idx="2353">
                  <c:v>11/13/1926</c:v>
                </c:pt>
                <c:pt idx="2354">
                  <c:v>11/15/1926</c:v>
                </c:pt>
                <c:pt idx="2355">
                  <c:v>11/16/1926</c:v>
                </c:pt>
                <c:pt idx="2356">
                  <c:v>11/17/1926</c:v>
                </c:pt>
                <c:pt idx="2357">
                  <c:v>11/18/1926</c:v>
                </c:pt>
                <c:pt idx="2358">
                  <c:v>11/19/1926</c:v>
                </c:pt>
                <c:pt idx="2359">
                  <c:v>11/20/1926</c:v>
                </c:pt>
                <c:pt idx="2360">
                  <c:v>11/22/1926</c:v>
                </c:pt>
                <c:pt idx="2361">
                  <c:v>11/23/1926</c:v>
                </c:pt>
                <c:pt idx="2362">
                  <c:v>11/24/1926</c:v>
                </c:pt>
                <c:pt idx="2363">
                  <c:v>11/26/1926</c:v>
                </c:pt>
                <c:pt idx="2364">
                  <c:v>11/27/1926</c:v>
                </c:pt>
                <c:pt idx="2365">
                  <c:v>11/29/1926</c:v>
                </c:pt>
                <c:pt idx="2366">
                  <c:v>11/30/1926</c:v>
                </c:pt>
                <c:pt idx="2367">
                  <c:v>12/1/1926</c:v>
                </c:pt>
                <c:pt idx="2368">
                  <c:v>12/2/1926</c:v>
                </c:pt>
                <c:pt idx="2369">
                  <c:v>12/3/1926</c:v>
                </c:pt>
                <c:pt idx="2370">
                  <c:v>12/4/1926</c:v>
                </c:pt>
                <c:pt idx="2371">
                  <c:v>12/6/1926</c:v>
                </c:pt>
                <c:pt idx="2372">
                  <c:v>12/7/1926</c:v>
                </c:pt>
                <c:pt idx="2373">
                  <c:v>12/8/1926</c:v>
                </c:pt>
                <c:pt idx="2374">
                  <c:v>12/9/1926</c:v>
                </c:pt>
                <c:pt idx="2375">
                  <c:v>12/10/1926</c:v>
                </c:pt>
                <c:pt idx="2376">
                  <c:v>12/11/1926</c:v>
                </c:pt>
                <c:pt idx="2377">
                  <c:v>12/13/1926</c:v>
                </c:pt>
                <c:pt idx="2378">
                  <c:v>12/14/1926</c:v>
                </c:pt>
                <c:pt idx="2379">
                  <c:v>12/15/1926</c:v>
                </c:pt>
                <c:pt idx="2380">
                  <c:v>12/16/1926</c:v>
                </c:pt>
                <c:pt idx="2381">
                  <c:v>12/17/1926</c:v>
                </c:pt>
                <c:pt idx="2382">
                  <c:v>12/18/1926</c:v>
                </c:pt>
                <c:pt idx="2383">
                  <c:v>12/20/1926</c:v>
                </c:pt>
                <c:pt idx="2384">
                  <c:v>12/21/1926</c:v>
                </c:pt>
                <c:pt idx="2385">
                  <c:v>12/22/1926</c:v>
                </c:pt>
                <c:pt idx="2386">
                  <c:v>12/23/1926</c:v>
                </c:pt>
                <c:pt idx="2387">
                  <c:v>12/24/1926</c:v>
                </c:pt>
                <c:pt idx="2388">
                  <c:v>12/27/1926</c:v>
                </c:pt>
                <c:pt idx="2389">
                  <c:v>12/28/1926</c:v>
                </c:pt>
                <c:pt idx="2390">
                  <c:v>12/29/1926</c:v>
                </c:pt>
                <c:pt idx="2391">
                  <c:v>12/30/1926</c:v>
                </c:pt>
                <c:pt idx="2392">
                  <c:v>12/31/1926</c:v>
                </c:pt>
                <c:pt idx="2393">
                  <c:v>1/3/1927</c:v>
                </c:pt>
                <c:pt idx="2394">
                  <c:v>1/4/1927</c:v>
                </c:pt>
                <c:pt idx="2395">
                  <c:v>1/5/1927</c:v>
                </c:pt>
                <c:pt idx="2396">
                  <c:v>1/6/1927</c:v>
                </c:pt>
                <c:pt idx="2397">
                  <c:v>1/7/1927</c:v>
                </c:pt>
                <c:pt idx="2398">
                  <c:v>1/8/1927</c:v>
                </c:pt>
                <c:pt idx="2399">
                  <c:v>1/10/1927</c:v>
                </c:pt>
                <c:pt idx="2400">
                  <c:v>1/11/1927</c:v>
                </c:pt>
                <c:pt idx="2401">
                  <c:v>1/12/1927</c:v>
                </c:pt>
                <c:pt idx="2402">
                  <c:v>1/13/1927</c:v>
                </c:pt>
                <c:pt idx="2403">
                  <c:v>1/14/1927</c:v>
                </c:pt>
                <c:pt idx="2404">
                  <c:v>1/15/1927</c:v>
                </c:pt>
                <c:pt idx="2405">
                  <c:v>1/17/1927</c:v>
                </c:pt>
                <c:pt idx="2406">
                  <c:v>1/18/1927</c:v>
                </c:pt>
                <c:pt idx="2407">
                  <c:v>1/19/1927</c:v>
                </c:pt>
                <c:pt idx="2408">
                  <c:v>1/20/1927</c:v>
                </c:pt>
                <c:pt idx="2409">
                  <c:v>1/21/1927</c:v>
                </c:pt>
                <c:pt idx="2410">
                  <c:v>1/22/1927</c:v>
                </c:pt>
                <c:pt idx="2411">
                  <c:v>1/24/1927</c:v>
                </c:pt>
                <c:pt idx="2412">
                  <c:v>1/25/1927</c:v>
                </c:pt>
                <c:pt idx="2413">
                  <c:v>1/26/1927</c:v>
                </c:pt>
                <c:pt idx="2414">
                  <c:v>1/27/1927</c:v>
                </c:pt>
                <c:pt idx="2415">
                  <c:v>1/28/1927</c:v>
                </c:pt>
                <c:pt idx="2416">
                  <c:v>1/29/1927</c:v>
                </c:pt>
                <c:pt idx="2417">
                  <c:v>1/31/1927</c:v>
                </c:pt>
                <c:pt idx="2418">
                  <c:v>2/1/1927</c:v>
                </c:pt>
                <c:pt idx="2419">
                  <c:v>2/2/1927</c:v>
                </c:pt>
                <c:pt idx="2420">
                  <c:v>2/3/1927</c:v>
                </c:pt>
                <c:pt idx="2421">
                  <c:v>2/4/1927</c:v>
                </c:pt>
                <c:pt idx="2422">
                  <c:v>2/5/1927</c:v>
                </c:pt>
                <c:pt idx="2423">
                  <c:v>2/7/1927</c:v>
                </c:pt>
                <c:pt idx="2424">
                  <c:v>2/8/1927</c:v>
                </c:pt>
                <c:pt idx="2425">
                  <c:v>2/9/1927</c:v>
                </c:pt>
                <c:pt idx="2426">
                  <c:v>2/10/1927</c:v>
                </c:pt>
                <c:pt idx="2427">
                  <c:v>2/11/1927</c:v>
                </c:pt>
                <c:pt idx="2428">
                  <c:v>2/14/1927</c:v>
                </c:pt>
                <c:pt idx="2429">
                  <c:v>2/15/1927</c:v>
                </c:pt>
                <c:pt idx="2430">
                  <c:v>2/16/1927</c:v>
                </c:pt>
                <c:pt idx="2431">
                  <c:v>2/17/1927</c:v>
                </c:pt>
                <c:pt idx="2432">
                  <c:v>2/18/1927</c:v>
                </c:pt>
                <c:pt idx="2433">
                  <c:v>2/19/1927</c:v>
                </c:pt>
                <c:pt idx="2434">
                  <c:v>2/21/1927</c:v>
                </c:pt>
                <c:pt idx="2435">
                  <c:v>2/23/1927</c:v>
                </c:pt>
                <c:pt idx="2436">
                  <c:v>2/24/1927</c:v>
                </c:pt>
                <c:pt idx="2437">
                  <c:v>2/25/1927</c:v>
                </c:pt>
                <c:pt idx="2438">
                  <c:v>2/26/1927</c:v>
                </c:pt>
                <c:pt idx="2439">
                  <c:v>2/28/1927</c:v>
                </c:pt>
                <c:pt idx="2440">
                  <c:v>3/1/1927</c:v>
                </c:pt>
                <c:pt idx="2441">
                  <c:v>3/2/1927</c:v>
                </c:pt>
                <c:pt idx="2442">
                  <c:v>3/3/1927</c:v>
                </c:pt>
                <c:pt idx="2443">
                  <c:v>3/4/1927</c:v>
                </c:pt>
                <c:pt idx="2444">
                  <c:v>3/5/1927</c:v>
                </c:pt>
                <c:pt idx="2445">
                  <c:v>3/7/1927</c:v>
                </c:pt>
                <c:pt idx="2446">
                  <c:v>3/8/1927</c:v>
                </c:pt>
                <c:pt idx="2447">
                  <c:v>3/9/1927</c:v>
                </c:pt>
                <c:pt idx="2448">
                  <c:v>3/10/1927</c:v>
                </c:pt>
                <c:pt idx="2449">
                  <c:v>3/11/1927</c:v>
                </c:pt>
                <c:pt idx="2450">
                  <c:v>3/12/1927</c:v>
                </c:pt>
                <c:pt idx="2451">
                  <c:v>3/14/1927</c:v>
                </c:pt>
                <c:pt idx="2452">
                  <c:v>3/15/1927</c:v>
                </c:pt>
                <c:pt idx="2453">
                  <c:v>3/16/1927</c:v>
                </c:pt>
                <c:pt idx="2454">
                  <c:v>3/17/1927</c:v>
                </c:pt>
                <c:pt idx="2455">
                  <c:v>3/18/1927</c:v>
                </c:pt>
                <c:pt idx="2456">
                  <c:v>3/19/1927</c:v>
                </c:pt>
                <c:pt idx="2457">
                  <c:v>3/21/1927</c:v>
                </c:pt>
                <c:pt idx="2458">
                  <c:v>3/22/1927</c:v>
                </c:pt>
                <c:pt idx="2459">
                  <c:v>3/23/1927</c:v>
                </c:pt>
                <c:pt idx="2460">
                  <c:v>3/24/1927</c:v>
                </c:pt>
                <c:pt idx="2461">
                  <c:v>3/25/1927</c:v>
                </c:pt>
                <c:pt idx="2462">
                  <c:v>3/26/1927</c:v>
                </c:pt>
                <c:pt idx="2463">
                  <c:v>3/28/1927</c:v>
                </c:pt>
                <c:pt idx="2464">
                  <c:v>3/29/1927</c:v>
                </c:pt>
                <c:pt idx="2465">
                  <c:v>3/30/1927</c:v>
                </c:pt>
                <c:pt idx="2466">
                  <c:v>3/31/1927</c:v>
                </c:pt>
                <c:pt idx="2467">
                  <c:v>4/1/1927</c:v>
                </c:pt>
                <c:pt idx="2468">
                  <c:v>4/2/1927</c:v>
                </c:pt>
                <c:pt idx="2469">
                  <c:v>4/4/1927</c:v>
                </c:pt>
                <c:pt idx="2470">
                  <c:v>4/5/1927</c:v>
                </c:pt>
                <c:pt idx="2471">
                  <c:v>4/6/1927</c:v>
                </c:pt>
                <c:pt idx="2472">
                  <c:v>4/7/1927</c:v>
                </c:pt>
                <c:pt idx="2473">
                  <c:v>4/8/1927</c:v>
                </c:pt>
                <c:pt idx="2474">
                  <c:v>4/9/1927</c:v>
                </c:pt>
                <c:pt idx="2475">
                  <c:v>4/11/1927</c:v>
                </c:pt>
                <c:pt idx="2476">
                  <c:v>4/12/1927</c:v>
                </c:pt>
                <c:pt idx="2477">
                  <c:v>4/13/1927</c:v>
                </c:pt>
                <c:pt idx="2478">
                  <c:v>4/14/1927</c:v>
                </c:pt>
                <c:pt idx="2479">
                  <c:v>4/16/1927</c:v>
                </c:pt>
                <c:pt idx="2480">
                  <c:v>4/18/1927</c:v>
                </c:pt>
                <c:pt idx="2481">
                  <c:v>4/19/1927</c:v>
                </c:pt>
                <c:pt idx="2482">
                  <c:v>4/20/1927</c:v>
                </c:pt>
                <c:pt idx="2483">
                  <c:v>4/21/1927</c:v>
                </c:pt>
                <c:pt idx="2484">
                  <c:v>4/22/1927</c:v>
                </c:pt>
                <c:pt idx="2485">
                  <c:v>4/23/1927</c:v>
                </c:pt>
                <c:pt idx="2486">
                  <c:v>4/25/1927</c:v>
                </c:pt>
                <c:pt idx="2487">
                  <c:v>4/26/1927</c:v>
                </c:pt>
                <c:pt idx="2488">
                  <c:v>4/27/1927</c:v>
                </c:pt>
                <c:pt idx="2489">
                  <c:v>4/28/1927</c:v>
                </c:pt>
                <c:pt idx="2490">
                  <c:v>4/29/1927</c:v>
                </c:pt>
                <c:pt idx="2491">
                  <c:v>4/30/1927</c:v>
                </c:pt>
                <c:pt idx="2492">
                  <c:v>5/2/1927</c:v>
                </c:pt>
                <c:pt idx="2493">
                  <c:v>5/3/1927</c:v>
                </c:pt>
                <c:pt idx="2494">
                  <c:v>5/4/1927</c:v>
                </c:pt>
                <c:pt idx="2495">
                  <c:v>5/5/1927</c:v>
                </c:pt>
                <c:pt idx="2496">
                  <c:v>5/6/1927</c:v>
                </c:pt>
                <c:pt idx="2497">
                  <c:v>5/7/1927</c:v>
                </c:pt>
                <c:pt idx="2498">
                  <c:v>5/9/1927</c:v>
                </c:pt>
                <c:pt idx="2499">
                  <c:v>5/10/1927</c:v>
                </c:pt>
                <c:pt idx="2500">
                  <c:v>5/11/1927</c:v>
                </c:pt>
                <c:pt idx="2501">
                  <c:v>5/12/1927</c:v>
                </c:pt>
                <c:pt idx="2502">
                  <c:v>5/13/1927</c:v>
                </c:pt>
                <c:pt idx="2503">
                  <c:v>5/14/1927</c:v>
                </c:pt>
                <c:pt idx="2504">
                  <c:v>5/16/1927</c:v>
                </c:pt>
                <c:pt idx="2505">
                  <c:v>5/17/1927</c:v>
                </c:pt>
                <c:pt idx="2506">
                  <c:v>5/18/1927</c:v>
                </c:pt>
                <c:pt idx="2507">
                  <c:v>5/19/1927</c:v>
                </c:pt>
                <c:pt idx="2508">
                  <c:v>5/20/1927</c:v>
                </c:pt>
                <c:pt idx="2509">
                  <c:v>5/21/1927</c:v>
                </c:pt>
                <c:pt idx="2510">
                  <c:v>5/23/1927</c:v>
                </c:pt>
                <c:pt idx="2511">
                  <c:v>5/24/1927</c:v>
                </c:pt>
                <c:pt idx="2512">
                  <c:v>5/25/1927</c:v>
                </c:pt>
                <c:pt idx="2513">
                  <c:v>5/26/1927</c:v>
                </c:pt>
                <c:pt idx="2514">
                  <c:v>5/27/1927</c:v>
                </c:pt>
                <c:pt idx="2515">
                  <c:v>5/28/1927</c:v>
                </c:pt>
                <c:pt idx="2516">
                  <c:v>5/31/1927</c:v>
                </c:pt>
                <c:pt idx="2517">
                  <c:v>6/1/1927</c:v>
                </c:pt>
                <c:pt idx="2518">
                  <c:v>6/2/1927</c:v>
                </c:pt>
                <c:pt idx="2519">
                  <c:v>6/3/1927</c:v>
                </c:pt>
                <c:pt idx="2520">
                  <c:v>6/4/1927</c:v>
                </c:pt>
                <c:pt idx="2521">
                  <c:v>6/6/1927</c:v>
                </c:pt>
                <c:pt idx="2522">
                  <c:v>6/7/1927</c:v>
                </c:pt>
                <c:pt idx="2523">
                  <c:v>6/8/1927</c:v>
                </c:pt>
                <c:pt idx="2524">
                  <c:v>6/9/1927</c:v>
                </c:pt>
                <c:pt idx="2525">
                  <c:v>6/10/1927</c:v>
                </c:pt>
                <c:pt idx="2526">
                  <c:v>6/11/1927</c:v>
                </c:pt>
                <c:pt idx="2527">
                  <c:v>6/14/1927</c:v>
                </c:pt>
                <c:pt idx="2528">
                  <c:v>6/15/1927</c:v>
                </c:pt>
                <c:pt idx="2529">
                  <c:v>6/16/1927</c:v>
                </c:pt>
                <c:pt idx="2530">
                  <c:v>6/17/1927</c:v>
                </c:pt>
                <c:pt idx="2531">
                  <c:v>6/18/1927</c:v>
                </c:pt>
                <c:pt idx="2532">
                  <c:v>6/20/1927</c:v>
                </c:pt>
                <c:pt idx="2533">
                  <c:v>6/21/1927</c:v>
                </c:pt>
                <c:pt idx="2534">
                  <c:v>6/22/1927</c:v>
                </c:pt>
                <c:pt idx="2535">
                  <c:v>6/23/1927</c:v>
                </c:pt>
                <c:pt idx="2536">
                  <c:v>6/24/1927</c:v>
                </c:pt>
                <c:pt idx="2537">
                  <c:v>6/25/1927</c:v>
                </c:pt>
                <c:pt idx="2538">
                  <c:v>6/27/1927</c:v>
                </c:pt>
                <c:pt idx="2539">
                  <c:v>6/28/1927</c:v>
                </c:pt>
                <c:pt idx="2540">
                  <c:v>6/29/1927</c:v>
                </c:pt>
                <c:pt idx="2541">
                  <c:v>6/30/1927</c:v>
                </c:pt>
                <c:pt idx="2542">
                  <c:v>7/1/1927</c:v>
                </c:pt>
                <c:pt idx="2543">
                  <c:v>7/2/1927</c:v>
                </c:pt>
                <c:pt idx="2544">
                  <c:v>7/5/1927</c:v>
                </c:pt>
                <c:pt idx="2545">
                  <c:v>7/6/1927</c:v>
                </c:pt>
                <c:pt idx="2546">
                  <c:v>7/7/1927</c:v>
                </c:pt>
                <c:pt idx="2547">
                  <c:v>7/8/1927</c:v>
                </c:pt>
                <c:pt idx="2548">
                  <c:v>7/9/1927</c:v>
                </c:pt>
                <c:pt idx="2549">
                  <c:v>7/11/1927</c:v>
                </c:pt>
                <c:pt idx="2550">
                  <c:v>7/12/1927</c:v>
                </c:pt>
                <c:pt idx="2551">
                  <c:v>7/13/1927</c:v>
                </c:pt>
                <c:pt idx="2552">
                  <c:v>7/14/1927</c:v>
                </c:pt>
                <c:pt idx="2553">
                  <c:v>7/15/1927</c:v>
                </c:pt>
                <c:pt idx="2554">
                  <c:v>7/16/1927</c:v>
                </c:pt>
                <c:pt idx="2555">
                  <c:v>7/18/1927</c:v>
                </c:pt>
                <c:pt idx="2556">
                  <c:v>7/19/1927</c:v>
                </c:pt>
                <c:pt idx="2557">
                  <c:v>7/20/1927</c:v>
                </c:pt>
                <c:pt idx="2558">
                  <c:v>7/21/1927</c:v>
                </c:pt>
                <c:pt idx="2559">
                  <c:v>7/22/1927</c:v>
                </c:pt>
                <c:pt idx="2560">
                  <c:v>7/23/1927</c:v>
                </c:pt>
                <c:pt idx="2561">
                  <c:v>7/25/1927</c:v>
                </c:pt>
                <c:pt idx="2562">
                  <c:v>7/26/1927</c:v>
                </c:pt>
                <c:pt idx="2563">
                  <c:v>7/27/1927</c:v>
                </c:pt>
                <c:pt idx="2564">
                  <c:v>7/28/1927</c:v>
                </c:pt>
                <c:pt idx="2565">
                  <c:v>7/29/1927</c:v>
                </c:pt>
                <c:pt idx="2566">
                  <c:v>7/30/1927</c:v>
                </c:pt>
                <c:pt idx="2567">
                  <c:v>8/1/1927</c:v>
                </c:pt>
                <c:pt idx="2568">
                  <c:v>8/2/1927</c:v>
                </c:pt>
                <c:pt idx="2569">
                  <c:v>8/3/1927</c:v>
                </c:pt>
                <c:pt idx="2570">
                  <c:v>8/4/1927</c:v>
                </c:pt>
                <c:pt idx="2571">
                  <c:v>8/5/1927</c:v>
                </c:pt>
                <c:pt idx="2572">
                  <c:v>8/6/1927</c:v>
                </c:pt>
                <c:pt idx="2573">
                  <c:v>8/8/1927</c:v>
                </c:pt>
                <c:pt idx="2574">
                  <c:v>8/9/1927</c:v>
                </c:pt>
                <c:pt idx="2575">
                  <c:v>8/10/1927</c:v>
                </c:pt>
                <c:pt idx="2576">
                  <c:v>8/11/1927</c:v>
                </c:pt>
                <c:pt idx="2577">
                  <c:v>8/12/1927</c:v>
                </c:pt>
                <c:pt idx="2578">
                  <c:v>8/13/1927</c:v>
                </c:pt>
                <c:pt idx="2579">
                  <c:v>8/15/1927</c:v>
                </c:pt>
                <c:pt idx="2580">
                  <c:v>8/16/1927</c:v>
                </c:pt>
                <c:pt idx="2581">
                  <c:v>8/17/1927</c:v>
                </c:pt>
                <c:pt idx="2582">
                  <c:v>8/18/1927</c:v>
                </c:pt>
                <c:pt idx="2583">
                  <c:v>8/19/1927</c:v>
                </c:pt>
                <c:pt idx="2584">
                  <c:v>8/20/1927</c:v>
                </c:pt>
                <c:pt idx="2585">
                  <c:v>8/22/1927</c:v>
                </c:pt>
                <c:pt idx="2586">
                  <c:v>8/23/1927</c:v>
                </c:pt>
                <c:pt idx="2587">
                  <c:v>8/24/1927</c:v>
                </c:pt>
                <c:pt idx="2588">
                  <c:v>8/25/1927</c:v>
                </c:pt>
                <c:pt idx="2589">
                  <c:v>8/26/1927</c:v>
                </c:pt>
                <c:pt idx="2590">
                  <c:v>8/27/1927</c:v>
                </c:pt>
                <c:pt idx="2591">
                  <c:v>8/29/1927</c:v>
                </c:pt>
                <c:pt idx="2592">
                  <c:v>8/30/1927</c:v>
                </c:pt>
                <c:pt idx="2593">
                  <c:v>8/31/1927</c:v>
                </c:pt>
                <c:pt idx="2594">
                  <c:v>9/1/1927</c:v>
                </c:pt>
                <c:pt idx="2595">
                  <c:v>9/2/1927</c:v>
                </c:pt>
                <c:pt idx="2596">
                  <c:v>9/3/1927</c:v>
                </c:pt>
                <c:pt idx="2597">
                  <c:v>9/6/1927</c:v>
                </c:pt>
                <c:pt idx="2598">
                  <c:v>9/7/1927</c:v>
                </c:pt>
                <c:pt idx="2599">
                  <c:v>9/8/1927</c:v>
                </c:pt>
                <c:pt idx="2600">
                  <c:v>9/9/1927</c:v>
                </c:pt>
                <c:pt idx="2601">
                  <c:v>9/10/1927</c:v>
                </c:pt>
                <c:pt idx="2602">
                  <c:v>9/12/1927</c:v>
                </c:pt>
                <c:pt idx="2603">
                  <c:v>9/13/1927</c:v>
                </c:pt>
                <c:pt idx="2604">
                  <c:v>9/14/1927</c:v>
                </c:pt>
                <c:pt idx="2605">
                  <c:v>9/15/1927</c:v>
                </c:pt>
                <c:pt idx="2606">
                  <c:v>9/16/1927</c:v>
                </c:pt>
                <c:pt idx="2607">
                  <c:v>9/17/1927</c:v>
                </c:pt>
                <c:pt idx="2608">
                  <c:v>9/19/1927</c:v>
                </c:pt>
                <c:pt idx="2609">
                  <c:v>9/20/1927</c:v>
                </c:pt>
                <c:pt idx="2610">
                  <c:v>9/21/1927</c:v>
                </c:pt>
                <c:pt idx="2611">
                  <c:v>9/22/1927</c:v>
                </c:pt>
                <c:pt idx="2612">
                  <c:v>9/23/1927</c:v>
                </c:pt>
                <c:pt idx="2613">
                  <c:v>9/24/1927</c:v>
                </c:pt>
                <c:pt idx="2614">
                  <c:v>9/26/1927</c:v>
                </c:pt>
                <c:pt idx="2615">
                  <c:v>9/27/1927</c:v>
                </c:pt>
                <c:pt idx="2616">
                  <c:v>9/28/1927</c:v>
                </c:pt>
                <c:pt idx="2617">
                  <c:v>9/29/1927</c:v>
                </c:pt>
                <c:pt idx="2618">
                  <c:v>9/30/1927</c:v>
                </c:pt>
                <c:pt idx="2619">
                  <c:v>10/1/1927</c:v>
                </c:pt>
                <c:pt idx="2620">
                  <c:v>10/3/1927</c:v>
                </c:pt>
                <c:pt idx="2621">
                  <c:v>10/4/1927</c:v>
                </c:pt>
                <c:pt idx="2622">
                  <c:v>10/5/1927</c:v>
                </c:pt>
                <c:pt idx="2623">
                  <c:v>10/6/1927</c:v>
                </c:pt>
                <c:pt idx="2624">
                  <c:v>10/7/1927</c:v>
                </c:pt>
                <c:pt idx="2625">
                  <c:v>10/8/1927</c:v>
                </c:pt>
                <c:pt idx="2626">
                  <c:v>10/10/1927</c:v>
                </c:pt>
                <c:pt idx="2627">
                  <c:v>10/11/1927</c:v>
                </c:pt>
                <c:pt idx="2628">
                  <c:v>10/13/1927</c:v>
                </c:pt>
                <c:pt idx="2629">
                  <c:v>10/14/1927</c:v>
                </c:pt>
                <c:pt idx="2630">
                  <c:v>10/15/1927</c:v>
                </c:pt>
                <c:pt idx="2631">
                  <c:v>10/17/1927</c:v>
                </c:pt>
                <c:pt idx="2632">
                  <c:v>10/18/1927</c:v>
                </c:pt>
                <c:pt idx="2633">
                  <c:v>10/19/1927</c:v>
                </c:pt>
                <c:pt idx="2634">
                  <c:v>10/20/1927</c:v>
                </c:pt>
                <c:pt idx="2635">
                  <c:v>10/21/1927</c:v>
                </c:pt>
                <c:pt idx="2636">
                  <c:v>10/22/1927</c:v>
                </c:pt>
                <c:pt idx="2637">
                  <c:v>10/24/1927</c:v>
                </c:pt>
                <c:pt idx="2638">
                  <c:v>10/25/1927</c:v>
                </c:pt>
                <c:pt idx="2639">
                  <c:v>10/26/1927</c:v>
                </c:pt>
                <c:pt idx="2640">
                  <c:v>10/27/1927</c:v>
                </c:pt>
                <c:pt idx="2641">
                  <c:v>10/28/1927</c:v>
                </c:pt>
                <c:pt idx="2642">
                  <c:v>10/29/1927</c:v>
                </c:pt>
                <c:pt idx="2643">
                  <c:v>10/31/1927</c:v>
                </c:pt>
                <c:pt idx="2644">
                  <c:v>11/1/1927</c:v>
                </c:pt>
                <c:pt idx="2645">
                  <c:v>11/2/1927</c:v>
                </c:pt>
                <c:pt idx="2646">
                  <c:v>11/3/1927</c:v>
                </c:pt>
                <c:pt idx="2647">
                  <c:v>11/4/1927</c:v>
                </c:pt>
                <c:pt idx="2648">
                  <c:v>11/5/1927</c:v>
                </c:pt>
                <c:pt idx="2649">
                  <c:v>11/7/1927</c:v>
                </c:pt>
                <c:pt idx="2650">
                  <c:v>11/9/1927</c:v>
                </c:pt>
                <c:pt idx="2651">
                  <c:v>11/10/1927</c:v>
                </c:pt>
                <c:pt idx="2652">
                  <c:v>11/11/1927</c:v>
                </c:pt>
                <c:pt idx="2653">
                  <c:v>11/12/1927</c:v>
                </c:pt>
                <c:pt idx="2654">
                  <c:v>11/14/1927</c:v>
                </c:pt>
                <c:pt idx="2655">
                  <c:v>11/15/1927</c:v>
                </c:pt>
                <c:pt idx="2656">
                  <c:v>11/16/1927</c:v>
                </c:pt>
                <c:pt idx="2657">
                  <c:v>11/17/1927</c:v>
                </c:pt>
                <c:pt idx="2658">
                  <c:v>11/18/1927</c:v>
                </c:pt>
                <c:pt idx="2659">
                  <c:v>11/19/1927</c:v>
                </c:pt>
                <c:pt idx="2660">
                  <c:v>11/21/1927</c:v>
                </c:pt>
                <c:pt idx="2661">
                  <c:v>11/22/1927</c:v>
                </c:pt>
                <c:pt idx="2662">
                  <c:v>11/23/1927</c:v>
                </c:pt>
                <c:pt idx="2663">
                  <c:v>11/25/1927</c:v>
                </c:pt>
                <c:pt idx="2664">
                  <c:v>11/26/1927</c:v>
                </c:pt>
                <c:pt idx="2665">
                  <c:v>11/28/1927</c:v>
                </c:pt>
                <c:pt idx="2666">
                  <c:v>11/29/1927</c:v>
                </c:pt>
                <c:pt idx="2667">
                  <c:v>11/30/1927</c:v>
                </c:pt>
                <c:pt idx="2668">
                  <c:v>12/1/1927</c:v>
                </c:pt>
                <c:pt idx="2669">
                  <c:v>12/2/1927</c:v>
                </c:pt>
                <c:pt idx="2670">
                  <c:v>12/3/1927</c:v>
                </c:pt>
                <c:pt idx="2671">
                  <c:v>12/5/1927</c:v>
                </c:pt>
                <c:pt idx="2672">
                  <c:v>12/6/1927</c:v>
                </c:pt>
                <c:pt idx="2673">
                  <c:v>12/7/1927</c:v>
                </c:pt>
                <c:pt idx="2674">
                  <c:v>12/8/1927</c:v>
                </c:pt>
                <c:pt idx="2675">
                  <c:v>12/9/1927</c:v>
                </c:pt>
                <c:pt idx="2676">
                  <c:v>12/10/1927</c:v>
                </c:pt>
                <c:pt idx="2677">
                  <c:v>12/12/1927</c:v>
                </c:pt>
                <c:pt idx="2678">
                  <c:v>12/13/1927</c:v>
                </c:pt>
                <c:pt idx="2679">
                  <c:v>12/14/1927</c:v>
                </c:pt>
                <c:pt idx="2680">
                  <c:v>12/15/1927</c:v>
                </c:pt>
                <c:pt idx="2681">
                  <c:v>12/16/1927</c:v>
                </c:pt>
                <c:pt idx="2682">
                  <c:v>12/17/1927</c:v>
                </c:pt>
                <c:pt idx="2683">
                  <c:v>12/19/1927</c:v>
                </c:pt>
                <c:pt idx="2684">
                  <c:v>12/20/1927</c:v>
                </c:pt>
                <c:pt idx="2685">
                  <c:v>12/21/1927</c:v>
                </c:pt>
                <c:pt idx="2686">
                  <c:v>12/22/1927</c:v>
                </c:pt>
                <c:pt idx="2687">
                  <c:v>12/23/1927</c:v>
                </c:pt>
                <c:pt idx="2688">
                  <c:v>12/24/1927</c:v>
                </c:pt>
                <c:pt idx="2689">
                  <c:v>12/27/1927</c:v>
                </c:pt>
                <c:pt idx="2690">
                  <c:v>12/28/1927</c:v>
                </c:pt>
                <c:pt idx="2691">
                  <c:v>12/29/1927</c:v>
                </c:pt>
                <c:pt idx="2692">
                  <c:v>12/30/1927</c:v>
                </c:pt>
                <c:pt idx="2693">
                  <c:v>12/31/1927</c:v>
                </c:pt>
                <c:pt idx="2694">
                  <c:v>1/3/1928</c:v>
                </c:pt>
                <c:pt idx="2695">
                  <c:v>1/4/1928</c:v>
                </c:pt>
                <c:pt idx="2696">
                  <c:v>1/5/1928</c:v>
                </c:pt>
                <c:pt idx="2697">
                  <c:v>1/6/1928</c:v>
                </c:pt>
                <c:pt idx="2698">
                  <c:v>1/7/1928</c:v>
                </c:pt>
                <c:pt idx="2699">
                  <c:v>1/9/1928</c:v>
                </c:pt>
                <c:pt idx="2700">
                  <c:v>1/10/1928</c:v>
                </c:pt>
                <c:pt idx="2701">
                  <c:v>1/11/1928</c:v>
                </c:pt>
                <c:pt idx="2702">
                  <c:v>1/12/1928</c:v>
                </c:pt>
                <c:pt idx="2703">
                  <c:v>1/13/1928</c:v>
                </c:pt>
                <c:pt idx="2704">
                  <c:v>1/14/1928</c:v>
                </c:pt>
                <c:pt idx="2705">
                  <c:v>1/16/1928</c:v>
                </c:pt>
                <c:pt idx="2706">
                  <c:v>1/17/1928</c:v>
                </c:pt>
                <c:pt idx="2707">
                  <c:v>1/18/1928</c:v>
                </c:pt>
                <c:pt idx="2708">
                  <c:v>1/19/1928</c:v>
                </c:pt>
                <c:pt idx="2709">
                  <c:v>1/20/1928</c:v>
                </c:pt>
                <c:pt idx="2710">
                  <c:v>1/21/1928</c:v>
                </c:pt>
                <c:pt idx="2711">
                  <c:v>1/23/1928</c:v>
                </c:pt>
                <c:pt idx="2712">
                  <c:v>1/24/1928</c:v>
                </c:pt>
                <c:pt idx="2713">
                  <c:v>1/25/1928</c:v>
                </c:pt>
                <c:pt idx="2714">
                  <c:v>1/26/1928</c:v>
                </c:pt>
                <c:pt idx="2715">
                  <c:v>1/27/1928</c:v>
                </c:pt>
                <c:pt idx="2716">
                  <c:v>1/28/1928</c:v>
                </c:pt>
                <c:pt idx="2717">
                  <c:v>1/30/1928</c:v>
                </c:pt>
                <c:pt idx="2718">
                  <c:v>1/31/1928</c:v>
                </c:pt>
                <c:pt idx="2719">
                  <c:v>2/1/1928</c:v>
                </c:pt>
                <c:pt idx="2720">
                  <c:v>2/2/1928</c:v>
                </c:pt>
                <c:pt idx="2721">
                  <c:v>2/3/1928</c:v>
                </c:pt>
                <c:pt idx="2722">
                  <c:v>2/4/1928</c:v>
                </c:pt>
                <c:pt idx="2723">
                  <c:v>2/6/1928</c:v>
                </c:pt>
                <c:pt idx="2724">
                  <c:v>2/7/1928</c:v>
                </c:pt>
                <c:pt idx="2725">
                  <c:v>2/8/1928</c:v>
                </c:pt>
                <c:pt idx="2726">
                  <c:v>2/9/1928</c:v>
                </c:pt>
                <c:pt idx="2727">
                  <c:v>2/10/1928</c:v>
                </c:pt>
                <c:pt idx="2728">
                  <c:v>2/11/1928</c:v>
                </c:pt>
                <c:pt idx="2729">
                  <c:v>2/14/1928</c:v>
                </c:pt>
                <c:pt idx="2730">
                  <c:v>2/15/1928</c:v>
                </c:pt>
                <c:pt idx="2731">
                  <c:v>2/16/1928</c:v>
                </c:pt>
                <c:pt idx="2732">
                  <c:v>2/17/1928</c:v>
                </c:pt>
                <c:pt idx="2733">
                  <c:v>2/18/1928</c:v>
                </c:pt>
                <c:pt idx="2734">
                  <c:v>2/20/1928</c:v>
                </c:pt>
                <c:pt idx="2735">
                  <c:v>2/21/1928</c:v>
                </c:pt>
                <c:pt idx="2736">
                  <c:v>2/23/1928</c:v>
                </c:pt>
                <c:pt idx="2737">
                  <c:v>2/24/1928</c:v>
                </c:pt>
                <c:pt idx="2738">
                  <c:v>2/25/1928</c:v>
                </c:pt>
                <c:pt idx="2739">
                  <c:v>2/27/1928</c:v>
                </c:pt>
                <c:pt idx="2740">
                  <c:v>2/28/1928</c:v>
                </c:pt>
                <c:pt idx="2741">
                  <c:v>2/29/1928</c:v>
                </c:pt>
                <c:pt idx="2742">
                  <c:v>3/1/1928</c:v>
                </c:pt>
                <c:pt idx="2743">
                  <c:v>3/2/1928</c:v>
                </c:pt>
                <c:pt idx="2744">
                  <c:v>3/3/1928</c:v>
                </c:pt>
                <c:pt idx="2745">
                  <c:v>3/5/1928</c:v>
                </c:pt>
                <c:pt idx="2746">
                  <c:v>3/6/1928</c:v>
                </c:pt>
                <c:pt idx="2747">
                  <c:v>3/7/1928</c:v>
                </c:pt>
                <c:pt idx="2748">
                  <c:v>3/8/1928</c:v>
                </c:pt>
                <c:pt idx="2749">
                  <c:v>3/9/1928</c:v>
                </c:pt>
                <c:pt idx="2750">
                  <c:v>3/10/1928</c:v>
                </c:pt>
                <c:pt idx="2751">
                  <c:v>3/12/1928</c:v>
                </c:pt>
                <c:pt idx="2752">
                  <c:v>3/13/1928</c:v>
                </c:pt>
                <c:pt idx="2753">
                  <c:v>3/14/1928</c:v>
                </c:pt>
                <c:pt idx="2754">
                  <c:v>3/15/1928</c:v>
                </c:pt>
                <c:pt idx="2755">
                  <c:v>3/16/1928</c:v>
                </c:pt>
                <c:pt idx="2756">
                  <c:v>3/17/1928</c:v>
                </c:pt>
                <c:pt idx="2757">
                  <c:v>3/19/1928</c:v>
                </c:pt>
                <c:pt idx="2758">
                  <c:v>3/20/1928</c:v>
                </c:pt>
                <c:pt idx="2759">
                  <c:v>3/21/1928</c:v>
                </c:pt>
                <c:pt idx="2760">
                  <c:v>3/22/1928</c:v>
                </c:pt>
                <c:pt idx="2761">
                  <c:v>3/23/1928</c:v>
                </c:pt>
                <c:pt idx="2762">
                  <c:v>3/24/1928</c:v>
                </c:pt>
                <c:pt idx="2763">
                  <c:v>3/26/1928</c:v>
                </c:pt>
                <c:pt idx="2764">
                  <c:v>3/27/1928</c:v>
                </c:pt>
                <c:pt idx="2765">
                  <c:v>3/28/1928</c:v>
                </c:pt>
                <c:pt idx="2766">
                  <c:v>3/29/1928</c:v>
                </c:pt>
                <c:pt idx="2767">
                  <c:v>3/30/1928</c:v>
                </c:pt>
                <c:pt idx="2768">
                  <c:v>3/31/1928</c:v>
                </c:pt>
                <c:pt idx="2769">
                  <c:v>4/2/1928</c:v>
                </c:pt>
                <c:pt idx="2770">
                  <c:v>4/3/1928</c:v>
                </c:pt>
                <c:pt idx="2771">
                  <c:v>4/4/1928</c:v>
                </c:pt>
                <c:pt idx="2772">
                  <c:v>4/5/1928</c:v>
                </c:pt>
                <c:pt idx="2773">
                  <c:v>4/9/1928</c:v>
                </c:pt>
                <c:pt idx="2774">
                  <c:v>4/10/1928</c:v>
                </c:pt>
                <c:pt idx="2775">
                  <c:v>4/11/1928</c:v>
                </c:pt>
                <c:pt idx="2776">
                  <c:v>4/12/1928</c:v>
                </c:pt>
                <c:pt idx="2777">
                  <c:v>4/13/1928</c:v>
                </c:pt>
                <c:pt idx="2778">
                  <c:v>4/14/1928</c:v>
                </c:pt>
                <c:pt idx="2779">
                  <c:v>4/16/1928</c:v>
                </c:pt>
                <c:pt idx="2780">
                  <c:v>4/17/1928</c:v>
                </c:pt>
                <c:pt idx="2781">
                  <c:v>4/18/1928</c:v>
                </c:pt>
                <c:pt idx="2782">
                  <c:v>4/19/1928</c:v>
                </c:pt>
                <c:pt idx="2783">
                  <c:v>4/20/1928</c:v>
                </c:pt>
                <c:pt idx="2784">
                  <c:v>4/23/1928</c:v>
                </c:pt>
                <c:pt idx="2785">
                  <c:v>4/24/1928</c:v>
                </c:pt>
                <c:pt idx="2786">
                  <c:v>4/25/1928</c:v>
                </c:pt>
                <c:pt idx="2787">
                  <c:v>4/26/1928</c:v>
                </c:pt>
                <c:pt idx="2788">
                  <c:v>4/27/1928</c:v>
                </c:pt>
                <c:pt idx="2789">
                  <c:v>4/28/1928</c:v>
                </c:pt>
                <c:pt idx="2790">
                  <c:v>4/30/1928</c:v>
                </c:pt>
                <c:pt idx="2791">
                  <c:v>5/1/1928</c:v>
                </c:pt>
                <c:pt idx="2792">
                  <c:v>5/2/1928</c:v>
                </c:pt>
                <c:pt idx="2793">
                  <c:v>5/3/1928</c:v>
                </c:pt>
                <c:pt idx="2794">
                  <c:v>5/4/1928</c:v>
                </c:pt>
                <c:pt idx="2795">
                  <c:v>5/7/1928</c:v>
                </c:pt>
                <c:pt idx="2796">
                  <c:v>5/8/1928</c:v>
                </c:pt>
                <c:pt idx="2797">
                  <c:v>5/9/1928</c:v>
                </c:pt>
                <c:pt idx="2798">
                  <c:v>5/10/1928</c:v>
                </c:pt>
                <c:pt idx="2799">
                  <c:v>5/11/1928</c:v>
                </c:pt>
                <c:pt idx="2800">
                  <c:v>5/14/1928</c:v>
                </c:pt>
                <c:pt idx="2801">
                  <c:v>5/15/1928</c:v>
                </c:pt>
                <c:pt idx="2802">
                  <c:v>5/16/1928</c:v>
                </c:pt>
                <c:pt idx="2803">
                  <c:v>5/17/1928</c:v>
                </c:pt>
                <c:pt idx="2804">
                  <c:v>5/18/1928</c:v>
                </c:pt>
                <c:pt idx="2805">
                  <c:v>5/21/1928</c:v>
                </c:pt>
                <c:pt idx="2806">
                  <c:v>5/22/1928</c:v>
                </c:pt>
                <c:pt idx="2807">
                  <c:v>5/23/1928</c:v>
                </c:pt>
                <c:pt idx="2808">
                  <c:v>5/24/1928</c:v>
                </c:pt>
                <c:pt idx="2809">
                  <c:v>5/25/1928</c:v>
                </c:pt>
                <c:pt idx="2810">
                  <c:v>5/28/1928</c:v>
                </c:pt>
                <c:pt idx="2811">
                  <c:v>5/29/1928</c:v>
                </c:pt>
                <c:pt idx="2812">
                  <c:v>5/31/1928</c:v>
                </c:pt>
                <c:pt idx="2813">
                  <c:v>6/1/1928</c:v>
                </c:pt>
                <c:pt idx="2814">
                  <c:v>6/2/1928</c:v>
                </c:pt>
                <c:pt idx="2815">
                  <c:v>6/4/1928</c:v>
                </c:pt>
                <c:pt idx="2816">
                  <c:v>6/5/1928</c:v>
                </c:pt>
                <c:pt idx="2817">
                  <c:v>6/6/1928</c:v>
                </c:pt>
                <c:pt idx="2818">
                  <c:v>6/7/1928</c:v>
                </c:pt>
                <c:pt idx="2819">
                  <c:v>6/8/1928</c:v>
                </c:pt>
                <c:pt idx="2820">
                  <c:v>6/9/1928</c:v>
                </c:pt>
                <c:pt idx="2821">
                  <c:v>6/11/1928</c:v>
                </c:pt>
                <c:pt idx="2822">
                  <c:v>6/12/1928</c:v>
                </c:pt>
                <c:pt idx="2823">
                  <c:v>6/13/1928</c:v>
                </c:pt>
                <c:pt idx="2824">
                  <c:v>6/14/1928</c:v>
                </c:pt>
                <c:pt idx="2825">
                  <c:v>6/15/1928</c:v>
                </c:pt>
                <c:pt idx="2826">
                  <c:v>6/16/1928</c:v>
                </c:pt>
                <c:pt idx="2827">
                  <c:v>6/18/1928</c:v>
                </c:pt>
                <c:pt idx="2828">
                  <c:v>6/19/1928</c:v>
                </c:pt>
                <c:pt idx="2829">
                  <c:v>6/20/1928</c:v>
                </c:pt>
                <c:pt idx="2830">
                  <c:v>6/21/1928</c:v>
                </c:pt>
                <c:pt idx="2831">
                  <c:v>6/22/1928</c:v>
                </c:pt>
                <c:pt idx="2832">
                  <c:v>6/23/1928</c:v>
                </c:pt>
                <c:pt idx="2833">
                  <c:v>6/25/1928</c:v>
                </c:pt>
                <c:pt idx="2834">
                  <c:v>6/26/1928</c:v>
                </c:pt>
                <c:pt idx="2835">
                  <c:v>6/27/1928</c:v>
                </c:pt>
                <c:pt idx="2836">
                  <c:v>6/28/1928</c:v>
                </c:pt>
                <c:pt idx="2837">
                  <c:v>6/29/1928</c:v>
                </c:pt>
                <c:pt idx="2838">
                  <c:v>6/30/1928</c:v>
                </c:pt>
                <c:pt idx="2839">
                  <c:v>7/2/1928</c:v>
                </c:pt>
                <c:pt idx="2840">
                  <c:v>7/3/1928</c:v>
                </c:pt>
                <c:pt idx="2841">
                  <c:v>7/5/1928</c:v>
                </c:pt>
                <c:pt idx="2842">
                  <c:v>7/6/1928</c:v>
                </c:pt>
                <c:pt idx="2843">
                  <c:v>7/7/1928</c:v>
                </c:pt>
                <c:pt idx="2844">
                  <c:v>7/9/1928</c:v>
                </c:pt>
                <c:pt idx="2845">
                  <c:v>7/10/1928</c:v>
                </c:pt>
                <c:pt idx="2846">
                  <c:v>7/11/1928</c:v>
                </c:pt>
                <c:pt idx="2847">
                  <c:v>7/12/1928</c:v>
                </c:pt>
                <c:pt idx="2848">
                  <c:v>7/13/1928</c:v>
                </c:pt>
                <c:pt idx="2849">
                  <c:v>7/14/1928</c:v>
                </c:pt>
                <c:pt idx="2850">
                  <c:v>7/16/1928</c:v>
                </c:pt>
                <c:pt idx="2851">
                  <c:v>7/17/1928</c:v>
                </c:pt>
                <c:pt idx="2852">
                  <c:v>7/18/1928</c:v>
                </c:pt>
                <c:pt idx="2853">
                  <c:v>7/19/1928</c:v>
                </c:pt>
                <c:pt idx="2854">
                  <c:v>7/20/1928</c:v>
                </c:pt>
                <c:pt idx="2855">
                  <c:v>7/21/1928</c:v>
                </c:pt>
                <c:pt idx="2856">
                  <c:v>7/23/1928</c:v>
                </c:pt>
                <c:pt idx="2857">
                  <c:v>7/24/1928</c:v>
                </c:pt>
                <c:pt idx="2858">
                  <c:v>7/25/1928</c:v>
                </c:pt>
                <c:pt idx="2859">
                  <c:v>7/26/1928</c:v>
                </c:pt>
                <c:pt idx="2860">
                  <c:v>7/27/1928</c:v>
                </c:pt>
                <c:pt idx="2861">
                  <c:v>7/28/1928</c:v>
                </c:pt>
                <c:pt idx="2862">
                  <c:v>7/30/1928</c:v>
                </c:pt>
                <c:pt idx="2863">
                  <c:v>7/31/1928</c:v>
                </c:pt>
                <c:pt idx="2864">
                  <c:v>8/1/1928</c:v>
                </c:pt>
                <c:pt idx="2865">
                  <c:v>8/2/1928</c:v>
                </c:pt>
                <c:pt idx="2866">
                  <c:v>8/3/1928</c:v>
                </c:pt>
                <c:pt idx="2867">
                  <c:v>8/4/1928</c:v>
                </c:pt>
                <c:pt idx="2868">
                  <c:v>8/6/1928</c:v>
                </c:pt>
                <c:pt idx="2869">
                  <c:v>8/7/1928</c:v>
                </c:pt>
                <c:pt idx="2870">
                  <c:v>8/8/1928</c:v>
                </c:pt>
                <c:pt idx="2871">
                  <c:v>8/9/1928</c:v>
                </c:pt>
                <c:pt idx="2872">
                  <c:v>8/10/1928</c:v>
                </c:pt>
                <c:pt idx="2873">
                  <c:v>8/11/1928</c:v>
                </c:pt>
                <c:pt idx="2874">
                  <c:v>8/13/1928</c:v>
                </c:pt>
                <c:pt idx="2875">
                  <c:v>8/14/1928</c:v>
                </c:pt>
                <c:pt idx="2876">
                  <c:v>8/15/1928</c:v>
                </c:pt>
                <c:pt idx="2877">
                  <c:v>8/16/1928</c:v>
                </c:pt>
                <c:pt idx="2878">
                  <c:v>8/17/1928</c:v>
                </c:pt>
                <c:pt idx="2879">
                  <c:v>8/18/1928</c:v>
                </c:pt>
                <c:pt idx="2880">
                  <c:v>8/20/1928</c:v>
                </c:pt>
                <c:pt idx="2881">
                  <c:v>8/21/1928</c:v>
                </c:pt>
                <c:pt idx="2882">
                  <c:v>8/22/1928</c:v>
                </c:pt>
                <c:pt idx="2883">
                  <c:v>8/23/1928</c:v>
                </c:pt>
                <c:pt idx="2884">
                  <c:v>8/24/1928</c:v>
                </c:pt>
                <c:pt idx="2885">
                  <c:v>8/25/1928</c:v>
                </c:pt>
                <c:pt idx="2886">
                  <c:v>8/27/1928</c:v>
                </c:pt>
                <c:pt idx="2887">
                  <c:v>8/28/1928</c:v>
                </c:pt>
                <c:pt idx="2888">
                  <c:v>8/29/1928</c:v>
                </c:pt>
                <c:pt idx="2889">
                  <c:v>8/30/1928</c:v>
                </c:pt>
                <c:pt idx="2890">
                  <c:v>8/31/1928</c:v>
                </c:pt>
                <c:pt idx="2891">
                  <c:v>9/1/1928</c:v>
                </c:pt>
                <c:pt idx="2892">
                  <c:v>9/4/1928</c:v>
                </c:pt>
                <c:pt idx="2893">
                  <c:v>9/5/1928</c:v>
                </c:pt>
                <c:pt idx="2894">
                  <c:v>9/6/1928</c:v>
                </c:pt>
                <c:pt idx="2895">
                  <c:v>9/7/1928</c:v>
                </c:pt>
                <c:pt idx="2896">
                  <c:v>9/8/1928</c:v>
                </c:pt>
                <c:pt idx="2897">
                  <c:v>9/10/1928</c:v>
                </c:pt>
                <c:pt idx="2898">
                  <c:v>9/11/1928</c:v>
                </c:pt>
                <c:pt idx="2899">
                  <c:v>9/12/1928</c:v>
                </c:pt>
                <c:pt idx="2900">
                  <c:v>9/13/1928</c:v>
                </c:pt>
                <c:pt idx="2901">
                  <c:v>9/14/1928</c:v>
                </c:pt>
                <c:pt idx="2902">
                  <c:v>9/15/1928</c:v>
                </c:pt>
                <c:pt idx="2903">
                  <c:v>9/17/1928</c:v>
                </c:pt>
                <c:pt idx="2904">
                  <c:v>9/18/1928</c:v>
                </c:pt>
                <c:pt idx="2905">
                  <c:v>9/19/1928</c:v>
                </c:pt>
                <c:pt idx="2906">
                  <c:v>9/20/1928</c:v>
                </c:pt>
                <c:pt idx="2907">
                  <c:v>9/21/1928</c:v>
                </c:pt>
                <c:pt idx="2908">
                  <c:v>9/22/1928</c:v>
                </c:pt>
                <c:pt idx="2909">
                  <c:v>9/24/1928</c:v>
                </c:pt>
                <c:pt idx="2910">
                  <c:v>9/25/1928</c:v>
                </c:pt>
                <c:pt idx="2911">
                  <c:v>9/26/1928</c:v>
                </c:pt>
                <c:pt idx="2912">
                  <c:v>9/27/1928</c:v>
                </c:pt>
                <c:pt idx="2913">
                  <c:v>9/28/1928</c:v>
                </c:pt>
                <c:pt idx="2914">
                  <c:v>9/29/1928</c:v>
                </c:pt>
                <c:pt idx="2915">
                  <c:v>10/1/1928</c:v>
                </c:pt>
                <c:pt idx="2916">
                  <c:v>10/2/1928</c:v>
                </c:pt>
                <c:pt idx="2917">
                  <c:v>10/3/1928</c:v>
                </c:pt>
                <c:pt idx="2918">
                  <c:v>10/4/1928</c:v>
                </c:pt>
                <c:pt idx="2919">
                  <c:v>10/5/1928</c:v>
                </c:pt>
                <c:pt idx="2920">
                  <c:v>10/6/1928</c:v>
                </c:pt>
                <c:pt idx="2921">
                  <c:v>10/8/1928</c:v>
                </c:pt>
                <c:pt idx="2922">
                  <c:v>10/9/1928</c:v>
                </c:pt>
                <c:pt idx="2923">
                  <c:v>10/10/1928</c:v>
                </c:pt>
                <c:pt idx="2924">
                  <c:v>10/11/1928</c:v>
                </c:pt>
                <c:pt idx="2925">
                  <c:v>10/13/1928</c:v>
                </c:pt>
                <c:pt idx="2926">
                  <c:v>10/15/1928</c:v>
                </c:pt>
                <c:pt idx="2927">
                  <c:v>10/16/1928</c:v>
                </c:pt>
                <c:pt idx="2928">
                  <c:v>10/17/1928</c:v>
                </c:pt>
                <c:pt idx="2929">
                  <c:v>10/18/1928</c:v>
                </c:pt>
                <c:pt idx="2930">
                  <c:v>10/19/1928</c:v>
                </c:pt>
                <c:pt idx="2931">
                  <c:v>10/20/1928</c:v>
                </c:pt>
                <c:pt idx="2932">
                  <c:v>10/22/1928</c:v>
                </c:pt>
                <c:pt idx="2933">
                  <c:v>10/23/1928</c:v>
                </c:pt>
                <c:pt idx="2934">
                  <c:v>10/24/1928</c:v>
                </c:pt>
                <c:pt idx="2935">
                  <c:v>10/25/1928</c:v>
                </c:pt>
                <c:pt idx="2936">
                  <c:v>10/26/1928</c:v>
                </c:pt>
                <c:pt idx="2937">
                  <c:v>10/27/1928</c:v>
                </c:pt>
                <c:pt idx="2938">
                  <c:v>10/29/1928</c:v>
                </c:pt>
                <c:pt idx="2939">
                  <c:v>10/30/1928</c:v>
                </c:pt>
                <c:pt idx="2940">
                  <c:v>10/31/1928</c:v>
                </c:pt>
                <c:pt idx="2941">
                  <c:v>11/1/1928</c:v>
                </c:pt>
                <c:pt idx="2942">
                  <c:v>11/2/1928</c:v>
                </c:pt>
                <c:pt idx="2943">
                  <c:v>11/3/1928</c:v>
                </c:pt>
                <c:pt idx="2944">
                  <c:v>11/5/1928</c:v>
                </c:pt>
                <c:pt idx="2945">
                  <c:v>11/7/1928</c:v>
                </c:pt>
                <c:pt idx="2946">
                  <c:v>11/8/1928</c:v>
                </c:pt>
                <c:pt idx="2947">
                  <c:v>11/9/1928</c:v>
                </c:pt>
                <c:pt idx="2948">
                  <c:v>11/10/1928</c:v>
                </c:pt>
                <c:pt idx="2949">
                  <c:v>11/12/1928</c:v>
                </c:pt>
                <c:pt idx="2950">
                  <c:v>11/13/1928</c:v>
                </c:pt>
                <c:pt idx="2951">
                  <c:v>11/14/1928</c:v>
                </c:pt>
                <c:pt idx="2952">
                  <c:v>11/15/1928</c:v>
                </c:pt>
                <c:pt idx="2953">
                  <c:v>11/16/1928</c:v>
                </c:pt>
                <c:pt idx="2954">
                  <c:v>11/17/1928</c:v>
                </c:pt>
                <c:pt idx="2955">
                  <c:v>11/19/1928</c:v>
                </c:pt>
                <c:pt idx="2956">
                  <c:v>11/20/1928</c:v>
                </c:pt>
                <c:pt idx="2957">
                  <c:v>11/21/1928</c:v>
                </c:pt>
                <c:pt idx="2958">
                  <c:v>11/22/1928</c:v>
                </c:pt>
                <c:pt idx="2959">
                  <c:v>11/23/1928</c:v>
                </c:pt>
                <c:pt idx="2960">
                  <c:v>11/26/1928</c:v>
                </c:pt>
                <c:pt idx="2961">
                  <c:v>11/27/1928</c:v>
                </c:pt>
                <c:pt idx="2962">
                  <c:v>11/28/1928</c:v>
                </c:pt>
                <c:pt idx="2963">
                  <c:v>11/30/1928</c:v>
                </c:pt>
                <c:pt idx="2964">
                  <c:v>12/1/1928</c:v>
                </c:pt>
                <c:pt idx="2965">
                  <c:v>12/3/1928</c:v>
                </c:pt>
                <c:pt idx="2966">
                  <c:v>12/4/1928</c:v>
                </c:pt>
                <c:pt idx="2967">
                  <c:v>12/5/1928</c:v>
                </c:pt>
                <c:pt idx="2968">
                  <c:v>12/6/1928</c:v>
                </c:pt>
                <c:pt idx="2969">
                  <c:v>12/7/1928</c:v>
                </c:pt>
                <c:pt idx="2970">
                  <c:v>12/8/1928</c:v>
                </c:pt>
                <c:pt idx="2971">
                  <c:v>12/10/1928</c:v>
                </c:pt>
                <c:pt idx="2972">
                  <c:v>12/11/1928</c:v>
                </c:pt>
                <c:pt idx="2973">
                  <c:v>12/12/1928</c:v>
                </c:pt>
                <c:pt idx="2974">
                  <c:v>12/13/1928</c:v>
                </c:pt>
                <c:pt idx="2975">
                  <c:v>12/14/1928</c:v>
                </c:pt>
                <c:pt idx="2976">
                  <c:v>12/15/1928</c:v>
                </c:pt>
                <c:pt idx="2977">
                  <c:v>12/17/1928</c:v>
                </c:pt>
                <c:pt idx="2978">
                  <c:v>12/18/1928</c:v>
                </c:pt>
                <c:pt idx="2979">
                  <c:v>12/19/1928</c:v>
                </c:pt>
                <c:pt idx="2980">
                  <c:v>12/20/1928</c:v>
                </c:pt>
                <c:pt idx="2981">
                  <c:v>12/21/1928</c:v>
                </c:pt>
                <c:pt idx="2982">
                  <c:v>12/22/1928</c:v>
                </c:pt>
                <c:pt idx="2983">
                  <c:v>12/24/1928</c:v>
                </c:pt>
                <c:pt idx="2984">
                  <c:v>12/26/1928</c:v>
                </c:pt>
                <c:pt idx="2985">
                  <c:v>12/27/1928</c:v>
                </c:pt>
                <c:pt idx="2986">
                  <c:v>12/28/1928</c:v>
                </c:pt>
                <c:pt idx="2987">
                  <c:v>12/29/1928</c:v>
                </c:pt>
                <c:pt idx="2988">
                  <c:v>12/31/1928</c:v>
                </c:pt>
                <c:pt idx="2989">
                  <c:v>1/2/1929</c:v>
                </c:pt>
                <c:pt idx="2990">
                  <c:v>1/3/1929</c:v>
                </c:pt>
                <c:pt idx="2991">
                  <c:v>1/4/1929</c:v>
                </c:pt>
                <c:pt idx="2992">
                  <c:v>1/5/1929</c:v>
                </c:pt>
                <c:pt idx="2993">
                  <c:v>1/7/1929</c:v>
                </c:pt>
                <c:pt idx="2994">
                  <c:v>1/8/1929</c:v>
                </c:pt>
                <c:pt idx="2995">
                  <c:v>1/9/1929</c:v>
                </c:pt>
                <c:pt idx="2996">
                  <c:v>1/10/1929</c:v>
                </c:pt>
                <c:pt idx="2997">
                  <c:v>1/11/1929</c:v>
                </c:pt>
                <c:pt idx="2998">
                  <c:v>1/12/1929</c:v>
                </c:pt>
                <c:pt idx="2999">
                  <c:v>1/14/1929</c:v>
                </c:pt>
                <c:pt idx="3000">
                  <c:v>1/15/1929</c:v>
                </c:pt>
                <c:pt idx="3001">
                  <c:v>1/16/1929</c:v>
                </c:pt>
                <c:pt idx="3002">
                  <c:v>1/17/1929</c:v>
                </c:pt>
                <c:pt idx="3003">
                  <c:v>1/18/1929</c:v>
                </c:pt>
                <c:pt idx="3004">
                  <c:v>1/19/1929</c:v>
                </c:pt>
                <c:pt idx="3005">
                  <c:v>1/21/1929</c:v>
                </c:pt>
                <c:pt idx="3006">
                  <c:v>1/22/1929</c:v>
                </c:pt>
                <c:pt idx="3007">
                  <c:v>1/23/1929</c:v>
                </c:pt>
                <c:pt idx="3008">
                  <c:v>1/24/1929</c:v>
                </c:pt>
                <c:pt idx="3009">
                  <c:v>1/25/1929</c:v>
                </c:pt>
                <c:pt idx="3010">
                  <c:v>1/26/1929</c:v>
                </c:pt>
                <c:pt idx="3011">
                  <c:v>1/28/1929</c:v>
                </c:pt>
                <c:pt idx="3012">
                  <c:v>1/29/1929</c:v>
                </c:pt>
                <c:pt idx="3013">
                  <c:v>1/30/1929</c:v>
                </c:pt>
                <c:pt idx="3014">
                  <c:v>1/31/1929</c:v>
                </c:pt>
                <c:pt idx="3015">
                  <c:v>2/1/1929</c:v>
                </c:pt>
                <c:pt idx="3016">
                  <c:v>2/2/1929</c:v>
                </c:pt>
                <c:pt idx="3017">
                  <c:v>2/4/1929</c:v>
                </c:pt>
                <c:pt idx="3018">
                  <c:v>2/5/1929</c:v>
                </c:pt>
                <c:pt idx="3019">
                  <c:v>2/6/1929</c:v>
                </c:pt>
                <c:pt idx="3020">
                  <c:v>2/7/1929</c:v>
                </c:pt>
                <c:pt idx="3021">
                  <c:v>2/8/1929</c:v>
                </c:pt>
                <c:pt idx="3022">
                  <c:v>2/11/1929</c:v>
                </c:pt>
                <c:pt idx="3023">
                  <c:v>2/13/1929</c:v>
                </c:pt>
                <c:pt idx="3024">
                  <c:v>2/14/1929</c:v>
                </c:pt>
                <c:pt idx="3025">
                  <c:v>2/15/1929</c:v>
                </c:pt>
                <c:pt idx="3026">
                  <c:v>2/16/1929</c:v>
                </c:pt>
                <c:pt idx="3027">
                  <c:v>2/18/1929</c:v>
                </c:pt>
                <c:pt idx="3028">
                  <c:v>2/19/1929</c:v>
                </c:pt>
                <c:pt idx="3029">
                  <c:v>2/20/1929</c:v>
                </c:pt>
                <c:pt idx="3030">
                  <c:v>2/21/1929</c:v>
                </c:pt>
                <c:pt idx="3031">
                  <c:v>2/25/1929</c:v>
                </c:pt>
                <c:pt idx="3032">
                  <c:v>2/26/1929</c:v>
                </c:pt>
                <c:pt idx="3033">
                  <c:v>2/27/1929</c:v>
                </c:pt>
                <c:pt idx="3034">
                  <c:v>2/28/1929</c:v>
                </c:pt>
                <c:pt idx="3035">
                  <c:v>3/1/1929</c:v>
                </c:pt>
                <c:pt idx="3036">
                  <c:v>3/2/1929</c:v>
                </c:pt>
                <c:pt idx="3037">
                  <c:v>3/4/1929</c:v>
                </c:pt>
                <c:pt idx="3038">
                  <c:v>3/5/1929</c:v>
                </c:pt>
                <c:pt idx="3039">
                  <c:v>3/6/1929</c:v>
                </c:pt>
                <c:pt idx="3040">
                  <c:v>3/7/1929</c:v>
                </c:pt>
                <c:pt idx="3041">
                  <c:v>3/8/1929</c:v>
                </c:pt>
                <c:pt idx="3042">
                  <c:v>3/9/1929</c:v>
                </c:pt>
                <c:pt idx="3043">
                  <c:v>3/11/1929</c:v>
                </c:pt>
                <c:pt idx="3044">
                  <c:v>3/12/1929</c:v>
                </c:pt>
                <c:pt idx="3045">
                  <c:v>3/13/1929</c:v>
                </c:pt>
                <c:pt idx="3046">
                  <c:v>3/14/1929</c:v>
                </c:pt>
                <c:pt idx="3047">
                  <c:v>3/15/1929</c:v>
                </c:pt>
                <c:pt idx="3048">
                  <c:v>3/16/1929</c:v>
                </c:pt>
                <c:pt idx="3049">
                  <c:v>3/18/1929</c:v>
                </c:pt>
                <c:pt idx="3050">
                  <c:v>3/19/1929</c:v>
                </c:pt>
                <c:pt idx="3051">
                  <c:v>3/20/1929</c:v>
                </c:pt>
                <c:pt idx="3052">
                  <c:v>3/21/1929</c:v>
                </c:pt>
                <c:pt idx="3053">
                  <c:v>3/22/1929</c:v>
                </c:pt>
                <c:pt idx="3054">
                  <c:v>3/23/1929</c:v>
                </c:pt>
                <c:pt idx="3055">
                  <c:v>3/25/1929</c:v>
                </c:pt>
                <c:pt idx="3056">
                  <c:v>3/26/1929</c:v>
                </c:pt>
                <c:pt idx="3057">
                  <c:v>3/27/1929</c:v>
                </c:pt>
                <c:pt idx="3058">
                  <c:v>3/28/1929</c:v>
                </c:pt>
                <c:pt idx="3059">
                  <c:v>4/1/1929</c:v>
                </c:pt>
                <c:pt idx="3060">
                  <c:v>4/2/1929</c:v>
                </c:pt>
                <c:pt idx="3061">
                  <c:v>4/3/1929</c:v>
                </c:pt>
                <c:pt idx="3062">
                  <c:v>4/4/1929</c:v>
                </c:pt>
                <c:pt idx="3063">
                  <c:v>4/5/1929</c:v>
                </c:pt>
                <c:pt idx="3064">
                  <c:v>4/6/1929</c:v>
                </c:pt>
                <c:pt idx="3065">
                  <c:v>4/8/1929</c:v>
                </c:pt>
                <c:pt idx="3066">
                  <c:v>4/9/1929</c:v>
                </c:pt>
                <c:pt idx="3067">
                  <c:v>4/10/1929</c:v>
                </c:pt>
                <c:pt idx="3068">
                  <c:v>4/11/1929</c:v>
                </c:pt>
                <c:pt idx="3069">
                  <c:v>4/12/1929</c:v>
                </c:pt>
                <c:pt idx="3070">
                  <c:v>4/13/1929</c:v>
                </c:pt>
                <c:pt idx="3071">
                  <c:v>4/15/1929</c:v>
                </c:pt>
                <c:pt idx="3072">
                  <c:v>4/16/1929</c:v>
                </c:pt>
                <c:pt idx="3073">
                  <c:v>4/17/1929</c:v>
                </c:pt>
                <c:pt idx="3074">
                  <c:v>4/18/1929</c:v>
                </c:pt>
                <c:pt idx="3075">
                  <c:v>4/19/1929</c:v>
                </c:pt>
                <c:pt idx="3076">
                  <c:v>4/20/1929</c:v>
                </c:pt>
                <c:pt idx="3077">
                  <c:v>4/22/1929</c:v>
                </c:pt>
                <c:pt idx="3078">
                  <c:v>4/23/1929</c:v>
                </c:pt>
                <c:pt idx="3079">
                  <c:v>4/24/1929</c:v>
                </c:pt>
                <c:pt idx="3080">
                  <c:v>4/25/1929</c:v>
                </c:pt>
                <c:pt idx="3081">
                  <c:v>4/26/1929</c:v>
                </c:pt>
                <c:pt idx="3082">
                  <c:v>4/27/1929</c:v>
                </c:pt>
                <c:pt idx="3083">
                  <c:v>4/29/1929</c:v>
                </c:pt>
                <c:pt idx="3084">
                  <c:v>4/30/1929</c:v>
                </c:pt>
                <c:pt idx="3085">
                  <c:v>5/1/1929</c:v>
                </c:pt>
                <c:pt idx="3086">
                  <c:v>5/2/1929</c:v>
                </c:pt>
                <c:pt idx="3087">
                  <c:v>5/3/1929</c:v>
                </c:pt>
                <c:pt idx="3088">
                  <c:v>5/4/1929</c:v>
                </c:pt>
                <c:pt idx="3089">
                  <c:v>5/6/1929</c:v>
                </c:pt>
                <c:pt idx="3090">
                  <c:v>5/7/1929</c:v>
                </c:pt>
                <c:pt idx="3091">
                  <c:v>5/8/1929</c:v>
                </c:pt>
                <c:pt idx="3092">
                  <c:v>5/9/1929</c:v>
                </c:pt>
                <c:pt idx="3093">
                  <c:v>5/10/1929</c:v>
                </c:pt>
                <c:pt idx="3094">
                  <c:v>5/11/1929</c:v>
                </c:pt>
                <c:pt idx="3095">
                  <c:v>5/13/1929</c:v>
                </c:pt>
                <c:pt idx="3096">
                  <c:v>5/14/1929</c:v>
                </c:pt>
                <c:pt idx="3097">
                  <c:v>5/15/1929</c:v>
                </c:pt>
                <c:pt idx="3098">
                  <c:v>5/16/1929</c:v>
                </c:pt>
                <c:pt idx="3099">
                  <c:v>5/17/1929</c:v>
                </c:pt>
                <c:pt idx="3100">
                  <c:v>5/18/1929</c:v>
                </c:pt>
                <c:pt idx="3101">
                  <c:v>5/20/1929</c:v>
                </c:pt>
                <c:pt idx="3102">
                  <c:v>5/21/1929</c:v>
                </c:pt>
                <c:pt idx="3103">
                  <c:v>5/22/1929</c:v>
                </c:pt>
                <c:pt idx="3104">
                  <c:v>5/23/1929</c:v>
                </c:pt>
                <c:pt idx="3105">
                  <c:v>5/24/1929</c:v>
                </c:pt>
                <c:pt idx="3106">
                  <c:v>5/25/1929</c:v>
                </c:pt>
                <c:pt idx="3107">
                  <c:v>5/27/1929</c:v>
                </c:pt>
                <c:pt idx="3108">
                  <c:v>5/28/1929</c:v>
                </c:pt>
                <c:pt idx="3109">
                  <c:v>5/29/1929</c:v>
                </c:pt>
                <c:pt idx="3110">
                  <c:v>5/31/1929</c:v>
                </c:pt>
                <c:pt idx="3111">
                  <c:v>6/1/1929</c:v>
                </c:pt>
                <c:pt idx="3112">
                  <c:v>6/3/1929</c:v>
                </c:pt>
                <c:pt idx="3113">
                  <c:v>6/4/1929</c:v>
                </c:pt>
                <c:pt idx="3114">
                  <c:v>6/5/1929</c:v>
                </c:pt>
                <c:pt idx="3115">
                  <c:v>6/6/1929</c:v>
                </c:pt>
                <c:pt idx="3116">
                  <c:v>6/7/1929</c:v>
                </c:pt>
                <c:pt idx="3117">
                  <c:v>6/8/1929</c:v>
                </c:pt>
                <c:pt idx="3118">
                  <c:v>6/10/1929</c:v>
                </c:pt>
                <c:pt idx="3119">
                  <c:v>6/11/1929</c:v>
                </c:pt>
                <c:pt idx="3120">
                  <c:v>6/12/1929</c:v>
                </c:pt>
                <c:pt idx="3121">
                  <c:v>6/13/1929</c:v>
                </c:pt>
                <c:pt idx="3122">
                  <c:v>6/14/1929</c:v>
                </c:pt>
                <c:pt idx="3123">
                  <c:v>6/15/1929</c:v>
                </c:pt>
                <c:pt idx="3124">
                  <c:v>6/17/1929</c:v>
                </c:pt>
                <c:pt idx="3125">
                  <c:v>6/18/1929</c:v>
                </c:pt>
                <c:pt idx="3126">
                  <c:v>6/19/1929</c:v>
                </c:pt>
                <c:pt idx="3127">
                  <c:v>6/20/1929</c:v>
                </c:pt>
                <c:pt idx="3128">
                  <c:v>6/21/1929</c:v>
                </c:pt>
                <c:pt idx="3129">
                  <c:v>6/22/1929</c:v>
                </c:pt>
                <c:pt idx="3130">
                  <c:v>6/24/1929</c:v>
                </c:pt>
                <c:pt idx="3131">
                  <c:v>6/25/1929</c:v>
                </c:pt>
                <c:pt idx="3132">
                  <c:v>6/26/1929</c:v>
                </c:pt>
                <c:pt idx="3133">
                  <c:v>6/27/1929</c:v>
                </c:pt>
                <c:pt idx="3134">
                  <c:v>6/28/1929</c:v>
                </c:pt>
                <c:pt idx="3135">
                  <c:v>6/29/1929</c:v>
                </c:pt>
                <c:pt idx="3136">
                  <c:v>7/1/1929</c:v>
                </c:pt>
                <c:pt idx="3137">
                  <c:v>7/2/1929</c:v>
                </c:pt>
                <c:pt idx="3138">
                  <c:v>7/3/1929</c:v>
                </c:pt>
                <c:pt idx="3139">
                  <c:v>7/5/1929</c:v>
                </c:pt>
                <c:pt idx="3140">
                  <c:v>7/6/1929</c:v>
                </c:pt>
                <c:pt idx="3141">
                  <c:v>7/8/1929</c:v>
                </c:pt>
                <c:pt idx="3142">
                  <c:v>7/9/1929</c:v>
                </c:pt>
                <c:pt idx="3143">
                  <c:v>7/10/1929</c:v>
                </c:pt>
                <c:pt idx="3144">
                  <c:v>7/11/1929</c:v>
                </c:pt>
                <c:pt idx="3145">
                  <c:v>7/12/1929</c:v>
                </c:pt>
                <c:pt idx="3146">
                  <c:v>7/13/1929</c:v>
                </c:pt>
                <c:pt idx="3147">
                  <c:v>7/15/1929</c:v>
                </c:pt>
                <c:pt idx="3148">
                  <c:v>7/16/1929</c:v>
                </c:pt>
                <c:pt idx="3149">
                  <c:v>7/17/1929</c:v>
                </c:pt>
                <c:pt idx="3150">
                  <c:v>7/18/1929</c:v>
                </c:pt>
                <c:pt idx="3151">
                  <c:v>7/19/1929</c:v>
                </c:pt>
                <c:pt idx="3152">
                  <c:v>7/20/1929</c:v>
                </c:pt>
                <c:pt idx="3153">
                  <c:v>7/22/1929</c:v>
                </c:pt>
                <c:pt idx="3154">
                  <c:v>7/23/1929</c:v>
                </c:pt>
                <c:pt idx="3155">
                  <c:v>7/24/1929</c:v>
                </c:pt>
                <c:pt idx="3156">
                  <c:v>7/25/1929</c:v>
                </c:pt>
                <c:pt idx="3157">
                  <c:v>7/26/1929</c:v>
                </c:pt>
                <c:pt idx="3158">
                  <c:v>7/27/1929</c:v>
                </c:pt>
                <c:pt idx="3159">
                  <c:v>7/29/1929</c:v>
                </c:pt>
                <c:pt idx="3160">
                  <c:v>7/30/1929</c:v>
                </c:pt>
                <c:pt idx="3161">
                  <c:v>7/31/1929</c:v>
                </c:pt>
                <c:pt idx="3162">
                  <c:v>8/1/1929</c:v>
                </c:pt>
                <c:pt idx="3163">
                  <c:v>8/2/1929</c:v>
                </c:pt>
                <c:pt idx="3164">
                  <c:v>8/3/1929</c:v>
                </c:pt>
                <c:pt idx="3165">
                  <c:v>8/5/1929</c:v>
                </c:pt>
                <c:pt idx="3166">
                  <c:v>8/6/1929</c:v>
                </c:pt>
                <c:pt idx="3167">
                  <c:v>8/7/1929</c:v>
                </c:pt>
                <c:pt idx="3168">
                  <c:v>8/8/1929</c:v>
                </c:pt>
                <c:pt idx="3169">
                  <c:v>8/9/1929</c:v>
                </c:pt>
                <c:pt idx="3170">
                  <c:v>8/10/1929</c:v>
                </c:pt>
                <c:pt idx="3171">
                  <c:v>8/12/1929</c:v>
                </c:pt>
                <c:pt idx="3172">
                  <c:v>8/13/1929</c:v>
                </c:pt>
                <c:pt idx="3173">
                  <c:v>8/14/1929</c:v>
                </c:pt>
                <c:pt idx="3174">
                  <c:v>8/15/1929</c:v>
                </c:pt>
                <c:pt idx="3175">
                  <c:v>8/16/1929</c:v>
                </c:pt>
                <c:pt idx="3176">
                  <c:v>8/17/1929</c:v>
                </c:pt>
                <c:pt idx="3177">
                  <c:v>8/19/1929</c:v>
                </c:pt>
                <c:pt idx="3178">
                  <c:v>8/20/1929</c:v>
                </c:pt>
                <c:pt idx="3179">
                  <c:v>8/21/1929</c:v>
                </c:pt>
                <c:pt idx="3180">
                  <c:v>8/22/1929</c:v>
                </c:pt>
                <c:pt idx="3181">
                  <c:v>8/23/1929</c:v>
                </c:pt>
                <c:pt idx="3182">
                  <c:v>8/24/1929</c:v>
                </c:pt>
                <c:pt idx="3183">
                  <c:v>8/26/1929</c:v>
                </c:pt>
                <c:pt idx="3184">
                  <c:v>8/27/1929</c:v>
                </c:pt>
                <c:pt idx="3185">
                  <c:v>8/28/1929</c:v>
                </c:pt>
                <c:pt idx="3186">
                  <c:v>8/29/1929</c:v>
                </c:pt>
                <c:pt idx="3187">
                  <c:v>8/30/1929</c:v>
                </c:pt>
                <c:pt idx="3188">
                  <c:v>9/3/1929</c:v>
                </c:pt>
                <c:pt idx="3189">
                  <c:v>9/4/1929</c:v>
                </c:pt>
                <c:pt idx="3190">
                  <c:v>9/5/1929</c:v>
                </c:pt>
                <c:pt idx="3191">
                  <c:v>9/6/1929</c:v>
                </c:pt>
                <c:pt idx="3192">
                  <c:v>9/7/1929</c:v>
                </c:pt>
                <c:pt idx="3193">
                  <c:v>9/9/1929</c:v>
                </c:pt>
                <c:pt idx="3194">
                  <c:v>9/10/1929</c:v>
                </c:pt>
                <c:pt idx="3195">
                  <c:v>9/11/1929</c:v>
                </c:pt>
                <c:pt idx="3196">
                  <c:v>9/12/1929</c:v>
                </c:pt>
                <c:pt idx="3197">
                  <c:v>9/13/1929</c:v>
                </c:pt>
                <c:pt idx="3198">
                  <c:v>9/14/1929</c:v>
                </c:pt>
                <c:pt idx="3199">
                  <c:v>9/16/1929</c:v>
                </c:pt>
                <c:pt idx="3200">
                  <c:v>9/17/1929</c:v>
                </c:pt>
                <c:pt idx="3201">
                  <c:v>9/18/1929</c:v>
                </c:pt>
                <c:pt idx="3202">
                  <c:v>9/19/1929</c:v>
                </c:pt>
                <c:pt idx="3203">
                  <c:v>9/20/1929</c:v>
                </c:pt>
                <c:pt idx="3204">
                  <c:v>9/21/1929</c:v>
                </c:pt>
                <c:pt idx="3205">
                  <c:v>9/23/1929</c:v>
                </c:pt>
                <c:pt idx="3206">
                  <c:v>9/24/1929</c:v>
                </c:pt>
                <c:pt idx="3207">
                  <c:v>9/25/1929</c:v>
                </c:pt>
                <c:pt idx="3208">
                  <c:v>9/26/1929</c:v>
                </c:pt>
                <c:pt idx="3209">
                  <c:v>9/27/1929</c:v>
                </c:pt>
                <c:pt idx="3210">
                  <c:v>9/28/1929</c:v>
                </c:pt>
                <c:pt idx="3211">
                  <c:v>9/30/1929</c:v>
                </c:pt>
                <c:pt idx="3212">
                  <c:v>10/1/1929</c:v>
                </c:pt>
                <c:pt idx="3213">
                  <c:v>10/2/1929</c:v>
                </c:pt>
                <c:pt idx="3214">
                  <c:v>10/3/1929</c:v>
                </c:pt>
                <c:pt idx="3215">
                  <c:v>10/4/1929</c:v>
                </c:pt>
                <c:pt idx="3216">
                  <c:v>10/5/1929</c:v>
                </c:pt>
                <c:pt idx="3217">
                  <c:v>10/7/1929</c:v>
                </c:pt>
                <c:pt idx="3218">
                  <c:v>10/8/1929</c:v>
                </c:pt>
                <c:pt idx="3219">
                  <c:v>10/9/1929</c:v>
                </c:pt>
                <c:pt idx="3220">
                  <c:v>10/10/1929</c:v>
                </c:pt>
                <c:pt idx="3221">
                  <c:v>10/11/1929</c:v>
                </c:pt>
                <c:pt idx="3222">
                  <c:v>10/14/1929</c:v>
                </c:pt>
                <c:pt idx="3223">
                  <c:v>10/15/1929</c:v>
                </c:pt>
                <c:pt idx="3224">
                  <c:v>10/16/1929</c:v>
                </c:pt>
                <c:pt idx="3225">
                  <c:v>10/17/1929</c:v>
                </c:pt>
                <c:pt idx="3226">
                  <c:v>10/18/1929</c:v>
                </c:pt>
                <c:pt idx="3227">
                  <c:v>10/19/1929</c:v>
                </c:pt>
                <c:pt idx="3228">
                  <c:v>10/21/1929</c:v>
                </c:pt>
                <c:pt idx="3229">
                  <c:v>10/22/1929</c:v>
                </c:pt>
                <c:pt idx="3230">
                  <c:v>10/23/1929</c:v>
                </c:pt>
                <c:pt idx="3231">
                  <c:v>10/24/1929</c:v>
                </c:pt>
                <c:pt idx="3232">
                  <c:v>10/25/1929</c:v>
                </c:pt>
                <c:pt idx="3233">
                  <c:v>10/26/1929</c:v>
                </c:pt>
                <c:pt idx="3234">
                  <c:v>10/28/1929</c:v>
                </c:pt>
                <c:pt idx="3235">
                  <c:v>10/29/1929</c:v>
                </c:pt>
                <c:pt idx="3236">
                  <c:v>10/30/1929</c:v>
                </c:pt>
                <c:pt idx="3237">
                  <c:v>10/31/1929</c:v>
                </c:pt>
                <c:pt idx="3238">
                  <c:v>11/4/1929</c:v>
                </c:pt>
                <c:pt idx="3239">
                  <c:v>11/6/1929</c:v>
                </c:pt>
                <c:pt idx="3240">
                  <c:v>11/7/1929</c:v>
                </c:pt>
                <c:pt idx="3241">
                  <c:v>11/8/1929</c:v>
                </c:pt>
                <c:pt idx="3242">
                  <c:v>11/11/1929</c:v>
                </c:pt>
                <c:pt idx="3243">
                  <c:v>11/12/1929</c:v>
                </c:pt>
                <c:pt idx="3244">
                  <c:v>11/13/1929</c:v>
                </c:pt>
                <c:pt idx="3245">
                  <c:v>11/14/1929</c:v>
                </c:pt>
                <c:pt idx="3246">
                  <c:v>11/15/1929</c:v>
                </c:pt>
                <c:pt idx="3247">
                  <c:v>11/18/1929</c:v>
                </c:pt>
                <c:pt idx="3248">
                  <c:v>11/19/1929</c:v>
                </c:pt>
                <c:pt idx="3249">
                  <c:v>11/20/1929</c:v>
                </c:pt>
                <c:pt idx="3250">
                  <c:v>11/21/1929</c:v>
                </c:pt>
                <c:pt idx="3251">
                  <c:v>11/22/1929</c:v>
                </c:pt>
                <c:pt idx="3252">
                  <c:v>11/25/1929</c:v>
                </c:pt>
                <c:pt idx="3253">
                  <c:v>11/26/1929</c:v>
                </c:pt>
                <c:pt idx="3254">
                  <c:v>11/27/1929</c:v>
                </c:pt>
                <c:pt idx="3255">
                  <c:v>12/2/1929</c:v>
                </c:pt>
                <c:pt idx="3256">
                  <c:v>12/3/1929</c:v>
                </c:pt>
                <c:pt idx="3257">
                  <c:v>12/4/1929</c:v>
                </c:pt>
                <c:pt idx="3258">
                  <c:v>12/5/1929</c:v>
                </c:pt>
                <c:pt idx="3259">
                  <c:v>12/6/1929</c:v>
                </c:pt>
                <c:pt idx="3260">
                  <c:v>12/7/1929</c:v>
                </c:pt>
                <c:pt idx="3261">
                  <c:v>12/9/1929</c:v>
                </c:pt>
                <c:pt idx="3262">
                  <c:v>12/10/1929</c:v>
                </c:pt>
                <c:pt idx="3263">
                  <c:v>12/11/1929</c:v>
                </c:pt>
                <c:pt idx="3264">
                  <c:v>12/12/1929</c:v>
                </c:pt>
                <c:pt idx="3265">
                  <c:v>12/13/1929</c:v>
                </c:pt>
                <c:pt idx="3266">
                  <c:v>12/14/1929</c:v>
                </c:pt>
                <c:pt idx="3267">
                  <c:v>12/16/1929</c:v>
                </c:pt>
                <c:pt idx="3268">
                  <c:v>12/17/1929</c:v>
                </c:pt>
                <c:pt idx="3269">
                  <c:v>12/18/1929</c:v>
                </c:pt>
                <c:pt idx="3270">
                  <c:v>12/19/1929</c:v>
                </c:pt>
                <c:pt idx="3271">
                  <c:v>12/20/1929</c:v>
                </c:pt>
                <c:pt idx="3272">
                  <c:v>12/21/1929</c:v>
                </c:pt>
                <c:pt idx="3273">
                  <c:v>12/23/1929</c:v>
                </c:pt>
                <c:pt idx="3274">
                  <c:v>12/24/1929</c:v>
                </c:pt>
                <c:pt idx="3275">
                  <c:v>12/26/1929</c:v>
                </c:pt>
                <c:pt idx="3276">
                  <c:v>12/27/1929</c:v>
                </c:pt>
                <c:pt idx="3277">
                  <c:v>12/28/1929</c:v>
                </c:pt>
                <c:pt idx="3278">
                  <c:v>12/30/1929</c:v>
                </c:pt>
                <c:pt idx="3279">
                  <c:v>12/31/1929</c:v>
                </c:pt>
                <c:pt idx="3280">
                  <c:v>1/2/1930</c:v>
                </c:pt>
                <c:pt idx="3281">
                  <c:v>1/3/1930</c:v>
                </c:pt>
                <c:pt idx="3282">
                  <c:v>1/4/1930</c:v>
                </c:pt>
                <c:pt idx="3283">
                  <c:v>1/6/1930</c:v>
                </c:pt>
                <c:pt idx="3284">
                  <c:v>1/7/1930</c:v>
                </c:pt>
                <c:pt idx="3285">
                  <c:v>1/8/1930</c:v>
                </c:pt>
                <c:pt idx="3286">
                  <c:v>1/9/1930</c:v>
                </c:pt>
                <c:pt idx="3287">
                  <c:v>1/10/1930</c:v>
                </c:pt>
                <c:pt idx="3288">
                  <c:v>1/11/1930</c:v>
                </c:pt>
                <c:pt idx="3289">
                  <c:v>1/13/1930</c:v>
                </c:pt>
                <c:pt idx="3290">
                  <c:v>1/14/1930</c:v>
                </c:pt>
                <c:pt idx="3291">
                  <c:v>1/15/1930</c:v>
                </c:pt>
                <c:pt idx="3292">
                  <c:v>1/16/1930</c:v>
                </c:pt>
                <c:pt idx="3293">
                  <c:v>1/17/1930</c:v>
                </c:pt>
                <c:pt idx="3294">
                  <c:v>1/18/1930</c:v>
                </c:pt>
                <c:pt idx="3295">
                  <c:v>1/20/1930</c:v>
                </c:pt>
                <c:pt idx="3296">
                  <c:v>1/21/1930</c:v>
                </c:pt>
                <c:pt idx="3297">
                  <c:v>1/22/1930</c:v>
                </c:pt>
                <c:pt idx="3298">
                  <c:v>1/23/1930</c:v>
                </c:pt>
                <c:pt idx="3299">
                  <c:v>1/24/1930</c:v>
                </c:pt>
                <c:pt idx="3300">
                  <c:v>1/25/1930</c:v>
                </c:pt>
                <c:pt idx="3301">
                  <c:v>1/27/1930</c:v>
                </c:pt>
                <c:pt idx="3302">
                  <c:v>1/28/1930</c:v>
                </c:pt>
                <c:pt idx="3303">
                  <c:v>1/29/1930</c:v>
                </c:pt>
                <c:pt idx="3304">
                  <c:v>1/30/1930</c:v>
                </c:pt>
                <c:pt idx="3305">
                  <c:v>1/31/1930</c:v>
                </c:pt>
                <c:pt idx="3306">
                  <c:v>2/1/1930</c:v>
                </c:pt>
                <c:pt idx="3307">
                  <c:v>2/3/1930</c:v>
                </c:pt>
                <c:pt idx="3308">
                  <c:v>2/4/1930</c:v>
                </c:pt>
                <c:pt idx="3309">
                  <c:v>2/5/1930</c:v>
                </c:pt>
                <c:pt idx="3310">
                  <c:v>2/6/1930</c:v>
                </c:pt>
                <c:pt idx="3311">
                  <c:v>2/7/1930</c:v>
                </c:pt>
                <c:pt idx="3312">
                  <c:v>2/8/1930</c:v>
                </c:pt>
                <c:pt idx="3313">
                  <c:v>2/10/1930</c:v>
                </c:pt>
                <c:pt idx="3314">
                  <c:v>2/11/1930</c:v>
                </c:pt>
                <c:pt idx="3315">
                  <c:v>2/13/1930</c:v>
                </c:pt>
                <c:pt idx="3316">
                  <c:v>2/14/1930</c:v>
                </c:pt>
                <c:pt idx="3317">
                  <c:v>2/15/1930</c:v>
                </c:pt>
                <c:pt idx="3318">
                  <c:v>2/17/1930</c:v>
                </c:pt>
                <c:pt idx="3319">
                  <c:v>2/18/1930</c:v>
                </c:pt>
                <c:pt idx="3320">
                  <c:v>2/19/1930</c:v>
                </c:pt>
                <c:pt idx="3321">
                  <c:v>2/20/1930</c:v>
                </c:pt>
                <c:pt idx="3322">
                  <c:v>2/21/1930</c:v>
                </c:pt>
                <c:pt idx="3323">
                  <c:v>2/24/1930</c:v>
                </c:pt>
                <c:pt idx="3324">
                  <c:v>2/25/1930</c:v>
                </c:pt>
                <c:pt idx="3325">
                  <c:v>2/26/1930</c:v>
                </c:pt>
                <c:pt idx="3326">
                  <c:v>2/27/1930</c:v>
                </c:pt>
                <c:pt idx="3327">
                  <c:v>2/28/1930</c:v>
                </c:pt>
                <c:pt idx="3328">
                  <c:v>3/1/1930</c:v>
                </c:pt>
                <c:pt idx="3329">
                  <c:v>3/3/1930</c:v>
                </c:pt>
                <c:pt idx="3330">
                  <c:v>3/4/1930</c:v>
                </c:pt>
                <c:pt idx="3331">
                  <c:v>3/5/1930</c:v>
                </c:pt>
                <c:pt idx="3332">
                  <c:v>3/6/1930</c:v>
                </c:pt>
                <c:pt idx="3333">
                  <c:v>3/7/1930</c:v>
                </c:pt>
                <c:pt idx="3334">
                  <c:v>3/8/1930</c:v>
                </c:pt>
                <c:pt idx="3335">
                  <c:v>3/10/1930</c:v>
                </c:pt>
                <c:pt idx="3336">
                  <c:v>3/11/1930</c:v>
                </c:pt>
                <c:pt idx="3337">
                  <c:v>3/12/1930</c:v>
                </c:pt>
                <c:pt idx="3338">
                  <c:v>3/13/1930</c:v>
                </c:pt>
                <c:pt idx="3339">
                  <c:v>3/14/1930</c:v>
                </c:pt>
                <c:pt idx="3340">
                  <c:v>3/15/1930</c:v>
                </c:pt>
                <c:pt idx="3341">
                  <c:v>3/17/1930</c:v>
                </c:pt>
                <c:pt idx="3342">
                  <c:v>3/18/1930</c:v>
                </c:pt>
                <c:pt idx="3343">
                  <c:v>3/19/1930</c:v>
                </c:pt>
                <c:pt idx="3344">
                  <c:v>3/20/1930</c:v>
                </c:pt>
                <c:pt idx="3345">
                  <c:v>3/21/1930</c:v>
                </c:pt>
                <c:pt idx="3346">
                  <c:v>3/22/1930</c:v>
                </c:pt>
                <c:pt idx="3347">
                  <c:v>3/24/1930</c:v>
                </c:pt>
                <c:pt idx="3348">
                  <c:v>3/25/1930</c:v>
                </c:pt>
                <c:pt idx="3349">
                  <c:v>3/26/1930</c:v>
                </c:pt>
                <c:pt idx="3350">
                  <c:v>3/27/1930</c:v>
                </c:pt>
                <c:pt idx="3351">
                  <c:v>3/28/1930</c:v>
                </c:pt>
                <c:pt idx="3352">
                  <c:v>3/29/1930</c:v>
                </c:pt>
                <c:pt idx="3353">
                  <c:v>3/31/1930</c:v>
                </c:pt>
                <c:pt idx="3354">
                  <c:v>4/1/1930</c:v>
                </c:pt>
                <c:pt idx="3355">
                  <c:v>4/2/1930</c:v>
                </c:pt>
                <c:pt idx="3356">
                  <c:v>4/3/1930</c:v>
                </c:pt>
                <c:pt idx="3357">
                  <c:v>4/4/1930</c:v>
                </c:pt>
                <c:pt idx="3358">
                  <c:v>4/5/1930</c:v>
                </c:pt>
                <c:pt idx="3359">
                  <c:v>4/7/1930</c:v>
                </c:pt>
                <c:pt idx="3360">
                  <c:v>4/8/1930</c:v>
                </c:pt>
                <c:pt idx="3361">
                  <c:v>4/9/1930</c:v>
                </c:pt>
                <c:pt idx="3362">
                  <c:v>4/10/1930</c:v>
                </c:pt>
                <c:pt idx="3363">
                  <c:v>4/11/1930</c:v>
                </c:pt>
                <c:pt idx="3364">
                  <c:v>4/12/1930</c:v>
                </c:pt>
                <c:pt idx="3365">
                  <c:v>4/14/1930</c:v>
                </c:pt>
                <c:pt idx="3366">
                  <c:v>4/15/1930</c:v>
                </c:pt>
                <c:pt idx="3367">
                  <c:v>4/16/1930</c:v>
                </c:pt>
                <c:pt idx="3368">
                  <c:v>4/17/1930</c:v>
                </c:pt>
                <c:pt idx="3369">
                  <c:v>4/21/1930</c:v>
                </c:pt>
                <c:pt idx="3370">
                  <c:v>4/22/1930</c:v>
                </c:pt>
                <c:pt idx="3371">
                  <c:v>4/23/1930</c:v>
                </c:pt>
                <c:pt idx="3372">
                  <c:v>4/24/1930</c:v>
                </c:pt>
                <c:pt idx="3373">
                  <c:v>4/25/1930</c:v>
                </c:pt>
                <c:pt idx="3374">
                  <c:v>4/26/1930</c:v>
                </c:pt>
                <c:pt idx="3375">
                  <c:v>4/28/1930</c:v>
                </c:pt>
                <c:pt idx="3376">
                  <c:v>4/29/1930</c:v>
                </c:pt>
                <c:pt idx="3377">
                  <c:v>4/30/1930</c:v>
                </c:pt>
                <c:pt idx="3378">
                  <c:v>5/1/1930</c:v>
                </c:pt>
                <c:pt idx="3379">
                  <c:v>5/2/1930</c:v>
                </c:pt>
                <c:pt idx="3380">
                  <c:v>5/3/1930</c:v>
                </c:pt>
                <c:pt idx="3381">
                  <c:v>5/5/1930</c:v>
                </c:pt>
                <c:pt idx="3382">
                  <c:v>5/6/1930</c:v>
                </c:pt>
                <c:pt idx="3383">
                  <c:v>5/7/1930</c:v>
                </c:pt>
                <c:pt idx="3384">
                  <c:v>5/8/1930</c:v>
                </c:pt>
                <c:pt idx="3385">
                  <c:v>5/9/1930</c:v>
                </c:pt>
                <c:pt idx="3386">
                  <c:v>5/10/1930</c:v>
                </c:pt>
                <c:pt idx="3387">
                  <c:v>5/12/1930</c:v>
                </c:pt>
                <c:pt idx="3388">
                  <c:v>5/13/1930</c:v>
                </c:pt>
                <c:pt idx="3389">
                  <c:v>5/14/1930</c:v>
                </c:pt>
                <c:pt idx="3390">
                  <c:v>5/15/1930</c:v>
                </c:pt>
                <c:pt idx="3391">
                  <c:v>5/16/1930</c:v>
                </c:pt>
                <c:pt idx="3392">
                  <c:v>5/17/1930</c:v>
                </c:pt>
                <c:pt idx="3393">
                  <c:v>5/19/1930</c:v>
                </c:pt>
                <c:pt idx="3394">
                  <c:v>5/20/1930</c:v>
                </c:pt>
                <c:pt idx="3395">
                  <c:v>5/21/1930</c:v>
                </c:pt>
                <c:pt idx="3396">
                  <c:v>5/22/1930</c:v>
                </c:pt>
                <c:pt idx="3397">
                  <c:v>5/23/1930</c:v>
                </c:pt>
                <c:pt idx="3398">
                  <c:v>5/24/1930</c:v>
                </c:pt>
                <c:pt idx="3399">
                  <c:v>5/26/1930</c:v>
                </c:pt>
                <c:pt idx="3400">
                  <c:v>5/27/1930</c:v>
                </c:pt>
                <c:pt idx="3401">
                  <c:v>5/28/1930</c:v>
                </c:pt>
                <c:pt idx="3402">
                  <c:v>5/29/1930</c:v>
                </c:pt>
                <c:pt idx="3403">
                  <c:v>6/2/1930</c:v>
                </c:pt>
                <c:pt idx="3404">
                  <c:v>6/3/1930</c:v>
                </c:pt>
                <c:pt idx="3405">
                  <c:v>6/4/1930</c:v>
                </c:pt>
                <c:pt idx="3406">
                  <c:v>6/5/1930</c:v>
                </c:pt>
                <c:pt idx="3407">
                  <c:v>6/6/1930</c:v>
                </c:pt>
                <c:pt idx="3408">
                  <c:v>6/7/1930</c:v>
                </c:pt>
                <c:pt idx="3409">
                  <c:v>6/9/1930</c:v>
                </c:pt>
                <c:pt idx="3410">
                  <c:v>6/10/1930</c:v>
                </c:pt>
                <c:pt idx="3411">
                  <c:v>6/11/1930</c:v>
                </c:pt>
                <c:pt idx="3412">
                  <c:v>6/12/1930</c:v>
                </c:pt>
                <c:pt idx="3413">
                  <c:v>6/13/1930</c:v>
                </c:pt>
                <c:pt idx="3414">
                  <c:v>6/14/1930</c:v>
                </c:pt>
                <c:pt idx="3415">
                  <c:v>6/16/1930</c:v>
                </c:pt>
                <c:pt idx="3416">
                  <c:v>6/17/1930</c:v>
                </c:pt>
                <c:pt idx="3417">
                  <c:v>6/18/1930</c:v>
                </c:pt>
                <c:pt idx="3418">
                  <c:v>6/19/1930</c:v>
                </c:pt>
                <c:pt idx="3419">
                  <c:v>6/20/1930</c:v>
                </c:pt>
                <c:pt idx="3420">
                  <c:v>6/21/1930</c:v>
                </c:pt>
                <c:pt idx="3421">
                  <c:v>6/23/1930</c:v>
                </c:pt>
                <c:pt idx="3422">
                  <c:v>6/24/1930</c:v>
                </c:pt>
                <c:pt idx="3423">
                  <c:v>6/25/1930</c:v>
                </c:pt>
                <c:pt idx="3424">
                  <c:v>6/26/1930</c:v>
                </c:pt>
                <c:pt idx="3425">
                  <c:v>6/27/1930</c:v>
                </c:pt>
                <c:pt idx="3426">
                  <c:v>6/28/1930</c:v>
                </c:pt>
                <c:pt idx="3427">
                  <c:v>6/30/1930</c:v>
                </c:pt>
                <c:pt idx="3428">
                  <c:v>7/1/1930</c:v>
                </c:pt>
                <c:pt idx="3429">
                  <c:v>7/2/1930</c:v>
                </c:pt>
                <c:pt idx="3430">
                  <c:v>7/3/1930</c:v>
                </c:pt>
                <c:pt idx="3431">
                  <c:v>7/7/1930</c:v>
                </c:pt>
                <c:pt idx="3432">
                  <c:v>7/8/1930</c:v>
                </c:pt>
                <c:pt idx="3433">
                  <c:v>7/9/1930</c:v>
                </c:pt>
                <c:pt idx="3434">
                  <c:v>7/10/1930</c:v>
                </c:pt>
                <c:pt idx="3435">
                  <c:v>7/11/1930</c:v>
                </c:pt>
                <c:pt idx="3436">
                  <c:v>7/12/1930</c:v>
                </c:pt>
                <c:pt idx="3437">
                  <c:v>7/14/1930</c:v>
                </c:pt>
                <c:pt idx="3438">
                  <c:v>7/15/1930</c:v>
                </c:pt>
                <c:pt idx="3439">
                  <c:v>7/16/1930</c:v>
                </c:pt>
                <c:pt idx="3440">
                  <c:v>7/17/1930</c:v>
                </c:pt>
                <c:pt idx="3441">
                  <c:v>7/18/1930</c:v>
                </c:pt>
                <c:pt idx="3442">
                  <c:v>7/19/1930</c:v>
                </c:pt>
                <c:pt idx="3443">
                  <c:v>7/21/1930</c:v>
                </c:pt>
                <c:pt idx="3444">
                  <c:v>7/22/1930</c:v>
                </c:pt>
                <c:pt idx="3445">
                  <c:v>7/23/1930</c:v>
                </c:pt>
                <c:pt idx="3446">
                  <c:v>7/24/1930</c:v>
                </c:pt>
                <c:pt idx="3447">
                  <c:v>7/25/1930</c:v>
                </c:pt>
                <c:pt idx="3448">
                  <c:v>7/26/1930</c:v>
                </c:pt>
                <c:pt idx="3449">
                  <c:v>7/28/1930</c:v>
                </c:pt>
                <c:pt idx="3450">
                  <c:v>7/29/1930</c:v>
                </c:pt>
                <c:pt idx="3451">
                  <c:v>7/30/1930</c:v>
                </c:pt>
                <c:pt idx="3452">
                  <c:v>7/31/1930</c:v>
                </c:pt>
                <c:pt idx="3453">
                  <c:v>8/1/1930</c:v>
                </c:pt>
                <c:pt idx="3454">
                  <c:v>8/2/1930</c:v>
                </c:pt>
                <c:pt idx="3455">
                  <c:v>8/4/1930</c:v>
                </c:pt>
                <c:pt idx="3456">
                  <c:v>8/5/1930</c:v>
                </c:pt>
                <c:pt idx="3457">
                  <c:v>8/6/1930</c:v>
                </c:pt>
                <c:pt idx="3458">
                  <c:v>8/7/1930</c:v>
                </c:pt>
                <c:pt idx="3459">
                  <c:v>8/8/1930</c:v>
                </c:pt>
                <c:pt idx="3460">
                  <c:v>8/9/1930</c:v>
                </c:pt>
                <c:pt idx="3461">
                  <c:v>8/11/1930</c:v>
                </c:pt>
                <c:pt idx="3462">
                  <c:v>8/12/1930</c:v>
                </c:pt>
                <c:pt idx="3463">
                  <c:v>8/13/1930</c:v>
                </c:pt>
                <c:pt idx="3464">
                  <c:v>8/14/1930</c:v>
                </c:pt>
                <c:pt idx="3465">
                  <c:v>8/15/1930</c:v>
                </c:pt>
                <c:pt idx="3466">
                  <c:v>8/16/1930</c:v>
                </c:pt>
                <c:pt idx="3467">
                  <c:v>8/18/1930</c:v>
                </c:pt>
                <c:pt idx="3468">
                  <c:v>8/19/1930</c:v>
                </c:pt>
                <c:pt idx="3469">
                  <c:v>8/20/1930</c:v>
                </c:pt>
                <c:pt idx="3470">
                  <c:v>8/21/1930</c:v>
                </c:pt>
                <c:pt idx="3471">
                  <c:v>8/22/1930</c:v>
                </c:pt>
                <c:pt idx="3472">
                  <c:v>8/23/1930</c:v>
                </c:pt>
                <c:pt idx="3473">
                  <c:v>8/25/1930</c:v>
                </c:pt>
                <c:pt idx="3474">
                  <c:v>8/26/1930</c:v>
                </c:pt>
                <c:pt idx="3475">
                  <c:v>8/27/1930</c:v>
                </c:pt>
                <c:pt idx="3476">
                  <c:v>8/28/1930</c:v>
                </c:pt>
                <c:pt idx="3477">
                  <c:v>8/29/1930</c:v>
                </c:pt>
                <c:pt idx="3478">
                  <c:v>9/2/1930</c:v>
                </c:pt>
                <c:pt idx="3479">
                  <c:v>9/3/1930</c:v>
                </c:pt>
                <c:pt idx="3480">
                  <c:v>9/4/1930</c:v>
                </c:pt>
                <c:pt idx="3481">
                  <c:v>9/5/1930</c:v>
                </c:pt>
                <c:pt idx="3482">
                  <c:v>9/6/1930</c:v>
                </c:pt>
                <c:pt idx="3483">
                  <c:v>9/8/1930</c:v>
                </c:pt>
                <c:pt idx="3484">
                  <c:v>9/9/1930</c:v>
                </c:pt>
                <c:pt idx="3485">
                  <c:v>9/10/1930</c:v>
                </c:pt>
                <c:pt idx="3486">
                  <c:v>9/11/1930</c:v>
                </c:pt>
                <c:pt idx="3487">
                  <c:v>9/12/1930</c:v>
                </c:pt>
                <c:pt idx="3488">
                  <c:v>9/13/1930</c:v>
                </c:pt>
                <c:pt idx="3489">
                  <c:v>9/15/1930</c:v>
                </c:pt>
                <c:pt idx="3490">
                  <c:v>9/16/1930</c:v>
                </c:pt>
                <c:pt idx="3491">
                  <c:v>9/17/1930</c:v>
                </c:pt>
                <c:pt idx="3492">
                  <c:v>9/18/1930</c:v>
                </c:pt>
                <c:pt idx="3493">
                  <c:v>9/19/1930</c:v>
                </c:pt>
                <c:pt idx="3494">
                  <c:v>9/20/1930</c:v>
                </c:pt>
                <c:pt idx="3495">
                  <c:v>9/22/1930</c:v>
                </c:pt>
                <c:pt idx="3496">
                  <c:v>9/23/1930</c:v>
                </c:pt>
                <c:pt idx="3497">
                  <c:v>9/24/1930</c:v>
                </c:pt>
                <c:pt idx="3498">
                  <c:v>9/25/1930</c:v>
                </c:pt>
                <c:pt idx="3499">
                  <c:v>9/26/1930</c:v>
                </c:pt>
                <c:pt idx="3500">
                  <c:v>9/27/1930</c:v>
                </c:pt>
                <c:pt idx="3501">
                  <c:v>9/29/1930</c:v>
                </c:pt>
                <c:pt idx="3502">
                  <c:v>9/30/1930</c:v>
                </c:pt>
                <c:pt idx="3503">
                  <c:v>10/1/1930</c:v>
                </c:pt>
                <c:pt idx="3504">
                  <c:v>10/2/1930</c:v>
                </c:pt>
                <c:pt idx="3505">
                  <c:v>10/3/1930</c:v>
                </c:pt>
                <c:pt idx="3506">
                  <c:v>10/4/1930</c:v>
                </c:pt>
                <c:pt idx="3507">
                  <c:v>10/6/1930</c:v>
                </c:pt>
                <c:pt idx="3508">
                  <c:v>10/7/1930</c:v>
                </c:pt>
                <c:pt idx="3509">
                  <c:v>10/8/1930</c:v>
                </c:pt>
                <c:pt idx="3510">
                  <c:v>10/9/1930</c:v>
                </c:pt>
                <c:pt idx="3511">
                  <c:v>10/10/1930</c:v>
                </c:pt>
                <c:pt idx="3512">
                  <c:v>10/11/1930</c:v>
                </c:pt>
                <c:pt idx="3513">
                  <c:v>10/14/1930</c:v>
                </c:pt>
                <c:pt idx="3514">
                  <c:v>10/15/1930</c:v>
                </c:pt>
                <c:pt idx="3515">
                  <c:v>10/16/1930</c:v>
                </c:pt>
                <c:pt idx="3516">
                  <c:v>10/17/1930</c:v>
                </c:pt>
                <c:pt idx="3517">
                  <c:v>10/18/1930</c:v>
                </c:pt>
                <c:pt idx="3518">
                  <c:v>10/20/1930</c:v>
                </c:pt>
                <c:pt idx="3519">
                  <c:v>10/21/1930</c:v>
                </c:pt>
                <c:pt idx="3520">
                  <c:v>10/22/1930</c:v>
                </c:pt>
                <c:pt idx="3521">
                  <c:v>10/23/1930</c:v>
                </c:pt>
                <c:pt idx="3522">
                  <c:v>10/24/1930</c:v>
                </c:pt>
                <c:pt idx="3523">
                  <c:v>10/25/1930</c:v>
                </c:pt>
                <c:pt idx="3524">
                  <c:v>10/27/1930</c:v>
                </c:pt>
                <c:pt idx="3525">
                  <c:v>10/28/1930</c:v>
                </c:pt>
                <c:pt idx="3526">
                  <c:v>10/29/1930</c:v>
                </c:pt>
                <c:pt idx="3527">
                  <c:v>10/30/1930</c:v>
                </c:pt>
                <c:pt idx="3528">
                  <c:v>10/31/1930</c:v>
                </c:pt>
                <c:pt idx="3529">
                  <c:v>11/1/1930</c:v>
                </c:pt>
                <c:pt idx="3530">
                  <c:v>11/3/1930</c:v>
                </c:pt>
                <c:pt idx="3531">
                  <c:v>11/5/1930</c:v>
                </c:pt>
                <c:pt idx="3532">
                  <c:v>11/6/1930</c:v>
                </c:pt>
                <c:pt idx="3533">
                  <c:v>11/7/1930</c:v>
                </c:pt>
                <c:pt idx="3534">
                  <c:v>11/8/1930</c:v>
                </c:pt>
                <c:pt idx="3535">
                  <c:v>11/10/1930</c:v>
                </c:pt>
                <c:pt idx="3536">
                  <c:v>11/11/1930</c:v>
                </c:pt>
                <c:pt idx="3537">
                  <c:v>11/12/1930</c:v>
                </c:pt>
                <c:pt idx="3538">
                  <c:v>11/13/1930</c:v>
                </c:pt>
                <c:pt idx="3539">
                  <c:v>11/14/1930</c:v>
                </c:pt>
                <c:pt idx="3540">
                  <c:v>11/15/1930</c:v>
                </c:pt>
                <c:pt idx="3541">
                  <c:v>11/17/1930</c:v>
                </c:pt>
                <c:pt idx="3542">
                  <c:v>11/18/1930</c:v>
                </c:pt>
                <c:pt idx="3543">
                  <c:v>11/19/1930</c:v>
                </c:pt>
                <c:pt idx="3544">
                  <c:v>11/20/1930</c:v>
                </c:pt>
                <c:pt idx="3545">
                  <c:v>11/21/1930</c:v>
                </c:pt>
                <c:pt idx="3546">
                  <c:v>11/22/1930</c:v>
                </c:pt>
                <c:pt idx="3547">
                  <c:v>11/24/1930</c:v>
                </c:pt>
                <c:pt idx="3548">
                  <c:v>11/25/1930</c:v>
                </c:pt>
                <c:pt idx="3549">
                  <c:v>11/26/1930</c:v>
                </c:pt>
                <c:pt idx="3550">
                  <c:v>11/28/1930</c:v>
                </c:pt>
                <c:pt idx="3551">
                  <c:v>11/29/1930</c:v>
                </c:pt>
                <c:pt idx="3552">
                  <c:v>12/1/1930</c:v>
                </c:pt>
                <c:pt idx="3553">
                  <c:v>12/2/1930</c:v>
                </c:pt>
                <c:pt idx="3554">
                  <c:v>12/3/1930</c:v>
                </c:pt>
                <c:pt idx="3555">
                  <c:v>12/4/1930</c:v>
                </c:pt>
                <c:pt idx="3556">
                  <c:v>12/5/1930</c:v>
                </c:pt>
                <c:pt idx="3557">
                  <c:v>12/6/1930</c:v>
                </c:pt>
                <c:pt idx="3558">
                  <c:v>12/8/1930</c:v>
                </c:pt>
                <c:pt idx="3559">
                  <c:v>12/9/1930</c:v>
                </c:pt>
                <c:pt idx="3560">
                  <c:v>12/10/1930</c:v>
                </c:pt>
                <c:pt idx="3561">
                  <c:v>12/11/1930</c:v>
                </c:pt>
                <c:pt idx="3562">
                  <c:v>12/12/1930</c:v>
                </c:pt>
                <c:pt idx="3563">
                  <c:v>12/13/1930</c:v>
                </c:pt>
                <c:pt idx="3564">
                  <c:v>12/15/1930</c:v>
                </c:pt>
                <c:pt idx="3565">
                  <c:v>12/16/1930</c:v>
                </c:pt>
                <c:pt idx="3566">
                  <c:v>12/17/1930</c:v>
                </c:pt>
                <c:pt idx="3567">
                  <c:v>12/18/1930</c:v>
                </c:pt>
                <c:pt idx="3568">
                  <c:v>12/19/1930</c:v>
                </c:pt>
                <c:pt idx="3569">
                  <c:v>12/20/1930</c:v>
                </c:pt>
                <c:pt idx="3570">
                  <c:v>12/22/1930</c:v>
                </c:pt>
                <c:pt idx="3571">
                  <c:v>12/23/1930</c:v>
                </c:pt>
                <c:pt idx="3572">
                  <c:v>12/24/1930</c:v>
                </c:pt>
                <c:pt idx="3573">
                  <c:v>12/26/1930</c:v>
                </c:pt>
                <c:pt idx="3574">
                  <c:v>12/27/1930</c:v>
                </c:pt>
                <c:pt idx="3575">
                  <c:v>12/29/1930</c:v>
                </c:pt>
                <c:pt idx="3576">
                  <c:v>12/30/1930</c:v>
                </c:pt>
                <c:pt idx="3577">
                  <c:v>12/31/1930</c:v>
                </c:pt>
                <c:pt idx="3578">
                  <c:v>1/2/1931</c:v>
                </c:pt>
                <c:pt idx="3579">
                  <c:v>1/3/1931</c:v>
                </c:pt>
                <c:pt idx="3580">
                  <c:v>1/5/1931</c:v>
                </c:pt>
                <c:pt idx="3581">
                  <c:v>1/6/1931</c:v>
                </c:pt>
                <c:pt idx="3582">
                  <c:v>1/7/1931</c:v>
                </c:pt>
                <c:pt idx="3583">
                  <c:v>1/8/1931</c:v>
                </c:pt>
                <c:pt idx="3584">
                  <c:v>1/9/1931</c:v>
                </c:pt>
                <c:pt idx="3585">
                  <c:v>1/10/1931</c:v>
                </c:pt>
                <c:pt idx="3586">
                  <c:v>1/12/1931</c:v>
                </c:pt>
                <c:pt idx="3587">
                  <c:v>1/13/1931</c:v>
                </c:pt>
                <c:pt idx="3588">
                  <c:v>1/14/1931</c:v>
                </c:pt>
                <c:pt idx="3589">
                  <c:v>1/15/1931</c:v>
                </c:pt>
                <c:pt idx="3590">
                  <c:v>1/16/1931</c:v>
                </c:pt>
                <c:pt idx="3591">
                  <c:v>1/17/1931</c:v>
                </c:pt>
                <c:pt idx="3592">
                  <c:v>1/19/1931</c:v>
                </c:pt>
                <c:pt idx="3593">
                  <c:v>1/20/1931</c:v>
                </c:pt>
                <c:pt idx="3594">
                  <c:v>1/21/1931</c:v>
                </c:pt>
                <c:pt idx="3595">
                  <c:v>1/22/1931</c:v>
                </c:pt>
                <c:pt idx="3596">
                  <c:v>1/23/1931</c:v>
                </c:pt>
                <c:pt idx="3597">
                  <c:v>1/24/1931</c:v>
                </c:pt>
                <c:pt idx="3598">
                  <c:v>1/26/1931</c:v>
                </c:pt>
                <c:pt idx="3599">
                  <c:v>1/27/1931</c:v>
                </c:pt>
                <c:pt idx="3600">
                  <c:v>1/28/1931</c:v>
                </c:pt>
                <c:pt idx="3601">
                  <c:v>1/29/1931</c:v>
                </c:pt>
                <c:pt idx="3602">
                  <c:v>1/30/1931</c:v>
                </c:pt>
                <c:pt idx="3603">
                  <c:v>1/31/1931</c:v>
                </c:pt>
                <c:pt idx="3604">
                  <c:v>2/2/1931</c:v>
                </c:pt>
                <c:pt idx="3605">
                  <c:v>2/3/1931</c:v>
                </c:pt>
                <c:pt idx="3606">
                  <c:v>2/4/1931</c:v>
                </c:pt>
                <c:pt idx="3607">
                  <c:v>2/5/1931</c:v>
                </c:pt>
                <c:pt idx="3608">
                  <c:v>2/6/1931</c:v>
                </c:pt>
                <c:pt idx="3609">
                  <c:v>2/7/1931</c:v>
                </c:pt>
                <c:pt idx="3610">
                  <c:v>2/9/1931</c:v>
                </c:pt>
                <c:pt idx="3611">
                  <c:v>2/10/1931</c:v>
                </c:pt>
                <c:pt idx="3612">
                  <c:v>2/11/1931</c:v>
                </c:pt>
                <c:pt idx="3613">
                  <c:v>2/13/1931</c:v>
                </c:pt>
                <c:pt idx="3614">
                  <c:v>2/14/1931</c:v>
                </c:pt>
                <c:pt idx="3615">
                  <c:v>2/16/1931</c:v>
                </c:pt>
                <c:pt idx="3616">
                  <c:v>2/17/1931</c:v>
                </c:pt>
                <c:pt idx="3617">
                  <c:v>2/18/1931</c:v>
                </c:pt>
                <c:pt idx="3618">
                  <c:v>2/19/1931</c:v>
                </c:pt>
                <c:pt idx="3619">
                  <c:v>2/20/1931</c:v>
                </c:pt>
                <c:pt idx="3620">
                  <c:v>2/21/1931</c:v>
                </c:pt>
                <c:pt idx="3621">
                  <c:v>2/24/1931</c:v>
                </c:pt>
                <c:pt idx="3622">
                  <c:v>2/25/1931</c:v>
                </c:pt>
                <c:pt idx="3623">
                  <c:v>2/26/1931</c:v>
                </c:pt>
                <c:pt idx="3624">
                  <c:v>2/27/1931</c:v>
                </c:pt>
                <c:pt idx="3625">
                  <c:v>2/28/1931</c:v>
                </c:pt>
                <c:pt idx="3626">
                  <c:v>3/2/1931</c:v>
                </c:pt>
                <c:pt idx="3627">
                  <c:v>3/3/1931</c:v>
                </c:pt>
                <c:pt idx="3628">
                  <c:v>3/4/1931</c:v>
                </c:pt>
                <c:pt idx="3629">
                  <c:v>3/5/1931</c:v>
                </c:pt>
                <c:pt idx="3630">
                  <c:v>3/6/1931</c:v>
                </c:pt>
                <c:pt idx="3631">
                  <c:v>3/7/1931</c:v>
                </c:pt>
                <c:pt idx="3632">
                  <c:v>3/9/1931</c:v>
                </c:pt>
                <c:pt idx="3633">
                  <c:v>3/10/1931</c:v>
                </c:pt>
                <c:pt idx="3634">
                  <c:v>3/11/1931</c:v>
                </c:pt>
                <c:pt idx="3635">
                  <c:v>3/12/1931</c:v>
                </c:pt>
                <c:pt idx="3636">
                  <c:v>3/13/1931</c:v>
                </c:pt>
                <c:pt idx="3637">
                  <c:v>3/14/1931</c:v>
                </c:pt>
                <c:pt idx="3638">
                  <c:v>3/16/1931</c:v>
                </c:pt>
                <c:pt idx="3639">
                  <c:v>3/17/1931</c:v>
                </c:pt>
                <c:pt idx="3640">
                  <c:v>3/18/1931</c:v>
                </c:pt>
                <c:pt idx="3641">
                  <c:v>3/19/1931</c:v>
                </c:pt>
                <c:pt idx="3642">
                  <c:v>3/20/1931</c:v>
                </c:pt>
                <c:pt idx="3643">
                  <c:v>3/21/1931</c:v>
                </c:pt>
                <c:pt idx="3644">
                  <c:v>3/23/1931</c:v>
                </c:pt>
                <c:pt idx="3645">
                  <c:v>3/24/1931</c:v>
                </c:pt>
                <c:pt idx="3646">
                  <c:v>3/25/1931</c:v>
                </c:pt>
                <c:pt idx="3647">
                  <c:v>3/26/1931</c:v>
                </c:pt>
                <c:pt idx="3648">
                  <c:v>3/27/1931</c:v>
                </c:pt>
                <c:pt idx="3649">
                  <c:v>3/28/1931</c:v>
                </c:pt>
                <c:pt idx="3650">
                  <c:v>3/30/1931</c:v>
                </c:pt>
                <c:pt idx="3651">
                  <c:v>3/31/1931</c:v>
                </c:pt>
                <c:pt idx="3652">
                  <c:v>4/1/1931</c:v>
                </c:pt>
                <c:pt idx="3653">
                  <c:v>4/2/1931</c:v>
                </c:pt>
                <c:pt idx="3654">
                  <c:v>4/4/1931</c:v>
                </c:pt>
                <c:pt idx="3655">
                  <c:v>4/6/1931</c:v>
                </c:pt>
                <c:pt idx="3656">
                  <c:v>4/7/1931</c:v>
                </c:pt>
                <c:pt idx="3657">
                  <c:v>4/8/1931</c:v>
                </c:pt>
                <c:pt idx="3658">
                  <c:v>4/9/1931</c:v>
                </c:pt>
                <c:pt idx="3659">
                  <c:v>4/10/1931</c:v>
                </c:pt>
                <c:pt idx="3660">
                  <c:v>4/11/1931</c:v>
                </c:pt>
                <c:pt idx="3661">
                  <c:v>4/13/1931</c:v>
                </c:pt>
                <c:pt idx="3662">
                  <c:v>4/14/1931</c:v>
                </c:pt>
                <c:pt idx="3663">
                  <c:v>4/15/1931</c:v>
                </c:pt>
                <c:pt idx="3664">
                  <c:v>4/16/1931</c:v>
                </c:pt>
                <c:pt idx="3665">
                  <c:v>4/17/1931</c:v>
                </c:pt>
                <c:pt idx="3666">
                  <c:v>4/18/1931</c:v>
                </c:pt>
                <c:pt idx="3667">
                  <c:v>4/20/1931</c:v>
                </c:pt>
                <c:pt idx="3668">
                  <c:v>4/21/1931</c:v>
                </c:pt>
                <c:pt idx="3669">
                  <c:v>4/22/1931</c:v>
                </c:pt>
                <c:pt idx="3670">
                  <c:v>4/23/1931</c:v>
                </c:pt>
                <c:pt idx="3671">
                  <c:v>4/24/1931</c:v>
                </c:pt>
                <c:pt idx="3672">
                  <c:v>4/25/1931</c:v>
                </c:pt>
                <c:pt idx="3673">
                  <c:v>4/27/1931</c:v>
                </c:pt>
                <c:pt idx="3674">
                  <c:v>4/28/1931</c:v>
                </c:pt>
                <c:pt idx="3675">
                  <c:v>4/29/1931</c:v>
                </c:pt>
                <c:pt idx="3676">
                  <c:v>4/30/1931</c:v>
                </c:pt>
                <c:pt idx="3677">
                  <c:v>5/1/1931</c:v>
                </c:pt>
                <c:pt idx="3678">
                  <c:v>5/2/1931</c:v>
                </c:pt>
                <c:pt idx="3679">
                  <c:v>5/4/1931</c:v>
                </c:pt>
                <c:pt idx="3680">
                  <c:v>5/5/1931</c:v>
                </c:pt>
                <c:pt idx="3681">
                  <c:v>5/6/1931</c:v>
                </c:pt>
                <c:pt idx="3682">
                  <c:v>5/7/1931</c:v>
                </c:pt>
                <c:pt idx="3683">
                  <c:v>5/8/1931</c:v>
                </c:pt>
                <c:pt idx="3684">
                  <c:v>5/9/1931</c:v>
                </c:pt>
                <c:pt idx="3685">
                  <c:v>5/11/1931</c:v>
                </c:pt>
                <c:pt idx="3686">
                  <c:v>5/12/1931</c:v>
                </c:pt>
                <c:pt idx="3687">
                  <c:v>5/13/1931</c:v>
                </c:pt>
                <c:pt idx="3688">
                  <c:v>5/14/1931</c:v>
                </c:pt>
                <c:pt idx="3689">
                  <c:v>5/15/1931</c:v>
                </c:pt>
                <c:pt idx="3690">
                  <c:v>5/16/1931</c:v>
                </c:pt>
                <c:pt idx="3691">
                  <c:v>5/18/1931</c:v>
                </c:pt>
                <c:pt idx="3692">
                  <c:v>5/19/1931</c:v>
                </c:pt>
                <c:pt idx="3693">
                  <c:v>5/20/1931</c:v>
                </c:pt>
                <c:pt idx="3694">
                  <c:v>5/21/1931</c:v>
                </c:pt>
                <c:pt idx="3695">
                  <c:v>5/22/1931</c:v>
                </c:pt>
                <c:pt idx="3696">
                  <c:v>5/23/1931</c:v>
                </c:pt>
                <c:pt idx="3697">
                  <c:v>5/25/1931</c:v>
                </c:pt>
                <c:pt idx="3698">
                  <c:v>5/26/1931</c:v>
                </c:pt>
                <c:pt idx="3699">
                  <c:v>5/27/1931</c:v>
                </c:pt>
                <c:pt idx="3700">
                  <c:v>5/28/1931</c:v>
                </c:pt>
                <c:pt idx="3701">
                  <c:v>5/29/1931</c:v>
                </c:pt>
                <c:pt idx="3702">
                  <c:v>6/1/1931</c:v>
                </c:pt>
                <c:pt idx="3703">
                  <c:v>6/2/1931</c:v>
                </c:pt>
                <c:pt idx="3704">
                  <c:v>6/3/1931</c:v>
                </c:pt>
                <c:pt idx="3705">
                  <c:v>6/4/1931</c:v>
                </c:pt>
                <c:pt idx="3706">
                  <c:v>6/5/1931</c:v>
                </c:pt>
                <c:pt idx="3707">
                  <c:v>6/6/1931</c:v>
                </c:pt>
                <c:pt idx="3708">
                  <c:v>6/8/1931</c:v>
                </c:pt>
                <c:pt idx="3709">
                  <c:v>6/9/1931</c:v>
                </c:pt>
                <c:pt idx="3710">
                  <c:v>6/10/1931</c:v>
                </c:pt>
                <c:pt idx="3711">
                  <c:v>6/11/1931</c:v>
                </c:pt>
                <c:pt idx="3712">
                  <c:v>6/12/1931</c:v>
                </c:pt>
                <c:pt idx="3713">
                  <c:v>6/13/1931</c:v>
                </c:pt>
                <c:pt idx="3714">
                  <c:v>6/15/1931</c:v>
                </c:pt>
                <c:pt idx="3715">
                  <c:v>6/16/1931</c:v>
                </c:pt>
                <c:pt idx="3716">
                  <c:v>6/17/1931</c:v>
                </c:pt>
                <c:pt idx="3717">
                  <c:v>6/18/1931</c:v>
                </c:pt>
                <c:pt idx="3718">
                  <c:v>6/19/1931</c:v>
                </c:pt>
                <c:pt idx="3719">
                  <c:v>6/20/1931</c:v>
                </c:pt>
                <c:pt idx="3720">
                  <c:v>6/22/1931</c:v>
                </c:pt>
                <c:pt idx="3721">
                  <c:v>6/23/1931</c:v>
                </c:pt>
                <c:pt idx="3722">
                  <c:v>6/24/1931</c:v>
                </c:pt>
                <c:pt idx="3723">
                  <c:v>6/25/1931</c:v>
                </c:pt>
                <c:pt idx="3724">
                  <c:v>6/26/1931</c:v>
                </c:pt>
                <c:pt idx="3725">
                  <c:v>6/27/1931</c:v>
                </c:pt>
                <c:pt idx="3726">
                  <c:v>6/29/1931</c:v>
                </c:pt>
                <c:pt idx="3727">
                  <c:v>6/30/1931</c:v>
                </c:pt>
                <c:pt idx="3728">
                  <c:v>7/1/1931</c:v>
                </c:pt>
                <c:pt idx="3729">
                  <c:v>7/2/1931</c:v>
                </c:pt>
                <c:pt idx="3730">
                  <c:v>7/3/1931</c:v>
                </c:pt>
                <c:pt idx="3731">
                  <c:v>7/6/1931</c:v>
                </c:pt>
                <c:pt idx="3732">
                  <c:v>7/7/1931</c:v>
                </c:pt>
                <c:pt idx="3733">
                  <c:v>7/8/1931</c:v>
                </c:pt>
                <c:pt idx="3734">
                  <c:v>7/9/1931</c:v>
                </c:pt>
                <c:pt idx="3735">
                  <c:v>7/10/1931</c:v>
                </c:pt>
                <c:pt idx="3736">
                  <c:v>7/11/1931</c:v>
                </c:pt>
                <c:pt idx="3737">
                  <c:v>7/13/1931</c:v>
                </c:pt>
                <c:pt idx="3738">
                  <c:v>7/14/1931</c:v>
                </c:pt>
                <c:pt idx="3739">
                  <c:v>7/15/1931</c:v>
                </c:pt>
                <c:pt idx="3740">
                  <c:v>7/16/1931</c:v>
                </c:pt>
                <c:pt idx="3741">
                  <c:v>7/17/1931</c:v>
                </c:pt>
                <c:pt idx="3742">
                  <c:v>7/18/1931</c:v>
                </c:pt>
                <c:pt idx="3743">
                  <c:v>7/20/1931</c:v>
                </c:pt>
                <c:pt idx="3744">
                  <c:v>7/21/1931</c:v>
                </c:pt>
                <c:pt idx="3745">
                  <c:v>7/22/1931</c:v>
                </c:pt>
                <c:pt idx="3746">
                  <c:v>7/23/1931</c:v>
                </c:pt>
                <c:pt idx="3747">
                  <c:v>7/24/1931</c:v>
                </c:pt>
                <c:pt idx="3748">
                  <c:v>7/25/1931</c:v>
                </c:pt>
                <c:pt idx="3749">
                  <c:v>7/27/1931</c:v>
                </c:pt>
                <c:pt idx="3750">
                  <c:v>7/28/1931</c:v>
                </c:pt>
                <c:pt idx="3751">
                  <c:v>7/29/1931</c:v>
                </c:pt>
                <c:pt idx="3752">
                  <c:v>7/30/1931</c:v>
                </c:pt>
                <c:pt idx="3753">
                  <c:v>7/31/1931</c:v>
                </c:pt>
                <c:pt idx="3754">
                  <c:v>8/1/1931</c:v>
                </c:pt>
                <c:pt idx="3755">
                  <c:v>8/3/1931</c:v>
                </c:pt>
                <c:pt idx="3756">
                  <c:v>8/4/1931</c:v>
                </c:pt>
                <c:pt idx="3757">
                  <c:v>8/5/1931</c:v>
                </c:pt>
                <c:pt idx="3758">
                  <c:v>8/6/1931</c:v>
                </c:pt>
                <c:pt idx="3759">
                  <c:v>8/7/1931</c:v>
                </c:pt>
                <c:pt idx="3760">
                  <c:v>8/8/1931</c:v>
                </c:pt>
                <c:pt idx="3761">
                  <c:v>8/10/1931</c:v>
                </c:pt>
                <c:pt idx="3762">
                  <c:v>8/11/1931</c:v>
                </c:pt>
                <c:pt idx="3763">
                  <c:v>8/12/1931</c:v>
                </c:pt>
                <c:pt idx="3764">
                  <c:v>8/13/1931</c:v>
                </c:pt>
                <c:pt idx="3765">
                  <c:v>8/14/1931</c:v>
                </c:pt>
                <c:pt idx="3766">
                  <c:v>8/15/1931</c:v>
                </c:pt>
                <c:pt idx="3767">
                  <c:v>8/17/1931</c:v>
                </c:pt>
                <c:pt idx="3768">
                  <c:v>8/18/1931</c:v>
                </c:pt>
                <c:pt idx="3769">
                  <c:v>8/19/1931</c:v>
                </c:pt>
                <c:pt idx="3770">
                  <c:v>8/20/1931</c:v>
                </c:pt>
                <c:pt idx="3771">
                  <c:v>8/21/1931</c:v>
                </c:pt>
                <c:pt idx="3772">
                  <c:v>8/22/1931</c:v>
                </c:pt>
                <c:pt idx="3773">
                  <c:v>8/24/1931</c:v>
                </c:pt>
                <c:pt idx="3774">
                  <c:v>8/25/1931</c:v>
                </c:pt>
                <c:pt idx="3775">
                  <c:v>8/26/1931</c:v>
                </c:pt>
                <c:pt idx="3776">
                  <c:v>8/27/1931</c:v>
                </c:pt>
                <c:pt idx="3777">
                  <c:v>8/28/1931</c:v>
                </c:pt>
                <c:pt idx="3778">
                  <c:v>8/29/1931</c:v>
                </c:pt>
                <c:pt idx="3779">
                  <c:v>8/31/1931</c:v>
                </c:pt>
                <c:pt idx="3780">
                  <c:v>9/1/1931</c:v>
                </c:pt>
                <c:pt idx="3781">
                  <c:v>9/2/1931</c:v>
                </c:pt>
                <c:pt idx="3782">
                  <c:v>9/3/1931</c:v>
                </c:pt>
                <c:pt idx="3783">
                  <c:v>9/4/1931</c:v>
                </c:pt>
                <c:pt idx="3784">
                  <c:v>9/8/1931</c:v>
                </c:pt>
                <c:pt idx="3785">
                  <c:v>9/9/1931</c:v>
                </c:pt>
                <c:pt idx="3786">
                  <c:v>9/10/1931</c:v>
                </c:pt>
                <c:pt idx="3787">
                  <c:v>9/11/1931</c:v>
                </c:pt>
                <c:pt idx="3788">
                  <c:v>9/12/1931</c:v>
                </c:pt>
                <c:pt idx="3789">
                  <c:v>9/14/1931</c:v>
                </c:pt>
                <c:pt idx="3790">
                  <c:v>9/15/1931</c:v>
                </c:pt>
                <c:pt idx="3791">
                  <c:v>9/16/1931</c:v>
                </c:pt>
                <c:pt idx="3792">
                  <c:v>9/17/1931</c:v>
                </c:pt>
                <c:pt idx="3793">
                  <c:v>9/18/1931</c:v>
                </c:pt>
                <c:pt idx="3794">
                  <c:v>9/19/1931</c:v>
                </c:pt>
                <c:pt idx="3795">
                  <c:v>9/21/1931</c:v>
                </c:pt>
                <c:pt idx="3796">
                  <c:v>9/22/1931</c:v>
                </c:pt>
                <c:pt idx="3797">
                  <c:v>9/23/1931</c:v>
                </c:pt>
                <c:pt idx="3798">
                  <c:v>9/24/1931</c:v>
                </c:pt>
                <c:pt idx="3799">
                  <c:v>9/25/1931</c:v>
                </c:pt>
                <c:pt idx="3800">
                  <c:v>9/26/1931</c:v>
                </c:pt>
                <c:pt idx="3801">
                  <c:v>9/28/1931</c:v>
                </c:pt>
                <c:pt idx="3802">
                  <c:v>9/29/1931</c:v>
                </c:pt>
                <c:pt idx="3803">
                  <c:v>9/30/1931</c:v>
                </c:pt>
                <c:pt idx="3804">
                  <c:v>10/1/1931</c:v>
                </c:pt>
                <c:pt idx="3805">
                  <c:v>10/2/1931</c:v>
                </c:pt>
                <c:pt idx="3806">
                  <c:v>10/3/1931</c:v>
                </c:pt>
                <c:pt idx="3807">
                  <c:v>10/5/1931</c:v>
                </c:pt>
                <c:pt idx="3808">
                  <c:v>10/6/1931</c:v>
                </c:pt>
                <c:pt idx="3809">
                  <c:v>10/7/1931</c:v>
                </c:pt>
                <c:pt idx="3810">
                  <c:v>10/8/1931</c:v>
                </c:pt>
                <c:pt idx="3811">
                  <c:v>10/9/1931</c:v>
                </c:pt>
                <c:pt idx="3812">
                  <c:v>10/10/1931</c:v>
                </c:pt>
                <c:pt idx="3813">
                  <c:v>10/13/1931</c:v>
                </c:pt>
                <c:pt idx="3814">
                  <c:v>10/14/1931</c:v>
                </c:pt>
                <c:pt idx="3815">
                  <c:v>10/15/1931</c:v>
                </c:pt>
                <c:pt idx="3816">
                  <c:v>10/16/1931</c:v>
                </c:pt>
                <c:pt idx="3817">
                  <c:v>10/17/1931</c:v>
                </c:pt>
                <c:pt idx="3818">
                  <c:v>10/19/1931</c:v>
                </c:pt>
                <c:pt idx="3819">
                  <c:v>10/20/1931</c:v>
                </c:pt>
                <c:pt idx="3820">
                  <c:v>10/21/1931</c:v>
                </c:pt>
                <c:pt idx="3821">
                  <c:v>10/22/1931</c:v>
                </c:pt>
                <c:pt idx="3822">
                  <c:v>10/23/1931</c:v>
                </c:pt>
                <c:pt idx="3823">
                  <c:v>10/24/1931</c:v>
                </c:pt>
                <c:pt idx="3824">
                  <c:v>10/26/1931</c:v>
                </c:pt>
                <c:pt idx="3825">
                  <c:v>10/27/1931</c:v>
                </c:pt>
                <c:pt idx="3826">
                  <c:v>10/28/1931</c:v>
                </c:pt>
                <c:pt idx="3827">
                  <c:v>10/29/1931</c:v>
                </c:pt>
                <c:pt idx="3828">
                  <c:v>10/30/1931</c:v>
                </c:pt>
                <c:pt idx="3829">
                  <c:v>10/31/1931</c:v>
                </c:pt>
                <c:pt idx="3830">
                  <c:v>11/2/1931</c:v>
                </c:pt>
                <c:pt idx="3831">
                  <c:v>11/4/1931</c:v>
                </c:pt>
                <c:pt idx="3832">
                  <c:v>11/5/1931</c:v>
                </c:pt>
                <c:pt idx="3833">
                  <c:v>11/6/1931</c:v>
                </c:pt>
                <c:pt idx="3834">
                  <c:v>11/7/1931</c:v>
                </c:pt>
                <c:pt idx="3835">
                  <c:v>11/9/1931</c:v>
                </c:pt>
                <c:pt idx="3836">
                  <c:v>11/10/1931</c:v>
                </c:pt>
                <c:pt idx="3837">
                  <c:v>11/11/1931</c:v>
                </c:pt>
                <c:pt idx="3838">
                  <c:v>11/12/1931</c:v>
                </c:pt>
                <c:pt idx="3839">
                  <c:v>11/13/1931</c:v>
                </c:pt>
                <c:pt idx="3840">
                  <c:v>11/14/1931</c:v>
                </c:pt>
                <c:pt idx="3841">
                  <c:v>11/16/1931</c:v>
                </c:pt>
                <c:pt idx="3842">
                  <c:v>11/17/1931</c:v>
                </c:pt>
                <c:pt idx="3843">
                  <c:v>11/18/1931</c:v>
                </c:pt>
                <c:pt idx="3844">
                  <c:v>11/19/1931</c:v>
                </c:pt>
                <c:pt idx="3845">
                  <c:v>11/20/1931</c:v>
                </c:pt>
                <c:pt idx="3846">
                  <c:v>11/21/1931</c:v>
                </c:pt>
                <c:pt idx="3847">
                  <c:v>11/23/1931</c:v>
                </c:pt>
                <c:pt idx="3848">
                  <c:v>11/24/1931</c:v>
                </c:pt>
                <c:pt idx="3849">
                  <c:v>11/25/1931</c:v>
                </c:pt>
                <c:pt idx="3850">
                  <c:v>11/27/1931</c:v>
                </c:pt>
                <c:pt idx="3851">
                  <c:v>11/28/1931</c:v>
                </c:pt>
                <c:pt idx="3852">
                  <c:v>11/30/1931</c:v>
                </c:pt>
                <c:pt idx="3853">
                  <c:v>12/1/1931</c:v>
                </c:pt>
                <c:pt idx="3854">
                  <c:v>12/2/1931</c:v>
                </c:pt>
                <c:pt idx="3855">
                  <c:v>12/3/1931</c:v>
                </c:pt>
                <c:pt idx="3856">
                  <c:v>12/4/1931</c:v>
                </c:pt>
                <c:pt idx="3857">
                  <c:v>12/5/1931</c:v>
                </c:pt>
                <c:pt idx="3858">
                  <c:v>12/7/1931</c:v>
                </c:pt>
                <c:pt idx="3859">
                  <c:v>12/8/1931</c:v>
                </c:pt>
                <c:pt idx="3860">
                  <c:v>12/9/1931</c:v>
                </c:pt>
                <c:pt idx="3861">
                  <c:v>12/10/1931</c:v>
                </c:pt>
                <c:pt idx="3862">
                  <c:v>12/11/1931</c:v>
                </c:pt>
                <c:pt idx="3863">
                  <c:v>12/12/1931</c:v>
                </c:pt>
                <c:pt idx="3864">
                  <c:v>12/14/1931</c:v>
                </c:pt>
                <c:pt idx="3865">
                  <c:v>12/15/1931</c:v>
                </c:pt>
                <c:pt idx="3866">
                  <c:v>12/16/1931</c:v>
                </c:pt>
                <c:pt idx="3867">
                  <c:v>12/17/1931</c:v>
                </c:pt>
                <c:pt idx="3868">
                  <c:v>12/18/1931</c:v>
                </c:pt>
                <c:pt idx="3869">
                  <c:v>12/19/1931</c:v>
                </c:pt>
                <c:pt idx="3870">
                  <c:v>12/21/1931</c:v>
                </c:pt>
                <c:pt idx="3871">
                  <c:v>12/22/1931</c:v>
                </c:pt>
                <c:pt idx="3872">
                  <c:v>12/23/1931</c:v>
                </c:pt>
                <c:pt idx="3873">
                  <c:v>12/24/1931</c:v>
                </c:pt>
                <c:pt idx="3874">
                  <c:v>12/28/1931</c:v>
                </c:pt>
                <c:pt idx="3875">
                  <c:v>12/29/1931</c:v>
                </c:pt>
                <c:pt idx="3876">
                  <c:v>12/30/1931</c:v>
                </c:pt>
                <c:pt idx="3877">
                  <c:v>12/31/1931</c:v>
                </c:pt>
                <c:pt idx="3878">
                  <c:v>1/2/1932</c:v>
                </c:pt>
                <c:pt idx="3879">
                  <c:v>1/4/1932</c:v>
                </c:pt>
                <c:pt idx="3880">
                  <c:v>1/5/1932</c:v>
                </c:pt>
                <c:pt idx="3881">
                  <c:v>1/6/1932</c:v>
                </c:pt>
                <c:pt idx="3882">
                  <c:v>1/7/1932</c:v>
                </c:pt>
                <c:pt idx="3883">
                  <c:v>1/8/1932</c:v>
                </c:pt>
                <c:pt idx="3884">
                  <c:v>1/9/1932</c:v>
                </c:pt>
                <c:pt idx="3885">
                  <c:v>1/11/1932</c:v>
                </c:pt>
                <c:pt idx="3886">
                  <c:v>1/12/1932</c:v>
                </c:pt>
                <c:pt idx="3887">
                  <c:v>1/13/1932</c:v>
                </c:pt>
                <c:pt idx="3888">
                  <c:v>1/14/1932</c:v>
                </c:pt>
                <c:pt idx="3889">
                  <c:v>1/15/1932</c:v>
                </c:pt>
                <c:pt idx="3890">
                  <c:v>1/16/1932</c:v>
                </c:pt>
                <c:pt idx="3891">
                  <c:v>1/18/1932</c:v>
                </c:pt>
                <c:pt idx="3892">
                  <c:v>1/19/1932</c:v>
                </c:pt>
                <c:pt idx="3893">
                  <c:v>1/20/1932</c:v>
                </c:pt>
                <c:pt idx="3894">
                  <c:v>1/21/1932</c:v>
                </c:pt>
                <c:pt idx="3895">
                  <c:v>1/22/1932</c:v>
                </c:pt>
                <c:pt idx="3896">
                  <c:v>1/23/1932</c:v>
                </c:pt>
                <c:pt idx="3897">
                  <c:v>1/25/1932</c:v>
                </c:pt>
                <c:pt idx="3898">
                  <c:v>1/26/1932</c:v>
                </c:pt>
                <c:pt idx="3899">
                  <c:v>1/27/1932</c:v>
                </c:pt>
                <c:pt idx="3900">
                  <c:v>1/28/1932</c:v>
                </c:pt>
                <c:pt idx="3901">
                  <c:v>1/29/1932</c:v>
                </c:pt>
                <c:pt idx="3902">
                  <c:v>1/30/1932</c:v>
                </c:pt>
                <c:pt idx="3903">
                  <c:v>2/1/1932</c:v>
                </c:pt>
                <c:pt idx="3904">
                  <c:v>2/2/1932</c:v>
                </c:pt>
                <c:pt idx="3905">
                  <c:v>2/3/1932</c:v>
                </c:pt>
                <c:pt idx="3906">
                  <c:v>2/4/1932</c:v>
                </c:pt>
                <c:pt idx="3907">
                  <c:v>2/5/1932</c:v>
                </c:pt>
                <c:pt idx="3908">
                  <c:v>2/6/1932</c:v>
                </c:pt>
                <c:pt idx="3909">
                  <c:v>2/8/1932</c:v>
                </c:pt>
                <c:pt idx="3910">
                  <c:v>2/9/1932</c:v>
                </c:pt>
                <c:pt idx="3911">
                  <c:v>2/10/1932</c:v>
                </c:pt>
                <c:pt idx="3912">
                  <c:v>2/11/1932</c:v>
                </c:pt>
                <c:pt idx="3913">
                  <c:v>2/13/1932</c:v>
                </c:pt>
                <c:pt idx="3914">
                  <c:v>2/15/1932</c:v>
                </c:pt>
                <c:pt idx="3915">
                  <c:v>2/16/1932</c:v>
                </c:pt>
                <c:pt idx="3916">
                  <c:v>2/17/1932</c:v>
                </c:pt>
                <c:pt idx="3917">
                  <c:v>2/18/1932</c:v>
                </c:pt>
                <c:pt idx="3918">
                  <c:v>2/19/1932</c:v>
                </c:pt>
                <c:pt idx="3919">
                  <c:v>2/20/1932</c:v>
                </c:pt>
                <c:pt idx="3920">
                  <c:v>2/23/1932</c:v>
                </c:pt>
                <c:pt idx="3921">
                  <c:v>2/24/1932</c:v>
                </c:pt>
                <c:pt idx="3922">
                  <c:v>2/25/1932</c:v>
                </c:pt>
                <c:pt idx="3923">
                  <c:v>2/26/1932</c:v>
                </c:pt>
                <c:pt idx="3924">
                  <c:v>2/27/1932</c:v>
                </c:pt>
                <c:pt idx="3925">
                  <c:v>2/29/1932</c:v>
                </c:pt>
                <c:pt idx="3926">
                  <c:v>3/1/1932</c:v>
                </c:pt>
                <c:pt idx="3927">
                  <c:v>3/2/1932</c:v>
                </c:pt>
                <c:pt idx="3928">
                  <c:v>3/3/1932</c:v>
                </c:pt>
                <c:pt idx="3929">
                  <c:v>3/4/1932</c:v>
                </c:pt>
                <c:pt idx="3930">
                  <c:v>3/5/1932</c:v>
                </c:pt>
                <c:pt idx="3931">
                  <c:v>3/7/1932</c:v>
                </c:pt>
                <c:pt idx="3932">
                  <c:v>3/8/1932</c:v>
                </c:pt>
                <c:pt idx="3933">
                  <c:v>3/9/1932</c:v>
                </c:pt>
                <c:pt idx="3934">
                  <c:v>3/10/1932</c:v>
                </c:pt>
                <c:pt idx="3935">
                  <c:v>3/11/1932</c:v>
                </c:pt>
                <c:pt idx="3936">
                  <c:v>3/12/1932</c:v>
                </c:pt>
                <c:pt idx="3937">
                  <c:v>3/14/1932</c:v>
                </c:pt>
                <c:pt idx="3938">
                  <c:v>3/15/1932</c:v>
                </c:pt>
                <c:pt idx="3939">
                  <c:v>3/16/1932</c:v>
                </c:pt>
                <c:pt idx="3940">
                  <c:v>3/17/1932</c:v>
                </c:pt>
                <c:pt idx="3941">
                  <c:v>3/18/1932</c:v>
                </c:pt>
                <c:pt idx="3942">
                  <c:v>3/19/1932</c:v>
                </c:pt>
                <c:pt idx="3943">
                  <c:v>3/21/1932</c:v>
                </c:pt>
                <c:pt idx="3944">
                  <c:v>3/22/1932</c:v>
                </c:pt>
                <c:pt idx="3945">
                  <c:v>3/23/1932</c:v>
                </c:pt>
                <c:pt idx="3946">
                  <c:v>3/24/1932</c:v>
                </c:pt>
                <c:pt idx="3947">
                  <c:v>3/26/1932</c:v>
                </c:pt>
                <c:pt idx="3948">
                  <c:v>3/28/1932</c:v>
                </c:pt>
                <c:pt idx="3949">
                  <c:v>3/29/1932</c:v>
                </c:pt>
                <c:pt idx="3950">
                  <c:v>3/30/1932</c:v>
                </c:pt>
                <c:pt idx="3951">
                  <c:v>3/31/1932</c:v>
                </c:pt>
                <c:pt idx="3952">
                  <c:v>4/1/1932</c:v>
                </c:pt>
                <c:pt idx="3953">
                  <c:v>4/2/1932</c:v>
                </c:pt>
                <c:pt idx="3954">
                  <c:v>4/4/1932</c:v>
                </c:pt>
                <c:pt idx="3955">
                  <c:v>4/5/1932</c:v>
                </c:pt>
                <c:pt idx="3956">
                  <c:v>4/6/1932</c:v>
                </c:pt>
                <c:pt idx="3957">
                  <c:v>4/7/1932</c:v>
                </c:pt>
                <c:pt idx="3958">
                  <c:v>4/8/1932</c:v>
                </c:pt>
                <c:pt idx="3959">
                  <c:v>4/9/1932</c:v>
                </c:pt>
                <c:pt idx="3960">
                  <c:v>4/11/1932</c:v>
                </c:pt>
                <c:pt idx="3961">
                  <c:v>4/12/1932</c:v>
                </c:pt>
                <c:pt idx="3962">
                  <c:v>4/13/1932</c:v>
                </c:pt>
                <c:pt idx="3963">
                  <c:v>4/14/1932</c:v>
                </c:pt>
                <c:pt idx="3964">
                  <c:v>4/15/1932</c:v>
                </c:pt>
                <c:pt idx="3965">
                  <c:v>4/16/1932</c:v>
                </c:pt>
                <c:pt idx="3966">
                  <c:v>4/18/1932</c:v>
                </c:pt>
                <c:pt idx="3967">
                  <c:v>4/19/1932</c:v>
                </c:pt>
                <c:pt idx="3968">
                  <c:v>4/20/1932</c:v>
                </c:pt>
                <c:pt idx="3969">
                  <c:v>4/21/1932</c:v>
                </c:pt>
                <c:pt idx="3970">
                  <c:v>4/22/1932</c:v>
                </c:pt>
                <c:pt idx="3971">
                  <c:v>4/23/1932</c:v>
                </c:pt>
                <c:pt idx="3972">
                  <c:v>4/25/1932</c:v>
                </c:pt>
                <c:pt idx="3973">
                  <c:v>4/26/1932</c:v>
                </c:pt>
                <c:pt idx="3974">
                  <c:v>4/27/1932</c:v>
                </c:pt>
                <c:pt idx="3975">
                  <c:v>4/28/1932</c:v>
                </c:pt>
                <c:pt idx="3976">
                  <c:v>4/29/1932</c:v>
                </c:pt>
                <c:pt idx="3977">
                  <c:v>4/30/1932</c:v>
                </c:pt>
                <c:pt idx="3978">
                  <c:v>5/2/1932</c:v>
                </c:pt>
                <c:pt idx="3979">
                  <c:v>5/3/1932</c:v>
                </c:pt>
                <c:pt idx="3980">
                  <c:v>5/4/1932</c:v>
                </c:pt>
                <c:pt idx="3981">
                  <c:v>5/5/1932</c:v>
                </c:pt>
                <c:pt idx="3982">
                  <c:v>5/6/1932</c:v>
                </c:pt>
                <c:pt idx="3983">
                  <c:v>5/7/1932</c:v>
                </c:pt>
                <c:pt idx="3984">
                  <c:v>5/9/1932</c:v>
                </c:pt>
                <c:pt idx="3985">
                  <c:v>5/10/1932</c:v>
                </c:pt>
                <c:pt idx="3986">
                  <c:v>5/11/1932</c:v>
                </c:pt>
                <c:pt idx="3987">
                  <c:v>5/12/1932</c:v>
                </c:pt>
                <c:pt idx="3988">
                  <c:v>5/13/1932</c:v>
                </c:pt>
                <c:pt idx="3989">
                  <c:v>5/14/1932</c:v>
                </c:pt>
                <c:pt idx="3990">
                  <c:v>5/16/1932</c:v>
                </c:pt>
                <c:pt idx="3991">
                  <c:v>5/17/1932</c:v>
                </c:pt>
                <c:pt idx="3992">
                  <c:v>5/18/1932</c:v>
                </c:pt>
                <c:pt idx="3993">
                  <c:v>5/19/1932</c:v>
                </c:pt>
                <c:pt idx="3994">
                  <c:v>5/20/1932</c:v>
                </c:pt>
                <c:pt idx="3995">
                  <c:v>5/21/1932</c:v>
                </c:pt>
                <c:pt idx="3996">
                  <c:v>5/23/1932</c:v>
                </c:pt>
                <c:pt idx="3997">
                  <c:v>5/24/1932</c:v>
                </c:pt>
                <c:pt idx="3998">
                  <c:v>5/25/1932</c:v>
                </c:pt>
                <c:pt idx="3999">
                  <c:v>5/26/1932</c:v>
                </c:pt>
                <c:pt idx="4000">
                  <c:v>5/27/1932</c:v>
                </c:pt>
                <c:pt idx="4001">
                  <c:v>5/28/1932</c:v>
                </c:pt>
                <c:pt idx="4002">
                  <c:v>5/31/1932</c:v>
                </c:pt>
                <c:pt idx="4003">
                  <c:v>6/1/1932</c:v>
                </c:pt>
                <c:pt idx="4004">
                  <c:v>6/2/1932</c:v>
                </c:pt>
                <c:pt idx="4005">
                  <c:v>6/3/1932</c:v>
                </c:pt>
                <c:pt idx="4006">
                  <c:v>6/4/1932</c:v>
                </c:pt>
                <c:pt idx="4007">
                  <c:v>6/6/1932</c:v>
                </c:pt>
                <c:pt idx="4008">
                  <c:v>6/7/1932</c:v>
                </c:pt>
                <c:pt idx="4009">
                  <c:v>6/8/1932</c:v>
                </c:pt>
                <c:pt idx="4010">
                  <c:v>6/9/1932</c:v>
                </c:pt>
                <c:pt idx="4011">
                  <c:v>6/10/1932</c:v>
                </c:pt>
                <c:pt idx="4012">
                  <c:v>6/11/1932</c:v>
                </c:pt>
                <c:pt idx="4013">
                  <c:v>6/13/1932</c:v>
                </c:pt>
                <c:pt idx="4014">
                  <c:v>6/14/1932</c:v>
                </c:pt>
                <c:pt idx="4015">
                  <c:v>6/15/1932</c:v>
                </c:pt>
                <c:pt idx="4016">
                  <c:v>6/16/1932</c:v>
                </c:pt>
                <c:pt idx="4017">
                  <c:v>6/17/1932</c:v>
                </c:pt>
                <c:pt idx="4018">
                  <c:v>6/18/1932</c:v>
                </c:pt>
                <c:pt idx="4019">
                  <c:v>6/20/1932</c:v>
                </c:pt>
                <c:pt idx="4020">
                  <c:v>6/21/1932</c:v>
                </c:pt>
                <c:pt idx="4021">
                  <c:v>6/22/1932</c:v>
                </c:pt>
                <c:pt idx="4022">
                  <c:v>6/23/1932</c:v>
                </c:pt>
                <c:pt idx="4023">
                  <c:v>6/24/1932</c:v>
                </c:pt>
                <c:pt idx="4024">
                  <c:v>6/25/1932</c:v>
                </c:pt>
                <c:pt idx="4025">
                  <c:v>6/27/1932</c:v>
                </c:pt>
                <c:pt idx="4026">
                  <c:v>6/28/1932</c:v>
                </c:pt>
                <c:pt idx="4027">
                  <c:v>6/29/1932</c:v>
                </c:pt>
                <c:pt idx="4028">
                  <c:v>6/30/1932</c:v>
                </c:pt>
                <c:pt idx="4029">
                  <c:v>7/1/1932</c:v>
                </c:pt>
                <c:pt idx="4030">
                  <c:v>7/5/1932</c:v>
                </c:pt>
                <c:pt idx="4031">
                  <c:v>7/6/1932</c:v>
                </c:pt>
                <c:pt idx="4032">
                  <c:v>7/7/1932</c:v>
                </c:pt>
                <c:pt idx="4033">
                  <c:v>7/8/1932</c:v>
                </c:pt>
                <c:pt idx="4034">
                  <c:v>7/9/1932</c:v>
                </c:pt>
                <c:pt idx="4035">
                  <c:v>7/11/1932</c:v>
                </c:pt>
                <c:pt idx="4036">
                  <c:v>7/12/1932</c:v>
                </c:pt>
                <c:pt idx="4037">
                  <c:v>7/13/1932</c:v>
                </c:pt>
                <c:pt idx="4038">
                  <c:v>7/14/1932</c:v>
                </c:pt>
                <c:pt idx="4039">
                  <c:v>7/15/1932</c:v>
                </c:pt>
                <c:pt idx="4040">
                  <c:v>7/16/1932</c:v>
                </c:pt>
                <c:pt idx="4041">
                  <c:v>7/18/1932</c:v>
                </c:pt>
                <c:pt idx="4042">
                  <c:v>7/19/1932</c:v>
                </c:pt>
                <c:pt idx="4043">
                  <c:v>7/20/1932</c:v>
                </c:pt>
                <c:pt idx="4044">
                  <c:v>7/21/1932</c:v>
                </c:pt>
                <c:pt idx="4045">
                  <c:v>7/22/1932</c:v>
                </c:pt>
                <c:pt idx="4046">
                  <c:v>7/23/1932</c:v>
                </c:pt>
                <c:pt idx="4047">
                  <c:v>7/25/1932</c:v>
                </c:pt>
                <c:pt idx="4048">
                  <c:v>7/26/1932</c:v>
                </c:pt>
                <c:pt idx="4049">
                  <c:v>7/27/1932</c:v>
                </c:pt>
                <c:pt idx="4050">
                  <c:v>7/28/1932</c:v>
                </c:pt>
                <c:pt idx="4051">
                  <c:v>7/29/1932</c:v>
                </c:pt>
                <c:pt idx="4052">
                  <c:v>7/30/1932</c:v>
                </c:pt>
                <c:pt idx="4053">
                  <c:v>8/1/1932</c:v>
                </c:pt>
                <c:pt idx="4054">
                  <c:v>8/2/1932</c:v>
                </c:pt>
                <c:pt idx="4055">
                  <c:v>8/3/1932</c:v>
                </c:pt>
                <c:pt idx="4056">
                  <c:v>8/4/1932</c:v>
                </c:pt>
                <c:pt idx="4057">
                  <c:v>8/5/1932</c:v>
                </c:pt>
                <c:pt idx="4058">
                  <c:v>8/6/1932</c:v>
                </c:pt>
                <c:pt idx="4059">
                  <c:v>8/8/1932</c:v>
                </c:pt>
                <c:pt idx="4060">
                  <c:v>8/9/1932</c:v>
                </c:pt>
                <c:pt idx="4061">
                  <c:v>8/10/1932</c:v>
                </c:pt>
                <c:pt idx="4062">
                  <c:v>8/11/1932</c:v>
                </c:pt>
                <c:pt idx="4063">
                  <c:v>8/12/1932</c:v>
                </c:pt>
                <c:pt idx="4064">
                  <c:v>8/13/1932</c:v>
                </c:pt>
                <c:pt idx="4065">
                  <c:v>8/15/1932</c:v>
                </c:pt>
                <c:pt idx="4066">
                  <c:v>8/16/1932</c:v>
                </c:pt>
                <c:pt idx="4067">
                  <c:v>8/17/1932</c:v>
                </c:pt>
                <c:pt idx="4068">
                  <c:v>8/18/1932</c:v>
                </c:pt>
                <c:pt idx="4069">
                  <c:v>8/19/1932</c:v>
                </c:pt>
                <c:pt idx="4070">
                  <c:v>8/20/1932</c:v>
                </c:pt>
                <c:pt idx="4071">
                  <c:v>8/22/1932</c:v>
                </c:pt>
                <c:pt idx="4072">
                  <c:v>8/23/1932</c:v>
                </c:pt>
                <c:pt idx="4073">
                  <c:v>8/24/1932</c:v>
                </c:pt>
                <c:pt idx="4074">
                  <c:v>8/25/1932</c:v>
                </c:pt>
                <c:pt idx="4075">
                  <c:v>8/26/1932</c:v>
                </c:pt>
                <c:pt idx="4076">
                  <c:v>8/27/1932</c:v>
                </c:pt>
                <c:pt idx="4077">
                  <c:v>8/29/1932</c:v>
                </c:pt>
                <c:pt idx="4078">
                  <c:v>8/30/1932</c:v>
                </c:pt>
                <c:pt idx="4079">
                  <c:v>8/31/1932</c:v>
                </c:pt>
                <c:pt idx="4080">
                  <c:v>9/1/1932</c:v>
                </c:pt>
                <c:pt idx="4081">
                  <c:v>9/2/1932</c:v>
                </c:pt>
                <c:pt idx="4082">
                  <c:v>9/3/1932</c:v>
                </c:pt>
                <c:pt idx="4083">
                  <c:v>9/6/1932</c:v>
                </c:pt>
                <c:pt idx="4084">
                  <c:v>9/7/1932</c:v>
                </c:pt>
                <c:pt idx="4085">
                  <c:v>9/8/1932</c:v>
                </c:pt>
                <c:pt idx="4086">
                  <c:v>9/9/1932</c:v>
                </c:pt>
                <c:pt idx="4087">
                  <c:v>9/10/1932</c:v>
                </c:pt>
                <c:pt idx="4088">
                  <c:v>9/12/1932</c:v>
                </c:pt>
                <c:pt idx="4089">
                  <c:v>9/13/1932</c:v>
                </c:pt>
                <c:pt idx="4090">
                  <c:v>9/14/1932</c:v>
                </c:pt>
                <c:pt idx="4091">
                  <c:v>9/15/1932</c:v>
                </c:pt>
                <c:pt idx="4092">
                  <c:v>9/16/1932</c:v>
                </c:pt>
                <c:pt idx="4093">
                  <c:v>9/17/1932</c:v>
                </c:pt>
                <c:pt idx="4094">
                  <c:v>9/19/1932</c:v>
                </c:pt>
                <c:pt idx="4095">
                  <c:v>9/20/1932</c:v>
                </c:pt>
                <c:pt idx="4096">
                  <c:v>9/21/1932</c:v>
                </c:pt>
                <c:pt idx="4097">
                  <c:v>9/22/1932</c:v>
                </c:pt>
                <c:pt idx="4098">
                  <c:v>9/23/1932</c:v>
                </c:pt>
                <c:pt idx="4099">
                  <c:v>9/24/1932</c:v>
                </c:pt>
                <c:pt idx="4100">
                  <c:v>9/26/1932</c:v>
                </c:pt>
                <c:pt idx="4101">
                  <c:v>9/27/1932</c:v>
                </c:pt>
                <c:pt idx="4102">
                  <c:v>9/28/1932</c:v>
                </c:pt>
                <c:pt idx="4103">
                  <c:v>9/29/1932</c:v>
                </c:pt>
                <c:pt idx="4104">
                  <c:v>9/30/1932</c:v>
                </c:pt>
                <c:pt idx="4105">
                  <c:v>10/1/1932</c:v>
                </c:pt>
                <c:pt idx="4106">
                  <c:v>10/3/1932</c:v>
                </c:pt>
                <c:pt idx="4107">
                  <c:v>10/4/1932</c:v>
                </c:pt>
                <c:pt idx="4108">
                  <c:v>10/5/1932</c:v>
                </c:pt>
                <c:pt idx="4109">
                  <c:v>10/6/1932</c:v>
                </c:pt>
                <c:pt idx="4110">
                  <c:v>10/7/1932</c:v>
                </c:pt>
                <c:pt idx="4111">
                  <c:v>10/8/1932</c:v>
                </c:pt>
                <c:pt idx="4112">
                  <c:v>10/10/1932</c:v>
                </c:pt>
                <c:pt idx="4113">
                  <c:v>10/11/1932</c:v>
                </c:pt>
                <c:pt idx="4114">
                  <c:v>10/13/1932</c:v>
                </c:pt>
                <c:pt idx="4115">
                  <c:v>10/14/1932</c:v>
                </c:pt>
                <c:pt idx="4116">
                  <c:v>10/15/1932</c:v>
                </c:pt>
                <c:pt idx="4117">
                  <c:v>10/17/1932</c:v>
                </c:pt>
                <c:pt idx="4118">
                  <c:v>10/18/1932</c:v>
                </c:pt>
                <c:pt idx="4119">
                  <c:v>10/19/1932</c:v>
                </c:pt>
                <c:pt idx="4120">
                  <c:v>10/20/1932</c:v>
                </c:pt>
                <c:pt idx="4121">
                  <c:v>10/21/1932</c:v>
                </c:pt>
                <c:pt idx="4122">
                  <c:v>10/22/1932</c:v>
                </c:pt>
                <c:pt idx="4123">
                  <c:v>10/24/1932</c:v>
                </c:pt>
                <c:pt idx="4124">
                  <c:v>10/25/1932</c:v>
                </c:pt>
                <c:pt idx="4125">
                  <c:v>10/26/1932</c:v>
                </c:pt>
                <c:pt idx="4126">
                  <c:v>10/27/1932</c:v>
                </c:pt>
                <c:pt idx="4127">
                  <c:v>10/28/1932</c:v>
                </c:pt>
                <c:pt idx="4128">
                  <c:v>10/29/1932</c:v>
                </c:pt>
                <c:pt idx="4129">
                  <c:v>10/31/1932</c:v>
                </c:pt>
                <c:pt idx="4130">
                  <c:v>11/1/1932</c:v>
                </c:pt>
                <c:pt idx="4131">
                  <c:v>11/2/1932</c:v>
                </c:pt>
                <c:pt idx="4132">
                  <c:v>11/3/1932</c:v>
                </c:pt>
                <c:pt idx="4133">
                  <c:v>11/4/1932</c:v>
                </c:pt>
                <c:pt idx="4134">
                  <c:v>11/5/1932</c:v>
                </c:pt>
                <c:pt idx="4135">
                  <c:v>11/7/1932</c:v>
                </c:pt>
                <c:pt idx="4136">
                  <c:v>11/9/1932</c:v>
                </c:pt>
                <c:pt idx="4137">
                  <c:v>11/10/1932</c:v>
                </c:pt>
                <c:pt idx="4138">
                  <c:v>11/11/1932</c:v>
                </c:pt>
                <c:pt idx="4139">
                  <c:v>11/12/1932</c:v>
                </c:pt>
                <c:pt idx="4140">
                  <c:v>11/14/1932</c:v>
                </c:pt>
                <c:pt idx="4141">
                  <c:v>11/15/1932</c:v>
                </c:pt>
                <c:pt idx="4142">
                  <c:v>11/16/1932</c:v>
                </c:pt>
                <c:pt idx="4143">
                  <c:v>11/17/1932</c:v>
                </c:pt>
                <c:pt idx="4144">
                  <c:v>11/18/1932</c:v>
                </c:pt>
                <c:pt idx="4145">
                  <c:v>11/19/1932</c:v>
                </c:pt>
                <c:pt idx="4146">
                  <c:v>11/21/1932</c:v>
                </c:pt>
                <c:pt idx="4147">
                  <c:v>11/22/1932</c:v>
                </c:pt>
                <c:pt idx="4148">
                  <c:v>11/23/1932</c:v>
                </c:pt>
                <c:pt idx="4149">
                  <c:v>11/25/1932</c:v>
                </c:pt>
                <c:pt idx="4150">
                  <c:v>11/26/1932</c:v>
                </c:pt>
                <c:pt idx="4151">
                  <c:v>11/28/1932</c:v>
                </c:pt>
                <c:pt idx="4152">
                  <c:v>11/29/1932</c:v>
                </c:pt>
                <c:pt idx="4153">
                  <c:v>11/30/1932</c:v>
                </c:pt>
                <c:pt idx="4154">
                  <c:v>12/1/1932</c:v>
                </c:pt>
                <c:pt idx="4155">
                  <c:v>12/2/1932</c:v>
                </c:pt>
                <c:pt idx="4156">
                  <c:v>12/3/1932</c:v>
                </c:pt>
                <c:pt idx="4157">
                  <c:v>12/5/1932</c:v>
                </c:pt>
                <c:pt idx="4158">
                  <c:v>12/6/1932</c:v>
                </c:pt>
                <c:pt idx="4159">
                  <c:v>12/7/1932</c:v>
                </c:pt>
                <c:pt idx="4160">
                  <c:v>12/8/1932</c:v>
                </c:pt>
                <c:pt idx="4161">
                  <c:v>12/9/1932</c:v>
                </c:pt>
                <c:pt idx="4162">
                  <c:v>12/10/1932</c:v>
                </c:pt>
                <c:pt idx="4163">
                  <c:v>12/12/1932</c:v>
                </c:pt>
                <c:pt idx="4164">
                  <c:v>12/13/1932</c:v>
                </c:pt>
                <c:pt idx="4165">
                  <c:v>12/14/1932</c:v>
                </c:pt>
                <c:pt idx="4166">
                  <c:v>12/15/1932</c:v>
                </c:pt>
                <c:pt idx="4167">
                  <c:v>12/16/1932</c:v>
                </c:pt>
                <c:pt idx="4168">
                  <c:v>12/17/1932</c:v>
                </c:pt>
                <c:pt idx="4169">
                  <c:v>12/19/1932</c:v>
                </c:pt>
                <c:pt idx="4170">
                  <c:v>12/20/1932</c:v>
                </c:pt>
                <c:pt idx="4171">
                  <c:v>12/21/1932</c:v>
                </c:pt>
                <c:pt idx="4172">
                  <c:v>12/22/1932</c:v>
                </c:pt>
                <c:pt idx="4173">
                  <c:v>12/23/1932</c:v>
                </c:pt>
                <c:pt idx="4174">
                  <c:v>12/24/1932</c:v>
                </c:pt>
                <c:pt idx="4175">
                  <c:v>12/27/1932</c:v>
                </c:pt>
                <c:pt idx="4176">
                  <c:v>12/28/1932</c:v>
                </c:pt>
                <c:pt idx="4177">
                  <c:v>12/29/1932</c:v>
                </c:pt>
                <c:pt idx="4178">
                  <c:v>12/30/1932</c:v>
                </c:pt>
                <c:pt idx="4179">
                  <c:v>12/31/1932</c:v>
                </c:pt>
                <c:pt idx="4180">
                  <c:v>1/3/1933</c:v>
                </c:pt>
                <c:pt idx="4181">
                  <c:v>1/4/1933</c:v>
                </c:pt>
                <c:pt idx="4182">
                  <c:v>1/5/1933</c:v>
                </c:pt>
                <c:pt idx="4183">
                  <c:v>1/6/1933</c:v>
                </c:pt>
                <c:pt idx="4184">
                  <c:v>1/9/1933</c:v>
                </c:pt>
                <c:pt idx="4185">
                  <c:v>1/10/1933</c:v>
                </c:pt>
                <c:pt idx="4186">
                  <c:v>1/11/1933</c:v>
                </c:pt>
                <c:pt idx="4187">
                  <c:v>1/12/1933</c:v>
                </c:pt>
                <c:pt idx="4188">
                  <c:v>1/13/1933</c:v>
                </c:pt>
                <c:pt idx="4189">
                  <c:v>1/14/1933</c:v>
                </c:pt>
                <c:pt idx="4190">
                  <c:v>1/16/1933</c:v>
                </c:pt>
                <c:pt idx="4191">
                  <c:v>1/17/1933</c:v>
                </c:pt>
                <c:pt idx="4192">
                  <c:v>1/18/1933</c:v>
                </c:pt>
                <c:pt idx="4193">
                  <c:v>1/19/1933</c:v>
                </c:pt>
                <c:pt idx="4194">
                  <c:v>1/20/1933</c:v>
                </c:pt>
                <c:pt idx="4195">
                  <c:v>1/21/1933</c:v>
                </c:pt>
                <c:pt idx="4196">
                  <c:v>1/23/1933</c:v>
                </c:pt>
                <c:pt idx="4197">
                  <c:v>1/24/1933</c:v>
                </c:pt>
                <c:pt idx="4198">
                  <c:v>1/25/1933</c:v>
                </c:pt>
                <c:pt idx="4199">
                  <c:v>1/26/1933</c:v>
                </c:pt>
                <c:pt idx="4200">
                  <c:v>1/27/1933</c:v>
                </c:pt>
                <c:pt idx="4201">
                  <c:v>1/28/1933</c:v>
                </c:pt>
                <c:pt idx="4202">
                  <c:v>1/30/1933</c:v>
                </c:pt>
                <c:pt idx="4203">
                  <c:v>1/31/1933</c:v>
                </c:pt>
                <c:pt idx="4204">
                  <c:v>2/1/1933</c:v>
                </c:pt>
                <c:pt idx="4205">
                  <c:v>2/2/1933</c:v>
                </c:pt>
                <c:pt idx="4206">
                  <c:v>2/3/1933</c:v>
                </c:pt>
                <c:pt idx="4207">
                  <c:v>2/4/1933</c:v>
                </c:pt>
                <c:pt idx="4208">
                  <c:v>2/6/1933</c:v>
                </c:pt>
                <c:pt idx="4209">
                  <c:v>2/7/1933</c:v>
                </c:pt>
                <c:pt idx="4210">
                  <c:v>2/8/1933</c:v>
                </c:pt>
                <c:pt idx="4211">
                  <c:v>2/9/1933</c:v>
                </c:pt>
                <c:pt idx="4212">
                  <c:v>2/10/1933</c:v>
                </c:pt>
                <c:pt idx="4213">
                  <c:v>2/11/1933</c:v>
                </c:pt>
                <c:pt idx="4214">
                  <c:v>2/14/1933</c:v>
                </c:pt>
                <c:pt idx="4215">
                  <c:v>2/15/1933</c:v>
                </c:pt>
                <c:pt idx="4216">
                  <c:v>2/16/1933</c:v>
                </c:pt>
                <c:pt idx="4217">
                  <c:v>2/17/1933</c:v>
                </c:pt>
                <c:pt idx="4218">
                  <c:v>2/18/1933</c:v>
                </c:pt>
                <c:pt idx="4219">
                  <c:v>2/20/1933</c:v>
                </c:pt>
                <c:pt idx="4220">
                  <c:v>2/21/1933</c:v>
                </c:pt>
                <c:pt idx="4221">
                  <c:v>2/23/1933</c:v>
                </c:pt>
                <c:pt idx="4222">
                  <c:v>2/24/1933</c:v>
                </c:pt>
                <c:pt idx="4223">
                  <c:v>2/25/1933</c:v>
                </c:pt>
                <c:pt idx="4224">
                  <c:v>2/27/1933</c:v>
                </c:pt>
                <c:pt idx="4225">
                  <c:v>2/28/1933</c:v>
                </c:pt>
                <c:pt idx="4226">
                  <c:v>3/1/1933</c:v>
                </c:pt>
                <c:pt idx="4227">
                  <c:v>3/2/1933</c:v>
                </c:pt>
                <c:pt idx="4228">
                  <c:v>3/3/1933</c:v>
                </c:pt>
                <c:pt idx="4229">
                  <c:v>3/15/1933</c:v>
                </c:pt>
                <c:pt idx="4230">
                  <c:v>3/16/1933</c:v>
                </c:pt>
                <c:pt idx="4231">
                  <c:v>3/17/1933</c:v>
                </c:pt>
                <c:pt idx="4232">
                  <c:v>3/18/1933</c:v>
                </c:pt>
                <c:pt idx="4233">
                  <c:v>3/20/1933</c:v>
                </c:pt>
                <c:pt idx="4234">
                  <c:v>3/21/1933</c:v>
                </c:pt>
                <c:pt idx="4235">
                  <c:v>3/22/1933</c:v>
                </c:pt>
                <c:pt idx="4236">
                  <c:v>3/23/1933</c:v>
                </c:pt>
                <c:pt idx="4237">
                  <c:v>3/24/1933</c:v>
                </c:pt>
                <c:pt idx="4238">
                  <c:v>3/25/1933</c:v>
                </c:pt>
                <c:pt idx="4239">
                  <c:v>3/27/1933</c:v>
                </c:pt>
                <c:pt idx="4240">
                  <c:v>3/28/1933</c:v>
                </c:pt>
                <c:pt idx="4241">
                  <c:v>3/29/1933</c:v>
                </c:pt>
                <c:pt idx="4242">
                  <c:v>3/30/1933</c:v>
                </c:pt>
                <c:pt idx="4243">
                  <c:v>3/31/1933</c:v>
                </c:pt>
                <c:pt idx="4244">
                  <c:v>4/1/1933</c:v>
                </c:pt>
                <c:pt idx="4245">
                  <c:v>4/3/1933</c:v>
                </c:pt>
                <c:pt idx="4246">
                  <c:v>4/4/1933</c:v>
                </c:pt>
                <c:pt idx="4247">
                  <c:v>4/5/1933</c:v>
                </c:pt>
                <c:pt idx="4248">
                  <c:v>4/6/1933</c:v>
                </c:pt>
                <c:pt idx="4249">
                  <c:v>4/7/1933</c:v>
                </c:pt>
                <c:pt idx="4250">
                  <c:v>4/8/1933</c:v>
                </c:pt>
                <c:pt idx="4251">
                  <c:v>4/10/1933</c:v>
                </c:pt>
                <c:pt idx="4252">
                  <c:v>4/11/1933</c:v>
                </c:pt>
                <c:pt idx="4253">
                  <c:v>4/12/1933</c:v>
                </c:pt>
                <c:pt idx="4254">
                  <c:v>4/13/1933</c:v>
                </c:pt>
                <c:pt idx="4255">
                  <c:v>4/15/1933</c:v>
                </c:pt>
                <c:pt idx="4256">
                  <c:v>4/17/1933</c:v>
                </c:pt>
                <c:pt idx="4257">
                  <c:v>4/18/1933</c:v>
                </c:pt>
                <c:pt idx="4258">
                  <c:v>4/19/1933</c:v>
                </c:pt>
                <c:pt idx="4259">
                  <c:v>4/20/1933</c:v>
                </c:pt>
                <c:pt idx="4260">
                  <c:v>4/21/1933</c:v>
                </c:pt>
                <c:pt idx="4261">
                  <c:v>4/22/1933</c:v>
                </c:pt>
                <c:pt idx="4262">
                  <c:v>4/24/1933</c:v>
                </c:pt>
                <c:pt idx="4263">
                  <c:v>4/25/1933</c:v>
                </c:pt>
                <c:pt idx="4264">
                  <c:v>4/26/1933</c:v>
                </c:pt>
                <c:pt idx="4265">
                  <c:v>4/27/1933</c:v>
                </c:pt>
                <c:pt idx="4266">
                  <c:v>4/28/1933</c:v>
                </c:pt>
                <c:pt idx="4267">
                  <c:v>4/29/1933</c:v>
                </c:pt>
                <c:pt idx="4268">
                  <c:v>5/1/1933</c:v>
                </c:pt>
                <c:pt idx="4269">
                  <c:v>5/2/1933</c:v>
                </c:pt>
                <c:pt idx="4270">
                  <c:v>5/3/1933</c:v>
                </c:pt>
                <c:pt idx="4271">
                  <c:v>5/4/1933</c:v>
                </c:pt>
                <c:pt idx="4272">
                  <c:v>5/5/1933</c:v>
                </c:pt>
                <c:pt idx="4273">
                  <c:v>5/6/1933</c:v>
                </c:pt>
                <c:pt idx="4274">
                  <c:v>5/8/1933</c:v>
                </c:pt>
                <c:pt idx="4275">
                  <c:v>5/9/1933</c:v>
                </c:pt>
                <c:pt idx="4276">
                  <c:v>5/10/1933</c:v>
                </c:pt>
                <c:pt idx="4277">
                  <c:v>5/11/1933</c:v>
                </c:pt>
                <c:pt idx="4278">
                  <c:v>5/12/1933</c:v>
                </c:pt>
                <c:pt idx="4279">
                  <c:v>5/13/1933</c:v>
                </c:pt>
                <c:pt idx="4280">
                  <c:v>5/15/1933</c:v>
                </c:pt>
                <c:pt idx="4281">
                  <c:v>5/16/1933</c:v>
                </c:pt>
                <c:pt idx="4282">
                  <c:v>5/17/1933</c:v>
                </c:pt>
                <c:pt idx="4283">
                  <c:v>5/18/1933</c:v>
                </c:pt>
                <c:pt idx="4284">
                  <c:v>5/19/1933</c:v>
                </c:pt>
                <c:pt idx="4285">
                  <c:v>5/20/1933</c:v>
                </c:pt>
                <c:pt idx="4286">
                  <c:v>5/22/1933</c:v>
                </c:pt>
                <c:pt idx="4287">
                  <c:v>5/23/1933</c:v>
                </c:pt>
                <c:pt idx="4288">
                  <c:v>5/24/1933</c:v>
                </c:pt>
                <c:pt idx="4289">
                  <c:v>5/25/1933</c:v>
                </c:pt>
                <c:pt idx="4290">
                  <c:v>5/26/1933</c:v>
                </c:pt>
                <c:pt idx="4291">
                  <c:v>5/27/1933</c:v>
                </c:pt>
                <c:pt idx="4292">
                  <c:v>5/29/1933</c:v>
                </c:pt>
                <c:pt idx="4293">
                  <c:v>5/31/1933</c:v>
                </c:pt>
                <c:pt idx="4294">
                  <c:v>6/1/1933</c:v>
                </c:pt>
                <c:pt idx="4295">
                  <c:v>6/2/1933</c:v>
                </c:pt>
                <c:pt idx="4296">
                  <c:v>6/3/1933</c:v>
                </c:pt>
                <c:pt idx="4297">
                  <c:v>6/5/1933</c:v>
                </c:pt>
                <c:pt idx="4298">
                  <c:v>6/6/1933</c:v>
                </c:pt>
                <c:pt idx="4299">
                  <c:v>6/7/1933</c:v>
                </c:pt>
                <c:pt idx="4300">
                  <c:v>6/8/1933</c:v>
                </c:pt>
                <c:pt idx="4301">
                  <c:v>6/9/1933</c:v>
                </c:pt>
                <c:pt idx="4302">
                  <c:v>6/10/1933</c:v>
                </c:pt>
                <c:pt idx="4303">
                  <c:v>6/12/1933</c:v>
                </c:pt>
                <c:pt idx="4304">
                  <c:v>6/13/1933</c:v>
                </c:pt>
                <c:pt idx="4305">
                  <c:v>6/14/1933</c:v>
                </c:pt>
                <c:pt idx="4306">
                  <c:v>6/15/1933</c:v>
                </c:pt>
                <c:pt idx="4307">
                  <c:v>6/16/1933</c:v>
                </c:pt>
                <c:pt idx="4308">
                  <c:v>6/17/1933</c:v>
                </c:pt>
                <c:pt idx="4309">
                  <c:v>6/19/1933</c:v>
                </c:pt>
                <c:pt idx="4310">
                  <c:v>6/20/1933</c:v>
                </c:pt>
                <c:pt idx="4311">
                  <c:v>6/21/1933</c:v>
                </c:pt>
                <c:pt idx="4312">
                  <c:v>6/22/1933</c:v>
                </c:pt>
                <c:pt idx="4313">
                  <c:v>6/23/1933</c:v>
                </c:pt>
                <c:pt idx="4314">
                  <c:v>6/24/1933</c:v>
                </c:pt>
                <c:pt idx="4315">
                  <c:v>6/26/1933</c:v>
                </c:pt>
                <c:pt idx="4316">
                  <c:v>6/27/1933</c:v>
                </c:pt>
                <c:pt idx="4317">
                  <c:v>6/28/1933</c:v>
                </c:pt>
                <c:pt idx="4318">
                  <c:v>6/29/1933</c:v>
                </c:pt>
                <c:pt idx="4319">
                  <c:v>6/30/1933</c:v>
                </c:pt>
                <c:pt idx="4320">
                  <c:v>7/1/1933</c:v>
                </c:pt>
                <c:pt idx="4321">
                  <c:v>7/3/1933</c:v>
                </c:pt>
                <c:pt idx="4322">
                  <c:v>7/5/1933</c:v>
                </c:pt>
                <c:pt idx="4323">
                  <c:v>7/6/1933</c:v>
                </c:pt>
                <c:pt idx="4324">
                  <c:v>7/7/1933</c:v>
                </c:pt>
                <c:pt idx="4325">
                  <c:v>7/8/1933</c:v>
                </c:pt>
                <c:pt idx="4326">
                  <c:v>7/10/1933</c:v>
                </c:pt>
                <c:pt idx="4327">
                  <c:v>7/11/1933</c:v>
                </c:pt>
                <c:pt idx="4328">
                  <c:v>7/12/1933</c:v>
                </c:pt>
                <c:pt idx="4329">
                  <c:v>7/13/1933</c:v>
                </c:pt>
                <c:pt idx="4330">
                  <c:v>7/14/1933</c:v>
                </c:pt>
                <c:pt idx="4331">
                  <c:v>7/15/1933</c:v>
                </c:pt>
                <c:pt idx="4332">
                  <c:v>7/17/1933</c:v>
                </c:pt>
                <c:pt idx="4333">
                  <c:v>7/18/1933</c:v>
                </c:pt>
                <c:pt idx="4334">
                  <c:v>7/19/1933</c:v>
                </c:pt>
                <c:pt idx="4335">
                  <c:v>7/20/1933</c:v>
                </c:pt>
                <c:pt idx="4336">
                  <c:v>7/21/1933</c:v>
                </c:pt>
                <c:pt idx="4337">
                  <c:v>7/22/1933</c:v>
                </c:pt>
                <c:pt idx="4338">
                  <c:v>7/24/1933</c:v>
                </c:pt>
                <c:pt idx="4339">
                  <c:v>7/25/1933</c:v>
                </c:pt>
                <c:pt idx="4340">
                  <c:v>7/26/1933</c:v>
                </c:pt>
                <c:pt idx="4341">
                  <c:v>7/27/1933</c:v>
                </c:pt>
                <c:pt idx="4342">
                  <c:v>7/28/1933</c:v>
                </c:pt>
                <c:pt idx="4343">
                  <c:v>7/31/1933</c:v>
                </c:pt>
                <c:pt idx="4344">
                  <c:v>8/1/1933</c:v>
                </c:pt>
                <c:pt idx="4345">
                  <c:v>8/2/1933</c:v>
                </c:pt>
                <c:pt idx="4346">
                  <c:v>8/3/1933</c:v>
                </c:pt>
                <c:pt idx="4347">
                  <c:v>8/4/1933</c:v>
                </c:pt>
                <c:pt idx="4348">
                  <c:v>8/7/1933</c:v>
                </c:pt>
                <c:pt idx="4349">
                  <c:v>8/8/1933</c:v>
                </c:pt>
                <c:pt idx="4350">
                  <c:v>8/9/1933</c:v>
                </c:pt>
                <c:pt idx="4351">
                  <c:v>8/10/1933</c:v>
                </c:pt>
                <c:pt idx="4352">
                  <c:v>8/11/1933</c:v>
                </c:pt>
                <c:pt idx="4353">
                  <c:v>8/14/1933</c:v>
                </c:pt>
                <c:pt idx="4354">
                  <c:v>8/15/1933</c:v>
                </c:pt>
                <c:pt idx="4355">
                  <c:v>8/16/1933</c:v>
                </c:pt>
                <c:pt idx="4356">
                  <c:v>8/17/1933</c:v>
                </c:pt>
                <c:pt idx="4357">
                  <c:v>8/18/1933</c:v>
                </c:pt>
                <c:pt idx="4358">
                  <c:v>8/21/1933</c:v>
                </c:pt>
                <c:pt idx="4359">
                  <c:v>8/22/1933</c:v>
                </c:pt>
                <c:pt idx="4360">
                  <c:v>8/23/1933</c:v>
                </c:pt>
                <c:pt idx="4361">
                  <c:v>8/24/1933</c:v>
                </c:pt>
                <c:pt idx="4362">
                  <c:v>8/25/1933</c:v>
                </c:pt>
                <c:pt idx="4363">
                  <c:v>8/28/1933</c:v>
                </c:pt>
                <c:pt idx="4364">
                  <c:v>8/29/1933</c:v>
                </c:pt>
                <c:pt idx="4365">
                  <c:v>8/30/1933</c:v>
                </c:pt>
                <c:pt idx="4366">
                  <c:v>8/31/1933</c:v>
                </c:pt>
                <c:pt idx="4367">
                  <c:v>9/1/1933</c:v>
                </c:pt>
                <c:pt idx="4368">
                  <c:v>9/5/1933</c:v>
                </c:pt>
                <c:pt idx="4369">
                  <c:v>9/6/1933</c:v>
                </c:pt>
                <c:pt idx="4370">
                  <c:v>9/7/1933</c:v>
                </c:pt>
                <c:pt idx="4371">
                  <c:v>9/8/1933</c:v>
                </c:pt>
                <c:pt idx="4372">
                  <c:v>9/9/1933</c:v>
                </c:pt>
                <c:pt idx="4373">
                  <c:v>9/11/1933</c:v>
                </c:pt>
                <c:pt idx="4374">
                  <c:v>9/12/1933</c:v>
                </c:pt>
                <c:pt idx="4375">
                  <c:v>9/13/1933</c:v>
                </c:pt>
                <c:pt idx="4376">
                  <c:v>9/14/1933</c:v>
                </c:pt>
                <c:pt idx="4377">
                  <c:v>9/15/1933</c:v>
                </c:pt>
                <c:pt idx="4378">
                  <c:v>9/16/1933</c:v>
                </c:pt>
                <c:pt idx="4379">
                  <c:v>9/18/1933</c:v>
                </c:pt>
                <c:pt idx="4380">
                  <c:v>9/19/1933</c:v>
                </c:pt>
                <c:pt idx="4381">
                  <c:v>9/20/1933</c:v>
                </c:pt>
                <c:pt idx="4382">
                  <c:v>9/21/1933</c:v>
                </c:pt>
                <c:pt idx="4383">
                  <c:v>9/22/1933</c:v>
                </c:pt>
                <c:pt idx="4384">
                  <c:v>9/23/1933</c:v>
                </c:pt>
                <c:pt idx="4385">
                  <c:v>9/25/1933</c:v>
                </c:pt>
                <c:pt idx="4386">
                  <c:v>9/26/1933</c:v>
                </c:pt>
                <c:pt idx="4387">
                  <c:v>9/27/1933</c:v>
                </c:pt>
                <c:pt idx="4388">
                  <c:v>9/28/1933</c:v>
                </c:pt>
                <c:pt idx="4389">
                  <c:v>9/29/1933</c:v>
                </c:pt>
                <c:pt idx="4390">
                  <c:v>9/30/1933</c:v>
                </c:pt>
                <c:pt idx="4391">
                  <c:v>10/2/1933</c:v>
                </c:pt>
                <c:pt idx="4392">
                  <c:v>10/3/1933</c:v>
                </c:pt>
                <c:pt idx="4393">
                  <c:v>10/4/1933</c:v>
                </c:pt>
                <c:pt idx="4394">
                  <c:v>10/5/1933</c:v>
                </c:pt>
                <c:pt idx="4395">
                  <c:v>10/6/1933</c:v>
                </c:pt>
                <c:pt idx="4396">
                  <c:v>10/7/1933</c:v>
                </c:pt>
                <c:pt idx="4397">
                  <c:v>10/9/1933</c:v>
                </c:pt>
                <c:pt idx="4398">
                  <c:v>10/10/1933</c:v>
                </c:pt>
                <c:pt idx="4399">
                  <c:v>10/11/1933</c:v>
                </c:pt>
                <c:pt idx="4400">
                  <c:v>10/13/1933</c:v>
                </c:pt>
                <c:pt idx="4401">
                  <c:v>10/14/1933</c:v>
                </c:pt>
                <c:pt idx="4402">
                  <c:v>10/16/1933</c:v>
                </c:pt>
                <c:pt idx="4403">
                  <c:v>10/17/1933</c:v>
                </c:pt>
                <c:pt idx="4404">
                  <c:v>10/18/1933</c:v>
                </c:pt>
                <c:pt idx="4405">
                  <c:v>10/19/1933</c:v>
                </c:pt>
                <c:pt idx="4406">
                  <c:v>10/20/1933</c:v>
                </c:pt>
                <c:pt idx="4407">
                  <c:v>10/21/1933</c:v>
                </c:pt>
                <c:pt idx="4408">
                  <c:v>10/23/1933</c:v>
                </c:pt>
                <c:pt idx="4409">
                  <c:v>10/24/1933</c:v>
                </c:pt>
                <c:pt idx="4410">
                  <c:v>10/25/1933</c:v>
                </c:pt>
                <c:pt idx="4411">
                  <c:v>10/26/1933</c:v>
                </c:pt>
                <c:pt idx="4412">
                  <c:v>10/27/1933</c:v>
                </c:pt>
                <c:pt idx="4413">
                  <c:v>10/28/1933</c:v>
                </c:pt>
                <c:pt idx="4414">
                  <c:v>10/30/1933</c:v>
                </c:pt>
                <c:pt idx="4415">
                  <c:v>10/31/1933</c:v>
                </c:pt>
                <c:pt idx="4416">
                  <c:v>11/1/1933</c:v>
                </c:pt>
                <c:pt idx="4417">
                  <c:v>11/2/1933</c:v>
                </c:pt>
                <c:pt idx="4418">
                  <c:v>11/3/1933</c:v>
                </c:pt>
                <c:pt idx="4419">
                  <c:v>11/4/1933</c:v>
                </c:pt>
                <c:pt idx="4420">
                  <c:v>11/6/1933</c:v>
                </c:pt>
                <c:pt idx="4421">
                  <c:v>11/8/1933</c:v>
                </c:pt>
                <c:pt idx="4422">
                  <c:v>11/9/1933</c:v>
                </c:pt>
                <c:pt idx="4423">
                  <c:v>11/10/1933</c:v>
                </c:pt>
                <c:pt idx="4424">
                  <c:v>11/11/1933</c:v>
                </c:pt>
                <c:pt idx="4425">
                  <c:v>11/13/1933</c:v>
                </c:pt>
                <c:pt idx="4426">
                  <c:v>11/14/1933</c:v>
                </c:pt>
                <c:pt idx="4427">
                  <c:v>11/15/1933</c:v>
                </c:pt>
                <c:pt idx="4428">
                  <c:v>11/16/1933</c:v>
                </c:pt>
                <c:pt idx="4429">
                  <c:v>11/17/1933</c:v>
                </c:pt>
                <c:pt idx="4430">
                  <c:v>11/18/1933</c:v>
                </c:pt>
                <c:pt idx="4431">
                  <c:v>11/20/1933</c:v>
                </c:pt>
                <c:pt idx="4432">
                  <c:v>11/21/1933</c:v>
                </c:pt>
                <c:pt idx="4433">
                  <c:v>11/22/1933</c:v>
                </c:pt>
                <c:pt idx="4434">
                  <c:v>11/23/1933</c:v>
                </c:pt>
                <c:pt idx="4435">
                  <c:v>11/24/1933</c:v>
                </c:pt>
                <c:pt idx="4436">
                  <c:v>11/25/1933</c:v>
                </c:pt>
                <c:pt idx="4437">
                  <c:v>11/27/1933</c:v>
                </c:pt>
                <c:pt idx="4438">
                  <c:v>11/28/1933</c:v>
                </c:pt>
                <c:pt idx="4439">
                  <c:v>11/29/1933</c:v>
                </c:pt>
                <c:pt idx="4440">
                  <c:v>12/1/1933</c:v>
                </c:pt>
                <c:pt idx="4441">
                  <c:v>12/2/1933</c:v>
                </c:pt>
                <c:pt idx="4442">
                  <c:v>12/4/1933</c:v>
                </c:pt>
                <c:pt idx="4443">
                  <c:v>12/5/1933</c:v>
                </c:pt>
                <c:pt idx="4444">
                  <c:v>12/6/1933</c:v>
                </c:pt>
                <c:pt idx="4445">
                  <c:v>12/7/1933</c:v>
                </c:pt>
                <c:pt idx="4446">
                  <c:v>12/8/1933</c:v>
                </c:pt>
                <c:pt idx="4447">
                  <c:v>12/9/1933</c:v>
                </c:pt>
                <c:pt idx="4448">
                  <c:v>12/11/1933</c:v>
                </c:pt>
                <c:pt idx="4449">
                  <c:v>12/12/1933</c:v>
                </c:pt>
                <c:pt idx="4450">
                  <c:v>12/13/1933</c:v>
                </c:pt>
                <c:pt idx="4451">
                  <c:v>12/14/1933</c:v>
                </c:pt>
                <c:pt idx="4452">
                  <c:v>12/15/1933</c:v>
                </c:pt>
                <c:pt idx="4453">
                  <c:v>12/16/1933</c:v>
                </c:pt>
                <c:pt idx="4454">
                  <c:v>12/18/1933</c:v>
                </c:pt>
                <c:pt idx="4455">
                  <c:v>12/19/1933</c:v>
                </c:pt>
                <c:pt idx="4456">
                  <c:v>12/20/1933</c:v>
                </c:pt>
                <c:pt idx="4457">
                  <c:v>12/21/1933</c:v>
                </c:pt>
                <c:pt idx="4458">
                  <c:v>12/22/1933</c:v>
                </c:pt>
                <c:pt idx="4459">
                  <c:v>12/23/1933</c:v>
                </c:pt>
                <c:pt idx="4460">
                  <c:v>12/26/1933</c:v>
                </c:pt>
                <c:pt idx="4461">
                  <c:v>12/27/1933</c:v>
                </c:pt>
                <c:pt idx="4462">
                  <c:v>12/28/1933</c:v>
                </c:pt>
                <c:pt idx="4463">
                  <c:v>12/29/1933</c:v>
                </c:pt>
                <c:pt idx="4464">
                  <c:v>12/30/1933</c:v>
                </c:pt>
                <c:pt idx="4465">
                  <c:v>1/2/1934</c:v>
                </c:pt>
                <c:pt idx="4466">
                  <c:v>1/3/1934</c:v>
                </c:pt>
                <c:pt idx="4467">
                  <c:v>1/4/1934</c:v>
                </c:pt>
                <c:pt idx="4468">
                  <c:v>1/5/1934</c:v>
                </c:pt>
                <c:pt idx="4469">
                  <c:v>1/6/1934</c:v>
                </c:pt>
                <c:pt idx="4470">
                  <c:v>1/8/1934</c:v>
                </c:pt>
                <c:pt idx="4471">
                  <c:v>1/9/1934</c:v>
                </c:pt>
                <c:pt idx="4472">
                  <c:v>1/10/1934</c:v>
                </c:pt>
                <c:pt idx="4473">
                  <c:v>1/11/1934</c:v>
                </c:pt>
                <c:pt idx="4474">
                  <c:v>1/12/1934</c:v>
                </c:pt>
                <c:pt idx="4475">
                  <c:v>1/13/1934</c:v>
                </c:pt>
                <c:pt idx="4476">
                  <c:v>1/15/1934</c:v>
                </c:pt>
                <c:pt idx="4477">
                  <c:v>1/16/1934</c:v>
                </c:pt>
                <c:pt idx="4478">
                  <c:v>1/17/1934</c:v>
                </c:pt>
                <c:pt idx="4479">
                  <c:v>1/18/1934</c:v>
                </c:pt>
                <c:pt idx="4480">
                  <c:v>1/19/1934</c:v>
                </c:pt>
                <c:pt idx="4481">
                  <c:v>1/20/1934</c:v>
                </c:pt>
                <c:pt idx="4482">
                  <c:v>1/22/1934</c:v>
                </c:pt>
                <c:pt idx="4483">
                  <c:v>1/23/1934</c:v>
                </c:pt>
                <c:pt idx="4484">
                  <c:v>1/24/1934</c:v>
                </c:pt>
                <c:pt idx="4485">
                  <c:v>1/25/1934</c:v>
                </c:pt>
                <c:pt idx="4486">
                  <c:v>1/26/1934</c:v>
                </c:pt>
                <c:pt idx="4487">
                  <c:v>1/27/1934</c:v>
                </c:pt>
                <c:pt idx="4488">
                  <c:v>1/29/1934</c:v>
                </c:pt>
                <c:pt idx="4489">
                  <c:v>1/30/1934</c:v>
                </c:pt>
                <c:pt idx="4490">
                  <c:v>1/31/1934</c:v>
                </c:pt>
                <c:pt idx="4491">
                  <c:v>2/1/1934</c:v>
                </c:pt>
                <c:pt idx="4492">
                  <c:v>2/2/1934</c:v>
                </c:pt>
                <c:pt idx="4493">
                  <c:v>2/3/1934</c:v>
                </c:pt>
                <c:pt idx="4494">
                  <c:v>2/5/1934</c:v>
                </c:pt>
                <c:pt idx="4495">
                  <c:v>2/6/1934</c:v>
                </c:pt>
                <c:pt idx="4496">
                  <c:v>2/7/1934</c:v>
                </c:pt>
                <c:pt idx="4497">
                  <c:v>2/8/1934</c:v>
                </c:pt>
                <c:pt idx="4498">
                  <c:v>2/9/1934</c:v>
                </c:pt>
                <c:pt idx="4499">
                  <c:v>2/10/1934</c:v>
                </c:pt>
                <c:pt idx="4500">
                  <c:v>2/13/1934</c:v>
                </c:pt>
                <c:pt idx="4501">
                  <c:v>2/14/1934</c:v>
                </c:pt>
                <c:pt idx="4502">
                  <c:v>2/15/1934</c:v>
                </c:pt>
                <c:pt idx="4503">
                  <c:v>2/16/1934</c:v>
                </c:pt>
                <c:pt idx="4504">
                  <c:v>2/17/1934</c:v>
                </c:pt>
                <c:pt idx="4505">
                  <c:v>2/19/1934</c:v>
                </c:pt>
                <c:pt idx="4506">
                  <c:v>2/20/1934</c:v>
                </c:pt>
                <c:pt idx="4507">
                  <c:v>2/21/1934</c:v>
                </c:pt>
                <c:pt idx="4508">
                  <c:v>2/23/1934</c:v>
                </c:pt>
                <c:pt idx="4509">
                  <c:v>2/24/1934</c:v>
                </c:pt>
                <c:pt idx="4510">
                  <c:v>2/26/1934</c:v>
                </c:pt>
                <c:pt idx="4511">
                  <c:v>2/27/1934</c:v>
                </c:pt>
                <c:pt idx="4512">
                  <c:v>2/28/1934</c:v>
                </c:pt>
                <c:pt idx="4513">
                  <c:v>3/1/1934</c:v>
                </c:pt>
                <c:pt idx="4514">
                  <c:v>3/2/1934</c:v>
                </c:pt>
                <c:pt idx="4515">
                  <c:v>3/3/1934</c:v>
                </c:pt>
                <c:pt idx="4516">
                  <c:v>3/5/1934</c:v>
                </c:pt>
                <c:pt idx="4517">
                  <c:v>3/6/1934</c:v>
                </c:pt>
                <c:pt idx="4518">
                  <c:v>3/7/1934</c:v>
                </c:pt>
                <c:pt idx="4519">
                  <c:v>3/8/1934</c:v>
                </c:pt>
                <c:pt idx="4520">
                  <c:v>3/9/1934</c:v>
                </c:pt>
                <c:pt idx="4521">
                  <c:v>3/10/1934</c:v>
                </c:pt>
                <c:pt idx="4522">
                  <c:v>3/12/1934</c:v>
                </c:pt>
                <c:pt idx="4523">
                  <c:v>3/13/1934</c:v>
                </c:pt>
                <c:pt idx="4524">
                  <c:v>3/14/1934</c:v>
                </c:pt>
                <c:pt idx="4525">
                  <c:v>3/15/1934</c:v>
                </c:pt>
                <c:pt idx="4526">
                  <c:v>3/16/1934</c:v>
                </c:pt>
                <c:pt idx="4527">
                  <c:v>3/17/1934</c:v>
                </c:pt>
                <c:pt idx="4528">
                  <c:v>3/19/1934</c:v>
                </c:pt>
                <c:pt idx="4529">
                  <c:v>3/20/1934</c:v>
                </c:pt>
                <c:pt idx="4530">
                  <c:v>3/21/1934</c:v>
                </c:pt>
                <c:pt idx="4531">
                  <c:v>3/22/1934</c:v>
                </c:pt>
                <c:pt idx="4532">
                  <c:v>3/23/1934</c:v>
                </c:pt>
                <c:pt idx="4533">
                  <c:v>3/24/1934</c:v>
                </c:pt>
                <c:pt idx="4534">
                  <c:v>3/26/1934</c:v>
                </c:pt>
                <c:pt idx="4535">
                  <c:v>3/27/1934</c:v>
                </c:pt>
                <c:pt idx="4536">
                  <c:v>3/28/1934</c:v>
                </c:pt>
                <c:pt idx="4537">
                  <c:v>3/29/1934</c:v>
                </c:pt>
                <c:pt idx="4538">
                  <c:v>3/31/1934</c:v>
                </c:pt>
                <c:pt idx="4539">
                  <c:v>4/2/1934</c:v>
                </c:pt>
                <c:pt idx="4540">
                  <c:v>4/3/1934</c:v>
                </c:pt>
                <c:pt idx="4541">
                  <c:v>4/4/1934</c:v>
                </c:pt>
                <c:pt idx="4542">
                  <c:v>4/5/1934</c:v>
                </c:pt>
                <c:pt idx="4543">
                  <c:v>4/6/1934</c:v>
                </c:pt>
                <c:pt idx="4544">
                  <c:v>4/7/1934</c:v>
                </c:pt>
                <c:pt idx="4545">
                  <c:v>4/9/1934</c:v>
                </c:pt>
                <c:pt idx="4546">
                  <c:v>4/10/1934</c:v>
                </c:pt>
                <c:pt idx="4547">
                  <c:v>4/11/1934</c:v>
                </c:pt>
                <c:pt idx="4548">
                  <c:v>4/12/1934</c:v>
                </c:pt>
                <c:pt idx="4549">
                  <c:v>4/13/1934</c:v>
                </c:pt>
                <c:pt idx="4550">
                  <c:v>4/14/1934</c:v>
                </c:pt>
                <c:pt idx="4551">
                  <c:v>4/16/1934</c:v>
                </c:pt>
                <c:pt idx="4552">
                  <c:v>4/17/1934</c:v>
                </c:pt>
                <c:pt idx="4553">
                  <c:v>4/18/1934</c:v>
                </c:pt>
                <c:pt idx="4554">
                  <c:v>4/19/1934</c:v>
                </c:pt>
                <c:pt idx="4555">
                  <c:v>4/20/1934</c:v>
                </c:pt>
                <c:pt idx="4556">
                  <c:v>4/21/1934</c:v>
                </c:pt>
                <c:pt idx="4557">
                  <c:v>4/23/1934</c:v>
                </c:pt>
                <c:pt idx="4558">
                  <c:v>4/24/1934</c:v>
                </c:pt>
                <c:pt idx="4559">
                  <c:v>4/25/1934</c:v>
                </c:pt>
                <c:pt idx="4560">
                  <c:v>4/26/1934</c:v>
                </c:pt>
                <c:pt idx="4561">
                  <c:v>4/27/1934</c:v>
                </c:pt>
                <c:pt idx="4562">
                  <c:v>4/28/1934</c:v>
                </c:pt>
                <c:pt idx="4563">
                  <c:v>4/30/1934</c:v>
                </c:pt>
                <c:pt idx="4564">
                  <c:v>5/1/1934</c:v>
                </c:pt>
                <c:pt idx="4565">
                  <c:v>5/2/1934</c:v>
                </c:pt>
                <c:pt idx="4566">
                  <c:v>5/3/1934</c:v>
                </c:pt>
                <c:pt idx="4567">
                  <c:v>5/4/1934</c:v>
                </c:pt>
                <c:pt idx="4568">
                  <c:v>5/5/1934</c:v>
                </c:pt>
                <c:pt idx="4569">
                  <c:v>5/7/1934</c:v>
                </c:pt>
                <c:pt idx="4570">
                  <c:v>5/8/1934</c:v>
                </c:pt>
                <c:pt idx="4571">
                  <c:v>5/9/1934</c:v>
                </c:pt>
                <c:pt idx="4572">
                  <c:v>5/10/1934</c:v>
                </c:pt>
                <c:pt idx="4573">
                  <c:v>5/11/1934</c:v>
                </c:pt>
                <c:pt idx="4574">
                  <c:v>5/12/1934</c:v>
                </c:pt>
                <c:pt idx="4575">
                  <c:v>5/14/1934</c:v>
                </c:pt>
                <c:pt idx="4576">
                  <c:v>5/15/1934</c:v>
                </c:pt>
                <c:pt idx="4577">
                  <c:v>5/16/1934</c:v>
                </c:pt>
                <c:pt idx="4578">
                  <c:v>5/17/1934</c:v>
                </c:pt>
                <c:pt idx="4579">
                  <c:v>5/18/1934</c:v>
                </c:pt>
                <c:pt idx="4580">
                  <c:v>5/19/1934</c:v>
                </c:pt>
                <c:pt idx="4581">
                  <c:v>5/21/1934</c:v>
                </c:pt>
                <c:pt idx="4582">
                  <c:v>5/22/1934</c:v>
                </c:pt>
                <c:pt idx="4583">
                  <c:v>5/23/1934</c:v>
                </c:pt>
                <c:pt idx="4584">
                  <c:v>5/24/1934</c:v>
                </c:pt>
                <c:pt idx="4585">
                  <c:v>5/25/1934</c:v>
                </c:pt>
                <c:pt idx="4586">
                  <c:v>5/26/1934</c:v>
                </c:pt>
                <c:pt idx="4587">
                  <c:v>5/28/1934</c:v>
                </c:pt>
                <c:pt idx="4588">
                  <c:v>5/29/1934</c:v>
                </c:pt>
                <c:pt idx="4589">
                  <c:v>5/31/1934</c:v>
                </c:pt>
                <c:pt idx="4590">
                  <c:v>6/1/1934</c:v>
                </c:pt>
                <c:pt idx="4591">
                  <c:v>6/2/1934</c:v>
                </c:pt>
                <c:pt idx="4592">
                  <c:v>6/4/1934</c:v>
                </c:pt>
                <c:pt idx="4593">
                  <c:v>6/5/1934</c:v>
                </c:pt>
                <c:pt idx="4594">
                  <c:v>6/6/1934</c:v>
                </c:pt>
                <c:pt idx="4595">
                  <c:v>6/7/1934</c:v>
                </c:pt>
                <c:pt idx="4596">
                  <c:v>6/8/1934</c:v>
                </c:pt>
                <c:pt idx="4597">
                  <c:v>6/9/1934</c:v>
                </c:pt>
                <c:pt idx="4598">
                  <c:v>6/11/1934</c:v>
                </c:pt>
                <c:pt idx="4599">
                  <c:v>6/12/1934</c:v>
                </c:pt>
                <c:pt idx="4600">
                  <c:v>6/13/1934</c:v>
                </c:pt>
                <c:pt idx="4601">
                  <c:v>6/14/1934</c:v>
                </c:pt>
                <c:pt idx="4602">
                  <c:v>6/15/1934</c:v>
                </c:pt>
                <c:pt idx="4603">
                  <c:v>6/16/1934</c:v>
                </c:pt>
                <c:pt idx="4604">
                  <c:v>6/18/1934</c:v>
                </c:pt>
                <c:pt idx="4605">
                  <c:v>6/19/1934</c:v>
                </c:pt>
                <c:pt idx="4606">
                  <c:v>6/20/1934</c:v>
                </c:pt>
                <c:pt idx="4607">
                  <c:v>6/21/1934</c:v>
                </c:pt>
                <c:pt idx="4608">
                  <c:v>6/22/1934</c:v>
                </c:pt>
                <c:pt idx="4609">
                  <c:v>6/23/1934</c:v>
                </c:pt>
                <c:pt idx="4610">
                  <c:v>6/25/1934</c:v>
                </c:pt>
                <c:pt idx="4611">
                  <c:v>6/26/1934</c:v>
                </c:pt>
                <c:pt idx="4612">
                  <c:v>6/27/1934</c:v>
                </c:pt>
                <c:pt idx="4613">
                  <c:v>6/28/1934</c:v>
                </c:pt>
                <c:pt idx="4614">
                  <c:v>6/29/1934</c:v>
                </c:pt>
                <c:pt idx="4615">
                  <c:v>6/30/1934</c:v>
                </c:pt>
                <c:pt idx="4616">
                  <c:v>7/2/1934</c:v>
                </c:pt>
                <c:pt idx="4617">
                  <c:v>7/3/1934</c:v>
                </c:pt>
                <c:pt idx="4618">
                  <c:v>7/5/1934</c:v>
                </c:pt>
                <c:pt idx="4619">
                  <c:v>7/6/1934</c:v>
                </c:pt>
                <c:pt idx="4620">
                  <c:v>7/7/1934</c:v>
                </c:pt>
                <c:pt idx="4621">
                  <c:v>7/9/1934</c:v>
                </c:pt>
                <c:pt idx="4622">
                  <c:v>7/10/1934</c:v>
                </c:pt>
                <c:pt idx="4623">
                  <c:v>7/11/1934</c:v>
                </c:pt>
                <c:pt idx="4624">
                  <c:v>7/12/1934</c:v>
                </c:pt>
                <c:pt idx="4625">
                  <c:v>7/13/1934</c:v>
                </c:pt>
                <c:pt idx="4626">
                  <c:v>7/14/1934</c:v>
                </c:pt>
                <c:pt idx="4627">
                  <c:v>7/16/1934</c:v>
                </c:pt>
                <c:pt idx="4628">
                  <c:v>7/17/1934</c:v>
                </c:pt>
                <c:pt idx="4629">
                  <c:v>7/18/1934</c:v>
                </c:pt>
                <c:pt idx="4630">
                  <c:v>7/19/1934</c:v>
                </c:pt>
                <c:pt idx="4631">
                  <c:v>7/20/1934</c:v>
                </c:pt>
                <c:pt idx="4632">
                  <c:v>7/21/1934</c:v>
                </c:pt>
                <c:pt idx="4633">
                  <c:v>7/23/1934</c:v>
                </c:pt>
                <c:pt idx="4634">
                  <c:v>7/24/1934</c:v>
                </c:pt>
                <c:pt idx="4635">
                  <c:v>7/25/1934</c:v>
                </c:pt>
                <c:pt idx="4636">
                  <c:v>7/26/1934</c:v>
                </c:pt>
                <c:pt idx="4637">
                  <c:v>7/27/1934</c:v>
                </c:pt>
                <c:pt idx="4638">
                  <c:v>7/28/1934</c:v>
                </c:pt>
                <c:pt idx="4639">
                  <c:v>7/30/1934</c:v>
                </c:pt>
                <c:pt idx="4640">
                  <c:v>7/31/1934</c:v>
                </c:pt>
                <c:pt idx="4641">
                  <c:v>8/1/1934</c:v>
                </c:pt>
                <c:pt idx="4642">
                  <c:v>8/2/1934</c:v>
                </c:pt>
                <c:pt idx="4643">
                  <c:v>8/3/1934</c:v>
                </c:pt>
                <c:pt idx="4644">
                  <c:v>8/4/1934</c:v>
                </c:pt>
                <c:pt idx="4645">
                  <c:v>8/6/1934</c:v>
                </c:pt>
                <c:pt idx="4646">
                  <c:v>8/7/1934</c:v>
                </c:pt>
                <c:pt idx="4647">
                  <c:v>8/8/1934</c:v>
                </c:pt>
                <c:pt idx="4648">
                  <c:v>8/9/1934</c:v>
                </c:pt>
                <c:pt idx="4649">
                  <c:v>8/10/1934</c:v>
                </c:pt>
                <c:pt idx="4650">
                  <c:v>8/11/1934</c:v>
                </c:pt>
                <c:pt idx="4651">
                  <c:v>8/13/1934</c:v>
                </c:pt>
                <c:pt idx="4652">
                  <c:v>8/14/1934</c:v>
                </c:pt>
                <c:pt idx="4653">
                  <c:v>8/15/1934</c:v>
                </c:pt>
                <c:pt idx="4654">
                  <c:v>8/16/1934</c:v>
                </c:pt>
                <c:pt idx="4655">
                  <c:v>8/17/1934</c:v>
                </c:pt>
                <c:pt idx="4656">
                  <c:v>8/18/1934</c:v>
                </c:pt>
                <c:pt idx="4657">
                  <c:v>8/20/1934</c:v>
                </c:pt>
                <c:pt idx="4658">
                  <c:v>8/21/1934</c:v>
                </c:pt>
                <c:pt idx="4659">
                  <c:v>8/22/1934</c:v>
                </c:pt>
                <c:pt idx="4660">
                  <c:v>8/23/1934</c:v>
                </c:pt>
                <c:pt idx="4661">
                  <c:v>8/24/1934</c:v>
                </c:pt>
                <c:pt idx="4662">
                  <c:v>8/25/1934</c:v>
                </c:pt>
                <c:pt idx="4663">
                  <c:v>8/27/1934</c:v>
                </c:pt>
                <c:pt idx="4664">
                  <c:v>8/28/1934</c:v>
                </c:pt>
                <c:pt idx="4665">
                  <c:v>8/29/1934</c:v>
                </c:pt>
                <c:pt idx="4666">
                  <c:v>8/30/1934</c:v>
                </c:pt>
                <c:pt idx="4667">
                  <c:v>8/31/1934</c:v>
                </c:pt>
                <c:pt idx="4668">
                  <c:v>9/1/1934</c:v>
                </c:pt>
                <c:pt idx="4669">
                  <c:v>9/4/1934</c:v>
                </c:pt>
                <c:pt idx="4670">
                  <c:v>9/5/1934</c:v>
                </c:pt>
                <c:pt idx="4671">
                  <c:v>9/6/1934</c:v>
                </c:pt>
                <c:pt idx="4672">
                  <c:v>9/7/1934</c:v>
                </c:pt>
                <c:pt idx="4673">
                  <c:v>9/8/1934</c:v>
                </c:pt>
                <c:pt idx="4674">
                  <c:v>9/10/1934</c:v>
                </c:pt>
                <c:pt idx="4675">
                  <c:v>9/11/1934</c:v>
                </c:pt>
                <c:pt idx="4676">
                  <c:v>9/12/1934</c:v>
                </c:pt>
                <c:pt idx="4677">
                  <c:v>9/13/1934</c:v>
                </c:pt>
                <c:pt idx="4678">
                  <c:v>9/14/1934</c:v>
                </c:pt>
                <c:pt idx="4679">
                  <c:v>9/15/1934</c:v>
                </c:pt>
                <c:pt idx="4680">
                  <c:v>9/17/1934</c:v>
                </c:pt>
                <c:pt idx="4681">
                  <c:v>9/18/1934</c:v>
                </c:pt>
                <c:pt idx="4682">
                  <c:v>9/19/1934</c:v>
                </c:pt>
                <c:pt idx="4683">
                  <c:v>9/20/1934</c:v>
                </c:pt>
                <c:pt idx="4684">
                  <c:v>9/21/1934</c:v>
                </c:pt>
                <c:pt idx="4685">
                  <c:v>9/22/1934</c:v>
                </c:pt>
                <c:pt idx="4686">
                  <c:v>9/24/1934</c:v>
                </c:pt>
                <c:pt idx="4687">
                  <c:v>9/25/1934</c:v>
                </c:pt>
                <c:pt idx="4688">
                  <c:v>9/26/1934</c:v>
                </c:pt>
                <c:pt idx="4689">
                  <c:v>9/27/1934</c:v>
                </c:pt>
                <c:pt idx="4690">
                  <c:v>9/28/1934</c:v>
                </c:pt>
                <c:pt idx="4691">
                  <c:v>9/29/1934</c:v>
                </c:pt>
                <c:pt idx="4692">
                  <c:v>10/1/1934</c:v>
                </c:pt>
                <c:pt idx="4693">
                  <c:v>10/2/1934</c:v>
                </c:pt>
                <c:pt idx="4694">
                  <c:v>10/3/1934</c:v>
                </c:pt>
                <c:pt idx="4695">
                  <c:v>10/4/1934</c:v>
                </c:pt>
                <c:pt idx="4696">
                  <c:v>10/5/1934</c:v>
                </c:pt>
                <c:pt idx="4697">
                  <c:v>10/6/1934</c:v>
                </c:pt>
                <c:pt idx="4698">
                  <c:v>10/8/1934</c:v>
                </c:pt>
                <c:pt idx="4699">
                  <c:v>10/9/1934</c:v>
                </c:pt>
                <c:pt idx="4700">
                  <c:v>10/10/1934</c:v>
                </c:pt>
                <c:pt idx="4701">
                  <c:v>10/11/1934</c:v>
                </c:pt>
                <c:pt idx="4702">
                  <c:v>10/13/1934</c:v>
                </c:pt>
                <c:pt idx="4703">
                  <c:v>10/15/1934</c:v>
                </c:pt>
                <c:pt idx="4704">
                  <c:v>10/16/1934</c:v>
                </c:pt>
                <c:pt idx="4705">
                  <c:v>10/17/1934</c:v>
                </c:pt>
                <c:pt idx="4706">
                  <c:v>10/18/1934</c:v>
                </c:pt>
                <c:pt idx="4707">
                  <c:v>10/19/1934</c:v>
                </c:pt>
                <c:pt idx="4708">
                  <c:v>10/20/1934</c:v>
                </c:pt>
                <c:pt idx="4709">
                  <c:v>10/22/1934</c:v>
                </c:pt>
                <c:pt idx="4710">
                  <c:v>10/23/1934</c:v>
                </c:pt>
                <c:pt idx="4711">
                  <c:v>10/24/1934</c:v>
                </c:pt>
                <c:pt idx="4712">
                  <c:v>10/25/1934</c:v>
                </c:pt>
                <c:pt idx="4713">
                  <c:v>10/26/1934</c:v>
                </c:pt>
                <c:pt idx="4714">
                  <c:v>10/27/1934</c:v>
                </c:pt>
                <c:pt idx="4715">
                  <c:v>10/29/1934</c:v>
                </c:pt>
                <c:pt idx="4716">
                  <c:v>10/30/1934</c:v>
                </c:pt>
                <c:pt idx="4717">
                  <c:v>10/31/1934</c:v>
                </c:pt>
                <c:pt idx="4718">
                  <c:v>11/1/1934</c:v>
                </c:pt>
                <c:pt idx="4719">
                  <c:v>11/2/1934</c:v>
                </c:pt>
                <c:pt idx="4720">
                  <c:v>11/3/1934</c:v>
                </c:pt>
                <c:pt idx="4721">
                  <c:v>11/5/1934</c:v>
                </c:pt>
                <c:pt idx="4722">
                  <c:v>11/7/1934</c:v>
                </c:pt>
                <c:pt idx="4723">
                  <c:v>11/8/1934</c:v>
                </c:pt>
                <c:pt idx="4724">
                  <c:v>11/9/1934</c:v>
                </c:pt>
                <c:pt idx="4725">
                  <c:v>11/10/1934</c:v>
                </c:pt>
                <c:pt idx="4726">
                  <c:v>11/13/1934</c:v>
                </c:pt>
                <c:pt idx="4727">
                  <c:v>11/14/1934</c:v>
                </c:pt>
                <c:pt idx="4728">
                  <c:v>11/15/1934</c:v>
                </c:pt>
                <c:pt idx="4729">
                  <c:v>11/16/1934</c:v>
                </c:pt>
                <c:pt idx="4730">
                  <c:v>11/17/1934</c:v>
                </c:pt>
                <c:pt idx="4731">
                  <c:v>11/19/1934</c:v>
                </c:pt>
                <c:pt idx="4732">
                  <c:v>11/20/1934</c:v>
                </c:pt>
                <c:pt idx="4733">
                  <c:v>11/21/1934</c:v>
                </c:pt>
                <c:pt idx="4734">
                  <c:v>11/22/1934</c:v>
                </c:pt>
                <c:pt idx="4735">
                  <c:v>11/23/1934</c:v>
                </c:pt>
                <c:pt idx="4736">
                  <c:v>11/24/1934</c:v>
                </c:pt>
                <c:pt idx="4737">
                  <c:v>11/26/1934</c:v>
                </c:pt>
                <c:pt idx="4738">
                  <c:v>11/27/1934</c:v>
                </c:pt>
                <c:pt idx="4739">
                  <c:v>11/28/1934</c:v>
                </c:pt>
                <c:pt idx="4740">
                  <c:v>11/30/1934</c:v>
                </c:pt>
                <c:pt idx="4741">
                  <c:v>12/1/1934</c:v>
                </c:pt>
                <c:pt idx="4742">
                  <c:v>12/3/1934</c:v>
                </c:pt>
                <c:pt idx="4743">
                  <c:v>12/4/1934</c:v>
                </c:pt>
                <c:pt idx="4744">
                  <c:v>12/5/1934</c:v>
                </c:pt>
                <c:pt idx="4745">
                  <c:v>12/6/1934</c:v>
                </c:pt>
                <c:pt idx="4746">
                  <c:v>12/7/1934</c:v>
                </c:pt>
                <c:pt idx="4747">
                  <c:v>12/8/1934</c:v>
                </c:pt>
                <c:pt idx="4748">
                  <c:v>12/10/1934</c:v>
                </c:pt>
                <c:pt idx="4749">
                  <c:v>12/11/1934</c:v>
                </c:pt>
                <c:pt idx="4750">
                  <c:v>12/12/1934</c:v>
                </c:pt>
                <c:pt idx="4751">
                  <c:v>12/13/1934</c:v>
                </c:pt>
                <c:pt idx="4752">
                  <c:v>12/14/1934</c:v>
                </c:pt>
                <c:pt idx="4753">
                  <c:v>12/15/1934</c:v>
                </c:pt>
                <c:pt idx="4754">
                  <c:v>12/17/1934</c:v>
                </c:pt>
                <c:pt idx="4755">
                  <c:v>12/18/1934</c:v>
                </c:pt>
                <c:pt idx="4756">
                  <c:v>12/19/1934</c:v>
                </c:pt>
                <c:pt idx="4757">
                  <c:v>12/20/1934</c:v>
                </c:pt>
                <c:pt idx="4758">
                  <c:v>12/21/1934</c:v>
                </c:pt>
                <c:pt idx="4759">
                  <c:v>12/22/1934</c:v>
                </c:pt>
                <c:pt idx="4760">
                  <c:v>12/24/1934</c:v>
                </c:pt>
                <c:pt idx="4761">
                  <c:v>12/26/1934</c:v>
                </c:pt>
                <c:pt idx="4762">
                  <c:v>12/27/1934</c:v>
                </c:pt>
                <c:pt idx="4763">
                  <c:v>12/28/1934</c:v>
                </c:pt>
                <c:pt idx="4764">
                  <c:v>12/29/1934</c:v>
                </c:pt>
                <c:pt idx="4765">
                  <c:v>12/31/1934</c:v>
                </c:pt>
                <c:pt idx="4766">
                  <c:v>1/2/1935</c:v>
                </c:pt>
                <c:pt idx="4767">
                  <c:v>1/3/1935</c:v>
                </c:pt>
                <c:pt idx="4768">
                  <c:v>1/4/1935</c:v>
                </c:pt>
                <c:pt idx="4769">
                  <c:v>1/5/1935</c:v>
                </c:pt>
                <c:pt idx="4770">
                  <c:v>1/7/1935</c:v>
                </c:pt>
                <c:pt idx="4771">
                  <c:v>1/8/1935</c:v>
                </c:pt>
                <c:pt idx="4772">
                  <c:v>1/9/1935</c:v>
                </c:pt>
                <c:pt idx="4773">
                  <c:v>1/10/1935</c:v>
                </c:pt>
                <c:pt idx="4774">
                  <c:v>1/11/1935</c:v>
                </c:pt>
                <c:pt idx="4775">
                  <c:v>1/12/1935</c:v>
                </c:pt>
                <c:pt idx="4776">
                  <c:v>1/14/1935</c:v>
                </c:pt>
                <c:pt idx="4777">
                  <c:v>1/15/1935</c:v>
                </c:pt>
                <c:pt idx="4778">
                  <c:v>1/16/1935</c:v>
                </c:pt>
                <c:pt idx="4779">
                  <c:v>1/17/1935</c:v>
                </c:pt>
                <c:pt idx="4780">
                  <c:v>1/18/1935</c:v>
                </c:pt>
                <c:pt idx="4781">
                  <c:v>1/19/1935</c:v>
                </c:pt>
                <c:pt idx="4782">
                  <c:v>1/21/1935</c:v>
                </c:pt>
                <c:pt idx="4783">
                  <c:v>1/22/1935</c:v>
                </c:pt>
                <c:pt idx="4784">
                  <c:v>1/23/1935</c:v>
                </c:pt>
                <c:pt idx="4785">
                  <c:v>1/24/1935</c:v>
                </c:pt>
                <c:pt idx="4786">
                  <c:v>1/25/1935</c:v>
                </c:pt>
                <c:pt idx="4787">
                  <c:v>1/26/1935</c:v>
                </c:pt>
                <c:pt idx="4788">
                  <c:v>1/28/1935</c:v>
                </c:pt>
                <c:pt idx="4789">
                  <c:v>1/29/1935</c:v>
                </c:pt>
                <c:pt idx="4790">
                  <c:v>1/30/1935</c:v>
                </c:pt>
                <c:pt idx="4791">
                  <c:v>1/31/1935</c:v>
                </c:pt>
                <c:pt idx="4792">
                  <c:v>2/1/1935</c:v>
                </c:pt>
                <c:pt idx="4793">
                  <c:v>2/2/1935</c:v>
                </c:pt>
                <c:pt idx="4794">
                  <c:v>2/4/1935</c:v>
                </c:pt>
                <c:pt idx="4795">
                  <c:v>2/5/1935</c:v>
                </c:pt>
                <c:pt idx="4796">
                  <c:v>2/6/1935</c:v>
                </c:pt>
                <c:pt idx="4797">
                  <c:v>2/7/1935</c:v>
                </c:pt>
                <c:pt idx="4798">
                  <c:v>2/8/1935</c:v>
                </c:pt>
                <c:pt idx="4799">
                  <c:v>2/9/1935</c:v>
                </c:pt>
                <c:pt idx="4800">
                  <c:v>2/11/1935</c:v>
                </c:pt>
                <c:pt idx="4801">
                  <c:v>2/13/1935</c:v>
                </c:pt>
                <c:pt idx="4802">
                  <c:v>2/14/1935</c:v>
                </c:pt>
                <c:pt idx="4803">
                  <c:v>2/15/1935</c:v>
                </c:pt>
                <c:pt idx="4804">
                  <c:v>2/16/1935</c:v>
                </c:pt>
                <c:pt idx="4805">
                  <c:v>2/18/1935</c:v>
                </c:pt>
                <c:pt idx="4806">
                  <c:v>2/19/1935</c:v>
                </c:pt>
                <c:pt idx="4807">
                  <c:v>2/20/1935</c:v>
                </c:pt>
                <c:pt idx="4808">
                  <c:v>2/21/1935</c:v>
                </c:pt>
                <c:pt idx="4809">
                  <c:v>2/23/1935</c:v>
                </c:pt>
                <c:pt idx="4810">
                  <c:v>2/25/1935</c:v>
                </c:pt>
                <c:pt idx="4811">
                  <c:v>2/26/1935</c:v>
                </c:pt>
                <c:pt idx="4812">
                  <c:v>2/27/1935</c:v>
                </c:pt>
                <c:pt idx="4813">
                  <c:v>2/28/1935</c:v>
                </c:pt>
                <c:pt idx="4814">
                  <c:v>3/1/1935</c:v>
                </c:pt>
                <c:pt idx="4815">
                  <c:v>3/2/1935</c:v>
                </c:pt>
                <c:pt idx="4816">
                  <c:v>3/4/1935</c:v>
                </c:pt>
                <c:pt idx="4817">
                  <c:v>3/5/1935</c:v>
                </c:pt>
                <c:pt idx="4818">
                  <c:v>3/6/1935</c:v>
                </c:pt>
                <c:pt idx="4819">
                  <c:v>3/7/1935</c:v>
                </c:pt>
                <c:pt idx="4820">
                  <c:v>3/8/1935</c:v>
                </c:pt>
                <c:pt idx="4821">
                  <c:v>3/9/1935</c:v>
                </c:pt>
                <c:pt idx="4822">
                  <c:v>3/11/1935</c:v>
                </c:pt>
                <c:pt idx="4823">
                  <c:v>3/12/1935</c:v>
                </c:pt>
                <c:pt idx="4824">
                  <c:v>3/13/1935</c:v>
                </c:pt>
                <c:pt idx="4825">
                  <c:v>3/14/1935</c:v>
                </c:pt>
                <c:pt idx="4826">
                  <c:v>3/15/1935</c:v>
                </c:pt>
                <c:pt idx="4827">
                  <c:v>3/16/1935</c:v>
                </c:pt>
                <c:pt idx="4828">
                  <c:v>3/18/1935</c:v>
                </c:pt>
                <c:pt idx="4829">
                  <c:v>3/19/1935</c:v>
                </c:pt>
                <c:pt idx="4830">
                  <c:v>3/20/1935</c:v>
                </c:pt>
                <c:pt idx="4831">
                  <c:v>3/21/1935</c:v>
                </c:pt>
                <c:pt idx="4832">
                  <c:v>3/22/1935</c:v>
                </c:pt>
                <c:pt idx="4833">
                  <c:v>3/23/1935</c:v>
                </c:pt>
                <c:pt idx="4834">
                  <c:v>3/25/1935</c:v>
                </c:pt>
                <c:pt idx="4835">
                  <c:v>3/26/1935</c:v>
                </c:pt>
                <c:pt idx="4836">
                  <c:v>3/27/1935</c:v>
                </c:pt>
                <c:pt idx="4837">
                  <c:v>3/28/1935</c:v>
                </c:pt>
                <c:pt idx="4838">
                  <c:v>3/29/1935</c:v>
                </c:pt>
                <c:pt idx="4839">
                  <c:v>3/30/1935</c:v>
                </c:pt>
                <c:pt idx="4840">
                  <c:v>4/1/1935</c:v>
                </c:pt>
                <c:pt idx="4841">
                  <c:v>4/2/1935</c:v>
                </c:pt>
                <c:pt idx="4842">
                  <c:v>4/3/1935</c:v>
                </c:pt>
                <c:pt idx="4843">
                  <c:v>4/4/1935</c:v>
                </c:pt>
                <c:pt idx="4844">
                  <c:v>4/5/1935</c:v>
                </c:pt>
                <c:pt idx="4845">
                  <c:v>4/6/1935</c:v>
                </c:pt>
                <c:pt idx="4846">
                  <c:v>4/8/1935</c:v>
                </c:pt>
                <c:pt idx="4847">
                  <c:v>4/9/1935</c:v>
                </c:pt>
                <c:pt idx="4848">
                  <c:v>4/10/1935</c:v>
                </c:pt>
                <c:pt idx="4849">
                  <c:v>4/11/1935</c:v>
                </c:pt>
                <c:pt idx="4850">
                  <c:v>4/12/1935</c:v>
                </c:pt>
                <c:pt idx="4851">
                  <c:v>4/13/1935</c:v>
                </c:pt>
                <c:pt idx="4852">
                  <c:v>4/15/1935</c:v>
                </c:pt>
                <c:pt idx="4853">
                  <c:v>4/16/1935</c:v>
                </c:pt>
                <c:pt idx="4854">
                  <c:v>4/17/1935</c:v>
                </c:pt>
                <c:pt idx="4855">
                  <c:v>4/18/1935</c:v>
                </c:pt>
                <c:pt idx="4856">
                  <c:v>4/20/1935</c:v>
                </c:pt>
                <c:pt idx="4857">
                  <c:v>4/22/1935</c:v>
                </c:pt>
                <c:pt idx="4858">
                  <c:v>4/23/1935</c:v>
                </c:pt>
                <c:pt idx="4859">
                  <c:v>4/24/1935</c:v>
                </c:pt>
                <c:pt idx="4860">
                  <c:v>4/25/1935</c:v>
                </c:pt>
                <c:pt idx="4861">
                  <c:v>4/26/1935</c:v>
                </c:pt>
                <c:pt idx="4862">
                  <c:v>4/27/1935</c:v>
                </c:pt>
                <c:pt idx="4863">
                  <c:v>4/29/1935</c:v>
                </c:pt>
                <c:pt idx="4864">
                  <c:v>4/30/1935</c:v>
                </c:pt>
                <c:pt idx="4865">
                  <c:v>5/1/1935</c:v>
                </c:pt>
                <c:pt idx="4866">
                  <c:v>5/2/1935</c:v>
                </c:pt>
                <c:pt idx="4867">
                  <c:v>5/3/1935</c:v>
                </c:pt>
                <c:pt idx="4868">
                  <c:v>5/4/1935</c:v>
                </c:pt>
                <c:pt idx="4869">
                  <c:v>5/6/1935</c:v>
                </c:pt>
                <c:pt idx="4870">
                  <c:v>5/7/1935</c:v>
                </c:pt>
                <c:pt idx="4871">
                  <c:v>5/8/1935</c:v>
                </c:pt>
                <c:pt idx="4872">
                  <c:v>5/9/1935</c:v>
                </c:pt>
                <c:pt idx="4873">
                  <c:v>5/10/1935</c:v>
                </c:pt>
                <c:pt idx="4874">
                  <c:v>5/11/1935</c:v>
                </c:pt>
                <c:pt idx="4875">
                  <c:v>5/13/1935</c:v>
                </c:pt>
                <c:pt idx="4876">
                  <c:v>5/14/1935</c:v>
                </c:pt>
                <c:pt idx="4877">
                  <c:v>5/15/1935</c:v>
                </c:pt>
                <c:pt idx="4878">
                  <c:v>5/16/1935</c:v>
                </c:pt>
                <c:pt idx="4879">
                  <c:v>5/17/1935</c:v>
                </c:pt>
                <c:pt idx="4880">
                  <c:v>5/18/1935</c:v>
                </c:pt>
                <c:pt idx="4881">
                  <c:v>5/20/1935</c:v>
                </c:pt>
                <c:pt idx="4882">
                  <c:v>5/21/1935</c:v>
                </c:pt>
                <c:pt idx="4883">
                  <c:v>5/22/1935</c:v>
                </c:pt>
                <c:pt idx="4884">
                  <c:v>5/23/1935</c:v>
                </c:pt>
                <c:pt idx="4885">
                  <c:v>5/24/1935</c:v>
                </c:pt>
                <c:pt idx="4886">
                  <c:v>5/25/1935</c:v>
                </c:pt>
                <c:pt idx="4887">
                  <c:v>5/27/1935</c:v>
                </c:pt>
                <c:pt idx="4888">
                  <c:v>5/28/1935</c:v>
                </c:pt>
                <c:pt idx="4889">
                  <c:v>5/29/1935</c:v>
                </c:pt>
                <c:pt idx="4890">
                  <c:v>5/31/1935</c:v>
                </c:pt>
                <c:pt idx="4891">
                  <c:v>6/1/1935</c:v>
                </c:pt>
                <c:pt idx="4892">
                  <c:v>6/3/1935</c:v>
                </c:pt>
                <c:pt idx="4893">
                  <c:v>6/4/1935</c:v>
                </c:pt>
                <c:pt idx="4894">
                  <c:v>6/5/1935</c:v>
                </c:pt>
                <c:pt idx="4895">
                  <c:v>6/6/1935</c:v>
                </c:pt>
                <c:pt idx="4896">
                  <c:v>6/7/1935</c:v>
                </c:pt>
                <c:pt idx="4897">
                  <c:v>6/8/1935</c:v>
                </c:pt>
                <c:pt idx="4898">
                  <c:v>6/10/1935</c:v>
                </c:pt>
                <c:pt idx="4899">
                  <c:v>6/11/1935</c:v>
                </c:pt>
                <c:pt idx="4900">
                  <c:v>6/12/1935</c:v>
                </c:pt>
                <c:pt idx="4901">
                  <c:v>6/13/1935</c:v>
                </c:pt>
                <c:pt idx="4902">
                  <c:v>6/14/1935</c:v>
                </c:pt>
                <c:pt idx="4903">
                  <c:v>6/15/1935</c:v>
                </c:pt>
                <c:pt idx="4904">
                  <c:v>6/17/1935</c:v>
                </c:pt>
                <c:pt idx="4905">
                  <c:v>6/18/1935</c:v>
                </c:pt>
                <c:pt idx="4906">
                  <c:v>6/19/1935</c:v>
                </c:pt>
                <c:pt idx="4907">
                  <c:v>6/20/1935</c:v>
                </c:pt>
                <c:pt idx="4908">
                  <c:v>6/21/1935</c:v>
                </c:pt>
                <c:pt idx="4909">
                  <c:v>6/22/1935</c:v>
                </c:pt>
                <c:pt idx="4910">
                  <c:v>6/24/1935</c:v>
                </c:pt>
                <c:pt idx="4911">
                  <c:v>6/25/1935</c:v>
                </c:pt>
                <c:pt idx="4912">
                  <c:v>6/26/1935</c:v>
                </c:pt>
                <c:pt idx="4913">
                  <c:v>6/27/1935</c:v>
                </c:pt>
                <c:pt idx="4914">
                  <c:v>6/28/1935</c:v>
                </c:pt>
                <c:pt idx="4915">
                  <c:v>6/29/1935</c:v>
                </c:pt>
                <c:pt idx="4916">
                  <c:v>7/1/1935</c:v>
                </c:pt>
                <c:pt idx="4917">
                  <c:v>7/2/1935</c:v>
                </c:pt>
                <c:pt idx="4918">
                  <c:v>7/3/1935</c:v>
                </c:pt>
                <c:pt idx="4919">
                  <c:v>7/5/1935</c:v>
                </c:pt>
                <c:pt idx="4920">
                  <c:v>7/6/1935</c:v>
                </c:pt>
                <c:pt idx="4921">
                  <c:v>7/8/1935</c:v>
                </c:pt>
                <c:pt idx="4922">
                  <c:v>7/9/1935</c:v>
                </c:pt>
                <c:pt idx="4923">
                  <c:v>7/10/1935</c:v>
                </c:pt>
                <c:pt idx="4924">
                  <c:v>7/11/1935</c:v>
                </c:pt>
                <c:pt idx="4925">
                  <c:v>7/12/1935</c:v>
                </c:pt>
                <c:pt idx="4926">
                  <c:v>7/13/1935</c:v>
                </c:pt>
                <c:pt idx="4927">
                  <c:v>7/15/1935</c:v>
                </c:pt>
                <c:pt idx="4928">
                  <c:v>7/16/1935</c:v>
                </c:pt>
                <c:pt idx="4929">
                  <c:v>7/17/1935</c:v>
                </c:pt>
                <c:pt idx="4930">
                  <c:v>7/18/1935</c:v>
                </c:pt>
                <c:pt idx="4931">
                  <c:v>7/19/1935</c:v>
                </c:pt>
                <c:pt idx="4932">
                  <c:v>7/20/1935</c:v>
                </c:pt>
                <c:pt idx="4933">
                  <c:v>7/22/1935</c:v>
                </c:pt>
                <c:pt idx="4934">
                  <c:v>7/23/1935</c:v>
                </c:pt>
                <c:pt idx="4935">
                  <c:v>7/24/1935</c:v>
                </c:pt>
                <c:pt idx="4936">
                  <c:v>7/25/1935</c:v>
                </c:pt>
                <c:pt idx="4937">
                  <c:v>7/26/1935</c:v>
                </c:pt>
                <c:pt idx="4938">
                  <c:v>7/27/1935</c:v>
                </c:pt>
                <c:pt idx="4939">
                  <c:v>7/29/1935</c:v>
                </c:pt>
                <c:pt idx="4940">
                  <c:v>7/30/1935</c:v>
                </c:pt>
                <c:pt idx="4941">
                  <c:v>7/31/1935</c:v>
                </c:pt>
                <c:pt idx="4942">
                  <c:v>8/1/1935</c:v>
                </c:pt>
                <c:pt idx="4943">
                  <c:v>8/2/1935</c:v>
                </c:pt>
                <c:pt idx="4944">
                  <c:v>8/3/1935</c:v>
                </c:pt>
                <c:pt idx="4945">
                  <c:v>8/5/1935</c:v>
                </c:pt>
                <c:pt idx="4946">
                  <c:v>8/6/1935</c:v>
                </c:pt>
                <c:pt idx="4947">
                  <c:v>8/7/1935</c:v>
                </c:pt>
                <c:pt idx="4948">
                  <c:v>8/8/1935</c:v>
                </c:pt>
                <c:pt idx="4949">
                  <c:v>8/9/1935</c:v>
                </c:pt>
                <c:pt idx="4950">
                  <c:v>8/10/1935</c:v>
                </c:pt>
                <c:pt idx="4951">
                  <c:v>8/12/1935</c:v>
                </c:pt>
                <c:pt idx="4952">
                  <c:v>8/13/1935</c:v>
                </c:pt>
                <c:pt idx="4953">
                  <c:v>8/14/1935</c:v>
                </c:pt>
                <c:pt idx="4954">
                  <c:v>8/15/1935</c:v>
                </c:pt>
                <c:pt idx="4955">
                  <c:v>8/16/1935</c:v>
                </c:pt>
                <c:pt idx="4956">
                  <c:v>8/17/1935</c:v>
                </c:pt>
                <c:pt idx="4957">
                  <c:v>8/19/1935</c:v>
                </c:pt>
                <c:pt idx="4958">
                  <c:v>8/20/1935</c:v>
                </c:pt>
                <c:pt idx="4959">
                  <c:v>8/21/1935</c:v>
                </c:pt>
                <c:pt idx="4960">
                  <c:v>8/22/1935</c:v>
                </c:pt>
                <c:pt idx="4961">
                  <c:v>8/23/1935</c:v>
                </c:pt>
                <c:pt idx="4962">
                  <c:v>8/24/1935</c:v>
                </c:pt>
                <c:pt idx="4963">
                  <c:v>8/26/1935</c:v>
                </c:pt>
                <c:pt idx="4964">
                  <c:v>8/27/1935</c:v>
                </c:pt>
                <c:pt idx="4965">
                  <c:v>8/28/1935</c:v>
                </c:pt>
                <c:pt idx="4966">
                  <c:v>8/29/1935</c:v>
                </c:pt>
                <c:pt idx="4967">
                  <c:v>8/30/1935</c:v>
                </c:pt>
                <c:pt idx="4968">
                  <c:v>8/31/1935</c:v>
                </c:pt>
                <c:pt idx="4969">
                  <c:v>9/3/1935</c:v>
                </c:pt>
                <c:pt idx="4970">
                  <c:v>9/4/1935</c:v>
                </c:pt>
                <c:pt idx="4971">
                  <c:v>9/5/1935</c:v>
                </c:pt>
                <c:pt idx="4972">
                  <c:v>9/6/1935</c:v>
                </c:pt>
                <c:pt idx="4973">
                  <c:v>9/7/1935</c:v>
                </c:pt>
                <c:pt idx="4974">
                  <c:v>9/9/1935</c:v>
                </c:pt>
                <c:pt idx="4975">
                  <c:v>9/10/1935</c:v>
                </c:pt>
                <c:pt idx="4976">
                  <c:v>9/11/1935</c:v>
                </c:pt>
                <c:pt idx="4977">
                  <c:v>9/12/1935</c:v>
                </c:pt>
                <c:pt idx="4978">
                  <c:v>9/13/1935</c:v>
                </c:pt>
                <c:pt idx="4979">
                  <c:v>9/14/1935</c:v>
                </c:pt>
                <c:pt idx="4980">
                  <c:v>9/16/1935</c:v>
                </c:pt>
                <c:pt idx="4981">
                  <c:v>9/17/1935</c:v>
                </c:pt>
                <c:pt idx="4982">
                  <c:v>9/18/1935</c:v>
                </c:pt>
                <c:pt idx="4983">
                  <c:v>9/19/1935</c:v>
                </c:pt>
                <c:pt idx="4984">
                  <c:v>9/20/1935</c:v>
                </c:pt>
                <c:pt idx="4985">
                  <c:v>9/21/1935</c:v>
                </c:pt>
                <c:pt idx="4986">
                  <c:v>9/23/1935</c:v>
                </c:pt>
                <c:pt idx="4987">
                  <c:v>9/24/1935</c:v>
                </c:pt>
                <c:pt idx="4988">
                  <c:v>9/25/1935</c:v>
                </c:pt>
                <c:pt idx="4989">
                  <c:v>9/26/1935</c:v>
                </c:pt>
                <c:pt idx="4990">
                  <c:v>9/27/1935</c:v>
                </c:pt>
                <c:pt idx="4991">
                  <c:v>9/28/1935</c:v>
                </c:pt>
                <c:pt idx="4992">
                  <c:v>9/30/1935</c:v>
                </c:pt>
                <c:pt idx="4993">
                  <c:v>10/1/1935</c:v>
                </c:pt>
                <c:pt idx="4994">
                  <c:v>10/2/1935</c:v>
                </c:pt>
                <c:pt idx="4995">
                  <c:v>10/3/1935</c:v>
                </c:pt>
                <c:pt idx="4996">
                  <c:v>10/4/1935</c:v>
                </c:pt>
                <c:pt idx="4997">
                  <c:v>10/5/1935</c:v>
                </c:pt>
                <c:pt idx="4998">
                  <c:v>10/7/1935</c:v>
                </c:pt>
                <c:pt idx="4999">
                  <c:v>10/8/1935</c:v>
                </c:pt>
                <c:pt idx="5000">
                  <c:v>10/9/1935</c:v>
                </c:pt>
                <c:pt idx="5001">
                  <c:v>10/10/1935</c:v>
                </c:pt>
                <c:pt idx="5002">
                  <c:v>10/11/1935</c:v>
                </c:pt>
                <c:pt idx="5003">
                  <c:v>10/14/1935</c:v>
                </c:pt>
                <c:pt idx="5004">
                  <c:v>10/15/1935</c:v>
                </c:pt>
                <c:pt idx="5005">
                  <c:v>10/16/1935</c:v>
                </c:pt>
                <c:pt idx="5006">
                  <c:v>10/17/1935</c:v>
                </c:pt>
                <c:pt idx="5007">
                  <c:v>10/18/1935</c:v>
                </c:pt>
                <c:pt idx="5008">
                  <c:v>10/19/1935</c:v>
                </c:pt>
                <c:pt idx="5009">
                  <c:v>10/21/1935</c:v>
                </c:pt>
                <c:pt idx="5010">
                  <c:v>10/22/1935</c:v>
                </c:pt>
                <c:pt idx="5011">
                  <c:v>10/23/1935</c:v>
                </c:pt>
                <c:pt idx="5012">
                  <c:v>10/24/1935</c:v>
                </c:pt>
                <c:pt idx="5013">
                  <c:v>10/25/1935</c:v>
                </c:pt>
                <c:pt idx="5014">
                  <c:v>10/26/1935</c:v>
                </c:pt>
                <c:pt idx="5015">
                  <c:v>10/28/1935</c:v>
                </c:pt>
                <c:pt idx="5016">
                  <c:v>10/29/1935</c:v>
                </c:pt>
                <c:pt idx="5017">
                  <c:v>10/30/1935</c:v>
                </c:pt>
                <c:pt idx="5018">
                  <c:v>10/31/1935</c:v>
                </c:pt>
                <c:pt idx="5019">
                  <c:v>11/1/1935</c:v>
                </c:pt>
                <c:pt idx="5020">
                  <c:v>11/2/1935</c:v>
                </c:pt>
                <c:pt idx="5021">
                  <c:v>11/4/1935</c:v>
                </c:pt>
                <c:pt idx="5022">
                  <c:v>11/6/1935</c:v>
                </c:pt>
                <c:pt idx="5023">
                  <c:v>11/7/1935</c:v>
                </c:pt>
                <c:pt idx="5024">
                  <c:v>11/8/1935</c:v>
                </c:pt>
                <c:pt idx="5025">
                  <c:v>11/9/1935</c:v>
                </c:pt>
                <c:pt idx="5026">
                  <c:v>11/12/1935</c:v>
                </c:pt>
                <c:pt idx="5027">
                  <c:v>11/13/1935</c:v>
                </c:pt>
                <c:pt idx="5028">
                  <c:v>11/14/1935</c:v>
                </c:pt>
                <c:pt idx="5029">
                  <c:v>11/15/1935</c:v>
                </c:pt>
                <c:pt idx="5030">
                  <c:v>11/16/1935</c:v>
                </c:pt>
                <c:pt idx="5031">
                  <c:v>11/18/1935</c:v>
                </c:pt>
                <c:pt idx="5032">
                  <c:v>11/19/1935</c:v>
                </c:pt>
                <c:pt idx="5033">
                  <c:v>11/20/1935</c:v>
                </c:pt>
                <c:pt idx="5034">
                  <c:v>11/21/1935</c:v>
                </c:pt>
                <c:pt idx="5035">
                  <c:v>11/22/1935</c:v>
                </c:pt>
                <c:pt idx="5036">
                  <c:v>11/23/1935</c:v>
                </c:pt>
                <c:pt idx="5037">
                  <c:v>11/25/1935</c:v>
                </c:pt>
                <c:pt idx="5038">
                  <c:v>11/26/1935</c:v>
                </c:pt>
                <c:pt idx="5039">
                  <c:v>11/27/1935</c:v>
                </c:pt>
                <c:pt idx="5040">
                  <c:v>11/29/1935</c:v>
                </c:pt>
                <c:pt idx="5041">
                  <c:v>11/30/1935</c:v>
                </c:pt>
                <c:pt idx="5042">
                  <c:v>12/2/1935</c:v>
                </c:pt>
                <c:pt idx="5043">
                  <c:v>12/3/1935</c:v>
                </c:pt>
                <c:pt idx="5044">
                  <c:v>12/4/1935</c:v>
                </c:pt>
                <c:pt idx="5045">
                  <c:v>12/5/1935</c:v>
                </c:pt>
                <c:pt idx="5046">
                  <c:v>12/6/1935</c:v>
                </c:pt>
                <c:pt idx="5047">
                  <c:v>12/7/1935</c:v>
                </c:pt>
                <c:pt idx="5048">
                  <c:v>12/9/1935</c:v>
                </c:pt>
                <c:pt idx="5049">
                  <c:v>12/10/1935</c:v>
                </c:pt>
                <c:pt idx="5050">
                  <c:v>12/11/1935</c:v>
                </c:pt>
                <c:pt idx="5051">
                  <c:v>12/12/1935</c:v>
                </c:pt>
                <c:pt idx="5052">
                  <c:v>12/13/1935</c:v>
                </c:pt>
                <c:pt idx="5053">
                  <c:v>12/14/1935</c:v>
                </c:pt>
                <c:pt idx="5054">
                  <c:v>12/16/1935</c:v>
                </c:pt>
                <c:pt idx="5055">
                  <c:v>12/17/1935</c:v>
                </c:pt>
                <c:pt idx="5056">
                  <c:v>12/18/1935</c:v>
                </c:pt>
                <c:pt idx="5057">
                  <c:v>12/19/1935</c:v>
                </c:pt>
                <c:pt idx="5058">
                  <c:v>12/20/1935</c:v>
                </c:pt>
                <c:pt idx="5059">
                  <c:v>12/21/1935</c:v>
                </c:pt>
                <c:pt idx="5060">
                  <c:v>12/23/1935</c:v>
                </c:pt>
                <c:pt idx="5061">
                  <c:v>12/24/1935</c:v>
                </c:pt>
                <c:pt idx="5062">
                  <c:v>12/26/1935</c:v>
                </c:pt>
                <c:pt idx="5063">
                  <c:v>12/27/1935</c:v>
                </c:pt>
                <c:pt idx="5064">
                  <c:v>12/28/1935</c:v>
                </c:pt>
                <c:pt idx="5065">
                  <c:v>12/30/1935</c:v>
                </c:pt>
                <c:pt idx="5066">
                  <c:v>12/31/1935</c:v>
                </c:pt>
                <c:pt idx="5067">
                  <c:v>1/2/1936</c:v>
                </c:pt>
                <c:pt idx="5068">
                  <c:v>1/3/1936</c:v>
                </c:pt>
                <c:pt idx="5069">
                  <c:v>1/4/1936</c:v>
                </c:pt>
                <c:pt idx="5070">
                  <c:v>1/6/1936</c:v>
                </c:pt>
                <c:pt idx="5071">
                  <c:v>1/7/1936</c:v>
                </c:pt>
                <c:pt idx="5072">
                  <c:v>1/8/1936</c:v>
                </c:pt>
                <c:pt idx="5073">
                  <c:v>1/9/1936</c:v>
                </c:pt>
                <c:pt idx="5074">
                  <c:v>1/10/1936</c:v>
                </c:pt>
                <c:pt idx="5075">
                  <c:v>1/11/1936</c:v>
                </c:pt>
                <c:pt idx="5076">
                  <c:v>1/13/1936</c:v>
                </c:pt>
                <c:pt idx="5077">
                  <c:v>1/14/1936</c:v>
                </c:pt>
                <c:pt idx="5078">
                  <c:v>1/15/1936</c:v>
                </c:pt>
                <c:pt idx="5079">
                  <c:v>1/16/1936</c:v>
                </c:pt>
                <c:pt idx="5080">
                  <c:v>1/17/1936</c:v>
                </c:pt>
                <c:pt idx="5081">
                  <c:v>1/18/1936</c:v>
                </c:pt>
                <c:pt idx="5082">
                  <c:v>1/20/1936</c:v>
                </c:pt>
                <c:pt idx="5083">
                  <c:v>1/21/1936</c:v>
                </c:pt>
                <c:pt idx="5084">
                  <c:v>1/22/1936</c:v>
                </c:pt>
                <c:pt idx="5085">
                  <c:v>1/23/1936</c:v>
                </c:pt>
                <c:pt idx="5086">
                  <c:v>1/24/1936</c:v>
                </c:pt>
                <c:pt idx="5087">
                  <c:v>1/25/1936</c:v>
                </c:pt>
                <c:pt idx="5088">
                  <c:v>1/27/1936</c:v>
                </c:pt>
                <c:pt idx="5089">
                  <c:v>1/28/1936</c:v>
                </c:pt>
                <c:pt idx="5090">
                  <c:v>1/29/1936</c:v>
                </c:pt>
                <c:pt idx="5091">
                  <c:v>1/30/1936</c:v>
                </c:pt>
                <c:pt idx="5092">
                  <c:v>1/31/1936</c:v>
                </c:pt>
                <c:pt idx="5093">
                  <c:v>2/1/1936</c:v>
                </c:pt>
                <c:pt idx="5094">
                  <c:v>2/3/1936</c:v>
                </c:pt>
                <c:pt idx="5095">
                  <c:v>2/4/1936</c:v>
                </c:pt>
                <c:pt idx="5096">
                  <c:v>2/5/1936</c:v>
                </c:pt>
                <c:pt idx="5097">
                  <c:v>2/6/1936</c:v>
                </c:pt>
                <c:pt idx="5098">
                  <c:v>2/7/1936</c:v>
                </c:pt>
                <c:pt idx="5099">
                  <c:v>2/8/1936</c:v>
                </c:pt>
                <c:pt idx="5100">
                  <c:v>2/10/1936</c:v>
                </c:pt>
                <c:pt idx="5101">
                  <c:v>2/11/1936</c:v>
                </c:pt>
                <c:pt idx="5102">
                  <c:v>2/13/1936</c:v>
                </c:pt>
                <c:pt idx="5103">
                  <c:v>2/14/1936</c:v>
                </c:pt>
                <c:pt idx="5104">
                  <c:v>2/15/1936</c:v>
                </c:pt>
                <c:pt idx="5105">
                  <c:v>2/17/1936</c:v>
                </c:pt>
                <c:pt idx="5106">
                  <c:v>2/18/1936</c:v>
                </c:pt>
                <c:pt idx="5107">
                  <c:v>2/19/1936</c:v>
                </c:pt>
                <c:pt idx="5108">
                  <c:v>2/20/1936</c:v>
                </c:pt>
                <c:pt idx="5109">
                  <c:v>2/21/1936</c:v>
                </c:pt>
                <c:pt idx="5110">
                  <c:v>2/24/1936</c:v>
                </c:pt>
                <c:pt idx="5111">
                  <c:v>2/25/1936</c:v>
                </c:pt>
                <c:pt idx="5112">
                  <c:v>2/26/1936</c:v>
                </c:pt>
                <c:pt idx="5113">
                  <c:v>2/27/1936</c:v>
                </c:pt>
                <c:pt idx="5114">
                  <c:v>2/28/1936</c:v>
                </c:pt>
                <c:pt idx="5115">
                  <c:v>2/29/1936</c:v>
                </c:pt>
                <c:pt idx="5116">
                  <c:v>3/2/1936</c:v>
                </c:pt>
                <c:pt idx="5117">
                  <c:v>3/3/1936</c:v>
                </c:pt>
                <c:pt idx="5118">
                  <c:v>3/4/1936</c:v>
                </c:pt>
                <c:pt idx="5119">
                  <c:v>3/5/1936</c:v>
                </c:pt>
                <c:pt idx="5120">
                  <c:v>3/6/1936</c:v>
                </c:pt>
                <c:pt idx="5121">
                  <c:v>3/7/1936</c:v>
                </c:pt>
                <c:pt idx="5122">
                  <c:v>3/9/1936</c:v>
                </c:pt>
                <c:pt idx="5123">
                  <c:v>3/10/1936</c:v>
                </c:pt>
                <c:pt idx="5124">
                  <c:v>3/11/1936</c:v>
                </c:pt>
                <c:pt idx="5125">
                  <c:v>3/12/1936</c:v>
                </c:pt>
                <c:pt idx="5126">
                  <c:v>3/13/1936</c:v>
                </c:pt>
                <c:pt idx="5127">
                  <c:v>3/14/1936</c:v>
                </c:pt>
                <c:pt idx="5128">
                  <c:v>3/16/1936</c:v>
                </c:pt>
                <c:pt idx="5129">
                  <c:v>3/17/1936</c:v>
                </c:pt>
                <c:pt idx="5130">
                  <c:v>3/18/1936</c:v>
                </c:pt>
                <c:pt idx="5131">
                  <c:v>3/19/1936</c:v>
                </c:pt>
                <c:pt idx="5132">
                  <c:v>3/20/1936</c:v>
                </c:pt>
                <c:pt idx="5133">
                  <c:v>3/21/1936</c:v>
                </c:pt>
                <c:pt idx="5134">
                  <c:v>3/23/1936</c:v>
                </c:pt>
                <c:pt idx="5135">
                  <c:v>3/24/1936</c:v>
                </c:pt>
                <c:pt idx="5136">
                  <c:v>3/25/1936</c:v>
                </c:pt>
                <c:pt idx="5137">
                  <c:v>3/26/1936</c:v>
                </c:pt>
                <c:pt idx="5138">
                  <c:v>3/27/1936</c:v>
                </c:pt>
                <c:pt idx="5139">
                  <c:v>3/28/1936</c:v>
                </c:pt>
                <c:pt idx="5140">
                  <c:v>3/30/1936</c:v>
                </c:pt>
                <c:pt idx="5141">
                  <c:v>3/31/1936</c:v>
                </c:pt>
                <c:pt idx="5142">
                  <c:v>4/1/1936</c:v>
                </c:pt>
                <c:pt idx="5143">
                  <c:v>4/2/1936</c:v>
                </c:pt>
                <c:pt idx="5144">
                  <c:v>4/3/1936</c:v>
                </c:pt>
                <c:pt idx="5145">
                  <c:v>4/4/1936</c:v>
                </c:pt>
                <c:pt idx="5146">
                  <c:v>4/6/1936</c:v>
                </c:pt>
                <c:pt idx="5147">
                  <c:v>4/7/1936</c:v>
                </c:pt>
                <c:pt idx="5148">
                  <c:v>4/8/1936</c:v>
                </c:pt>
                <c:pt idx="5149">
                  <c:v>4/9/1936</c:v>
                </c:pt>
                <c:pt idx="5150">
                  <c:v>4/11/1936</c:v>
                </c:pt>
                <c:pt idx="5151">
                  <c:v>4/13/1936</c:v>
                </c:pt>
                <c:pt idx="5152">
                  <c:v>4/14/1936</c:v>
                </c:pt>
                <c:pt idx="5153">
                  <c:v>4/15/1936</c:v>
                </c:pt>
                <c:pt idx="5154">
                  <c:v>4/16/1936</c:v>
                </c:pt>
                <c:pt idx="5155">
                  <c:v>4/17/1936</c:v>
                </c:pt>
                <c:pt idx="5156">
                  <c:v>4/18/1936</c:v>
                </c:pt>
                <c:pt idx="5157">
                  <c:v>4/20/1936</c:v>
                </c:pt>
                <c:pt idx="5158">
                  <c:v>4/21/1936</c:v>
                </c:pt>
                <c:pt idx="5159">
                  <c:v>4/22/1936</c:v>
                </c:pt>
                <c:pt idx="5160">
                  <c:v>4/23/1936</c:v>
                </c:pt>
                <c:pt idx="5161">
                  <c:v>4/24/1936</c:v>
                </c:pt>
                <c:pt idx="5162">
                  <c:v>4/25/1936</c:v>
                </c:pt>
                <c:pt idx="5163">
                  <c:v>4/27/1936</c:v>
                </c:pt>
                <c:pt idx="5164">
                  <c:v>4/28/1936</c:v>
                </c:pt>
                <c:pt idx="5165">
                  <c:v>4/29/1936</c:v>
                </c:pt>
                <c:pt idx="5166">
                  <c:v>4/30/1936</c:v>
                </c:pt>
                <c:pt idx="5167">
                  <c:v>5/1/1936</c:v>
                </c:pt>
                <c:pt idx="5168">
                  <c:v>5/2/1936</c:v>
                </c:pt>
                <c:pt idx="5169">
                  <c:v>5/4/1936</c:v>
                </c:pt>
                <c:pt idx="5170">
                  <c:v>5/5/1936</c:v>
                </c:pt>
                <c:pt idx="5171">
                  <c:v>5/6/1936</c:v>
                </c:pt>
                <c:pt idx="5172">
                  <c:v>5/7/1936</c:v>
                </c:pt>
                <c:pt idx="5173">
                  <c:v>5/8/1936</c:v>
                </c:pt>
                <c:pt idx="5174">
                  <c:v>5/9/1936</c:v>
                </c:pt>
                <c:pt idx="5175">
                  <c:v>5/11/1936</c:v>
                </c:pt>
                <c:pt idx="5176">
                  <c:v>5/12/1936</c:v>
                </c:pt>
                <c:pt idx="5177">
                  <c:v>5/13/1936</c:v>
                </c:pt>
                <c:pt idx="5178">
                  <c:v>5/14/1936</c:v>
                </c:pt>
                <c:pt idx="5179">
                  <c:v>5/15/1936</c:v>
                </c:pt>
                <c:pt idx="5180">
                  <c:v>5/16/1936</c:v>
                </c:pt>
                <c:pt idx="5181">
                  <c:v>5/18/1936</c:v>
                </c:pt>
                <c:pt idx="5182">
                  <c:v>5/19/1936</c:v>
                </c:pt>
                <c:pt idx="5183">
                  <c:v>5/20/1936</c:v>
                </c:pt>
                <c:pt idx="5184">
                  <c:v>5/21/1936</c:v>
                </c:pt>
                <c:pt idx="5185">
                  <c:v>5/22/1936</c:v>
                </c:pt>
                <c:pt idx="5186">
                  <c:v>5/23/1936</c:v>
                </c:pt>
                <c:pt idx="5187">
                  <c:v>5/25/1936</c:v>
                </c:pt>
                <c:pt idx="5188">
                  <c:v>5/26/1936</c:v>
                </c:pt>
                <c:pt idx="5189">
                  <c:v>5/27/1936</c:v>
                </c:pt>
                <c:pt idx="5190">
                  <c:v>5/28/1936</c:v>
                </c:pt>
                <c:pt idx="5191">
                  <c:v>5/29/1936</c:v>
                </c:pt>
                <c:pt idx="5192">
                  <c:v>6/1/1936</c:v>
                </c:pt>
                <c:pt idx="5193">
                  <c:v>6/2/1936</c:v>
                </c:pt>
                <c:pt idx="5194">
                  <c:v>6/3/1936</c:v>
                </c:pt>
                <c:pt idx="5195">
                  <c:v>6/4/1936</c:v>
                </c:pt>
                <c:pt idx="5196">
                  <c:v>6/5/1936</c:v>
                </c:pt>
                <c:pt idx="5197">
                  <c:v>6/6/1936</c:v>
                </c:pt>
                <c:pt idx="5198">
                  <c:v>6/8/1936</c:v>
                </c:pt>
                <c:pt idx="5199">
                  <c:v>6/9/1936</c:v>
                </c:pt>
                <c:pt idx="5200">
                  <c:v>6/10/1936</c:v>
                </c:pt>
                <c:pt idx="5201">
                  <c:v>6/11/1936</c:v>
                </c:pt>
                <c:pt idx="5202">
                  <c:v>6/12/1936</c:v>
                </c:pt>
                <c:pt idx="5203">
                  <c:v>6/13/1936</c:v>
                </c:pt>
                <c:pt idx="5204">
                  <c:v>6/15/1936</c:v>
                </c:pt>
                <c:pt idx="5205">
                  <c:v>6/16/1936</c:v>
                </c:pt>
                <c:pt idx="5206">
                  <c:v>6/17/1936</c:v>
                </c:pt>
                <c:pt idx="5207">
                  <c:v>6/18/1936</c:v>
                </c:pt>
                <c:pt idx="5208">
                  <c:v>6/19/1936</c:v>
                </c:pt>
                <c:pt idx="5209">
                  <c:v>6/20/1936</c:v>
                </c:pt>
                <c:pt idx="5210">
                  <c:v>6/22/1936</c:v>
                </c:pt>
                <c:pt idx="5211">
                  <c:v>6/23/1936</c:v>
                </c:pt>
                <c:pt idx="5212">
                  <c:v>6/24/1936</c:v>
                </c:pt>
                <c:pt idx="5213">
                  <c:v>6/25/1936</c:v>
                </c:pt>
                <c:pt idx="5214">
                  <c:v>6/26/1936</c:v>
                </c:pt>
                <c:pt idx="5215">
                  <c:v>6/27/1936</c:v>
                </c:pt>
                <c:pt idx="5216">
                  <c:v>6/29/1936</c:v>
                </c:pt>
                <c:pt idx="5217">
                  <c:v>6/30/1936</c:v>
                </c:pt>
                <c:pt idx="5218">
                  <c:v>7/1/1936</c:v>
                </c:pt>
                <c:pt idx="5219">
                  <c:v>7/2/1936</c:v>
                </c:pt>
                <c:pt idx="5220">
                  <c:v>7/3/1936</c:v>
                </c:pt>
                <c:pt idx="5221">
                  <c:v>7/6/1936</c:v>
                </c:pt>
                <c:pt idx="5222">
                  <c:v>7/7/1936</c:v>
                </c:pt>
                <c:pt idx="5223">
                  <c:v>7/8/1936</c:v>
                </c:pt>
                <c:pt idx="5224">
                  <c:v>7/9/1936</c:v>
                </c:pt>
                <c:pt idx="5225">
                  <c:v>7/10/1936</c:v>
                </c:pt>
                <c:pt idx="5226">
                  <c:v>7/11/1936</c:v>
                </c:pt>
                <c:pt idx="5227">
                  <c:v>7/13/1936</c:v>
                </c:pt>
                <c:pt idx="5228">
                  <c:v>7/14/1936</c:v>
                </c:pt>
                <c:pt idx="5229">
                  <c:v>7/15/1936</c:v>
                </c:pt>
                <c:pt idx="5230">
                  <c:v>7/16/1936</c:v>
                </c:pt>
                <c:pt idx="5231">
                  <c:v>7/17/1936</c:v>
                </c:pt>
                <c:pt idx="5232">
                  <c:v>7/18/1936</c:v>
                </c:pt>
                <c:pt idx="5233">
                  <c:v>7/20/1936</c:v>
                </c:pt>
                <c:pt idx="5234">
                  <c:v>7/21/1936</c:v>
                </c:pt>
                <c:pt idx="5235">
                  <c:v>7/22/1936</c:v>
                </c:pt>
                <c:pt idx="5236">
                  <c:v>7/23/1936</c:v>
                </c:pt>
                <c:pt idx="5237">
                  <c:v>7/24/1936</c:v>
                </c:pt>
                <c:pt idx="5238">
                  <c:v>7/25/1936</c:v>
                </c:pt>
                <c:pt idx="5239">
                  <c:v>7/27/1936</c:v>
                </c:pt>
                <c:pt idx="5240">
                  <c:v>7/28/1936</c:v>
                </c:pt>
                <c:pt idx="5241">
                  <c:v>7/29/1936</c:v>
                </c:pt>
                <c:pt idx="5242">
                  <c:v>7/30/1936</c:v>
                </c:pt>
                <c:pt idx="5243">
                  <c:v>7/31/1936</c:v>
                </c:pt>
                <c:pt idx="5244">
                  <c:v>8/1/1936</c:v>
                </c:pt>
                <c:pt idx="5245">
                  <c:v>8/3/1936</c:v>
                </c:pt>
                <c:pt idx="5246">
                  <c:v>8/4/1936</c:v>
                </c:pt>
                <c:pt idx="5247">
                  <c:v>8/5/1936</c:v>
                </c:pt>
                <c:pt idx="5248">
                  <c:v>8/6/1936</c:v>
                </c:pt>
                <c:pt idx="5249">
                  <c:v>8/7/1936</c:v>
                </c:pt>
                <c:pt idx="5250">
                  <c:v>8/8/1936</c:v>
                </c:pt>
                <c:pt idx="5251">
                  <c:v>8/10/1936</c:v>
                </c:pt>
                <c:pt idx="5252">
                  <c:v>8/11/1936</c:v>
                </c:pt>
                <c:pt idx="5253">
                  <c:v>8/12/1936</c:v>
                </c:pt>
                <c:pt idx="5254">
                  <c:v>8/13/1936</c:v>
                </c:pt>
                <c:pt idx="5255">
                  <c:v>8/14/1936</c:v>
                </c:pt>
                <c:pt idx="5256">
                  <c:v>8/15/1936</c:v>
                </c:pt>
                <c:pt idx="5257">
                  <c:v>8/17/1936</c:v>
                </c:pt>
                <c:pt idx="5258">
                  <c:v>8/18/1936</c:v>
                </c:pt>
                <c:pt idx="5259">
                  <c:v>8/19/1936</c:v>
                </c:pt>
                <c:pt idx="5260">
                  <c:v>8/20/1936</c:v>
                </c:pt>
                <c:pt idx="5261">
                  <c:v>8/21/1936</c:v>
                </c:pt>
                <c:pt idx="5262">
                  <c:v>8/22/1936</c:v>
                </c:pt>
                <c:pt idx="5263">
                  <c:v>8/24/1936</c:v>
                </c:pt>
                <c:pt idx="5264">
                  <c:v>8/25/1936</c:v>
                </c:pt>
                <c:pt idx="5265">
                  <c:v>8/26/1936</c:v>
                </c:pt>
                <c:pt idx="5266">
                  <c:v>8/27/1936</c:v>
                </c:pt>
                <c:pt idx="5267">
                  <c:v>8/28/1936</c:v>
                </c:pt>
                <c:pt idx="5268">
                  <c:v>8/29/1936</c:v>
                </c:pt>
                <c:pt idx="5269">
                  <c:v>8/31/1936</c:v>
                </c:pt>
                <c:pt idx="5270">
                  <c:v>9/1/1936</c:v>
                </c:pt>
                <c:pt idx="5271">
                  <c:v>9/2/1936</c:v>
                </c:pt>
                <c:pt idx="5272">
                  <c:v>9/3/1936</c:v>
                </c:pt>
                <c:pt idx="5273">
                  <c:v>9/4/1936</c:v>
                </c:pt>
                <c:pt idx="5274">
                  <c:v>9/5/1936</c:v>
                </c:pt>
                <c:pt idx="5275">
                  <c:v>9/8/1936</c:v>
                </c:pt>
                <c:pt idx="5276">
                  <c:v>9/9/1936</c:v>
                </c:pt>
                <c:pt idx="5277">
                  <c:v>9/10/1936</c:v>
                </c:pt>
                <c:pt idx="5278">
                  <c:v>9/11/1936</c:v>
                </c:pt>
                <c:pt idx="5279">
                  <c:v>9/12/1936</c:v>
                </c:pt>
                <c:pt idx="5280">
                  <c:v>9/14/1936</c:v>
                </c:pt>
                <c:pt idx="5281">
                  <c:v>9/15/1936</c:v>
                </c:pt>
                <c:pt idx="5282">
                  <c:v>9/16/1936</c:v>
                </c:pt>
                <c:pt idx="5283">
                  <c:v>9/17/1936</c:v>
                </c:pt>
                <c:pt idx="5284">
                  <c:v>9/18/1936</c:v>
                </c:pt>
                <c:pt idx="5285">
                  <c:v>9/19/1936</c:v>
                </c:pt>
                <c:pt idx="5286">
                  <c:v>9/21/1936</c:v>
                </c:pt>
                <c:pt idx="5287">
                  <c:v>9/22/1936</c:v>
                </c:pt>
                <c:pt idx="5288">
                  <c:v>9/23/1936</c:v>
                </c:pt>
                <c:pt idx="5289">
                  <c:v>9/24/1936</c:v>
                </c:pt>
                <c:pt idx="5290">
                  <c:v>9/25/1936</c:v>
                </c:pt>
                <c:pt idx="5291">
                  <c:v>9/26/1936</c:v>
                </c:pt>
                <c:pt idx="5292">
                  <c:v>9/28/1936</c:v>
                </c:pt>
                <c:pt idx="5293">
                  <c:v>9/29/1936</c:v>
                </c:pt>
                <c:pt idx="5294">
                  <c:v>9/30/1936</c:v>
                </c:pt>
                <c:pt idx="5295">
                  <c:v>10/1/1936</c:v>
                </c:pt>
                <c:pt idx="5296">
                  <c:v>10/2/1936</c:v>
                </c:pt>
                <c:pt idx="5297">
                  <c:v>10/3/1936</c:v>
                </c:pt>
                <c:pt idx="5298">
                  <c:v>10/5/1936</c:v>
                </c:pt>
                <c:pt idx="5299">
                  <c:v>10/6/1936</c:v>
                </c:pt>
                <c:pt idx="5300">
                  <c:v>10/7/1936</c:v>
                </c:pt>
                <c:pt idx="5301">
                  <c:v>10/8/1936</c:v>
                </c:pt>
                <c:pt idx="5302">
                  <c:v>10/9/1936</c:v>
                </c:pt>
                <c:pt idx="5303">
                  <c:v>10/10/1936</c:v>
                </c:pt>
                <c:pt idx="5304">
                  <c:v>10/13/1936</c:v>
                </c:pt>
                <c:pt idx="5305">
                  <c:v>10/14/1936</c:v>
                </c:pt>
                <c:pt idx="5306">
                  <c:v>10/15/1936</c:v>
                </c:pt>
                <c:pt idx="5307">
                  <c:v>10/16/1936</c:v>
                </c:pt>
                <c:pt idx="5308">
                  <c:v>10/17/1936</c:v>
                </c:pt>
                <c:pt idx="5309">
                  <c:v>10/19/1936</c:v>
                </c:pt>
                <c:pt idx="5310">
                  <c:v>10/20/1936</c:v>
                </c:pt>
                <c:pt idx="5311">
                  <c:v>10/21/1936</c:v>
                </c:pt>
                <c:pt idx="5312">
                  <c:v>10/22/1936</c:v>
                </c:pt>
                <c:pt idx="5313">
                  <c:v>10/23/1936</c:v>
                </c:pt>
                <c:pt idx="5314">
                  <c:v>10/24/1936</c:v>
                </c:pt>
                <c:pt idx="5315">
                  <c:v>10/26/1936</c:v>
                </c:pt>
                <c:pt idx="5316">
                  <c:v>10/27/1936</c:v>
                </c:pt>
                <c:pt idx="5317">
                  <c:v>10/28/1936</c:v>
                </c:pt>
                <c:pt idx="5318">
                  <c:v>10/29/1936</c:v>
                </c:pt>
                <c:pt idx="5319">
                  <c:v>10/30/1936</c:v>
                </c:pt>
                <c:pt idx="5320">
                  <c:v>10/31/1936</c:v>
                </c:pt>
                <c:pt idx="5321">
                  <c:v>11/2/1936</c:v>
                </c:pt>
                <c:pt idx="5322">
                  <c:v>11/4/1936</c:v>
                </c:pt>
                <c:pt idx="5323">
                  <c:v>11/5/1936</c:v>
                </c:pt>
                <c:pt idx="5324">
                  <c:v>11/6/1936</c:v>
                </c:pt>
                <c:pt idx="5325">
                  <c:v>11/7/1936</c:v>
                </c:pt>
                <c:pt idx="5326">
                  <c:v>11/9/1936</c:v>
                </c:pt>
                <c:pt idx="5327">
                  <c:v>11/10/1936</c:v>
                </c:pt>
                <c:pt idx="5328">
                  <c:v>11/12/1936</c:v>
                </c:pt>
                <c:pt idx="5329">
                  <c:v>11/13/1936</c:v>
                </c:pt>
                <c:pt idx="5330">
                  <c:v>11/14/1936</c:v>
                </c:pt>
                <c:pt idx="5331">
                  <c:v>11/16/1936</c:v>
                </c:pt>
                <c:pt idx="5332">
                  <c:v>11/17/1936</c:v>
                </c:pt>
                <c:pt idx="5333">
                  <c:v>11/18/1936</c:v>
                </c:pt>
                <c:pt idx="5334">
                  <c:v>11/19/1936</c:v>
                </c:pt>
                <c:pt idx="5335">
                  <c:v>11/20/1936</c:v>
                </c:pt>
                <c:pt idx="5336">
                  <c:v>11/21/1936</c:v>
                </c:pt>
                <c:pt idx="5337">
                  <c:v>11/23/1936</c:v>
                </c:pt>
                <c:pt idx="5338">
                  <c:v>11/24/1936</c:v>
                </c:pt>
                <c:pt idx="5339">
                  <c:v>11/25/1936</c:v>
                </c:pt>
                <c:pt idx="5340">
                  <c:v>11/27/1936</c:v>
                </c:pt>
                <c:pt idx="5341">
                  <c:v>11/28/1936</c:v>
                </c:pt>
                <c:pt idx="5342">
                  <c:v>11/30/1936</c:v>
                </c:pt>
                <c:pt idx="5343">
                  <c:v>12/1/1936</c:v>
                </c:pt>
                <c:pt idx="5344">
                  <c:v>12/2/1936</c:v>
                </c:pt>
                <c:pt idx="5345">
                  <c:v>12/3/1936</c:v>
                </c:pt>
                <c:pt idx="5346">
                  <c:v>12/4/1936</c:v>
                </c:pt>
                <c:pt idx="5347">
                  <c:v>12/5/1936</c:v>
                </c:pt>
                <c:pt idx="5348">
                  <c:v>12/7/1936</c:v>
                </c:pt>
                <c:pt idx="5349">
                  <c:v>12/8/1936</c:v>
                </c:pt>
                <c:pt idx="5350">
                  <c:v>12/9/1936</c:v>
                </c:pt>
                <c:pt idx="5351">
                  <c:v>12/10/1936</c:v>
                </c:pt>
                <c:pt idx="5352">
                  <c:v>12/11/1936</c:v>
                </c:pt>
                <c:pt idx="5353">
                  <c:v>12/12/1936</c:v>
                </c:pt>
                <c:pt idx="5354">
                  <c:v>12/14/1936</c:v>
                </c:pt>
                <c:pt idx="5355">
                  <c:v>12/15/1936</c:v>
                </c:pt>
                <c:pt idx="5356">
                  <c:v>12/16/1936</c:v>
                </c:pt>
                <c:pt idx="5357">
                  <c:v>12/17/1936</c:v>
                </c:pt>
                <c:pt idx="5358">
                  <c:v>12/18/1936</c:v>
                </c:pt>
                <c:pt idx="5359">
                  <c:v>12/19/1936</c:v>
                </c:pt>
                <c:pt idx="5360">
                  <c:v>12/21/1936</c:v>
                </c:pt>
                <c:pt idx="5361">
                  <c:v>12/22/1936</c:v>
                </c:pt>
                <c:pt idx="5362">
                  <c:v>12/23/1936</c:v>
                </c:pt>
                <c:pt idx="5363">
                  <c:v>12/24/1936</c:v>
                </c:pt>
                <c:pt idx="5364">
                  <c:v>12/28/1936</c:v>
                </c:pt>
                <c:pt idx="5365">
                  <c:v>12/29/1936</c:v>
                </c:pt>
                <c:pt idx="5366">
                  <c:v>12/30/1936</c:v>
                </c:pt>
                <c:pt idx="5367">
                  <c:v>12/31/1936</c:v>
                </c:pt>
                <c:pt idx="5368">
                  <c:v>1/2/1937</c:v>
                </c:pt>
                <c:pt idx="5369">
                  <c:v>1/4/1937</c:v>
                </c:pt>
                <c:pt idx="5370">
                  <c:v>1/5/1937</c:v>
                </c:pt>
                <c:pt idx="5371">
                  <c:v>1/6/1937</c:v>
                </c:pt>
                <c:pt idx="5372">
                  <c:v>1/7/1937</c:v>
                </c:pt>
                <c:pt idx="5373">
                  <c:v>1/8/1937</c:v>
                </c:pt>
                <c:pt idx="5374">
                  <c:v>1/9/1937</c:v>
                </c:pt>
                <c:pt idx="5375">
                  <c:v>1/11/1937</c:v>
                </c:pt>
                <c:pt idx="5376">
                  <c:v>1/12/1937</c:v>
                </c:pt>
                <c:pt idx="5377">
                  <c:v>1/13/1937</c:v>
                </c:pt>
                <c:pt idx="5378">
                  <c:v>1/14/1937</c:v>
                </c:pt>
                <c:pt idx="5379">
                  <c:v>1/15/1937</c:v>
                </c:pt>
                <c:pt idx="5380">
                  <c:v>1/16/1937</c:v>
                </c:pt>
                <c:pt idx="5381">
                  <c:v>1/18/1937</c:v>
                </c:pt>
                <c:pt idx="5382">
                  <c:v>1/19/1937</c:v>
                </c:pt>
                <c:pt idx="5383">
                  <c:v>1/20/1937</c:v>
                </c:pt>
                <c:pt idx="5384">
                  <c:v>1/21/1937</c:v>
                </c:pt>
                <c:pt idx="5385">
                  <c:v>1/22/1937</c:v>
                </c:pt>
                <c:pt idx="5386">
                  <c:v>1/23/1937</c:v>
                </c:pt>
                <c:pt idx="5387">
                  <c:v>1/25/1937</c:v>
                </c:pt>
                <c:pt idx="5388">
                  <c:v>1/26/1937</c:v>
                </c:pt>
                <c:pt idx="5389">
                  <c:v>1/27/1937</c:v>
                </c:pt>
                <c:pt idx="5390">
                  <c:v>1/28/1937</c:v>
                </c:pt>
                <c:pt idx="5391">
                  <c:v>1/29/1937</c:v>
                </c:pt>
                <c:pt idx="5392">
                  <c:v>1/30/1937</c:v>
                </c:pt>
                <c:pt idx="5393">
                  <c:v>2/1/1937</c:v>
                </c:pt>
                <c:pt idx="5394">
                  <c:v>2/2/1937</c:v>
                </c:pt>
                <c:pt idx="5395">
                  <c:v>2/3/1937</c:v>
                </c:pt>
                <c:pt idx="5396">
                  <c:v>2/4/1937</c:v>
                </c:pt>
                <c:pt idx="5397">
                  <c:v>2/5/1937</c:v>
                </c:pt>
                <c:pt idx="5398">
                  <c:v>2/6/1937</c:v>
                </c:pt>
                <c:pt idx="5399">
                  <c:v>2/8/1937</c:v>
                </c:pt>
                <c:pt idx="5400">
                  <c:v>2/9/1937</c:v>
                </c:pt>
                <c:pt idx="5401">
                  <c:v>2/10/1937</c:v>
                </c:pt>
                <c:pt idx="5402">
                  <c:v>2/11/1937</c:v>
                </c:pt>
                <c:pt idx="5403">
                  <c:v>2/13/1937</c:v>
                </c:pt>
                <c:pt idx="5404">
                  <c:v>2/15/1937</c:v>
                </c:pt>
                <c:pt idx="5405">
                  <c:v>2/16/1937</c:v>
                </c:pt>
                <c:pt idx="5406">
                  <c:v>2/17/1937</c:v>
                </c:pt>
                <c:pt idx="5407">
                  <c:v>2/18/1937</c:v>
                </c:pt>
                <c:pt idx="5408">
                  <c:v>2/19/1937</c:v>
                </c:pt>
                <c:pt idx="5409">
                  <c:v>2/20/1937</c:v>
                </c:pt>
                <c:pt idx="5410">
                  <c:v>2/23/1937</c:v>
                </c:pt>
                <c:pt idx="5411">
                  <c:v>2/24/1937</c:v>
                </c:pt>
                <c:pt idx="5412">
                  <c:v>2/25/1937</c:v>
                </c:pt>
                <c:pt idx="5413">
                  <c:v>2/26/1937</c:v>
                </c:pt>
                <c:pt idx="5414">
                  <c:v>2/27/1937</c:v>
                </c:pt>
                <c:pt idx="5415">
                  <c:v>3/1/1937</c:v>
                </c:pt>
                <c:pt idx="5416">
                  <c:v>3/2/1937</c:v>
                </c:pt>
                <c:pt idx="5417">
                  <c:v>3/3/1937</c:v>
                </c:pt>
                <c:pt idx="5418">
                  <c:v>3/4/1937</c:v>
                </c:pt>
                <c:pt idx="5419">
                  <c:v>3/5/1937</c:v>
                </c:pt>
                <c:pt idx="5420">
                  <c:v>3/6/1937</c:v>
                </c:pt>
                <c:pt idx="5421">
                  <c:v>3/8/1937</c:v>
                </c:pt>
                <c:pt idx="5422">
                  <c:v>3/9/1937</c:v>
                </c:pt>
                <c:pt idx="5423">
                  <c:v>3/10/1937</c:v>
                </c:pt>
                <c:pt idx="5424">
                  <c:v>3/11/1937</c:v>
                </c:pt>
                <c:pt idx="5425">
                  <c:v>3/12/1937</c:v>
                </c:pt>
                <c:pt idx="5426">
                  <c:v>3/13/1937</c:v>
                </c:pt>
                <c:pt idx="5427">
                  <c:v>3/15/1937</c:v>
                </c:pt>
                <c:pt idx="5428">
                  <c:v>3/16/1937</c:v>
                </c:pt>
                <c:pt idx="5429">
                  <c:v>3/17/1937</c:v>
                </c:pt>
                <c:pt idx="5430">
                  <c:v>3/18/1937</c:v>
                </c:pt>
                <c:pt idx="5431">
                  <c:v>3/19/1937</c:v>
                </c:pt>
                <c:pt idx="5432">
                  <c:v>3/20/1937</c:v>
                </c:pt>
                <c:pt idx="5433">
                  <c:v>3/22/1937</c:v>
                </c:pt>
                <c:pt idx="5434">
                  <c:v>3/23/1937</c:v>
                </c:pt>
                <c:pt idx="5435">
                  <c:v>3/24/1937</c:v>
                </c:pt>
                <c:pt idx="5436">
                  <c:v>3/25/1937</c:v>
                </c:pt>
                <c:pt idx="5437">
                  <c:v>3/27/1937</c:v>
                </c:pt>
                <c:pt idx="5438">
                  <c:v>3/29/1937</c:v>
                </c:pt>
                <c:pt idx="5439">
                  <c:v>3/30/1937</c:v>
                </c:pt>
                <c:pt idx="5440">
                  <c:v>3/31/1937</c:v>
                </c:pt>
                <c:pt idx="5441">
                  <c:v>4/1/1937</c:v>
                </c:pt>
                <c:pt idx="5442">
                  <c:v>4/2/1937</c:v>
                </c:pt>
                <c:pt idx="5443">
                  <c:v>4/3/1937</c:v>
                </c:pt>
                <c:pt idx="5444">
                  <c:v>4/5/1937</c:v>
                </c:pt>
                <c:pt idx="5445">
                  <c:v>4/6/1937</c:v>
                </c:pt>
                <c:pt idx="5446">
                  <c:v>4/7/1937</c:v>
                </c:pt>
                <c:pt idx="5447">
                  <c:v>4/8/1937</c:v>
                </c:pt>
                <c:pt idx="5448">
                  <c:v>4/9/1937</c:v>
                </c:pt>
                <c:pt idx="5449">
                  <c:v>4/10/1937</c:v>
                </c:pt>
                <c:pt idx="5450">
                  <c:v>4/12/1937</c:v>
                </c:pt>
                <c:pt idx="5451">
                  <c:v>4/13/1937</c:v>
                </c:pt>
                <c:pt idx="5452">
                  <c:v>4/14/1937</c:v>
                </c:pt>
                <c:pt idx="5453">
                  <c:v>4/15/1937</c:v>
                </c:pt>
                <c:pt idx="5454">
                  <c:v>4/16/1937</c:v>
                </c:pt>
                <c:pt idx="5455">
                  <c:v>4/17/1937</c:v>
                </c:pt>
                <c:pt idx="5456">
                  <c:v>4/19/1937</c:v>
                </c:pt>
                <c:pt idx="5457">
                  <c:v>4/20/1937</c:v>
                </c:pt>
                <c:pt idx="5458">
                  <c:v>4/21/1937</c:v>
                </c:pt>
                <c:pt idx="5459">
                  <c:v>4/22/1937</c:v>
                </c:pt>
                <c:pt idx="5460">
                  <c:v>4/23/1937</c:v>
                </c:pt>
                <c:pt idx="5461">
                  <c:v>4/24/1937</c:v>
                </c:pt>
                <c:pt idx="5462">
                  <c:v>4/26/1937</c:v>
                </c:pt>
                <c:pt idx="5463">
                  <c:v>4/27/1937</c:v>
                </c:pt>
                <c:pt idx="5464">
                  <c:v>4/28/1937</c:v>
                </c:pt>
                <c:pt idx="5465">
                  <c:v>4/29/1937</c:v>
                </c:pt>
                <c:pt idx="5466">
                  <c:v>4/30/1937</c:v>
                </c:pt>
                <c:pt idx="5467">
                  <c:v>5/1/1937</c:v>
                </c:pt>
                <c:pt idx="5468">
                  <c:v>5/3/1937</c:v>
                </c:pt>
                <c:pt idx="5469">
                  <c:v>5/4/1937</c:v>
                </c:pt>
                <c:pt idx="5470">
                  <c:v>5/5/1937</c:v>
                </c:pt>
                <c:pt idx="5471">
                  <c:v>5/6/1937</c:v>
                </c:pt>
                <c:pt idx="5472">
                  <c:v>5/7/1937</c:v>
                </c:pt>
                <c:pt idx="5473">
                  <c:v>5/8/1937</c:v>
                </c:pt>
                <c:pt idx="5474">
                  <c:v>5/10/1937</c:v>
                </c:pt>
                <c:pt idx="5475">
                  <c:v>5/11/1937</c:v>
                </c:pt>
                <c:pt idx="5476">
                  <c:v>5/12/1937</c:v>
                </c:pt>
                <c:pt idx="5477">
                  <c:v>5/13/1937</c:v>
                </c:pt>
                <c:pt idx="5478">
                  <c:v>5/14/1937</c:v>
                </c:pt>
                <c:pt idx="5479">
                  <c:v>5/15/1937</c:v>
                </c:pt>
                <c:pt idx="5480">
                  <c:v>5/17/1937</c:v>
                </c:pt>
                <c:pt idx="5481">
                  <c:v>5/18/1937</c:v>
                </c:pt>
                <c:pt idx="5482">
                  <c:v>5/19/1937</c:v>
                </c:pt>
                <c:pt idx="5483">
                  <c:v>5/20/1937</c:v>
                </c:pt>
                <c:pt idx="5484">
                  <c:v>5/21/1937</c:v>
                </c:pt>
                <c:pt idx="5485">
                  <c:v>5/22/1937</c:v>
                </c:pt>
                <c:pt idx="5486">
                  <c:v>5/24/1937</c:v>
                </c:pt>
                <c:pt idx="5487">
                  <c:v>5/25/1937</c:v>
                </c:pt>
                <c:pt idx="5488">
                  <c:v>5/26/1937</c:v>
                </c:pt>
                <c:pt idx="5489">
                  <c:v>5/27/1937</c:v>
                </c:pt>
                <c:pt idx="5490">
                  <c:v>5/28/1937</c:v>
                </c:pt>
                <c:pt idx="5491">
                  <c:v>6/1/1937</c:v>
                </c:pt>
                <c:pt idx="5492">
                  <c:v>6/2/1937</c:v>
                </c:pt>
                <c:pt idx="5493">
                  <c:v>6/3/1937</c:v>
                </c:pt>
                <c:pt idx="5494">
                  <c:v>6/4/1937</c:v>
                </c:pt>
                <c:pt idx="5495">
                  <c:v>6/5/1937</c:v>
                </c:pt>
                <c:pt idx="5496">
                  <c:v>6/7/1937</c:v>
                </c:pt>
                <c:pt idx="5497">
                  <c:v>6/8/1937</c:v>
                </c:pt>
                <c:pt idx="5498">
                  <c:v>6/9/1937</c:v>
                </c:pt>
                <c:pt idx="5499">
                  <c:v>6/10/1937</c:v>
                </c:pt>
                <c:pt idx="5500">
                  <c:v>6/11/1937</c:v>
                </c:pt>
                <c:pt idx="5501">
                  <c:v>6/12/1937</c:v>
                </c:pt>
                <c:pt idx="5502">
                  <c:v>6/14/1937</c:v>
                </c:pt>
                <c:pt idx="5503">
                  <c:v>6/15/1937</c:v>
                </c:pt>
                <c:pt idx="5504">
                  <c:v>6/16/1937</c:v>
                </c:pt>
                <c:pt idx="5505">
                  <c:v>6/17/1937</c:v>
                </c:pt>
                <c:pt idx="5506">
                  <c:v>6/18/1937</c:v>
                </c:pt>
                <c:pt idx="5507">
                  <c:v>6/19/1937</c:v>
                </c:pt>
                <c:pt idx="5508">
                  <c:v>6/21/1937</c:v>
                </c:pt>
                <c:pt idx="5509">
                  <c:v>6/22/1937</c:v>
                </c:pt>
                <c:pt idx="5510">
                  <c:v>6/23/1937</c:v>
                </c:pt>
                <c:pt idx="5511">
                  <c:v>6/24/1937</c:v>
                </c:pt>
                <c:pt idx="5512">
                  <c:v>6/25/1937</c:v>
                </c:pt>
                <c:pt idx="5513">
                  <c:v>6/26/1937</c:v>
                </c:pt>
                <c:pt idx="5514">
                  <c:v>6/28/1937</c:v>
                </c:pt>
                <c:pt idx="5515">
                  <c:v>6/29/1937</c:v>
                </c:pt>
                <c:pt idx="5516">
                  <c:v>6/30/1937</c:v>
                </c:pt>
                <c:pt idx="5517">
                  <c:v>7/1/1937</c:v>
                </c:pt>
                <c:pt idx="5518">
                  <c:v>7/2/1937</c:v>
                </c:pt>
                <c:pt idx="5519">
                  <c:v>7/6/1937</c:v>
                </c:pt>
                <c:pt idx="5520">
                  <c:v>7/7/1937</c:v>
                </c:pt>
                <c:pt idx="5521">
                  <c:v>7/8/1937</c:v>
                </c:pt>
                <c:pt idx="5522">
                  <c:v>7/9/1937</c:v>
                </c:pt>
                <c:pt idx="5523">
                  <c:v>7/10/1937</c:v>
                </c:pt>
                <c:pt idx="5524">
                  <c:v>7/12/1937</c:v>
                </c:pt>
                <c:pt idx="5525">
                  <c:v>7/13/1937</c:v>
                </c:pt>
                <c:pt idx="5526">
                  <c:v>7/14/1937</c:v>
                </c:pt>
                <c:pt idx="5527">
                  <c:v>7/15/1937</c:v>
                </c:pt>
                <c:pt idx="5528">
                  <c:v>7/16/1937</c:v>
                </c:pt>
                <c:pt idx="5529">
                  <c:v>7/17/1937</c:v>
                </c:pt>
                <c:pt idx="5530">
                  <c:v>7/19/1937</c:v>
                </c:pt>
                <c:pt idx="5531">
                  <c:v>7/20/1937</c:v>
                </c:pt>
                <c:pt idx="5532">
                  <c:v>7/21/1937</c:v>
                </c:pt>
                <c:pt idx="5533">
                  <c:v>7/22/1937</c:v>
                </c:pt>
                <c:pt idx="5534">
                  <c:v>7/23/1937</c:v>
                </c:pt>
                <c:pt idx="5535">
                  <c:v>7/24/1937</c:v>
                </c:pt>
                <c:pt idx="5536">
                  <c:v>7/26/1937</c:v>
                </c:pt>
                <c:pt idx="5537">
                  <c:v>7/27/1937</c:v>
                </c:pt>
                <c:pt idx="5538">
                  <c:v>7/28/1937</c:v>
                </c:pt>
                <c:pt idx="5539">
                  <c:v>7/29/1937</c:v>
                </c:pt>
                <c:pt idx="5540">
                  <c:v>7/30/1937</c:v>
                </c:pt>
                <c:pt idx="5541">
                  <c:v>7/31/1937</c:v>
                </c:pt>
                <c:pt idx="5542">
                  <c:v>8/2/1937</c:v>
                </c:pt>
                <c:pt idx="5543">
                  <c:v>8/3/1937</c:v>
                </c:pt>
                <c:pt idx="5544">
                  <c:v>8/4/1937</c:v>
                </c:pt>
                <c:pt idx="5545">
                  <c:v>8/5/1937</c:v>
                </c:pt>
                <c:pt idx="5546">
                  <c:v>8/6/1937</c:v>
                </c:pt>
                <c:pt idx="5547">
                  <c:v>8/7/1937</c:v>
                </c:pt>
                <c:pt idx="5548">
                  <c:v>8/9/1937</c:v>
                </c:pt>
                <c:pt idx="5549">
                  <c:v>8/10/1937</c:v>
                </c:pt>
                <c:pt idx="5550">
                  <c:v>8/11/1937</c:v>
                </c:pt>
                <c:pt idx="5551">
                  <c:v>8/12/1937</c:v>
                </c:pt>
                <c:pt idx="5552">
                  <c:v>8/13/1937</c:v>
                </c:pt>
                <c:pt idx="5553">
                  <c:v>8/14/1937</c:v>
                </c:pt>
                <c:pt idx="5554">
                  <c:v>8/16/1937</c:v>
                </c:pt>
                <c:pt idx="5555">
                  <c:v>8/17/1937</c:v>
                </c:pt>
                <c:pt idx="5556">
                  <c:v>8/18/1937</c:v>
                </c:pt>
                <c:pt idx="5557">
                  <c:v>8/19/1937</c:v>
                </c:pt>
                <c:pt idx="5558">
                  <c:v>8/20/1937</c:v>
                </c:pt>
                <c:pt idx="5559">
                  <c:v>8/21/1937</c:v>
                </c:pt>
                <c:pt idx="5560">
                  <c:v>8/23/1937</c:v>
                </c:pt>
                <c:pt idx="5561">
                  <c:v>8/24/1937</c:v>
                </c:pt>
                <c:pt idx="5562">
                  <c:v>8/25/1937</c:v>
                </c:pt>
                <c:pt idx="5563">
                  <c:v>8/26/1937</c:v>
                </c:pt>
                <c:pt idx="5564">
                  <c:v>8/27/1937</c:v>
                </c:pt>
                <c:pt idx="5565">
                  <c:v>8/28/1937</c:v>
                </c:pt>
                <c:pt idx="5566">
                  <c:v>8/30/1937</c:v>
                </c:pt>
                <c:pt idx="5567">
                  <c:v>8/31/1937</c:v>
                </c:pt>
                <c:pt idx="5568">
                  <c:v>9/1/1937</c:v>
                </c:pt>
                <c:pt idx="5569">
                  <c:v>9/2/1937</c:v>
                </c:pt>
                <c:pt idx="5570">
                  <c:v>9/3/1937</c:v>
                </c:pt>
                <c:pt idx="5571">
                  <c:v>9/4/1937</c:v>
                </c:pt>
                <c:pt idx="5572">
                  <c:v>9/7/1937</c:v>
                </c:pt>
                <c:pt idx="5573">
                  <c:v>9/8/1937</c:v>
                </c:pt>
                <c:pt idx="5574">
                  <c:v>9/9/1937</c:v>
                </c:pt>
                <c:pt idx="5575">
                  <c:v>9/10/1937</c:v>
                </c:pt>
                <c:pt idx="5576">
                  <c:v>9/11/1937</c:v>
                </c:pt>
                <c:pt idx="5577">
                  <c:v>9/13/1937</c:v>
                </c:pt>
                <c:pt idx="5578">
                  <c:v>9/14/1937</c:v>
                </c:pt>
                <c:pt idx="5579">
                  <c:v>9/15/1937</c:v>
                </c:pt>
                <c:pt idx="5580">
                  <c:v>9/16/1937</c:v>
                </c:pt>
                <c:pt idx="5581">
                  <c:v>9/17/1937</c:v>
                </c:pt>
                <c:pt idx="5582">
                  <c:v>9/18/1937</c:v>
                </c:pt>
                <c:pt idx="5583">
                  <c:v>9/20/1937</c:v>
                </c:pt>
                <c:pt idx="5584">
                  <c:v>9/21/1937</c:v>
                </c:pt>
                <c:pt idx="5585">
                  <c:v>9/22/1937</c:v>
                </c:pt>
                <c:pt idx="5586">
                  <c:v>9/23/1937</c:v>
                </c:pt>
                <c:pt idx="5587">
                  <c:v>9/24/1937</c:v>
                </c:pt>
                <c:pt idx="5588">
                  <c:v>9/25/1937</c:v>
                </c:pt>
                <c:pt idx="5589">
                  <c:v>9/27/1937</c:v>
                </c:pt>
                <c:pt idx="5590">
                  <c:v>9/28/1937</c:v>
                </c:pt>
                <c:pt idx="5591">
                  <c:v>9/29/1937</c:v>
                </c:pt>
                <c:pt idx="5592">
                  <c:v>9/30/1937</c:v>
                </c:pt>
                <c:pt idx="5593">
                  <c:v>10/1/1937</c:v>
                </c:pt>
                <c:pt idx="5594">
                  <c:v>10/2/1937</c:v>
                </c:pt>
                <c:pt idx="5595">
                  <c:v>10/4/1937</c:v>
                </c:pt>
                <c:pt idx="5596">
                  <c:v>10/5/1937</c:v>
                </c:pt>
                <c:pt idx="5597">
                  <c:v>10/6/1937</c:v>
                </c:pt>
                <c:pt idx="5598">
                  <c:v>10/7/1937</c:v>
                </c:pt>
                <c:pt idx="5599">
                  <c:v>10/8/1937</c:v>
                </c:pt>
                <c:pt idx="5600">
                  <c:v>10/9/1937</c:v>
                </c:pt>
                <c:pt idx="5601">
                  <c:v>10/11/1937</c:v>
                </c:pt>
                <c:pt idx="5602">
                  <c:v>10/13/1937</c:v>
                </c:pt>
                <c:pt idx="5603">
                  <c:v>10/14/1937</c:v>
                </c:pt>
                <c:pt idx="5604">
                  <c:v>10/15/1937</c:v>
                </c:pt>
                <c:pt idx="5605">
                  <c:v>10/16/1937</c:v>
                </c:pt>
                <c:pt idx="5606">
                  <c:v>10/18/1937</c:v>
                </c:pt>
                <c:pt idx="5607">
                  <c:v>10/19/1937</c:v>
                </c:pt>
                <c:pt idx="5608">
                  <c:v>10/20/1937</c:v>
                </c:pt>
                <c:pt idx="5609">
                  <c:v>10/21/1937</c:v>
                </c:pt>
                <c:pt idx="5610">
                  <c:v>10/22/1937</c:v>
                </c:pt>
                <c:pt idx="5611">
                  <c:v>10/23/1937</c:v>
                </c:pt>
                <c:pt idx="5612">
                  <c:v>10/25/1937</c:v>
                </c:pt>
                <c:pt idx="5613">
                  <c:v>10/26/1937</c:v>
                </c:pt>
                <c:pt idx="5614">
                  <c:v>10/27/1937</c:v>
                </c:pt>
                <c:pt idx="5615">
                  <c:v>10/28/1937</c:v>
                </c:pt>
                <c:pt idx="5616">
                  <c:v>10/29/1937</c:v>
                </c:pt>
                <c:pt idx="5617">
                  <c:v>10/30/1937</c:v>
                </c:pt>
                <c:pt idx="5618">
                  <c:v>11/1/1937</c:v>
                </c:pt>
                <c:pt idx="5619">
                  <c:v>11/3/1937</c:v>
                </c:pt>
                <c:pt idx="5620">
                  <c:v>11/4/1937</c:v>
                </c:pt>
                <c:pt idx="5621">
                  <c:v>11/5/1937</c:v>
                </c:pt>
                <c:pt idx="5622">
                  <c:v>11/6/1937</c:v>
                </c:pt>
                <c:pt idx="5623">
                  <c:v>11/8/1937</c:v>
                </c:pt>
                <c:pt idx="5624">
                  <c:v>11/9/1937</c:v>
                </c:pt>
                <c:pt idx="5625">
                  <c:v>11/10/1937</c:v>
                </c:pt>
                <c:pt idx="5626">
                  <c:v>11/12/1937</c:v>
                </c:pt>
                <c:pt idx="5627">
                  <c:v>11/13/1937</c:v>
                </c:pt>
                <c:pt idx="5628">
                  <c:v>11/15/1937</c:v>
                </c:pt>
                <c:pt idx="5629">
                  <c:v>11/16/1937</c:v>
                </c:pt>
                <c:pt idx="5630">
                  <c:v>11/17/1937</c:v>
                </c:pt>
                <c:pt idx="5631">
                  <c:v>11/18/1937</c:v>
                </c:pt>
                <c:pt idx="5632">
                  <c:v>11/19/1937</c:v>
                </c:pt>
                <c:pt idx="5633">
                  <c:v>11/20/1937</c:v>
                </c:pt>
                <c:pt idx="5634">
                  <c:v>11/22/1937</c:v>
                </c:pt>
                <c:pt idx="5635">
                  <c:v>11/23/1937</c:v>
                </c:pt>
                <c:pt idx="5636">
                  <c:v>11/24/1937</c:v>
                </c:pt>
                <c:pt idx="5637">
                  <c:v>11/26/1937</c:v>
                </c:pt>
                <c:pt idx="5638">
                  <c:v>11/27/1937</c:v>
                </c:pt>
                <c:pt idx="5639">
                  <c:v>11/29/1937</c:v>
                </c:pt>
                <c:pt idx="5640">
                  <c:v>11/30/1937</c:v>
                </c:pt>
                <c:pt idx="5641">
                  <c:v>12/1/1937</c:v>
                </c:pt>
                <c:pt idx="5642">
                  <c:v>12/2/1937</c:v>
                </c:pt>
                <c:pt idx="5643">
                  <c:v>12/3/1937</c:v>
                </c:pt>
                <c:pt idx="5644">
                  <c:v>12/4/1937</c:v>
                </c:pt>
                <c:pt idx="5645">
                  <c:v>12/6/1937</c:v>
                </c:pt>
                <c:pt idx="5646">
                  <c:v>12/7/1937</c:v>
                </c:pt>
                <c:pt idx="5647">
                  <c:v>12/8/1937</c:v>
                </c:pt>
                <c:pt idx="5648">
                  <c:v>12/9/1937</c:v>
                </c:pt>
                <c:pt idx="5649">
                  <c:v>12/10/1937</c:v>
                </c:pt>
                <c:pt idx="5650">
                  <c:v>12/11/1937</c:v>
                </c:pt>
                <c:pt idx="5651">
                  <c:v>12/13/1937</c:v>
                </c:pt>
                <c:pt idx="5652">
                  <c:v>12/14/1937</c:v>
                </c:pt>
                <c:pt idx="5653">
                  <c:v>12/15/1937</c:v>
                </c:pt>
                <c:pt idx="5654">
                  <c:v>12/16/1937</c:v>
                </c:pt>
                <c:pt idx="5655">
                  <c:v>12/17/1937</c:v>
                </c:pt>
                <c:pt idx="5656">
                  <c:v>12/18/1937</c:v>
                </c:pt>
                <c:pt idx="5657">
                  <c:v>12/20/1937</c:v>
                </c:pt>
                <c:pt idx="5658">
                  <c:v>12/21/1937</c:v>
                </c:pt>
                <c:pt idx="5659">
                  <c:v>12/22/1937</c:v>
                </c:pt>
                <c:pt idx="5660">
                  <c:v>12/23/1937</c:v>
                </c:pt>
                <c:pt idx="5661">
                  <c:v>12/24/1937</c:v>
                </c:pt>
                <c:pt idx="5662">
                  <c:v>12/27/1937</c:v>
                </c:pt>
                <c:pt idx="5663">
                  <c:v>12/28/1937</c:v>
                </c:pt>
                <c:pt idx="5664">
                  <c:v>12/29/1937</c:v>
                </c:pt>
                <c:pt idx="5665">
                  <c:v>12/30/1937</c:v>
                </c:pt>
                <c:pt idx="5666">
                  <c:v>12/31/1937</c:v>
                </c:pt>
                <c:pt idx="5667">
                  <c:v>1/3/1938</c:v>
                </c:pt>
                <c:pt idx="5668">
                  <c:v>1/4/1938</c:v>
                </c:pt>
                <c:pt idx="5669">
                  <c:v>1/5/1938</c:v>
                </c:pt>
                <c:pt idx="5670">
                  <c:v>1/6/1938</c:v>
                </c:pt>
                <c:pt idx="5671">
                  <c:v>1/7/1938</c:v>
                </c:pt>
                <c:pt idx="5672">
                  <c:v>1/8/1938</c:v>
                </c:pt>
                <c:pt idx="5673">
                  <c:v>1/10/1938</c:v>
                </c:pt>
                <c:pt idx="5674">
                  <c:v>1/11/1938</c:v>
                </c:pt>
                <c:pt idx="5675">
                  <c:v>1/12/1938</c:v>
                </c:pt>
                <c:pt idx="5676">
                  <c:v>1/13/1938</c:v>
                </c:pt>
                <c:pt idx="5677">
                  <c:v>1/14/1938</c:v>
                </c:pt>
                <c:pt idx="5678">
                  <c:v>1/15/1938</c:v>
                </c:pt>
                <c:pt idx="5679">
                  <c:v>1/17/1938</c:v>
                </c:pt>
                <c:pt idx="5680">
                  <c:v>1/18/1938</c:v>
                </c:pt>
                <c:pt idx="5681">
                  <c:v>1/19/1938</c:v>
                </c:pt>
                <c:pt idx="5682">
                  <c:v>1/20/1938</c:v>
                </c:pt>
                <c:pt idx="5683">
                  <c:v>1/21/1938</c:v>
                </c:pt>
                <c:pt idx="5684">
                  <c:v>1/22/1938</c:v>
                </c:pt>
                <c:pt idx="5685">
                  <c:v>1/24/1938</c:v>
                </c:pt>
                <c:pt idx="5686">
                  <c:v>1/25/1938</c:v>
                </c:pt>
                <c:pt idx="5687">
                  <c:v>1/26/1938</c:v>
                </c:pt>
                <c:pt idx="5688">
                  <c:v>1/27/1938</c:v>
                </c:pt>
                <c:pt idx="5689">
                  <c:v>1/28/1938</c:v>
                </c:pt>
                <c:pt idx="5690">
                  <c:v>1/29/1938</c:v>
                </c:pt>
                <c:pt idx="5691">
                  <c:v>1/31/1938</c:v>
                </c:pt>
                <c:pt idx="5692">
                  <c:v>2/1/1938</c:v>
                </c:pt>
                <c:pt idx="5693">
                  <c:v>2/2/1938</c:v>
                </c:pt>
                <c:pt idx="5694">
                  <c:v>2/3/1938</c:v>
                </c:pt>
                <c:pt idx="5695">
                  <c:v>2/4/1938</c:v>
                </c:pt>
                <c:pt idx="5696">
                  <c:v>2/5/1938</c:v>
                </c:pt>
                <c:pt idx="5697">
                  <c:v>2/7/1938</c:v>
                </c:pt>
                <c:pt idx="5698">
                  <c:v>2/8/1938</c:v>
                </c:pt>
                <c:pt idx="5699">
                  <c:v>2/9/1938</c:v>
                </c:pt>
                <c:pt idx="5700">
                  <c:v>2/10/1938</c:v>
                </c:pt>
                <c:pt idx="5701">
                  <c:v>2/11/1938</c:v>
                </c:pt>
                <c:pt idx="5702">
                  <c:v>2/14/1938</c:v>
                </c:pt>
                <c:pt idx="5703">
                  <c:v>2/15/1938</c:v>
                </c:pt>
                <c:pt idx="5704">
                  <c:v>2/16/1938</c:v>
                </c:pt>
                <c:pt idx="5705">
                  <c:v>2/17/1938</c:v>
                </c:pt>
                <c:pt idx="5706">
                  <c:v>2/18/1938</c:v>
                </c:pt>
                <c:pt idx="5707">
                  <c:v>2/19/1938</c:v>
                </c:pt>
                <c:pt idx="5708">
                  <c:v>2/21/1938</c:v>
                </c:pt>
                <c:pt idx="5709">
                  <c:v>2/23/1938</c:v>
                </c:pt>
                <c:pt idx="5710">
                  <c:v>2/24/1938</c:v>
                </c:pt>
                <c:pt idx="5711">
                  <c:v>2/25/1938</c:v>
                </c:pt>
                <c:pt idx="5712">
                  <c:v>2/26/1938</c:v>
                </c:pt>
                <c:pt idx="5713">
                  <c:v>2/28/1938</c:v>
                </c:pt>
                <c:pt idx="5714">
                  <c:v>3/1/1938</c:v>
                </c:pt>
                <c:pt idx="5715">
                  <c:v>3/2/1938</c:v>
                </c:pt>
                <c:pt idx="5716">
                  <c:v>3/3/1938</c:v>
                </c:pt>
                <c:pt idx="5717">
                  <c:v>3/4/1938</c:v>
                </c:pt>
                <c:pt idx="5718">
                  <c:v>3/5/1938</c:v>
                </c:pt>
                <c:pt idx="5719">
                  <c:v>3/7/1938</c:v>
                </c:pt>
                <c:pt idx="5720">
                  <c:v>3/8/1938</c:v>
                </c:pt>
                <c:pt idx="5721">
                  <c:v>3/9/1938</c:v>
                </c:pt>
                <c:pt idx="5722">
                  <c:v>3/10/1938</c:v>
                </c:pt>
                <c:pt idx="5723">
                  <c:v>3/11/1938</c:v>
                </c:pt>
                <c:pt idx="5724">
                  <c:v>3/12/1938</c:v>
                </c:pt>
                <c:pt idx="5725">
                  <c:v>3/14/1938</c:v>
                </c:pt>
                <c:pt idx="5726">
                  <c:v>3/15/1938</c:v>
                </c:pt>
                <c:pt idx="5727">
                  <c:v>3/16/1938</c:v>
                </c:pt>
                <c:pt idx="5728">
                  <c:v>3/17/1938</c:v>
                </c:pt>
                <c:pt idx="5729">
                  <c:v>3/18/1938</c:v>
                </c:pt>
                <c:pt idx="5730">
                  <c:v>3/19/1938</c:v>
                </c:pt>
                <c:pt idx="5731">
                  <c:v>3/21/1938</c:v>
                </c:pt>
                <c:pt idx="5732">
                  <c:v>3/22/1938</c:v>
                </c:pt>
                <c:pt idx="5733">
                  <c:v>3/23/1938</c:v>
                </c:pt>
                <c:pt idx="5734">
                  <c:v>3/24/1938</c:v>
                </c:pt>
                <c:pt idx="5735">
                  <c:v>3/25/1938</c:v>
                </c:pt>
                <c:pt idx="5736">
                  <c:v>3/26/1938</c:v>
                </c:pt>
                <c:pt idx="5737">
                  <c:v>3/28/1938</c:v>
                </c:pt>
                <c:pt idx="5738">
                  <c:v>3/29/1938</c:v>
                </c:pt>
                <c:pt idx="5739">
                  <c:v>3/30/1938</c:v>
                </c:pt>
                <c:pt idx="5740">
                  <c:v>3/31/1938</c:v>
                </c:pt>
                <c:pt idx="5741">
                  <c:v>4/1/1938</c:v>
                </c:pt>
                <c:pt idx="5742">
                  <c:v>4/2/1938</c:v>
                </c:pt>
                <c:pt idx="5743">
                  <c:v>4/4/1938</c:v>
                </c:pt>
                <c:pt idx="5744">
                  <c:v>4/5/1938</c:v>
                </c:pt>
                <c:pt idx="5745">
                  <c:v>4/6/1938</c:v>
                </c:pt>
                <c:pt idx="5746">
                  <c:v>4/7/1938</c:v>
                </c:pt>
                <c:pt idx="5747">
                  <c:v>4/8/1938</c:v>
                </c:pt>
                <c:pt idx="5748">
                  <c:v>4/9/1938</c:v>
                </c:pt>
                <c:pt idx="5749">
                  <c:v>4/11/1938</c:v>
                </c:pt>
                <c:pt idx="5750">
                  <c:v>4/12/1938</c:v>
                </c:pt>
                <c:pt idx="5751">
                  <c:v>4/13/1938</c:v>
                </c:pt>
                <c:pt idx="5752">
                  <c:v>4/14/1938</c:v>
                </c:pt>
                <c:pt idx="5753">
                  <c:v>4/16/1938</c:v>
                </c:pt>
                <c:pt idx="5754">
                  <c:v>4/18/1938</c:v>
                </c:pt>
                <c:pt idx="5755">
                  <c:v>4/19/1938</c:v>
                </c:pt>
                <c:pt idx="5756">
                  <c:v>4/20/1938</c:v>
                </c:pt>
                <c:pt idx="5757">
                  <c:v>4/21/1938</c:v>
                </c:pt>
                <c:pt idx="5758">
                  <c:v>4/22/1938</c:v>
                </c:pt>
                <c:pt idx="5759">
                  <c:v>4/23/1938</c:v>
                </c:pt>
                <c:pt idx="5760">
                  <c:v>4/25/1938</c:v>
                </c:pt>
                <c:pt idx="5761">
                  <c:v>4/26/1938</c:v>
                </c:pt>
                <c:pt idx="5762">
                  <c:v>4/27/1938</c:v>
                </c:pt>
                <c:pt idx="5763">
                  <c:v>4/28/1938</c:v>
                </c:pt>
                <c:pt idx="5764">
                  <c:v>4/29/1938</c:v>
                </c:pt>
                <c:pt idx="5765">
                  <c:v>4/30/1938</c:v>
                </c:pt>
                <c:pt idx="5766">
                  <c:v>5/2/1938</c:v>
                </c:pt>
                <c:pt idx="5767">
                  <c:v>5/3/1938</c:v>
                </c:pt>
                <c:pt idx="5768">
                  <c:v>5/4/1938</c:v>
                </c:pt>
                <c:pt idx="5769">
                  <c:v>5/5/1938</c:v>
                </c:pt>
                <c:pt idx="5770">
                  <c:v>5/6/1938</c:v>
                </c:pt>
                <c:pt idx="5771">
                  <c:v>5/7/1938</c:v>
                </c:pt>
                <c:pt idx="5772">
                  <c:v>5/9/1938</c:v>
                </c:pt>
                <c:pt idx="5773">
                  <c:v>5/10/1938</c:v>
                </c:pt>
                <c:pt idx="5774">
                  <c:v>5/11/1938</c:v>
                </c:pt>
                <c:pt idx="5775">
                  <c:v>5/12/1938</c:v>
                </c:pt>
                <c:pt idx="5776">
                  <c:v>5/13/1938</c:v>
                </c:pt>
                <c:pt idx="5777">
                  <c:v>5/14/1938</c:v>
                </c:pt>
                <c:pt idx="5778">
                  <c:v>5/16/1938</c:v>
                </c:pt>
                <c:pt idx="5779">
                  <c:v>5/17/1938</c:v>
                </c:pt>
                <c:pt idx="5780">
                  <c:v>5/18/1938</c:v>
                </c:pt>
                <c:pt idx="5781">
                  <c:v>5/19/1938</c:v>
                </c:pt>
                <c:pt idx="5782">
                  <c:v>5/20/1938</c:v>
                </c:pt>
                <c:pt idx="5783">
                  <c:v>5/21/1938</c:v>
                </c:pt>
                <c:pt idx="5784">
                  <c:v>5/23/1938</c:v>
                </c:pt>
                <c:pt idx="5785">
                  <c:v>5/24/1938</c:v>
                </c:pt>
                <c:pt idx="5786">
                  <c:v>5/25/1938</c:v>
                </c:pt>
                <c:pt idx="5787">
                  <c:v>5/26/1938</c:v>
                </c:pt>
                <c:pt idx="5788">
                  <c:v>5/27/1938</c:v>
                </c:pt>
                <c:pt idx="5789">
                  <c:v>5/28/1938</c:v>
                </c:pt>
                <c:pt idx="5790">
                  <c:v>5/31/1938</c:v>
                </c:pt>
                <c:pt idx="5791">
                  <c:v>6/1/1938</c:v>
                </c:pt>
                <c:pt idx="5792">
                  <c:v>6/2/1938</c:v>
                </c:pt>
                <c:pt idx="5793">
                  <c:v>6/3/1938</c:v>
                </c:pt>
                <c:pt idx="5794">
                  <c:v>6/4/1938</c:v>
                </c:pt>
                <c:pt idx="5795">
                  <c:v>6/6/1938</c:v>
                </c:pt>
                <c:pt idx="5796">
                  <c:v>6/7/1938</c:v>
                </c:pt>
                <c:pt idx="5797">
                  <c:v>6/8/1938</c:v>
                </c:pt>
                <c:pt idx="5798">
                  <c:v>6/9/1938</c:v>
                </c:pt>
                <c:pt idx="5799">
                  <c:v>6/10/1938</c:v>
                </c:pt>
                <c:pt idx="5800">
                  <c:v>6/11/1938</c:v>
                </c:pt>
                <c:pt idx="5801">
                  <c:v>6/13/1938</c:v>
                </c:pt>
                <c:pt idx="5802">
                  <c:v>6/14/1938</c:v>
                </c:pt>
                <c:pt idx="5803">
                  <c:v>6/15/1938</c:v>
                </c:pt>
                <c:pt idx="5804">
                  <c:v>6/16/1938</c:v>
                </c:pt>
                <c:pt idx="5805">
                  <c:v>6/17/1938</c:v>
                </c:pt>
                <c:pt idx="5806">
                  <c:v>6/18/1938</c:v>
                </c:pt>
                <c:pt idx="5807">
                  <c:v>6/20/1938</c:v>
                </c:pt>
                <c:pt idx="5808">
                  <c:v>6/21/1938</c:v>
                </c:pt>
                <c:pt idx="5809">
                  <c:v>6/22/1938</c:v>
                </c:pt>
                <c:pt idx="5810">
                  <c:v>6/23/1938</c:v>
                </c:pt>
                <c:pt idx="5811">
                  <c:v>6/24/1938</c:v>
                </c:pt>
                <c:pt idx="5812">
                  <c:v>6/25/1938</c:v>
                </c:pt>
                <c:pt idx="5813">
                  <c:v>6/27/1938</c:v>
                </c:pt>
                <c:pt idx="5814">
                  <c:v>6/28/1938</c:v>
                </c:pt>
                <c:pt idx="5815">
                  <c:v>6/29/1938</c:v>
                </c:pt>
                <c:pt idx="5816">
                  <c:v>6/30/1938</c:v>
                </c:pt>
                <c:pt idx="5817">
                  <c:v>7/1/1938</c:v>
                </c:pt>
                <c:pt idx="5818">
                  <c:v>7/2/1938</c:v>
                </c:pt>
                <c:pt idx="5819">
                  <c:v>7/5/1938</c:v>
                </c:pt>
                <c:pt idx="5820">
                  <c:v>7/6/1938</c:v>
                </c:pt>
                <c:pt idx="5821">
                  <c:v>7/7/1938</c:v>
                </c:pt>
                <c:pt idx="5822">
                  <c:v>7/8/1938</c:v>
                </c:pt>
                <c:pt idx="5823">
                  <c:v>7/9/1938</c:v>
                </c:pt>
                <c:pt idx="5824">
                  <c:v>7/11/1938</c:v>
                </c:pt>
                <c:pt idx="5825">
                  <c:v>7/12/1938</c:v>
                </c:pt>
                <c:pt idx="5826">
                  <c:v>7/13/1938</c:v>
                </c:pt>
                <c:pt idx="5827">
                  <c:v>7/14/1938</c:v>
                </c:pt>
                <c:pt idx="5828">
                  <c:v>7/15/1938</c:v>
                </c:pt>
                <c:pt idx="5829">
                  <c:v>7/16/1938</c:v>
                </c:pt>
                <c:pt idx="5830">
                  <c:v>7/18/1938</c:v>
                </c:pt>
                <c:pt idx="5831">
                  <c:v>7/19/1938</c:v>
                </c:pt>
                <c:pt idx="5832">
                  <c:v>7/20/1938</c:v>
                </c:pt>
                <c:pt idx="5833">
                  <c:v>7/21/1938</c:v>
                </c:pt>
                <c:pt idx="5834">
                  <c:v>7/22/1938</c:v>
                </c:pt>
                <c:pt idx="5835">
                  <c:v>7/23/1938</c:v>
                </c:pt>
                <c:pt idx="5836">
                  <c:v>7/25/1938</c:v>
                </c:pt>
                <c:pt idx="5837">
                  <c:v>7/26/1938</c:v>
                </c:pt>
                <c:pt idx="5838">
                  <c:v>7/27/1938</c:v>
                </c:pt>
                <c:pt idx="5839">
                  <c:v>7/28/1938</c:v>
                </c:pt>
                <c:pt idx="5840">
                  <c:v>7/29/1938</c:v>
                </c:pt>
                <c:pt idx="5841">
                  <c:v>7/30/1938</c:v>
                </c:pt>
                <c:pt idx="5842">
                  <c:v>8/1/1938</c:v>
                </c:pt>
                <c:pt idx="5843">
                  <c:v>8/2/1938</c:v>
                </c:pt>
                <c:pt idx="5844">
                  <c:v>8/3/1938</c:v>
                </c:pt>
                <c:pt idx="5845">
                  <c:v>8/4/1938</c:v>
                </c:pt>
                <c:pt idx="5846">
                  <c:v>8/5/1938</c:v>
                </c:pt>
                <c:pt idx="5847">
                  <c:v>8/6/1938</c:v>
                </c:pt>
                <c:pt idx="5848">
                  <c:v>8/8/1938</c:v>
                </c:pt>
                <c:pt idx="5849">
                  <c:v>8/9/1938</c:v>
                </c:pt>
                <c:pt idx="5850">
                  <c:v>8/10/1938</c:v>
                </c:pt>
                <c:pt idx="5851">
                  <c:v>8/11/1938</c:v>
                </c:pt>
                <c:pt idx="5852">
                  <c:v>8/12/1938</c:v>
                </c:pt>
                <c:pt idx="5853">
                  <c:v>8/13/1938</c:v>
                </c:pt>
                <c:pt idx="5854">
                  <c:v>8/15/1938</c:v>
                </c:pt>
                <c:pt idx="5855">
                  <c:v>8/16/1938</c:v>
                </c:pt>
                <c:pt idx="5856">
                  <c:v>8/17/1938</c:v>
                </c:pt>
                <c:pt idx="5857">
                  <c:v>8/18/1938</c:v>
                </c:pt>
                <c:pt idx="5858">
                  <c:v>8/19/1938</c:v>
                </c:pt>
                <c:pt idx="5859">
                  <c:v>8/20/1938</c:v>
                </c:pt>
                <c:pt idx="5860">
                  <c:v>8/22/1938</c:v>
                </c:pt>
                <c:pt idx="5861">
                  <c:v>8/23/1938</c:v>
                </c:pt>
                <c:pt idx="5862">
                  <c:v>8/24/1938</c:v>
                </c:pt>
                <c:pt idx="5863">
                  <c:v>8/25/1938</c:v>
                </c:pt>
                <c:pt idx="5864">
                  <c:v>8/26/1938</c:v>
                </c:pt>
                <c:pt idx="5865">
                  <c:v>8/27/1938</c:v>
                </c:pt>
                <c:pt idx="5866">
                  <c:v>8/29/1938</c:v>
                </c:pt>
                <c:pt idx="5867">
                  <c:v>8/30/1938</c:v>
                </c:pt>
                <c:pt idx="5868">
                  <c:v>8/31/1938</c:v>
                </c:pt>
                <c:pt idx="5869">
                  <c:v>9/1/1938</c:v>
                </c:pt>
                <c:pt idx="5870">
                  <c:v>9/2/1938</c:v>
                </c:pt>
                <c:pt idx="5871">
                  <c:v>9/3/1938</c:v>
                </c:pt>
                <c:pt idx="5872">
                  <c:v>9/6/1938</c:v>
                </c:pt>
                <c:pt idx="5873">
                  <c:v>9/7/1938</c:v>
                </c:pt>
                <c:pt idx="5874">
                  <c:v>9/8/1938</c:v>
                </c:pt>
                <c:pt idx="5875">
                  <c:v>9/9/1938</c:v>
                </c:pt>
                <c:pt idx="5876">
                  <c:v>9/10/1938</c:v>
                </c:pt>
                <c:pt idx="5877">
                  <c:v>9/12/1938</c:v>
                </c:pt>
                <c:pt idx="5878">
                  <c:v>9/13/1938</c:v>
                </c:pt>
                <c:pt idx="5879">
                  <c:v>9/14/1938</c:v>
                </c:pt>
                <c:pt idx="5880">
                  <c:v>9/15/1938</c:v>
                </c:pt>
                <c:pt idx="5881">
                  <c:v>9/16/1938</c:v>
                </c:pt>
                <c:pt idx="5882">
                  <c:v>9/17/1938</c:v>
                </c:pt>
                <c:pt idx="5883">
                  <c:v>9/19/1938</c:v>
                </c:pt>
                <c:pt idx="5884">
                  <c:v>9/20/1938</c:v>
                </c:pt>
                <c:pt idx="5885">
                  <c:v>9/21/1938</c:v>
                </c:pt>
                <c:pt idx="5886">
                  <c:v>9/22/1938</c:v>
                </c:pt>
                <c:pt idx="5887">
                  <c:v>9/23/1938</c:v>
                </c:pt>
                <c:pt idx="5888">
                  <c:v>9/24/1938</c:v>
                </c:pt>
                <c:pt idx="5889">
                  <c:v>9/26/1938</c:v>
                </c:pt>
                <c:pt idx="5890">
                  <c:v>9/27/1938</c:v>
                </c:pt>
                <c:pt idx="5891">
                  <c:v>9/28/1938</c:v>
                </c:pt>
                <c:pt idx="5892">
                  <c:v>9/29/1938</c:v>
                </c:pt>
                <c:pt idx="5893">
                  <c:v>9/30/1938</c:v>
                </c:pt>
                <c:pt idx="5894">
                  <c:v>10/1/1938</c:v>
                </c:pt>
                <c:pt idx="5895">
                  <c:v>10/3/1938</c:v>
                </c:pt>
                <c:pt idx="5896">
                  <c:v>10/4/1938</c:v>
                </c:pt>
                <c:pt idx="5897">
                  <c:v>10/5/1938</c:v>
                </c:pt>
                <c:pt idx="5898">
                  <c:v>10/6/1938</c:v>
                </c:pt>
                <c:pt idx="5899">
                  <c:v>10/7/1938</c:v>
                </c:pt>
                <c:pt idx="5900">
                  <c:v>10/8/1938</c:v>
                </c:pt>
                <c:pt idx="5901">
                  <c:v>10/10/1938</c:v>
                </c:pt>
                <c:pt idx="5902">
                  <c:v>10/11/1938</c:v>
                </c:pt>
                <c:pt idx="5903">
                  <c:v>10/13/1938</c:v>
                </c:pt>
                <c:pt idx="5904">
                  <c:v>10/14/1938</c:v>
                </c:pt>
                <c:pt idx="5905">
                  <c:v>10/15/1938</c:v>
                </c:pt>
                <c:pt idx="5906">
                  <c:v>10/17/1938</c:v>
                </c:pt>
                <c:pt idx="5907">
                  <c:v>10/18/1938</c:v>
                </c:pt>
                <c:pt idx="5908">
                  <c:v>10/19/1938</c:v>
                </c:pt>
                <c:pt idx="5909">
                  <c:v>10/20/1938</c:v>
                </c:pt>
                <c:pt idx="5910">
                  <c:v>10/21/1938</c:v>
                </c:pt>
                <c:pt idx="5911">
                  <c:v>10/22/1938</c:v>
                </c:pt>
                <c:pt idx="5912">
                  <c:v>10/24/1938</c:v>
                </c:pt>
                <c:pt idx="5913">
                  <c:v>10/25/1938</c:v>
                </c:pt>
                <c:pt idx="5914">
                  <c:v>10/26/1938</c:v>
                </c:pt>
                <c:pt idx="5915">
                  <c:v>10/27/1938</c:v>
                </c:pt>
                <c:pt idx="5916">
                  <c:v>10/28/1938</c:v>
                </c:pt>
                <c:pt idx="5917">
                  <c:v>10/29/1938</c:v>
                </c:pt>
                <c:pt idx="5918">
                  <c:v>10/31/1938</c:v>
                </c:pt>
                <c:pt idx="5919">
                  <c:v>11/1/1938</c:v>
                </c:pt>
                <c:pt idx="5920">
                  <c:v>11/2/1938</c:v>
                </c:pt>
                <c:pt idx="5921">
                  <c:v>11/3/1938</c:v>
                </c:pt>
                <c:pt idx="5922">
                  <c:v>11/4/1938</c:v>
                </c:pt>
                <c:pt idx="5923">
                  <c:v>11/5/1938</c:v>
                </c:pt>
                <c:pt idx="5924">
                  <c:v>11/7/1938</c:v>
                </c:pt>
                <c:pt idx="5925">
                  <c:v>11/9/1938</c:v>
                </c:pt>
                <c:pt idx="5926">
                  <c:v>11/10/1938</c:v>
                </c:pt>
                <c:pt idx="5927">
                  <c:v>11/12/1938</c:v>
                </c:pt>
                <c:pt idx="5928">
                  <c:v>11/14/1938</c:v>
                </c:pt>
                <c:pt idx="5929">
                  <c:v>11/15/1938</c:v>
                </c:pt>
                <c:pt idx="5930">
                  <c:v>11/16/1938</c:v>
                </c:pt>
                <c:pt idx="5931">
                  <c:v>11/17/1938</c:v>
                </c:pt>
                <c:pt idx="5932">
                  <c:v>11/18/1938</c:v>
                </c:pt>
                <c:pt idx="5933">
                  <c:v>11/19/1938</c:v>
                </c:pt>
                <c:pt idx="5934">
                  <c:v>11/21/1938</c:v>
                </c:pt>
                <c:pt idx="5935">
                  <c:v>11/22/1938</c:v>
                </c:pt>
                <c:pt idx="5936">
                  <c:v>11/23/1938</c:v>
                </c:pt>
                <c:pt idx="5937">
                  <c:v>11/25/1938</c:v>
                </c:pt>
                <c:pt idx="5938">
                  <c:v>11/26/1938</c:v>
                </c:pt>
                <c:pt idx="5939">
                  <c:v>11/28/1938</c:v>
                </c:pt>
                <c:pt idx="5940">
                  <c:v>11/29/1938</c:v>
                </c:pt>
                <c:pt idx="5941">
                  <c:v>11/30/1938</c:v>
                </c:pt>
                <c:pt idx="5942">
                  <c:v>12/1/1938</c:v>
                </c:pt>
                <c:pt idx="5943">
                  <c:v>12/2/1938</c:v>
                </c:pt>
                <c:pt idx="5944">
                  <c:v>12/3/1938</c:v>
                </c:pt>
                <c:pt idx="5945">
                  <c:v>12/5/1938</c:v>
                </c:pt>
                <c:pt idx="5946">
                  <c:v>12/6/1938</c:v>
                </c:pt>
                <c:pt idx="5947">
                  <c:v>12/7/1938</c:v>
                </c:pt>
                <c:pt idx="5948">
                  <c:v>12/8/1938</c:v>
                </c:pt>
                <c:pt idx="5949">
                  <c:v>12/9/1938</c:v>
                </c:pt>
                <c:pt idx="5950">
                  <c:v>12/10/1938</c:v>
                </c:pt>
                <c:pt idx="5951">
                  <c:v>12/12/1938</c:v>
                </c:pt>
                <c:pt idx="5952">
                  <c:v>12/13/1938</c:v>
                </c:pt>
                <c:pt idx="5953">
                  <c:v>12/14/1938</c:v>
                </c:pt>
                <c:pt idx="5954">
                  <c:v>12/15/1938</c:v>
                </c:pt>
                <c:pt idx="5955">
                  <c:v>12/16/1938</c:v>
                </c:pt>
                <c:pt idx="5956">
                  <c:v>12/17/1938</c:v>
                </c:pt>
                <c:pt idx="5957">
                  <c:v>12/19/1938</c:v>
                </c:pt>
                <c:pt idx="5958">
                  <c:v>12/20/1938</c:v>
                </c:pt>
                <c:pt idx="5959">
                  <c:v>12/21/1938</c:v>
                </c:pt>
                <c:pt idx="5960">
                  <c:v>12/22/1938</c:v>
                </c:pt>
                <c:pt idx="5961">
                  <c:v>12/23/1938</c:v>
                </c:pt>
                <c:pt idx="5962">
                  <c:v>12/24/1938</c:v>
                </c:pt>
                <c:pt idx="5963">
                  <c:v>12/27/1938</c:v>
                </c:pt>
                <c:pt idx="5964">
                  <c:v>12/28/1938</c:v>
                </c:pt>
                <c:pt idx="5965">
                  <c:v>12/29/1938</c:v>
                </c:pt>
                <c:pt idx="5966">
                  <c:v>12/30/1938</c:v>
                </c:pt>
                <c:pt idx="5967">
                  <c:v>12/31/1938</c:v>
                </c:pt>
                <c:pt idx="5968">
                  <c:v>1/3/1939</c:v>
                </c:pt>
                <c:pt idx="5969">
                  <c:v>1/4/1939</c:v>
                </c:pt>
                <c:pt idx="5970">
                  <c:v>1/5/1939</c:v>
                </c:pt>
                <c:pt idx="5971">
                  <c:v>1/6/1939</c:v>
                </c:pt>
                <c:pt idx="5972">
                  <c:v>1/7/1939</c:v>
                </c:pt>
                <c:pt idx="5973">
                  <c:v>1/9/1939</c:v>
                </c:pt>
                <c:pt idx="5974">
                  <c:v>1/10/1939</c:v>
                </c:pt>
                <c:pt idx="5975">
                  <c:v>1/11/1939</c:v>
                </c:pt>
                <c:pt idx="5976">
                  <c:v>1/12/1939</c:v>
                </c:pt>
                <c:pt idx="5977">
                  <c:v>1/13/1939</c:v>
                </c:pt>
                <c:pt idx="5978">
                  <c:v>1/14/1939</c:v>
                </c:pt>
                <c:pt idx="5979">
                  <c:v>1/16/1939</c:v>
                </c:pt>
                <c:pt idx="5980">
                  <c:v>1/17/1939</c:v>
                </c:pt>
                <c:pt idx="5981">
                  <c:v>1/18/1939</c:v>
                </c:pt>
                <c:pt idx="5982">
                  <c:v>1/19/1939</c:v>
                </c:pt>
                <c:pt idx="5983">
                  <c:v>1/20/1939</c:v>
                </c:pt>
                <c:pt idx="5984">
                  <c:v>1/21/1939</c:v>
                </c:pt>
                <c:pt idx="5985">
                  <c:v>1/23/1939</c:v>
                </c:pt>
                <c:pt idx="5986">
                  <c:v>1/24/1939</c:v>
                </c:pt>
                <c:pt idx="5987">
                  <c:v>1/25/1939</c:v>
                </c:pt>
                <c:pt idx="5988">
                  <c:v>1/26/1939</c:v>
                </c:pt>
                <c:pt idx="5989">
                  <c:v>1/27/1939</c:v>
                </c:pt>
                <c:pt idx="5990">
                  <c:v>1/28/1939</c:v>
                </c:pt>
                <c:pt idx="5991">
                  <c:v>1/30/1939</c:v>
                </c:pt>
                <c:pt idx="5992">
                  <c:v>1/31/1939</c:v>
                </c:pt>
                <c:pt idx="5993">
                  <c:v>2/1/1939</c:v>
                </c:pt>
                <c:pt idx="5994">
                  <c:v>2/2/1939</c:v>
                </c:pt>
                <c:pt idx="5995">
                  <c:v>2/3/1939</c:v>
                </c:pt>
                <c:pt idx="5996">
                  <c:v>2/4/1939</c:v>
                </c:pt>
                <c:pt idx="5997">
                  <c:v>2/6/1939</c:v>
                </c:pt>
                <c:pt idx="5998">
                  <c:v>2/7/1939</c:v>
                </c:pt>
                <c:pt idx="5999">
                  <c:v>2/8/1939</c:v>
                </c:pt>
                <c:pt idx="6000">
                  <c:v>2/9/1939</c:v>
                </c:pt>
                <c:pt idx="6001">
                  <c:v>2/10/1939</c:v>
                </c:pt>
                <c:pt idx="6002">
                  <c:v>2/11/1939</c:v>
                </c:pt>
                <c:pt idx="6003">
                  <c:v>2/14/1939</c:v>
                </c:pt>
                <c:pt idx="6004">
                  <c:v>2/15/1939</c:v>
                </c:pt>
                <c:pt idx="6005">
                  <c:v>2/16/1939</c:v>
                </c:pt>
                <c:pt idx="6006">
                  <c:v>2/17/1939</c:v>
                </c:pt>
                <c:pt idx="6007">
                  <c:v>2/18/1939</c:v>
                </c:pt>
                <c:pt idx="6008">
                  <c:v>2/20/1939</c:v>
                </c:pt>
                <c:pt idx="6009">
                  <c:v>2/21/1939</c:v>
                </c:pt>
                <c:pt idx="6010">
                  <c:v>2/23/1939</c:v>
                </c:pt>
                <c:pt idx="6011">
                  <c:v>2/24/1939</c:v>
                </c:pt>
                <c:pt idx="6012">
                  <c:v>2/25/1939</c:v>
                </c:pt>
                <c:pt idx="6013">
                  <c:v>2/27/1939</c:v>
                </c:pt>
                <c:pt idx="6014">
                  <c:v>2/28/1939</c:v>
                </c:pt>
                <c:pt idx="6015">
                  <c:v>3/1/1939</c:v>
                </c:pt>
                <c:pt idx="6016">
                  <c:v>3/2/1939</c:v>
                </c:pt>
                <c:pt idx="6017">
                  <c:v>3/3/1939</c:v>
                </c:pt>
                <c:pt idx="6018">
                  <c:v>3/4/1939</c:v>
                </c:pt>
                <c:pt idx="6019">
                  <c:v>3/6/1939</c:v>
                </c:pt>
                <c:pt idx="6020">
                  <c:v>3/7/1939</c:v>
                </c:pt>
                <c:pt idx="6021">
                  <c:v>3/8/1939</c:v>
                </c:pt>
                <c:pt idx="6022">
                  <c:v>3/9/1939</c:v>
                </c:pt>
                <c:pt idx="6023">
                  <c:v>3/10/1939</c:v>
                </c:pt>
                <c:pt idx="6024">
                  <c:v>3/11/1939</c:v>
                </c:pt>
                <c:pt idx="6025">
                  <c:v>3/13/1939</c:v>
                </c:pt>
                <c:pt idx="6026">
                  <c:v>3/14/1939</c:v>
                </c:pt>
                <c:pt idx="6027">
                  <c:v>3/15/1939</c:v>
                </c:pt>
                <c:pt idx="6028">
                  <c:v>3/16/1939</c:v>
                </c:pt>
                <c:pt idx="6029">
                  <c:v>3/17/1939</c:v>
                </c:pt>
                <c:pt idx="6030">
                  <c:v>3/18/1939</c:v>
                </c:pt>
                <c:pt idx="6031">
                  <c:v>3/20/1939</c:v>
                </c:pt>
                <c:pt idx="6032">
                  <c:v>3/21/1939</c:v>
                </c:pt>
                <c:pt idx="6033">
                  <c:v>3/22/1939</c:v>
                </c:pt>
                <c:pt idx="6034">
                  <c:v>3/23/1939</c:v>
                </c:pt>
                <c:pt idx="6035">
                  <c:v>3/24/1939</c:v>
                </c:pt>
                <c:pt idx="6036">
                  <c:v>3/25/1939</c:v>
                </c:pt>
                <c:pt idx="6037">
                  <c:v>3/27/1939</c:v>
                </c:pt>
                <c:pt idx="6038">
                  <c:v>3/28/1939</c:v>
                </c:pt>
                <c:pt idx="6039">
                  <c:v>3/29/1939</c:v>
                </c:pt>
                <c:pt idx="6040">
                  <c:v>3/30/1939</c:v>
                </c:pt>
                <c:pt idx="6041">
                  <c:v>3/31/1939</c:v>
                </c:pt>
                <c:pt idx="6042">
                  <c:v>4/1/1939</c:v>
                </c:pt>
                <c:pt idx="6043">
                  <c:v>4/3/1939</c:v>
                </c:pt>
                <c:pt idx="6044">
                  <c:v>4/4/1939</c:v>
                </c:pt>
                <c:pt idx="6045">
                  <c:v>4/5/1939</c:v>
                </c:pt>
                <c:pt idx="6046">
                  <c:v>4/6/1939</c:v>
                </c:pt>
                <c:pt idx="6047">
                  <c:v>4/8/1939</c:v>
                </c:pt>
                <c:pt idx="6048">
                  <c:v>4/10/1939</c:v>
                </c:pt>
                <c:pt idx="6049">
                  <c:v>4/11/1939</c:v>
                </c:pt>
                <c:pt idx="6050">
                  <c:v>4/12/1939</c:v>
                </c:pt>
                <c:pt idx="6051">
                  <c:v>4/13/1939</c:v>
                </c:pt>
                <c:pt idx="6052">
                  <c:v>4/14/1939</c:v>
                </c:pt>
                <c:pt idx="6053">
                  <c:v>4/15/1939</c:v>
                </c:pt>
                <c:pt idx="6054">
                  <c:v>4/17/1939</c:v>
                </c:pt>
                <c:pt idx="6055">
                  <c:v>4/18/1939</c:v>
                </c:pt>
                <c:pt idx="6056">
                  <c:v>4/19/1939</c:v>
                </c:pt>
                <c:pt idx="6057">
                  <c:v>4/20/1939</c:v>
                </c:pt>
                <c:pt idx="6058">
                  <c:v>4/21/1939</c:v>
                </c:pt>
                <c:pt idx="6059">
                  <c:v>4/22/1939</c:v>
                </c:pt>
                <c:pt idx="6060">
                  <c:v>4/24/1939</c:v>
                </c:pt>
                <c:pt idx="6061">
                  <c:v>4/25/1939</c:v>
                </c:pt>
                <c:pt idx="6062">
                  <c:v>4/26/1939</c:v>
                </c:pt>
                <c:pt idx="6063">
                  <c:v>4/27/1939</c:v>
                </c:pt>
                <c:pt idx="6064">
                  <c:v>4/28/1939</c:v>
                </c:pt>
                <c:pt idx="6065">
                  <c:v>4/29/1939</c:v>
                </c:pt>
                <c:pt idx="6066">
                  <c:v>5/1/1939</c:v>
                </c:pt>
                <c:pt idx="6067">
                  <c:v>5/2/1939</c:v>
                </c:pt>
                <c:pt idx="6068">
                  <c:v>5/3/1939</c:v>
                </c:pt>
                <c:pt idx="6069">
                  <c:v>5/4/1939</c:v>
                </c:pt>
                <c:pt idx="6070">
                  <c:v>5/5/1939</c:v>
                </c:pt>
                <c:pt idx="6071">
                  <c:v>5/6/1939</c:v>
                </c:pt>
                <c:pt idx="6072">
                  <c:v>5/8/1939</c:v>
                </c:pt>
                <c:pt idx="6073">
                  <c:v>5/9/1939</c:v>
                </c:pt>
                <c:pt idx="6074">
                  <c:v>5/10/1939</c:v>
                </c:pt>
                <c:pt idx="6075">
                  <c:v>5/11/1939</c:v>
                </c:pt>
                <c:pt idx="6076">
                  <c:v>5/12/1939</c:v>
                </c:pt>
                <c:pt idx="6077">
                  <c:v>5/13/1939</c:v>
                </c:pt>
                <c:pt idx="6078">
                  <c:v>5/15/1939</c:v>
                </c:pt>
                <c:pt idx="6079">
                  <c:v>5/16/1939</c:v>
                </c:pt>
                <c:pt idx="6080">
                  <c:v>5/17/1939</c:v>
                </c:pt>
                <c:pt idx="6081">
                  <c:v>5/18/1939</c:v>
                </c:pt>
                <c:pt idx="6082">
                  <c:v>5/19/1939</c:v>
                </c:pt>
                <c:pt idx="6083">
                  <c:v>5/20/1939</c:v>
                </c:pt>
                <c:pt idx="6084">
                  <c:v>5/22/1939</c:v>
                </c:pt>
                <c:pt idx="6085">
                  <c:v>5/23/1939</c:v>
                </c:pt>
                <c:pt idx="6086">
                  <c:v>5/24/1939</c:v>
                </c:pt>
                <c:pt idx="6087">
                  <c:v>5/25/1939</c:v>
                </c:pt>
                <c:pt idx="6088">
                  <c:v>5/26/1939</c:v>
                </c:pt>
                <c:pt idx="6089">
                  <c:v>5/27/1939</c:v>
                </c:pt>
                <c:pt idx="6090">
                  <c:v>5/29/1939</c:v>
                </c:pt>
                <c:pt idx="6091">
                  <c:v>5/31/1939</c:v>
                </c:pt>
                <c:pt idx="6092">
                  <c:v>6/1/1939</c:v>
                </c:pt>
                <c:pt idx="6093">
                  <c:v>6/2/1939</c:v>
                </c:pt>
                <c:pt idx="6094">
                  <c:v>6/3/1939</c:v>
                </c:pt>
                <c:pt idx="6095">
                  <c:v>6/5/1939</c:v>
                </c:pt>
                <c:pt idx="6096">
                  <c:v>6/6/1939</c:v>
                </c:pt>
                <c:pt idx="6097">
                  <c:v>6/7/1939</c:v>
                </c:pt>
                <c:pt idx="6098">
                  <c:v>6/8/1939</c:v>
                </c:pt>
                <c:pt idx="6099">
                  <c:v>6/9/1939</c:v>
                </c:pt>
                <c:pt idx="6100">
                  <c:v>6/10/1939</c:v>
                </c:pt>
                <c:pt idx="6101">
                  <c:v>6/12/1939</c:v>
                </c:pt>
                <c:pt idx="6102">
                  <c:v>6/13/1939</c:v>
                </c:pt>
                <c:pt idx="6103">
                  <c:v>6/14/1939</c:v>
                </c:pt>
                <c:pt idx="6104">
                  <c:v>6/15/1939</c:v>
                </c:pt>
                <c:pt idx="6105">
                  <c:v>6/16/1939</c:v>
                </c:pt>
                <c:pt idx="6106">
                  <c:v>6/17/1939</c:v>
                </c:pt>
                <c:pt idx="6107">
                  <c:v>6/19/1939</c:v>
                </c:pt>
                <c:pt idx="6108">
                  <c:v>6/20/1939</c:v>
                </c:pt>
                <c:pt idx="6109">
                  <c:v>6/21/1939</c:v>
                </c:pt>
                <c:pt idx="6110">
                  <c:v>6/22/1939</c:v>
                </c:pt>
                <c:pt idx="6111">
                  <c:v>6/23/1939</c:v>
                </c:pt>
                <c:pt idx="6112">
                  <c:v>6/24/1939</c:v>
                </c:pt>
                <c:pt idx="6113">
                  <c:v>6/26/1939</c:v>
                </c:pt>
                <c:pt idx="6114">
                  <c:v>6/27/1939</c:v>
                </c:pt>
                <c:pt idx="6115">
                  <c:v>6/28/1939</c:v>
                </c:pt>
                <c:pt idx="6116">
                  <c:v>6/29/1939</c:v>
                </c:pt>
                <c:pt idx="6117">
                  <c:v>6/30/1939</c:v>
                </c:pt>
                <c:pt idx="6118">
                  <c:v>7/1/1939</c:v>
                </c:pt>
                <c:pt idx="6119">
                  <c:v>7/3/1939</c:v>
                </c:pt>
                <c:pt idx="6120">
                  <c:v>7/5/1939</c:v>
                </c:pt>
                <c:pt idx="6121">
                  <c:v>7/6/1939</c:v>
                </c:pt>
                <c:pt idx="6122">
                  <c:v>7/7/1939</c:v>
                </c:pt>
                <c:pt idx="6123">
                  <c:v>7/8/1939</c:v>
                </c:pt>
                <c:pt idx="6124">
                  <c:v>7/10/1939</c:v>
                </c:pt>
                <c:pt idx="6125">
                  <c:v>7/11/1939</c:v>
                </c:pt>
                <c:pt idx="6126">
                  <c:v>7/12/1939</c:v>
                </c:pt>
                <c:pt idx="6127">
                  <c:v>7/13/1939</c:v>
                </c:pt>
                <c:pt idx="6128">
                  <c:v>7/14/1939</c:v>
                </c:pt>
                <c:pt idx="6129">
                  <c:v>7/15/1939</c:v>
                </c:pt>
                <c:pt idx="6130">
                  <c:v>7/17/1939</c:v>
                </c:pt>
                <c:pt idx="6131">
                  <c:v>7/18/1939</c:v>
                </c:pt>
                <c:pt idx="6132">
                  <c:v>7/19/1939</c:v>
                </c:pt>
                <c:pt idx="6133">
                  <c:v>7/20/1939</c:v>
                </c:pt>
                <c:pt idx="6134">
                  <c:v>7/21/1939</c:v>
                </c:pt>
                <c:pt idx="6135">
                  <c:v>7/22/1939</c:v>
                </c:pt>
                <c:pt idx="6136">
                  <c:v>7/24/1939</c:v>
                </c:pt>
                <c:pt idx="6137">
                  <c:v>7/25/1939</c:v>
                </c:pt>
                <c:pt idx="6138">
                  <c:v>7/26/1939</c:v>
                </c:pt>
                <c:pt idx="6139">
                  <c:v>7/27/1939</c:v>
                </c:pt>
                <c:pt idx="6140">
                  <c:v>7/28/1939</c:v>
                </c:pt>
                <c:pt idx="6141">
                  <c:v>7/29/1939</c:v>
                </c:pt>
                <c:pt idx="6142">
                  <c:v>7/31/1939</c:v>
                </c:pt>
                <c:pt idx="6143">
                  <c:v>8/1/1939</c:v>
                </c:pt>
                <c:pt idx="6144">
                  <c:v>8/2/1939</c:v>
                </c:pt>
                <c:pt idx="6145">
                  <c:v>8/3/1939</c:v>
                </c:pt>
                <c:pt idx="6146">
                  <c:v>8/4/1939</c:v>
                </c:pt>
                <c:pt idx="6147">
                  <c:v>8/5/1939</c:v>
                </c:pt>
                <c:pt idx="6148">
                  <c:v>8/7/1939</c:v>
                </c:pt>
                <c:pt idx="6149">
                  <c:v>8/8/1939</c:v>
                </c:pt>
                <c:pt idx="6150">
                  <c:v>8/9/1939</c:v>
                </c:pt>
                <c:pt idx="6151">
                  <c:v>8/10/1939</c:v>
                </c:pt>
                <c:pt idx="6152">
                  <c:v>8/11/1939</c:v>
                </c:pt>
                <c:pt idx="6153">
                  <c:v>8/12/1939</c:v>
                </c:pt>
                <c:pt idx="6154">
                  <c:v>8/14/1939</c:v>
                </c:pt>
                <c:pt idx="6155">
                  <c:v>8/15/1939</c:v>
                </c:pt>
                <c:pt idx="6156">
                  <c:v>8/16/1939</c:v>
                </c:pt>
                <c:pt idx="6157">
                  <c:v>8/17/1939</c:v>
                </c:pt>
                <c:pt idx="6158">
                  <c:v>8/18/1939</c:v>
                </c:pt>
                <c:pt idx="6159">
                  <c:v>8/19/1939</c:v>
                </c:pt>
                <c:pt idx="6160">
                  <c:v>8/21/1939</c:v>
                </c:pt>
                <c:pt idx="6161">
                  <c:v>8/22/1939</c:v>
                </c:pt>
                <c:pt idx="6162">
                  <c:v>8/23/1939</c:v>
                </c:pt>
                <c:pt idx="6163">
                  <c:v>8/24/1939</c:v>
                </c:pt>
                <c:pt idx="6164">
                  <c:v>8/25/1939</c:v>
                </c:pt>
                <c:pt idx="6165">
                  <c:v>8/26/1939</c:v>
                </c:pt>
                <c:pt idx="6166">
                  <c:v>8/28/1939</c:v>
                </c:pt>
                <c:pt idx="6167">
                  <c:v>8/29/1939</c:v>
                </c:pt>
                <c:pt idx="6168">
                  <c:v>8/30/1939</c:v>
                </c:pt>
                <c:pt idx="6169">
                  <c:v>8/31/1939</c:v>
                </c:pt>
                <c:pt idx="6170">
                  <c:v>9/1/1939</c:v>
                </c:pt>
                <c:pt idx="6171">
                  <c:v>9/2/1939</c:v>
                </c:pt>
                <c:pt idx="6172">
                  <c:v>9/5/1939</c:v>
                </c:pt>
                <c:pt idx="6173">
                  <c:v>9/6/1939</c:v>
                </c:pt>
                <c:pt idx="6174">
                  <c:v>9/7/1939</c:v>
                </c:pt>
                <c:pt idx="6175">
                  <c:v>9/8/1939</c:v>
                </c:pt>
                <c:pt idx="6176">
                  <c:v>9/9/1939</c:v>
                </c:pt>
                <c:pt idx="6177">
                  <c:v>9/11/1939</c:v>
                </c:pt>
                <c:pt idx="6178">
                  <c:v>9/12/1939</c:v>
                </c:pt>
                <c:pt idx="6179">
                  <c:v>9/13/1939</c:v>
                </c:pt>
                <c:pt idx="6180">
                  <c:v>9/14/1939</c:v>
                </c:pt>
                <c:pt idx="6181">
                  <c:v>9/15/1939</c:v>
                </c:pt>
                <c:pt idx="6182">
                  <c:v>9/16/1939</c:v>
                </c:pt>
                <c:pt idx="6183">
                  <c:v>9/18/1939</c:v>
                </c:pt>
                <c:pt idx="6184">
                  <c:v>9/19/1939</c:v>
                </c:pt>
                <c:pt idx="6185">
                  <c:v>9/20/1939</c:v>
                </c:pt>
                <c:pt idx="6186">
                  <c:v>9/21/1939</c:v>
                </c:pt>
                <c:pt idx="6187">
                  <c:v>9/22/1939</c:v>
                </c:pt>
                <c:pt idx="6188">
                  <c:v>9/23/1939</c:v>
                </c:pt>
                <c:pt idx="6189">
                  <c:v>9/25/1939</c:v>
                </c:pt>
                <c:pt idx="6190">
                  <c:v>9/26/1939</c:v>
                </c:pt>
                <c:pt idx="6191">
                  <c:v>9/27/1939</c:v>
                </c:pt>
                <c:pt idx="6192">
                  <c:v>9/28/1939</c:v>
                </c:pt>
                <c:pt idx="6193">
                  <c:v>9/29/1939</c:v>
                </c:pt>
                <c:pt idx="6194">
                  <c:v>9/30/1939</c:v>
                </c:pt>
                <c:pt idx="6195">
                  <c:v>10/2/1939</c:v>
                </c:pt>
                <c:pt idx="6196">
                  <c:v>10/3/1939</c:v>
                </c:pt>
                <c:pt idx="6197">
                  <c:v>10/4/1939</c:v>
                </c:pt>
                <c:pt idx="6198">
                  <c:v>10/5/1939</c:v>
                </c:pt>
                <c:pt idx="6199">
                  <c:v>10/6/1939</c:v>
                </c:pt>
                <c:pt idx="6200">
                  <c:v>10/7/1939</c:v>
                </c:pt>
                <c:pt idx="6201">
                  <c:v>10/9/1939</c:v>
                </c:pt>
                <c:pt idx="6202">
                  <c:v>10/10/1939</c:v>
                </c:pt>
                <c:pt idx="6203">
                  <c:v>10/11/1939</c:v>
                </c:pt>
                <c:pt idx="6204">
                  <c:v>10/13/1939</c:v>
                </c:pt>
                <c:pt idx="6205">
                  <c:v>10/14/1939</c:v>
                </c:pt>
                <c:pt idx="6206">
                  <c:v>10/16/1939</c:v>
                </c:pt>
                <c:pt idx="6207">
                  <c:v>10/17/1939</c:v>
                </c:pt>
                <c:pt idx="6208">
                  <c:v>10/18/1939</c:v>
                </c:pt>
                <c:pt idx="6209">
                  <c:v>10/19/1939</c:v>
                </c:pt>
                <c:pt idx="6210">
                  <c:v>10/20/1939</c:v>
                </c:pt>
                <c:pt idx="6211">
                  <c:v>10/21/1939</c:v>
                </c:pt>
                <c:pt idx="6212">
                  <c:v>10/23/1939</c:v>
                </c:pt>
                <c:pt idx="6213">
                  <c:v>10/24/1939</c:v>
                </c:pt>
                <c:pt idx="6214">
                  <c:v>10/25/1939</c:v>
                </c:pt>
                <c:pt idx="6215">
                  <c:v>10/26/1939</c:v>
                </c:pt>
                <c:pt idx="6216">
                  <c:v>10/27/1939</c:v>
                </c:pt>
                <c:pt idx="6217">
                  <c:v>10/28/1939</c:v>
                </c:pt>
                <c:pt idx="6218">
                  <c:v>10/30/1939</c:v>
                </c:pt>
                <c:pt idx="6219">
                  <c:v>10/31/1939</c:v>
                </c:pt>
                <c:pt idx="6220">
                  <c:v>11/1/1939</c:v>
                </c:pt>
                <c:pt idx="6221">
                  <c:v>11/2/1939</c:v>
                </c:pt>
                <c:pt idx="6222">
                  <c:v>11/3/1939</c:v>
                </c:pt>
                <c:pt idx="6223">
                  <c:v>11/4/1939</c:v>
                </c:pt>
                <c:pt idx="6224">
                  <c:v>11/6/1939</c:v>
                </c:pt>
                <c:pt idx="6225">
                  <c:v>11/8/1939</c:v>
                </c:pt>
                <c:pt idx="6226">
                  <c:v>11/9/1939</c:v>
                </c:pt>
                <c:pt idx="6227">
                  <c:v>11/10/1939</c:v>
                </c:pt>
                <c:pt idx="6228">
                  <c:v>11/13/1939</c:v>
                </c:pt>
                <c:pt idx="6229">
                  <c:v>11/14/1939</c:v>
                </c:pt>
                <c:pt idx="6230">
                  <c:v>11/15/1939</c:v>
                </c:pt>
                <c:pt idx="6231">
                  <c:v>11/16/1939</c:v>
                </c:pt>
                <c:pt idx="6232">
                  <c:v>11/17/1939</c:v>
                </c:pt>
                <c:pt idx="6233">
                  <c:v>11/18/1939</c:v>
                </c:pt>
                <c:pt idx="6234">
                  <c:v>11/20/1939</c:v>
                </c:pt>
                <c:pt idx="6235">
                  <c:v>11/21/1939</c:v>
                </c:pt>
                <c:pt idx="6236">
                  <c:v>11/22/1939</c:v>
                </c:pt>
                <c:pt idx="6237">
                  <c:v>11/24/1939</c:v>
                </c:pt>
                <c:pt idx="6238">
                  <c:v>11/25/1939</c:v>
                </c:pt>
                <c:pt idx="6239">
                  <c:v>11/27/1939</c:v>
                </c:pt>
                <c:pt idx="6240">
                  <c:v>11/28/1939</c:v>
                </c:pt>
                <c:pt idx="6241">
                  <c:v>11/29/1939</c:v>
                </c:pt>
                <c:pt idx="6242">
                  <c:v>11/30/1939</c:v>
                </c:pt>
                <c:pt idx="6243">
                  <c:v>12/1/1939</c:v>
                </c:pt>
                <c:pt idx="6244">
                  <c:v>12/2/1939</c:v>
                </c:pt>
                <c:pt idx="6245">
                  <c:v>12/4/1939</c:v>
                </c:pt>
                <c:pt idx="6246">
                  <c:v>12/5/1939</c:v>
                </c:pt>
                <c:pt idx="6247">
                  <c:v>12/6/1939</c:v>
                </c:pt>
                <c:pt idx="6248">
                  <c:v>12/7/1939</c:v>
                </c:pt>
                <c:pt idx="6249">
                  <c:v>12/8/1939</c:v>
                </c:pt>
                <c:pt idx="6250">
                  <c:v>12/9/1939</c:v>
                </c:pt>
                <c:pt idx="6251">
                  <c:v>12/11/1939</c:v>
                </c:pt>
                <c:pt idx="6252">
                  <c:v>12/12/1939</c:v>
                </c:pt>
                <c:pt idx="6253">
                  <c:v>12/13/1939</c:v>
                </c:pt>
                <c:pt idx="6254">
                  <c:v>12/14/1939</c:v>
                </c:pt>
                <c:pt idx="6255">
                  <c:v>12/15/1939</c:v>
                </c:pt>
                <c:pt idx="6256">
                  <c:v>12/16/1939</c:v>
                </c:pt>
                <c:pt idx="6257">
                  <c:v>12/18/1939</c:v>
                </c:pt>
                <c:pt idx="6258">
                  <c:v>12/19/1939</c:v>
                </c:pt>
                <c:pt idx="6259">
                  <c:v>12/20/1939</c:v>
                </c:pt>
                <c:pt idx="6260">
                  <c:v>12/21/1939</c:v>
                </c:pt>
                <c:pt idx="6261">
                  <c:v>12/22/1939</c:v>
                </c:pt>
                <c:pt idx="6262">
                  <c:v>12/23/1939</c:v>
                </c:pt>
                <c:pt idx="6263">
                  <c:v>12/26/1939</c:v>
                </c:pt>
                <c:pt idx="6264">
                  <c:v>12/27/1939</c:v>
                </c:pt>
                <c:pt idx="6265">
                  <c:v>12/28/1939</c:v>
                </c:pt>
                <c:pt idx="6266">
                  <c:v>12/29/1939</c:v>
                </c:pt>
                <c:pt idx="6267">
                  <c:v>12/30/1939</c:v>
                </c:pt>
                <c:pt idx="6268">
                  <c:v>1/2/1940</c:v>
                </c:pt>
              </c:strCache>
            </c:strRef>
          </c:cat>
          <c:val>
            <c:numRef>
              <c:f>DIJA!$B$2:$B$6270</c:f>
              <c:numCache>
                <c:formatCode>General</c:formatCode>
                <c:ptCount val="6269"/>
                <c:pt idx="0">
                  <c:v>82.2</c:v>
                </c:pt>
                <c:pt idx="1">
                  <c:v>82.6</c:v>
                </c:pt>
                <c:pt idx="2">
                  <c:v>83.35</c:v>
                </c:pt>
                <c:pt idx="3">
                  <c:v>83.05</c:v>
                </c:pt>
                <c:pt idx="4">
                  <c:v>82.45</c:v>
                </c:pt>
                <c:pt idx="5">
                  <c:v>82.44</c:v>
                </c:pt>
                <c:pt idx="6">
                  <c:v>82.6</c:v>
                </c:pt>
                <c:pt idx="7">
                  <c:v>82.76</c:v>
                </c:pt>
                <c:pt idx="8">
                  <c:v>82.3</c:v>
                </c:pt>
                <c:pt idx="9">
                  <c:v>81.66</c:v>
                </c:pt>
                <c:pt idx="10">
                  <c:v>81.790000000000006</c:v>
                </c:pt>
                <c:pt idx="11">
                  <c:v>82</c:v>
                </c:pt>
                <c:pt idx="12">
                  <c:v>82.4</c:v>
                </c:pt>
                <c:pt idx="13">
                  <c:v>82.2</c:v>
                </c:pt>
                <c:pt idx="14">
                  <c:v>81.349999999999994</c:v>
                </c:pt>
                <c:pt idx="15">
                  <c:v>80.930000000000007</c:v>
                </c:pt>
                <c:pt idx="16">
                  <c:v>80.14</c:v>
                </c:pt>
                <c:pt idx="17">
                  <c:v>79.88</c:v>
                </c:pt>
                <c:pt idx="18">
                  <c:v>80</c:v>
                </c:pt>
                <c:pt idx="19">
                  <c:v>80.2</c:v>
                </c:pt>
                <c:pt idx="20">
                  <c:v>81.75</c:v>
                </c:pt>
                <c:pt idx="21">
                  <c:v>81.33</c:v>
                </c:pt>
                <c:pt idx="22">
                  <c:v>81.47</c:v>
                </c:pt>
                <c:pt idx="23">
                  <c:v>81.599999999999994</c:v>
                </c:pt>
                <c:pt idx="24">
                  <c:v>80.56</c:v>
                </c:pt>
                <c:pt idx="25">
                  <c:v>80.94</c:v>
                </c:pt>
                <c:pt idx="26">
                  <c:v>80.61</c:v>
                </c:pt>
                <c:pt idx="27">
                  <c:v>80.55</c:v>
                </c:pt>
                <c:pt idx="28">
                  <c:v>80.91</c:v>
                </c:pt>
                <c:pt idx="29">
                  <c:v>81.08</c:v>
                </c:pt>
                <c:pt idx="30">
                  <c:v>80.7</c:v>
                </c:pt>
                <c:pt idx="31">
                  <c:v>79.680000000000007</c:v>
                </c:pt>
                <c:pt idx="32">
                  <c:v>79.349999999999994</c:v>
                </c:pt>
                <c:pt idx="33">
                  <c:v>79.150000000000006</c:v>
                </c:pt>
                <c:pt idx="34">
                  <c:v>79.650000000000006</c:v>
                </c:pt>
                <c:pt idx="35">
                  <c:v>80.25</c:v>
                </c:pt>
                <c:pt idx="36">
                  <c:v>81.069999999999993</c:v>
                </c:pt>
                <c:pt idx="37">
                  <c:v>81.2</c:v>
                </c:pt>
                <c:pt idx="38">
                  <c:v>81.96</c:v>
                </c:pt>
                <c:pt idx="39">
                  <c:v>82.55</c:v>
                </c:pt>
                <c:pt idx="40">
                  <c:v>81.92</c:v>
                </c:pt>
                <c:pt idx="41">
                  <c:v>82.58</c:v>
                </c:pt>
                <c:pt idx="42">
                  <c:v>82.93</c:v>
                </c:pt>
                <c:pt idx="43">
                  <c:v>84.21</c:v>
                </c:pt>
                <c:pt idx="44">
                  <c:v>84.62</c:v>
                </c:pt>
                <c:pt idx="45">
                  <c:v>84.61</c:v>
                </c:pt>
                <c:pt idx="46">
                  <c:v>85.6</c:v>
                </c:pt>
                <c:pt idx="47">
                  <c:v>85.68</c:v>
                </c:pt>
                <c:pt idx="48">
                  <c:v>84.81</c:v>
                </c:pt>
                <c:pt idx="49">
                  <c:v>84.04</c:v>
                </c:pt>
                <c:pt idx="50">
                  <c:v>85.58</c:v>
                </c:pt>
                <c:pt idx="51">
                  <c:v>85.1</c:v>
                </c:pt>
                <c:pt idx="52">
                  <c:v>84.24</c:v>
                </c:pt>
                <c:pt idx="53">
                  <c:v>85.64</c:v>
                </c:pt>
                <c:pt idx="54">
                  <c:v>86.23</c:v>
                </c:pt>
                <c:pt idx="55">
                  <c:v>87.27</c:v>
                </c:pt>
                <c:pt idx="56">
                  <c:v>87.43</c:v>
                </c:pt>
                <c:pt idx="57">
                  <c:v>88.1</c:v>
                </c:pt>
                <c:pt idx="58">
                  <c:v>88.3</c:v>
                </c:pt>
                <c:pt idx="59">
                  <c:v>88.18</c:v>
                </c:pt>
                <c:pt idx="60">
                  <c:v>87.87</c:v>
                </c:pt>
                <c:pt idx="61">
                  <c:v>87.68</c:v>
                </c:pt>
                <c:pt idx="62">
                  <c:v>88.41</c:v>
                </c:pt>
                <c:pt idx="63">
                  <c:v>87.87</c:v>
                </c:pt>
                <c:pt idx="64">
                  <c:v>88.26</c:v>
                </c:pt>
                <c:pt idx="65">
                  <c:v>87.81</c:v>
                </c:pt>
                <c:pt idx="66">
                  <c:v>89.05</c:v>
                </c:pt>
                <c:pt idx="67">
                  <c:v>88.66</c:v>
                </c:pt>
                <c:pt idx="68">
                  <c:v>87.97</c:v>
                </c:pt>
                <c:pt idx="69">
                  <c:v>86.83</c:v>
                </c:pt>
                <c:pt idx="70">
                  <c:v>87.65</c:v>
                </c:pt>
                <c:pt idx="71">
                  <c:v>88.86</c:v>
                </c:pt>
                <c:pt idx="72">
                  <c:v>88.88</c:v>
                </c:pt>
                <c:pt idx="73">
                  <c:v>88.85</c:v>
                </c:pt>
                <c:pt idx="74">
                  <c:v>88.84</c:v>
                </c:pt>
                <c:pt idx="75">
                  <c:v>89.3</c:v>
                </c:pt>
                <c:pt idx="76">
                  <c:v>88.91</c:v>
                </c:pt>
                <c:pt idx="77">
                  <c:v>89.59</c:v>
                </c:pt>
                <c:pt idx="78">
                  <c:v>89.65</c:v>
                </c:pt>
                <c:pt idx="79">
                  <c:v>90.18</c:v>
                </c:pt>
                <c:pt idx="80">
                  <c:v>90.59</c:v>
                </c:pt>
                <c:pt idx="81">
                  <c:v>91.01</c:v>
                </c:pt>
                <c:pt idx="82">
                  <c:v>90.11</c:v>
                </c:pt>
                <c:pt idx="83">
                  <c:v>90.11</c:v>
                </c:pt>
                <c:pt idx="84">
                  <c:v>89.61</c:v>
                </c:pt>
                <c:pt idx="85">
                  <c:v>90.48</c:v>
                </c:pt>
                <c:pt idx="86">
                  <c:v>91.47</c:v>
                </c:pt>
                <c:pt idx="87">
                  <c:v>91.07</c:v>
                </c:pt>
                <c:pt idx="88">
                  <c:v>90.88</c:v>
                </c:pt>
                <c:pt idx="89">
                  <c:v>91.67</c:v>
                </c:pt>
                <c:pt idx="90">
                  <c:v>92.21</c:v>
                </c:pt>
                <c:pt idx="91">
                  <c:v>92.24</c:v>
                </c:pt>
                <c:pt idx="92">
                  <c:v>92.36</c:v>
                </c:pt>
                <c:pt idx="93">
                  <c:v>91.65</c:v>
                </c:pt>
                <c:pt idx="94">
                  <c:v>92.09</c:v>
                </c:pt>
                <c:pt idx="95">
                  <c:v>92.48</c:v>
                </c:pt>
                <c:pt idx="96">
                  <c:v>93.17</c:v>
                </c:pt>
                <c:pt idx="97">
                  <c:v>93.51</c:v>
                </c:pt>
                <c:pt idx="98">
                  <c:v>92.88</c:v>
                </c:pt>
                <c:pt idx="99">
                  <c:v>93.26</c:v>
                </c:pt>
                <c:pt idx="100">
                  <c:v>94.3</c:v>
                </c:pt>
                <c:pt idx="101">
                  <c:v>94.78</c:v>
                </c:pt>
                <c:pt idx="102">
                  <c:v>94.92</c:v>
                </c:pt>
                <c:pt idx="103">
                  <c:v>96.16</c:v>
                </c:pt>
                <c:pt idx="104">
                  <c:v>97.65</c:v>
                </c:pt>
                <c:pt idx="105">
                  <c:v>98.61</c:v>
                </c:pt>
                <c:pt idx="106">
                  <c:v>98.19</c:v>
                </c:pt>
                <c:pt idx="107">
                  <c:v>98.53</c:v>
                </c:pt>
                <c:pt idx="108">
                  <c:v>99.23</c:v>
                </c:pt>
                <c:pt idx="109">
                  <c:v>100.37</c:v>
                </c:pt>
                <c:pt idx="110">
                  <c:v>99.45</c:v>
                </c:pt>
                <c:pt idx="111">
                  <c:v>99.92</c:v>
                </c:pt>
                <c:pt idx="112">
                  <c:v>100.1</c:v>
                </c:pt>
                <c:pt idx="113">
                  <c:v>99.16</c:v>
                </c:pt>
                <c:pt idx="114">
                  <c:v>99.88</c:v>
                </c:pt>
                <c:pt idx="115">
                  <c:v>99.65</c:v>
                </c:pt>
                <c:pt idx="116">
                  <c:v>99.88</c:v>
                </c:pt>
                <c:pt idx="117">
                  <c:v>100.47</c:v>
                </c:pt>
                <c:pt idx="118">
                  <c:v>101.6</c:v>
                </c:pt>
                <c:pt idx="119">
                  <c:v>103.8</c:v>
                </c:pt>
                <c:pt idx="120">
                  <c:v>103.58</c:v>
                </c:pt>
                <c:pt idx="121">
                  <c:v>104</c:v>
                </c:pt>
                <c:pt idx="122">
                  <c:v>105.5</c:v>
                </c:pt>
                <c:pt idx="123">
                  <c:v>106.92</c:v>
                </c:pt>
                <c:pt idx="124">
                  <c:v>103.83</c:v>
                </c:pt>
                <c:pt idx="125">
                  <c:v>105.66</c:v>
                </c:pt>
                <c:pt idx="126">
                  <c:v>107.55</c:v>
                </c:pt>
                <c:pt idx="127">
                  <c:v>107.46</c:v>
                </c:pt>
                <c:pt idx="128">
                  <c:v>107.55</c:v>
                </c:pt>
                <c:pt idx="129">
                  <c:v>107.35</c:v>
                </c:pt>
                <c:pt idx="130">
                  <c:v>105.43</c:v>
                </c:pt>
                <c:pt idx="131">
                  <c:v>105.16</c:v>
                </c:pt>
                <c:pt idx="132">
                  <c:v>105.05</c:v>
                </c:pt>
                <c:pt idx="133">
                  <c:v>102.85</c:v>
                </c:pt>
                <c:pt idx="134">
                  <c:v>102.78</c:v>
                </c:pt>
                <c:pt idx="135">
                  <c:v>99.56</c:v>
                </c:pt>
                <c:pt idx="136">
                  <c:v>103.28</c:v>
                </c:pt>
                <c:pt idx="137">
                  <c:v>105.08</c:v>
                </c:pt>
                <c:pt idx="138">
                  <c:v>104.49</c:v>
                </c:pt>
                <c:pt idx="139">
                  <c:v>106.13</c:v>
                </c:pt>
                <c:pt idx="140">
                  <c:v>106.45</c:v>
                </c:pt>
                <c:pt idx="141">
                  <c:v>106.09</c:v>
                </c:pt>
                <c:pt idx="142">
                  <c:v>104.58</c:v>
                </c:pt>
                <c:pt idx="143">
                  <c:v>104.91</c:v>
                </c:pt>
                <c:pt idx="144">
                  <c:v>105.63</c:v>
                </c:pt>
                <c:pt idx="145">
                  <c:v>106.66</c:v>
                </c:pt>
                <c:pt idx="146">
                  <c:v>107.14</c:v>
                </c:pt>
                <c:pt idx="147">
                  <c:v>106.98</c:v>
                </c:pt>
                <c:pt idx="148">
                  <c:v>108.13</c:v>
                </c:pt>
                <c:pt idx="149">
                  <c:v>108.56</c:v>
                </c:pt>
                <c:pt idx="150">
                  <c:v>109.9</c:v>
                </c:pt>
                <c:pt idx="151">
                  <c:v>109.41</c:v>
                </c:pt>
                <c:pt idx="152">
                  <c:v>109.97</c:v>
                </c:pt>
                <c:pt idx="153">
                  <c:v>110.46</c:v>
                </c:pt>
                <c:pt idx="154">
                  <c:v>110</c:v>
                </c:pt>
                <c:pt idx="155">
                  <c:v>109.92</c:v>
                </c:pt>
                <c:pt idx="156">
                  <c:v>110.71</c:v>
                </c:pt>
                <c:pt idx="157">
                  <c:v>112.23</c:v>
                </c:pt>
                <c:pt idx="158">
                  <c:v>111.66</c:v>
                </c:pt>
                <c:pt idx="159">
                  <c:v>111.47</c:v>
                </c:pt>
                <c:pt idx="160">
                  <c:v>110.65</c:v>
                </c:pt>
                <c:pt idx="161">
                  <c:v>110.69</c:v>
                </c:pt>
                <c:pt idx="162">
                  <c:v>107.24</c:v>
                </c:pt>
                <c:pt idx="163">
                  <c:v>109.34</c:v>
                </c:pt>
                <c:pt idx="164">
                  <c:v>110.73</c:v>
                </c:pt>
                <c:pt idx="165">
                  <c:v>109.98</c:v>
                </c:pt>
                <c:pt idx="166">
                  <c:v>110.03</c:v>
                </c:pt>
                <c:pt idx="167">
                  <c:v>111.1</c:v>
                </c:pt>
                <c:pt idx="168">
                  <c:v>110.94</c:v>
                </c:pt>
                <c:pt idx="169">
                  <c:v>109.72</c:v>
                </c:pt>
                <c:pt idx="170">
                  <c:v>108.91</c:v>
                </c:pt>
                <c:pt idx="171">
                  <c:v>107.16</c:v>
                </c:pt>
                <c:pt idx="172">
                  <c:v>107.99</c:v>
                </c:pt>
                <c:pt idx="173">
                  <c:v>102.82</c:v>
                </c:pt>
                <c:pt idx="174">
                  <c:v>102.4</c:v>
                </c:pt>
                <c:pt idx="175">
                  <c:v>105.78</c:v>
                </c:pt>
                <c:pt idx="176">
                  <c:v>100.8</c:v>
                </c:pt>
                <c:pt idx="177">
                  <c:v>101.88</c:v>
                </c:pt>
                <c:pt idx="178">
                  <c:v>104.33</c:v>
                </c:pt>
                <c:pt idx="179">
                  <c:v>103.94</c:v>
                </c:pt>
                <c:pt idx="180">
                  <c:v>105.1</c:v>
                </c:pt>
                <c:pt idx="181">
                  <c:v>104.28</c:v>
                </c:pt>
                <c:pt idx="182">
                  <c:v>102.86</c:v>
                </c:pt>
                <c:pt idx="183">
                  <c:v>102.25</c:v>
                </c:pt>
                <c:pt idx="184">
                  <c:v>99.7</c:v>
                </c:pt>
                <c:pt idx="185">
                  <c:v>100.58</c:v>
                </c:pt>
                <c:pt idx="186">
                  <c:v>98.46</c:v>
                </c:pt>
                <c:pt idx="187">
                  <c:v>99.47</c:v>
                </c:pt>
                <c:pt idx="188">
                  <c:v>100.84</c:v>
                </c:pt>
                <c:pt idx="189">
                  <c:v>101.44</c:v>
                </c:pt>
                <c:pt idx="190">
                  <c:v>101.63</c:v>
                </c:pt>
                <c:pt idx="191">
                  <c:v>103.29</c:v>
                </c:pt>
                <c:pt idx="192">
                  <c:v>101.91</c:v>
                </c:pt>
                <c:pt idx="193">
                  <c:v>103.01</c:v>
                </c:pt>
                <c:pt idx="194">
                  <c:v>104.75</c:v>
                </c:pt>
                <c:pt idx="195">
                  <c:v>106.26</c:v>
                </c:pt>
                <c:pt idx="196">
                  <c:v>108.55</c:v>
                </c:pt>
                <c:pt idx="197">
                  <c:v>108.27</c:v>
                </c:pt>
                <c:pt idx="198">
                  <c:v>106.96</c:v>
                </c:pt>
                <c:pt idx="199">
                  <c:v>106.33</c:v>
                </c:pt>
                <c:pt idx="200">
                  <c:v>106.51</c:v>
                </c:pt>
                <c:pt idx="201">
                  <c:v>108.3</c:v>
                </c:pt>
                <c:pt idx="202">
                  <c:v>107.68</c:v>
                </c:pt>
                <c:pt idx="203">
                  <c:v>107.1</c:v>
                </c:pt>
                <c:pt idx="204">
                  <c:v>108.3</c:v>
                </c:pt>
                <c:pt idx="205">
                  <c:v>108.39</c:v>
                </c:pt>
                <c:pt idx="206">
                  <c:v>108.81</c:v>
                </c:pt>
                <c:pt idx="207">
                  <c:v>107.55</c:v>
                </c:pt>
                <c:pt idx="208">
                  <c:v>106.78</c:v>
                </c:pt>
                <c:pt idx="209">
                  <c:v>105.84</c:v>
                </c:pt>
                <c:pt idx="210">
                  <c:v>104.99</c:v>
                </c:pt>
                <c:pt idx="211">
                  <c:v>106.3</c:v>
                </c:pt>
                <c:pt idx="212">
                  <c:v>106.89</c:v>
                </c:pt>
                <c:pt idx="213">
                  <c:v>106.83</c:v>
                </c:pt>
                <c:pt idx="214">
                  <c:v>107.3</c:v>
                </c:pt>
                <c:pt idx="215">
                  <c:v>108.66</c:v>
                </c:pt>
                <c:pt idx="216">
                  <c:v>110.06</c:v>
                </c:pt>
                <c:pt idx="217">
                  <c:v>110.32</c:v>
                </c:pt>
                <c:pt idx="218">
                  <c:v>111.42</c:v>
                </c:pt>
                <c:pt idx="219">
                  <c:v>111.12</c:v>
                </c:pt>
                <c:pt idx="220">
                  <c:v>111.19</c:v>
                </c:pt>
                <c:pt idx="221">
                  <c:v>108.9</c:v>
                </c:pt>
                <c:pt idx="222">
                  <c:v>110.26</c:v>
                </c:pt>
                <c:pt idx="223">
                  <c:v>112.04</c:v>
                </c:pt>
                <c:pt idx="224">
                  <c:v>112.55</c:v>
                </c:pt>
                <c:pt idx="225">
                  <c:v>113.55</c:v>
                </c:pt>
                <c:pt idx="226">
                  <c:v>113.4</c:v>
                </c:pt>
                <c:pt idx="227">
                  <c:v>114.42</c:v>
                </c:pt>
                <c:pt idx="228">
                  <c:v>114.39</c:v>
                </c:pt>
                <c:pt idx="229">
                  <c:v>112.41</c:v>
                </c:pt>
                <c:pt idx="230">
                  <c:v>112.88</c:v>
                </c:pt>
                <c:pt idx="231">
                  <c:v>112.51</c:v>
                </c:pt>
                <c:pt idx="232">
                  <c:v>112.98</c:v>
                </c:pt>
                <c:pt idx="233">
                  <c:v>113.2</c:v>
                </c:pt>
                <c:pt idx="234">
                  <c:v>115.43</c:v>
                </c:pt>
                <c:pt idx="235">
                  <c:v>115.62</c:v>
                </c:pt>
                <c:pt idx="236">
                  <c:v>117.62</c:v>
                </c:pt>
                <c:pt idx="237">
                  <c:v>114.88</c:v>
                </c:pt>
                <c:pt idx="238">
                  <c:v>115.57</c:v>
                </c:pt>
                <c:pt idx="239">
                  <c:v>112.73</c:v>
                </c:pt>
                <c:pt idx="240">
                  <c:v>114.88</c:v>
                </c:pt>
                <c:pt idx="241">
                  <c:v>116.3</c:v>
                </c:pt>
                <c:pt idx="242">
                  <c:v>117.43</c:v>
                </c:pt>
                <c:pt idx="243">
                  <c:v>117.33</c:v>
                </c:pt>
                <c:pt idx="244">
                  <c:v>118.92</c:v>
                </c:pt>
                <c:pt idx="245">
                  <c:v>118.63</c:v>
                </c:pt>
                <c:pt idx="246">
                  <c:v>119.62</c:v>
                </c:pt>
                <c:pt idx="247">
                  <c:v>118.48</c:v>
                </c:pt>
                <c:pt idx="248">
                  <c:v>117.78</c:v>
                </c:pt>
                <c:pt idx="249">
                  <c:v>117.18</c:v>
                </c:pt>
                <c:pt idx="250">
                  <c:v>115.54</c:v>
                </c:pt>
                <c:pt idx="251">
                  <c:v>112.93</c:v>
                </c:pt>
                <c:pt idx="252">
                  <c:v>110.75</c:v>
                </c:pt>
                <c:pt idx="253">
                  <c:v>107.15</c:v>
                </c:pt>
                <c:pt idx="254">
                  <c:v>110.69</c:v>
                </c:pt>
                <c:pt idx="255">
                  <c:v>110.49</c:v>
                </c:pt>
                <c:pt idx="256">
                  <c:v>109.81</c:v>
                </c:pt>
                <c:pt idx="257">
                  <c:v>109.09</c:v>
                </c:pt>
                <c:pt idx="258">
                  <c:v>107.45</c:v>
                </c:pt>
                <c:pt idx="259">
                  <c:v>106.15</c:v>
                </c:pt>
                <c:pt idx="260">
                  <c:v>108.19</c:v>
                </c:pt>
                <c:pt idx="261">
                  <c:v>107.73</c:v>
                </c:pt>
                <c:pt idx="262">
                  <c:v>108.42</c:v>
                </c:pt>
                <c:pt idx="263">
                  <c:v>108.86</c:v>
                </c:pt>
                <c:pt idx="264">
                  <c:v>109.02</c:v>
                </c:pt>
                <c:pt idx="265">
                  <c:v>107.5</c:v>
                </c:pt>
                <c:pt idx="266">
                  <c:v>103.72</c:v>
                </c:pt>
                <c:pt idx="267">
                  <c:v>103.6</c:v>
                </c:pt>
                <c:pt idx="268">
                  <c:v>104.03</c:v>
                </c:pt>
                <c:pt idx="269">
                  <c:v>104.41</c:v>
                </c:pt>
                <c:pt idx="270">
                  <c:v>105.75</c:v>
                </c:pt>
                <c:pt idx="271">
                  <c:v>107.97</c:v>
                </c:pt>
                <c:pt idx="272">
                  <c:v>107.42</c:v>
                </c:pt>
                <c:pt idx="273">
                  <c:v>107.39</c:v>
                </c:pt>
                <c:pt idx="274">
                  <c:v>107.83</c:v>
                </c:pt>
                <c:pt idx="275">
                  <c:v>106.85</c:v>
                </c:pt>
                <c:pt idx="276">
                  <c:v>107.01</c:v>
                </c:pt>
                <c:pt idx="277">
                  <c:v>105.01</c:v>
                </c:pt>
                <c:pt idx="278">
                  <c:v>103.73</c:v>
                </c:pt>
                <c:pt idx="279">
                  <c:v>105.61</c:v>
                </c:pt>
                <c:pt idx="280">
                  <c:v>105.05</c:v>
                </c:pt>
                <c:pt idx="281">
                  <c:v>106.61</c:v>
                </c:pt>
                <c:pt idx="282">
                  <c:v>107.26</c:v>
                </c:pt>
                <c:pt idx="283">
                  <c:v>103.78</c:v>
                </c:pt>
                <c:pt idx="284">
                  <c:v>104.63</c:v>
                </c:pt>
                <c:pt idx="285">
                  <c:v>104.55</c:v>
                </c:pt>
                <c:pt idx="286">
                  <c:v>103.55</c:v>
                </c:pt>
                <c:pt idx="287">
                  <c:v>103.79</c:v>
                </c:pt>
                <c:pt idx="288">
                  <c:v>103.95</c:v>
                </c:pt>
                <c:pt idx="289">
                  <c:v>105.63</c:v>
                </c:pt>
                <c:pt idx="290">
                  <c:v>106.08</c:v>
                </c:pt>
                <c:pt idx="291">
                  <c:v>105.18</c:v>
                </c:pt>
                <c:pt idx="292">
                  <c:v>105.46</c:v>
                </c:pt>
                <c:pt idx="293">
                  <c:v>107.23</c:v>
                </c:pt>
                <c:pt idx="294">
                  <c:v>108.76</c:v>
                </c:pt>
                <c:pt idx="295">
                  <c:v>109.88</c:v>
                </c:pt>
                <c:pt idx="296">
                  <c:v>108.85</c:v>
                </c:pt>
                <c:pt idx="297">
                  <c:v>107.36</c:v>
                </c:pt>
                <c:pt idx="298">
                  <c:v>107.55</c:v>
                </c:pt>
                <c:pt idx="299">
                  <c:v>107.24</c:v>
                </c:pt>
                <c:pt idx="300">
                  <c:v>106.59</c:v>
                </c:pt>
                <c:pt idx="301">
                  <c:v>106.33</c:v>
                </c:pt>
                <c:pt idx="302">
                  <c:v>104.22</c:v>
                </c:pt>
                <c:pt idx="303">
                  <c:v>104.53</c:v>
                </c:pt>
                <c:pt idx="304">
                  <c:v>102</c:v>
                </c:pt>
                <c:pt idx="305">
                  <c:v>103.62</c:v>
                </c:pt>
                <c:pt idx="306">
                  <c:v>101.94</c:v>
                </c:pt>
                <c:pt idx="307">
                  <c:v>102.43</c:v>
                </c:pt>
                <c:pt idx="308">
                  <c:v>102.72</c:v>
                </c:pt>
                <c:pt idx="309">
                  <c:v>103.48</c:v>
                </c:pt>
                <c:pt idx="310">
                  <c:v>102.62</c:v>
                </c:pt>
                <c:pt idx="311">
                  <c:v>102.36</c:v>
                </c:pt>
                <c:pt idx="312">
                  <c:v>101.9</c:v>
                </c:pt>
                <c:pt idx="313">
                  <c:v>102.65</c:v>
                </c:pt>
                <c:pt idx="314">
                  <c:v>103.74</c:v>
                </c:pt>
                <c:pt idx="315">
                  <c:v>104.15</c:v>
                </c:pt>
                <c:pt idx="316">
                  <c:v>103.96</c:v>
                </c:pt>
                <c:pt idx="317">
                  <c:v>103.6</c:v>
                </c:pt>
                <c:pt idx="318">
                  <c:v>104.21</c:v>
                </c:pt>
                <c:pt idx="319">
                  <c:v>103.82</c:v>
                </c:pt>
                <c:pt idx="320">
                  <c:v>103.01</c:v>
                </c:pt>
                <c:pt idx="321">
                  <c:v>99.96</c:v>
                </c:pt>
                <c:pt idx="322">
                  <c:v>97.23</c:v>
                </c:pt>
                <c:pt idx="323">
                  <c:v>95.5</c:v>
                </c:pt>
                <c:pt idx="324">
                  <c:v>95.75</c:v>
                </c:pt>
                <c:pt idx="325">
                  <c:v>96.13</c:v>
                </c:pt>
                <c:pt idx="326">
                  <c:v>95.73</c:v>
                </c:pt>
                <c:pt idx="327">
                  <c:v>92.12</c:v>
                </c:pt>
                <c:pt idx="328">
                  <c:v>90.66</c:v>
                </c:pt>
                <c:pt idx="329">
                  <c:v>92.66</c:v>
                </c:pt>
                <c:pt idx="330">
                  <c:v>94.21</c:v>
                </c:pt>
                <c:pt idx="331">
                  <c:v>92.6</c:v>
                </c:pt>
                <c:pt idx="332">
                  <c:v>93.56</c:v>
                </c:pt>
                <c:pt idx="333">
                  <c:v>94.44</c:v>
                </c:pt>
                <c:pt idx="334">
                  <c:v>94.15</c:v>
                </c:pt>
                <c:pt idx="335">
                  <c:v>95.57</c:v>
                </c:pt>
                <c:pt idx="336">
                  <c:v>95.63</c:v>
                </c:pt>
                <c:pt idx="337">
                  <c:v>92.98</c:v>
                </c:pt>
                <c:pt idx="338">
                  <c:v>89.98</c:v>
                </c:pt>
                <c:pt idx="339">
                  <c:v>91.37</c:v>
                </c:pt>
                <c:pt idx="340">
                  <c:v>91.18</c:v>
                </c:pt>
                <c:pt idx="341">
                  <c:v>91.31</c:v>
                </c:pt>
                <c:pt idx="342">
                  <c:v>92.4</c:v>
                </c:pt>
                <c:pt idx="343">
                  <c:v>91.68</c:v>
                </c:pt>
                <c:pt idx="344">
                  <c:v>91.95</c:v>
                </c:pt>
                <c:pt idx="345">
                  <c:v>94.22</c:v>
                </c:pt>
                <c:pt idx="346">
                  <c:v>94.58</c:v>
                </c:pt>
                <c:pt idx="347">
                  <c:v>94.55</c:v>
                </c:pt>
                <c:pt idx="348">
                  <c:v>97.38</c:v>
                </c:pt>
                <c:pt idx="349">
                  <c:v>97.11</c:v>
                </c:pt>
                <c:pt idx="350">
                  <c:v>99.46</c:v>
                </c:pt>
                <c:pt idx="351">
                  <c:v>99.8</c:v>
                </c:pt>
                <c:pt idx="352">
                  <c:v>98.55</c:v>
                </c:pt>
                <c:pt idx="353">
                  <c:v>99.31</c:v>
                </c:pt>
                <c:pt idx="354">
                  <c:v>100.55</c:v>
                </c:pt>
                <c:pt idx="355">
                  <c:v>100.39</c:v>
                </c:pt>
                <c:pt idx="356">
                  <c:v>102.11</c:v>
                </c:pt>
                <c:pt idx="357">
                  <c:v>103.98</c:v>
                </c:pt>
                <c:pt idx="358">
                  <c:v>103.66</c:v>
                </c:pt>
                <c:pt idx="359">
                  <c:v>103.56</c:v>
                </c:pt>
                <c:pt idx="360">
                  <c:v>104.17</c:v>
                </c:pt>
                <c:pt idx="361">
                  <c:v>103.55</c:v>
                </c:pt>
                <c:pt idx="362">
                  <c:v>100.33</c:v>
                </c:pt>
                <c:pt idx="363">
                  <c:v>101.54</c:v>
                </c:pt>
                <c:pt idx="364">
                  <c:v>103.63</c:v>
                </c:pt>
                <c:pt idx="365">
                  <c:v>103.4</c:v>
                </c:pt>
                <c:pt idx="366">
                  <c:v>102.23</c:v>
                </c:pt>
                <c:pt idx="367">
                  <c:v>102.45</c:v>
                </c:pt>
                <c:pt idx="368">
                  <c:v>102.81</c:v>
                </c:pt>
                <c:pt idx="369">
                  <c:v>102.66</c:v>
                </c:pt>
                <c:pt idx="370">
                  <c:v>102.98</c:v>
                </c:pt>
                <c:pt idx="371">
                  <c:v>104.32</c:v>
                </c:pt>
                <c:pt idx="372">
                  <c:v>105.45</c:v>
                </c:pt>
                <c:pt idx="373">
                  <c:v>105.65</c:v>
                </c:pt>
                <c:pt idx="374">
                  <c:v>105.38</c:v>
                </c:pt>
                <c:pt idx="375">
                  <c:v>105.23</c:v>
                </c:pt>
                <c:pt idx="376">
                  <c:v>103.94</c:v>
                </c:pt>
                <c:pt idx="377">
                  <c:v>104.61</c:v>
                </c:pt>
                <c:pt idx="378">
                  <c:v>105.18</c:v>
                </c:pt>
                <c:pt idx="379">
                  <c:v>104.41</c:v>
                </c:pt>
                <c:pt idx="380">
                  <c:v>104.73</c:v>
                </c:pt>
                <c:pt idx="381">
                  <c:v>104.45</c:v>
                </c:pt>
                <c:pt idx="382">
                  <c:v>101.87</c:v>
                </c:pt>
                <c:pt idx="383">
                  <c:v>99.48</c:v>
                </c:pt>
                <c:pt idx="384">
                  <c:v>95.93</c:v>
                </c:pt>
                <c:pt idx="385">
                  <c:v>97.15</c:v>
                </c:pt>
                <c:pt idx="386">
                  <c:v>95.46</c:v>
                </c:pt>
                <c:pt idx="387">
                  <c:v>95.76</c:v>
                </c:pt>
                <c:pt idx="388">
                  <c:v>97.2</c:v>
                </c:pt>
                <c:pt idx="389">
                  <c:v>96.41</c:v>
                </c:pt>
                <c:pt idx="390">
                  <c:v>94.75</c:v>
                </c:pt>
                <c:pt idx="391">
                  <c:v>93.16</c:v>
                </c:pt>
                <c:pt idx="392">
                  <c:v>93.54</c:v>
                </c:pt>
                <c:pt idx="393">
                  <c:v>94.03</c:v>
                </c:pt>
                <c:pt idx="394">
                  <c:v>94.27</c:v>
                </c:pt>
                <c:pt idx="395">
                  <c:v>94.41</c:v>
                </c:pt>
                <c:pt idx="396">
                  <c:v>94.17</c:v>
                </c:pt>
                <c:pt idx="397">
                  <c:v>93.45</c:v>
                </c:pt>
                <c:pt idx="398">
                  <c:v>94.75</c:v>
                </c:pt>
                <c:pt idx="399">
                  <c:v>93.33</c:v>
                </c:pt>
                <c:pt idx="400">
                  <c:v>92.52</c:v>
                </c:pt>
                <c:pt idx="401">
                  <c:v>91.29</c:v>
                </c:pt>
                <c:pt idx="402">
                  <c:v>90.8</c:v>
                </c:pt>
                <c:pt idx="403">
                  <c:v>91.35</c:v>
                </c:pt>
                <c:pt idx="404">
                  <c:v>91.9</c:v>
                </c:pt>
                <c:pt idx="405">
                  <c:v>91.24</c:v>
                </c:pt>
                <c:pt idx="406">
                  <c:v>91.21</c:v>
                </c:pt>
                <c:pt idx="407">
                  <c:v>87.36</c:v>
                </c:pt>
                <c:pt idx="408">
                  <c:v>88.16</c:v>
                </c:pt>
                <c:pt idx="409">
                  <c:v>88.2</c:v>
                </c:pt>
                <c:pt idx="410">
                  <c:v>88.4</c:v>
                </c:pt>
                <c:pt idx="411">
                  <c:v>87.57</c:v>
                </c:pt>
                <c:pt idx="412">
                  <c:v>90.24</c:v>
                </c:pt>
                <c:pt idx="413">
                  <c:v>90.01</c:v>
                </c:pt>
                <c:pt idx="414">
                  <c:v>91.01</c:v>
                </c:pt>
                <c:pt idx="415">
                  <c:v>91.81</c:v>
                </c:pt>
                <c:pt idx="416">
                  <c:v>92.06</c:v>
                </c:pt>
                <c:pt idx="417">
                  <c:v>90.2</c:v>
                </c:pt>
                <c:pt idx="418">
                  <c:v>90.65</c:v>
                </c:pt>
                <c:pt idx="419">
                  <c:v>90.9</c:v>
                </c:pt>
                <c:pt idx="420">
                  <c:v>91.9</c:v>
                </c:pt>
                <c:pt idx="421">
                  <c:v>92.25</c:v>
                </c:pt>
                <c:pt idx="422">
                  <c:v>91.13</c:v>
                </c:pt>
                <c:pt idx="423">
                  <c:v>91.46</c:v>
                </c:pt>
                <c:pt idx="424">
                  <c:v>92.2</c:v>
                </c:pt>
                <c:pt idx="425">
                  <c:v>91.92</c:v>
                </c:pt>
                <c:pt idx="426">
                  <c:v>93.06</c:v>
                </c:pt>
                <c:pt idx="427">
                  <c:v>93.2</c:v>
                </c:pt>
                <c:pt idx="428">
                  <c:v>91.75</c:v>
                </c:pt>
                <c:pt idx="429">
                  <c:v>91.68</c:v>
                </c:pt>
                <c:pt idx="430">
                  <c:v>91.75</c:v>
                </c:pt>
                <c:pt idx="431">
                  <c:v>91.37</c:v>
                </c:pt>
                <c:pt idx="432">
                  <c:v>92</c:v>
                </c:pt>
                <c:pt idx="433">
                  <c:v>91.92</c:v>
                </c:pt>
                <c:pt idx="434">
                  <c:v>91.32</c:v>
                </c:pt>
                <c:pt idx="435">
                  <c:v>90.16</c:v>
                </c:pt>
                <c:pt idx="436">
                  <c:v>90.83</c:v>
                </c:pt>
                <c:pt idx="437">
                  <c:v>90.88</c:v>
                </c:pt>
                <c:pt idx="438">
                  <c:v>90.95</c:v>
                </c:pt>
                <c:pt idx="439">
                  <c:v>90.88</c:v>
                </c:pt>
                <c:pt idx="440">
                  <c:v>90.45</c:v>
                </c:pt>
                <c:pt idx="441">
                  <c:v>90.36</c:v>
                </c:pt>
                <c:pt idx="442">
                  <c:v>90.76</c:v>
                </c:pt>
                <c:pt idx="443">
                  <c:v>91.26</c:v>
                </c:pt>
                <c:pt idx="444">
                  <c:v>92.2</c:v>
                </c:pt>
                <c:pt idx="445">
                  <c:v>93</c:v>
                </c:pt>
                <c:pt idx="446">
                  <c:v>94.04</c:v>
                </c:pt>
                <c:pt idx="447">
                  <c:v>94.51</c:v>
                </c:pt>
                <c:pt idx="448">
                  <c:v>94.43</c:v>
                </c:pt>
                <c:pt idx="449">
                  <c:v>94.2</c:v>
                </c:pt>
                <c:pt idx="450">
                  <c:v>92.08</c:v>
                </c:pt>
                <c:pt idx="451">
                  <c:v>91.58</c:v>
                </c:pt>
                <c:pt idx="452">
                  <c:v>91.2</c:v>
                </c:pt>
                <c:pt idx="453">
                  <c:v>90.26</c:v>
                </c:pt>
                <c:pt idx="454">
                  <c:v>89.95</c:v>
                </c:pt>
                <c:pt idx="455">
                  <c:v>90.24</c:v>
                </c:pt>
                <c:pt idx="456">
                  <c:v>90.21</c:v>
                </c:pt>
                <c:pt idx="457">
                  <c:v>90.68</c:v>
                </c:pt>
                <c:pt idx="458">
                  <c:v>90.45</c:v>
                </c:pt>
                <c:pt idx="459">
                  <c:v>90.74</c:v>
                </c:pt>
                <c:pt idx="460">
                  <c:v>89.63</c:v>
                </c:pt>
                <c:pt idx="461">
                  <c:v>89.85</c:v>
                </c:pt>
                <c:pt idx="462">
                  <c:v>87.66</c:v>
                </c:pt>
                <c:pt idx="463">
                  <c:v>87.68</c:v>
                </c:pt>
                <c:pt idx="464">
                  <c:v>86.96</c:v>
                </c:pt>
                <c:pt idx="465">
                  <c:v>87.89</c:v>
                </c:pt>
                <c:pt idx="466">
                  <c:v>86.86</c:v>
                </c:pt>
                <c:pt idx="467">
                  <c:v>86.85</c:v>
                </c:pt>
                <c:pt idx="468">
                  <c:v>84.95</c:v>
                </c:pt>
                <c:pt idx="469">
                  <c:v>85.54</c:v>
                </c:pt>
                <c:pt idx="470">
                  <c:v>85.58</c:v>
                </c:pt>
                <c:pt idx="471">
                  <c:v>84.06</c:v>
                </c:pt>
                <c:pt idx="472">
                  <c:v>84.56</c:v>
                </c:pt>
                <c:pt idx="473">
                  <c:v>84.1</c:v>
                </c:pt>
                <c:pt idx="474">
                  <c:v>83.24</c:v>
                </c:pt>
                <c:pt idx="475">
                  <c:v>83.2</c:v>
                </c:pt>
                <c:pt idx="476">
                  <c:v>84.83</c:v>
                </c:pt>
                <c:pt idx="477">
                  <c:v>84.75</c:v>
                </c:pt>
                <c:pt idx="478">
                  <c:v>85.89</c:v>
                </c:pt>
                <c:pt idx="479">
                  <c:v>85.57</c:v>
                </c:pt>
                <c:pt idx="480">
                  <c:v>85.07</c:v>
                </c:pt>
                <c:pt idx="481">
                  <c:v>83.9</c:v>
                </c:pt>
                <c:pt idx="482">
                  <c:v>84.01</c:v>
                </c:pt>
                <c:pt idx="483">
                  <c:v>85.31</c:v>
                </c:pt>
                <c:pt idx="484">
                  <c:v>86.22</c:v>
                </c:pt>
                <c:pt idx="485">
                  <c:v>86.86</c:v>
                </c:pt>
                <c:pt idx="486">
                  <c:v>85.78</c:v>
                </c:pt>
                <c:pt idx="487">
                  <c:v>87.29</c:v>
                </c:pt>
                <c:pt idx="488">
                  <c:v>86.93</c:v>
                </c:pt>
                <c:pt idx="489">
                  <c:v>87.22</c:v>
                </c:pt>
                <c:pt idx="490">
                  <c:v>86.81</c:v>
                </c:pt>
                <c:pt idx="491">
                  <c:v>86.6</c:v>
                </c:pt>
                <c:pt idx="492">
                  <c:v>86.43</c:v>
                </c:pt>
                <c:pt idx="493">
                  <c:v>86.16</c:v>
                </c:pt>
                <c:pt idx="494">
                  <c:v>86.34</c:v>
                </c:pt>
                <c:pt idx="495">
                  <c:v>87.22</c:v>
                </c:pt>
                <c:pt idx="496">
                  <c:v>88.05</c:v>
                </c:pt>
                <c:pt idx="497">
                  <c:v>88.21</c:v>
                </c:pt>
                <c:pt idx="498">
                  <c:v>87.13</c:v>
                </c:pt>
                <c:pt idx="499">
                  <c:v>88.33</c:v>
                </c:pt>
                <c:pt idx="500">
                  <c:v>87.98</c:v>
                </c:pt>
                <c:pt idx="501">
                  <c:v>86.98</c:v>
                </c:pt>
                <c:pt idx="502">
                  <c:v>86.96</c:v>
                </c:pt>
                <c:pt idx="503">
                  <c:v>87.64</c:v>
                </c:pt>
                <c:pt idx="504">
                  <c:v>87.82</c:v>
                </c:pt>
                <c:pt idx="505">
                  <c:v>88.63</c:v>
                </c:pt>
                <c:pt idx="506">
                  <c:v>89.95</c:v>
                </c:pt>
                <c:pt idx="507">
                  <c:v>89.81</c:v>
                </c:pt>
                <c:pt idx="508">
                  <c:v>88.88</c:v>
                </c:pt>
                <c:pt idx="509">
                  <c:v>87.96</c:v>
                </c:pt>
                <c:pt idx="510">
                  <c:v>87.45</c:v>
                </c:pt>
                <c:pt idx="511">
                  <c:v>86.47</c:v>
                </c:pt>
                <c:pt idx="512">
                  <c:v>85.9</c:v>
                </c:pt>
                <c:pt idx="513">
                  <c:v>86.35</c:v>
                </c:pt>
                <c:pt idx="514">
                  <c:v>83.82</c:v>
                </c:pt>
                <c:pt idx="515">
                  <c:v>84.53</c:v>
                </c:pt>
                <c:pt idx="516">
                  <c:v>83.83</c:v>
                </c:pt>
                <c:pt idx="517">
                  <c:v>82.95</c:v>
                </c:pt>
                <c:pt idx="518">
                  <c:v>84</c:v>
                </c:pt>
                <c:pt idx="519">
                  <c:v>84.5</c:v>
                </c:pt>
                <c:pt idx="520">
                  <c:v>85.25</c:v>
                </c:pt>
                <c:pt idx="521">
                  <c:v>85.56</c:v>
                </c:pt>
                <c:pt idx="522">
                  <c:v>85.6</c:v>
                </c:pt>
                <c:pt idx="523">
                  <c:v>85.23</c:v>
                </c:pt>
                <c:pt idx="524">
                  <c:v>84.4</c:v>
                </c:pt>
                <c:pt idx="525">
                  <c:v>84.42</c:v>
                </c:pt>
                <c:pt idx="526">
                  <c:v>84</c:v>
                </c:pt>
                <c:pt idx="527">
                  <c:v>84.39</c:v>
                </c:pt>
                <c:pt idx="528">
                  <c:v>85.22</c:v>
                </c:pt>
                <c:pt idx="529">
                  <c:v>85.4</c:v>
                </c:pt>
                <c:pt idx="530">
                  <c:v>84.96</c:v>
                </c:pt>
                <c:pt idx="531">
                  <c:v>84.31</c:v>
                </c:pt>
                <c:pt idx="532">
                  <c:v>84.6</c:v>
                </c:pt>
                <c:pt idx="533">
                  <c:v>85.26</c:v>
                </c:pt>
                <c:pt idx="534">
                  <c:v>84.65</c:v>
                </c:pt>
                <c:pt idx="535">
                  <c:v>85.06</c:v>
                </c:pt>
                <c:pt idx="536">
                  <c:v>85.57</c:v>
                </c:pt>
                <c:pt idx="537">
                  <c:v>85.73</c:v>
                </c:pt>
                <c:pt idx="538">
                  <c:v>85.61</c:v>
                </c:pt>
                <c:pt idx="539">
                  <c:v>84.92</c:v>
                </c:pt>
                <c:pt idx="540">
                  <c:v>84.61</c:v>
                </c:pt>
                <c:pt idx="541">
                  <c:v>85.08</c:v>
                </c:pt>
                <c:pt idx="542">
                  <c:v>84.95</c:v>
                </c:pt>
                <c:pt idx="543">
                  <c:v>85.48</c:v>
                </c:pt>
                <c:pt idx="544">
                  <c:v>84.99</c:v>
                </c:pt>
                <c:pt idx="545">
                  <c:v>84.45</c:v>
                </c:pt>
                <c:pt idx="546">
                  <c:v>83.48</c:v>
                </c:pt>
                <c:pt idx="547">
                  <c:v>82.86</c:v>
                </c:pt>
                <c:pt idx="548">
                  <c:v>81.510000000000005</c:v>
                </c:pt>
                <c:pt idx="549">
                  <c:v>79.94</c:v>
                </c:pt>
                <c:pt idx="550">
                  <c:v>80.62</c:v>
                </c:pt>
                <c:pt idx="551">
                  <c:v>79.95</c:v>
                </c:pt>
                <c:pt idx="552">
                  <c:v>77.56</c:v>
                </c:pt>
                <c:pt idx="553">
                  <c:v>76.900000000000006</c:v>
                </c:pt>
                <c:pt idx="554">
                  <c:v>76.63</c:v>
                </c:pt>
                <c:pt idx="555">
                  <c:v>76.650000000000006</c:v>
                </c:pt>
                <c:pt idx="556">
                  <c:v>75.209999999999994</c:v>
                </c:pt>
                <c:pt idx="557">
                  <c:v>74.36</c:v>
                </c:pt>
                <c:pt idx="558">
                  <c:v>73.12</c:v>
                </c:pt>
                <c:pt idx="559">
                  <c:v>74.03</c:v>
                </c:pt>
                <c:pt idx="560">
                  <c:v>77.150000000000006</c:v>
                </c:pt>
                <c:pt idx="561">
                  <c:v>77.2</c:v>
                </c:pt>
                <c:pt idx="562">
                  <c:v>76.650000000000006</c:v>
                </c:pt>
                <c:pt idx="563">
                  <c:v>75.53</c:v>
                </c:pt>
                <c:pt idx="564">
                  <c:v>75.459999999999994</c:v>
                </c:pt>
                <c:pt idx="565">
                  <c:v>76.180000000000007</c:v>
                </c:pt>
                <c:pt idx="566">
                  <c:v>76.040000000000006</c:v>
                </c:pt>
                <c:pt idx="567">
                  <c:v>76.5</c:v>
                </c:pt>
                <c:pt idx="568">
                  <c:v>77.3</c:v>
                </c:pt>
                <c:pt idx="569">
                  <c:v>77.08</c:v>
                </c:pt>
                <c:pt idx="570">
                  <c:v>77.63</c:v>
                </c:pt>
                <c:pt idx="571">
                  <c:v>76.73</c:v>
                </c:pt>
                <c:pt idx="572">
                  <c:v>76.73</c:v>
                </c:pt>
                <c:pt idx="573">
                  <c:v>75.489999999999995</c:v>
                </c:pt>
                <c:pt idx="574">
                  <c:v>74.22</c:v>
                </c:pt>
                <c:pt idx="575">
                  <c:v>73.290000000000006</c:v>
                </c:pt>
                <c:pt idx="576">
                  <c:v>72.06</c:v>
                </c:pt>
                <c:pt idx="577">
                  <c:v>70.48</c:v>
                </c:pt>
                <c:pt idx="578">
                  <c:v>72.290000000000006</c:v>
                </c:pt>
                <c:pt idx="579">
                  <c:v>71.28</c:v>
                </c:pt>
                <c:pt idx="580">
                  <c:v>70.599999999999994</c:v>
                </c:pt>
                <c:pt idx="581">
                  <c:v>70.260000000000005</c:v>
                </c:pt>
                <c:pt idx="582">
                  <c:v>69.55</c:v>
                </c:pt>
                <c:pt idx="583">
                  <c:v>68.52</c:v>
                </c:pt>
                <c:pt idx="584">
                  <c:v>66.75</c:v>
                </c:pt>
                <c:pt idx="585">
                  <c:v>67.02</c:v>
                </c:pt>
                <c:pt idx="586">
                  <c:v>69.63</c:v>
                </c:pt>
                <c:pt idx="587">
                  <c:v>68.91</c:v>
                </c:pt>
                <c:pt idx="588">
                  <c:v>68.010000000000005</c:v>
                </c:pt>
                <c:pt idx="589">
                  <c:v>67.959999999999994</c:v>
                </c:pt>
                <c:pt idx="590">
                  <c:v>69.2</c:v>
                </c:pt>
                <c:pt idx="591">
                  <c:v>70.03</c:v>
                </c:pt>
                <c:pt idx="592">
                  <c:v>71.95</c:v>
                </c:pt>
                <c:pt idx="593">
                  <c:v>72.67</c:v>
                </c:pt>
                <c:pt idx="594">
                  <c:v>72.760000000000005</c:v>
                </c:pt>
                <c:pt idx="595">
                  <c:v>73.13</c:v>
                </c:pt>
                <c:pt idx="596">
                  <c:v>74.31</c:v>
                </c:pt>
                <c:pt idx="597">
                  <c:v>75.209999999999994</c:v>
                </c:pt>
                <c:pt idx="598">
                  <c:v>74.8</c:v>
                </c:pt>
                <c:pt idx="599">
                  <c:v>76</c:v>
                </c:pt>
                <c:pt idx="600">
                  <c:v>76.14</c:v>
                </c:pt>
                <c:pt idx="601">
                  <c:v>75.88</c:v>
                </c:pt>
                <c:pt idx="602">
                  <c:v>74.430000000000007</c:v>
                </c:pt>
                <c:pt idx="603">
                  <c:v>74.48</c:v>
                </c:pt>
                <c:pt idx="604">
                  <c:v>75.14</c:v>
                </c:pt>
                <c:pt idx="605">
                  <c:v>75.209999999999994</c:v>
                </c:pt>
                <c:pt idx="606">
                  <c:v>75.400000000000006</c:v>
                </c:pt>
                <c:pt idx="607">
                  <c:v>76.760000000000005</c:v>
                </c:pt>
                <c:pt idx="608">
                  <c:v>76.08</c:v>
                </c:pt>
                <c:pt idx="609">
                  <c:v>74.650000000000006</c:v>
                </c:pt>
                <c:pt idx="610">
                  <c:v>74.91</c:v>
                </c:pt>
                <c:pt idx="611">
                  <c:v>74.77</c:v>
                </c:pt>
                <c:pt idx="612">
                  <c:v>74.98</c:v>
                </c:pt>
                <c:pt idx="613">
                  <c:v>75.19</c:v>
                </c:pt>
                <c:pt idx="614">
                  <c:v>75.709999999999994</c:v>
                </c:pt>
                <c:pt idx="615">
                  <c:v>76.23</c:v>
                </c:pt>
                <c:pt idx="616">
                  <c:v>76.34</c:v>
                </c:pt>
                <c:pt idx="617">
                  <c:v>76.13</c:v>
                </c:pt>
                <c:pt idx="618">
                  <c:v>75.48</c:v>
                </c:pt>
                <c:pt idx="619">
                  <c:v>74.98</c:v>
                </c:pt>
                <c:pt idx="620">
                  <c:v>74.34</c:v>
                </c:pt>
                <c:pt idx="621">
                  <c:v>74.739999999999995</c:v>
                </c:pt>
                <c:pt idx="622">
                  <c:v>75.05</c:v>
                </c:pt>
                <c:pt idx="623">
                  <c:v>74.8</c:v>
                </c:pt>
                <c:pt idx="624">
                  <c:v>75.540000000000006</c:v>
                </c:pt>
                <c:pt idx="625">
                  <c:v>75.48</c:v>
                </c:pt>
                <c:pt idx="626">
                  <c:v>75.59</c:v>
                </c:pt>
                <c:pt idx="627">
                  <c:v>75.59</c:v>
                </c:pt>
                <c:pt idx="628">
                  <c:v>76.41</c:v>
                </c:pt>
                <c:pt idx="629">
                  <c:v>76.900000000000006</c:v>
                </c:pt>
                <c:pt idx="630">
                  <c:v>77.14</c:v>
                </c:pt>
                <c:pt idx="631">
                  <c:v>76.400000000000006</c:v>
                </c:pt>
                <c:pt idx="632">
                  <c:v>76.28</c:v>
                </c:pt>
                <c:pt idx="633">
                  <c:v>75.930000000000007</c:v>
                </c:pt>
                <c:pt idx="634">
                  <c:v>75.099999999999994</c:v>
                </c:pt>
                <c:pt idx="635">
                  <c:v>75.66</c:v>
                </c:pt>
                <c:pt idx="636">
                  <c:v>74.66</c:v>
                </c:pt>
                <c:pt idx="637">
                  <c:v>75.23</c:v>
                </c:pt>
                <c:pt idx="638">
                  <c:v>75.459999999999994</c:v>
                </c:pt>
                <c:pt idx="639">
                  <c:v>74.98</c:v>
                </c:pt>
                <c:pt idx="640">
                  <c:v>74.709999999999994</c:v>
                </c:pt>
                <c:pt idx="641">
                  <c:v>75.19</c:v>
                </c:pt>
                <c:pt idx="642">
                  <c:v>75.23</c:v>
                </c:pt>
                <c:pt idx="643">
                  <c:v>75.11</c:v>
                </c:pt>
                <c:pt idx="644">
                  <c:v>75.25</c:v>
                </c:pt>
                <c:pt idx="645">
                  <c:v>75.260000000000005</c:v>
                </c:pt>
                <c:pt idx="646">
                  <c:v>74.91</c:v>
                </c:pt>
                <c:pt idx="647">
                  <c:v>74.599999999999994</c:v>
                </c:pt>
                <c:pt idx="648">
                  <c:v>73.599999999999994</c:v>
                </c:pt>
                <c:pt idx="649">
                  <c:v>72.25</c:v>
                </c:pt>
                <c:pt idx="650">
                  <c:v>72.760000000000005</c:v>
                </c:pt>
                <c:pt idx="651">
                  <c:v>72.989999999999995</c:v>
                </c:pt>
                <c:pt idx="652">
                  <c:v>73.87</c:v>
                </c:pt>
                <c:pt idx="653">
                  <c:v>75.2</c:v>
                </c:pt>
                <c:pt idx="654">
                  <c:v>75.44</c:v>
                </c:pt>
                <c:pt idx="655">
                  <c:v>76.3</c:v>
                </c:pt>
                <c:pt idx="656">
                  <c:v>76.56</c:v>
                </c:pt>
                <c:pt idx="657">
                  <c:v>76.03</c:v>
                </c:pt>
                <c:pt idx="658">
                  <c:v>76.599999999999994</c:v>
                </c:pt>
                <c:pt idx="659">
                  <c:v>77.78</c:v>
                </c:pt>
                <c:pt idx="660">
                  <c:v>77.39</c:v>
                </c:pt>
                <c:pt idx="661">
                  <c:v>77.13</c:v>
                </c:pt>
                <c:pt idx="662">
                  <c:v>76.19</c:v>
                </c:pt>
                <c:pt idx="663">
                  <c:v>77.13</c:v>
                </c:pt>
                <c:pt idx="664">
                  <c:v>76.260000000000005</c:v>
                </c:pt>
                <c:pt idx="665">
                  <c:v>75.760000000000005</c:v>
                </c:pt>
                <c:pt idx="666">
                  <c:v>75.72</c:v>
                </c:pt>
                <c:pt idx="667">
                  <c:v>75.27</c:v>
                </c:pt>
                <c:pt idx="668">
                  <c:v>75.16</c:v>
                </c:pt>
                <c:pt idx="669">
                  <c:v>76.16</c:v>
                </c:pt>
                <c:pt idx="670">
                  <c:v>76.58</c:v>
                </c:pt>
                <c:pt idx="671">
                  <c:v>76.16</c:v>
                </c:pt>
                <c:pt idx="672">
                  <c:v>75.61</c:v>
                </c:pt>
                <c:pt idx="673">
                  <c:v>75.73</c:v>
                </c:pt>
                <c:pt idx="674">
                  <c:v>76.150000000000006</c:v>
                </c:pt>
                <c:pt idx="675">
                  <c:v>76.28</c:v>
                </c:pt>
                <c:pt idx="676">
                  <c:v>75.930000000000007</c:v>
                </c:pt>
                <c:pt idx="677">
                  <c:v>75.06</c:v>
                </c:pt>
                <c:pt idx="678">
                  <c:v>76.180000000000007</c:v>
                </c:pt>
                <c:pt idx="679">
                  <c:v>76.33</c:v>
                </c:pt>
                <c:pt idx="680">
                  <c:v>76.150000000000006</c:v>
                </c:pt>
                <c:pt idx="681">
                  <c:v>76.099999999999994</c:v>
                </c:pt>
                <c:pt idx="682">
                  <c:v>76.08</c:v>
                </c:pt>
                <c:pt idx="683">
                  <c:v>76.540000000000006</c:v>
                </c:pt>
                <c:pt idx="684">
                  <c:v>77.63</c:v>
                </c:pt>
                <c:pt idx="685">
                  <c:v>78.150000000000006</c:v>
                </c:pt>
                <c:pt idx="686">
                  <c:v>78.55</c:v>
                </c:pt>
                <c:pt idx="687">
                  <c:v>78.86</c:v>
                </c:pt>
                <c:pt idx="688">
                  <c:v>78.11</c:v>
                </c:pt>
                <c:pt idx="689">
                  <c:v>78.77</c:v>
                </c:pt>
                <c:pt idx="690">
                  <c:v>78.569999999999993</c:v>
                </c:pt>
                <c:pt idx="691">
                  <c:v>78.84</c:v>
                </c:pt>
                <c:pt idx="692">
                  <c:v>79.650000000000006</c:v>
                </c:pt>
                <c:pt idx="693">
                  <c:v>79.23</c:v>
                </c:pt>
                <c:pt idx="694">
                  <c:v>79.61</c:v>
                </c:pt>
                <c:pt idx="695">
                  <c:v>80.03</c:v>
                </c:pt>
                <c:pt idx="696">
                  <c:v>79.680000000000007</c:v>
                </c:pt>
                <c:pt idx="697">
                  <c:v>79.48</c:v>
                </c:pt>
                <c:pt idx="698">
                  <c:v>78.81</c:v>
                </c:pt>
                <c:pt idx="699">
                  <c:v>78.61</c:v>
                </c:pt>
                <c:pt idx="700">
                  <c:v>77.98</c:v>
                </c:pt>
                <c:pt idx="701">
                  <c:v>77.599999999999994</c:v>
                </c:pt>
                <c:pt idx="702">
                  <c:v>77.569999999999993</c:v>
                </c:pt>
                <c:pt idx="703">
                  <c:v>77.19</c:v>
                </c:pt>
                <c:pt idx="704">
                  <c:v>77.23</c:v>
                </c:pt>
                <c:pt idx="705">
                  <c:v>77.650000000000006</c:v>
                </c:pt>
                <c:pt idx="706">
                  <c:v>77.510000000000005</c:v>
                </c:pt>
                <c:pt idx="707">
                  <c:v>76.959999999999994</c:v>
                </c:pt>
                <c:pt idx="708">
                  <c:v>76.069999999999993</c:v>
                </c:pt>
                <c:pt idx="709">
                  <c:v>75.650000000000006</c:v>
                </c:pt>
                <c:pt idx="710">
                  <c:v>75.86</c:v>
                </c:pt>
                <c:pt idx="711">
                  <c:v>74.430000000000007</c:v>
                </c:pt>
                <c:pt idx="712">
                  <c:v>74.260000000000005</c:v>
                </c:pt>
                <c:pt idx="713">
                  <c:v>74.81</c:v>
                </c:pt>
                <c:pt idx="714">
                  <c:v>74.31</c:v>
                </c:pt>
                <c:pt idx="715">
                  <c:v>73.44</c:v>
                </c:pt>
                <c:pt idx="716">
                  <c:v>73.510000000000005</c:v>
                </c:pt>
                <c:pt idx="717">
                  <c:v>73.06</c:v>
                </c:pt>
                <c:pt idx="718">
                  <c:v>72.37</c:v>
                </c:pt>
                <c:pt idx="719">
                  <c:v>72.55</c:v>
                </c:pt>
                <c:pt idx="720">
                  <c:v>71.180000000000007</c:v>
                </c:pt>
                <c:pt idx="721">
                  <c:v>71.56</c:v>
                </c:pt>
                <c:pt idx="722">
                  <c:v>71.03</c:v>
                </c:pt>
                <c:pt idx="723">
                  <c:v>69.849999999999994</c:v>
                </c:pt>
                <c:pt idx="724">
                  <c:v>69.92</c:v>
                </c:pt>
                <c:pt idx="725">
                  <c:v>69.7</c:v>
                </c:pt>
                <c:pt idx="726">
                  <c:v>70.03</c:v>
                </c:pt>
                <c:pt idx="727">
                  <c:v>70.05</c:v>
                </c:pt>
                <c:pt idx="728">
                  <c:v>69</c:v>
                </c:pt>
                <c:pt idx="729">
                  <c:v>68.16</c:v>
                </c:pt>
                <c:pt idx="730">
                  <c:v>67.569999999999993</c:v>
                </c:pt>
                <c:pt idx="731">
                  <c:v>67.25</c:v>
                </c:pt>
                <c:pt idx="732">
                  <c:v>64.900000000000006</c:v>
                </c:pt>
                <c:pt idx="733">
                  <c:v>66.25</c:v>
                </c:pt>
                <c:pt idx="734">
                  <c:v>66.23</c:v>
                </c:pt>
                <c:pt idx="735">
                  <c:v>65.36</c:v>
                </c:pt>
                <c:pt idx="736">
                  <c:v>66.2</c:v>
                </c:pt>
                <c:pt idx="737">
                  <c:v>67.849999999999994</c:v>
                </c:pt>
                <c:pt idx="738">
                  <c:v>67.03</c:v>
                </c:pt>
                <c:pt idx="739">
                  <c:v>67.63</c:v>
                </c:pt>
                <c:pt idx="740">
                  <c:v>68.73</c:v>
                </c:pt>
                <c:pt idx="741">
                  <c:v>68.45</c:v>
                </c:pt>
                <c:pt idx="742">
                  <c:v>68.349999999999994</c:v>
                </c:pt>
                <c:pt idx="743">
                  <c:v>67.709999999999994</c:v>
                </c:pt>
                <c:pt idx="744">
                  <c:v>69.86</c:v>
                </c:pt>
                <c:pt idx="745">
                  <c:v>69.72</c:v>
                </c:pt>
                <c:pt idx="746">
                  <c:v>68.349999999999994</c:v>
                </c:pt>
                <c:pt idx="747">
                  <c:v>68.540000000000006</c:v>
                </c:pt>
                <c:pt idx="748">
                  <c:v>68.69</c:v>
                </c:pt>
                <c:pt idx="749">
                  <c:v>68.7</c:v>
                </c:pt>
                <c:pt idx="750">
                  <c:v>68.650000000000006</c:v>
                </c:pt>
                <c:pt idx="751">
                  <c:v>67.849999999999994</c:v>
                </c:pt>
                <c:pt idx="752">
                  <c:v>67.25</c:v>
                </c:pt>
                <c:pt idx="753">
                  <c:v>67.44</c:v>
                </c:pt>
                <c:pt idx="754">
                  <c:v>67.87</c:v>
                </c:pt>
                <c:pt idx="755">
                  <c:v>68.239999999999995</c:v>
                </c:pt>
                <c:pt idx="756">
                  <c:v>68.209999999999994</c:v>
                </c:pt>
                <c:pt idx="757">
                  <c:v>68.11</c:v>
                </c:pt>
                <c:pt idx="758">
                  <c:v>68.27</c:v>
                </c:pt>
                <c:pt idx="759">
                  <c:v>69.23</c:v>
                </c:pt>
                <c:pt idx="760">
                  <c:v>69.8</c:v>
                </c:pt>
                <c:pt idx="761">
                  <c:v>69.2</c:v>
                </c:pt>
                <c:pt idx="762">
                  <c:v>69.180000000000007</c:v>
                </c:pt>
                <c:pt idx="763">
                  <c:v>68.180000000000007</c:v>
                </c:pt>
                <c:pt idx="764">
                  <c:v>68.37</c:v>
                </c:pt>
                <c:pt idx="765">
                  <c:v>68.86</c:v>
                </c:pt>
                <c:pt idx="766">
                  <c:v>69.680000000000007</c:v>
                </c:pt>
                <c:pt idx="767">
                  <c:v>69.95</c:v>
                </c:pt>
                <c:pt idx="768">
                  <c:v>69.709999999999994</c:v>
                </c:pt>
                <c:pt idx="769">
                  <c:v>69.5</c:v>
                </c:pt>
                <c:pt idx="770">
                  <c:v>68.61</c:v>
                </c:pt>
                <c:pt idx="771">
                  <c:v>68.56</c:v>
                </c:pt>
                <c:pt idx="772">
                  <c:v>68.63</c:v>
                </c:pt>
                <c:pt idx="773">
                  <c:v>68</c:v>
                </c:pt>
                <c:pt idx="774">
                  <c:v>66.709999999999994</c:v>
                </c:pt>
                <c:pt idx="775">
                  <c:v>66.42</c:v>
                </c:pt>
                <c:pt idx="776">
                  <c:v>66.88</c:v>
                </c:pt>
                <c:pt idx="777">
                  <c:v>66.75</c:v>
                </c:pt>
                <c:pt idx="778">
                  <c:v>66.02</c:v>
                </c:pt>
                <c:pt idx="779">
                  <c:v>65.27</c:v>
                </c:pt>
                <c:pt idx="780">
                  <c:v>66.09</c:v>
                </c:pt>
                <c:pt idx="781">
                  <c:v>65.959999999999994</c:v>
                </c:pt>
                <c:pt idx="782">
                  <c:v>65.34</c:v>
                </c:pt>
                <c:pt idx="783">
                  <c:v>65.09</c:v>
                </c:pt>
                <c:pt idx="784">
                  <c:v>64.5</c:v>
                </c:pt>
                <c:pt idx="785">
                  <c:v>64.38</c:v>
                </c:pt>
                <c:pt idx="786">
                  <c:v>63.9</c:v>
                </c:pt>
                <c:pt idx="787">
                  <c:v>63.91</c:v>
                </c:pt>
                <c:pt idx="788">
                  <c:v>65.540000000000006</c:v>
                </c:pt>
                <c:pt idx="789">
                  <c:v>65.56</c:v>
                </c:pt>
                <c:pt idx="790">
                  <c:v>66.180000000000007</c:v>
                </c:pt>
                <c:pt idx="791">
                  <c:v>67.8</c:v>
                </c:pt>
                <c:pt idx="792">
                  <c:v>67.11</c:v>
                </c:pt>
                <c:pt idx="793">
                  <c:v>66.83</c:v>
                </c:pt>
                <c:pt idx="794">
                  <c:v>68</c:v>
                </c:pt>
                <c:pt idx="795">
                  <c:v>69.12</c:v>
                </c:pt>
                <c:pt idx="796">
                  <c:v>69.489999999999995</c:v>
                </c:pt>
                <c:pt idx="797">
                  <c:v>69.150000000000006</c:v>
                </c:pt>
                <c:pt idx="798">
                  <c:v>70.58</c:v>
                </c:pt>
                <c:pt idx="799">
                  <c:v>71.92</c:v>
                </c:pt>
                <c:pt idx="800">
                  <c:v>70.680000000000007</c:v>
                </c:pt>
                <c:pt idx="801">
                  <c:v>71.72</c:v>
                </c:pt>
                <c:pt idx="802">
                  <c:v>71.680000000000007</c:v>
                </c:pt>
                <c:pt idx="803">
                  <c:v>70.680000000000007</c:v>
                </c:pt>
                <c:pt idx="804">
                  <c:v>70.95</c:v>
                </c:pt>
                <c:pt idx="805">
                  <c:v>70.83</c:v>
                </c:pt>
                <c:pt idx="806">
                  <c:v>70.06</c:v>
                </c:pt>
                <c:pt idx="807">
                  <c:v>69.430000000000007</c:v>
                </c:pt>
                <c:pt idx="808">
                  <c:v>69.45</c:v>
                </c:pt>
                <c:pt idx="809">
                  <c:v>70.25</c:v>
                </c:pt>
                <c:pt idx="810">
                  <c:v>70.900000000000006</c:v>
                </c:pt>
                <c:pt idx="811">
                  <c:v>70.81</c:v>
                </c:pt>
                <c:pt idx="812">
                  <c:v>70.650000000000006</c:v>
                </c:pt>
                <c:pt idx="813">
                  <c:v>70.3</c:v>
                </c:pt>
                <c:pt idx="814">
                  <c:v>70.14</c:v>
                </c:pt>
                <c:pt idx="815">
                  <c:v>71.19</c:v>
                </c:pt>
                <c:pt idx="816">
                  <c:v>71.08</c:v>
                </c:pt>
                <c:pt idx="817">
                  <c:v>71.680000000000007</c:v>
                </c:pt>
                <c:pt idx="818">
                  <c:v>71.61</c:v>
                </c:pt>
                <c:pt idx="819">
                  <c:v>70.95</c:v>
                </c:pt>
                <c:pt idx="820">
                  <c:v>70.459999999999994</c:v>
                </c:pt>
                <c:pt idx="821">
                  <c:v>70.42</c:v>
                </c:pt>
                <c:pt idx="822">
                  <c:v>70.66</c:v>
                </c:pt>
                <c:pt idx="823">
                  <c:v>71.17</c:v>
                </c:pt>
                <c:pt idx="824">
                  <c:v>70.95</c:v>
                </c:pt>
                <c:pt idx="825">
                  <c:v>71.06</c:v>
                </c:pt>
                <c:pt idx="826">
                  <c:v>70.900000000000006</c:v>
                </c:pt>
                <c:pt idx="827">
                  <c:v>70.150000000000006</c:v>
                </c:pt>
                <c:pt idx="828">
                  <c:v>70.09</c:v>
                </c:pt>
                <c:pt idx="829">
                  <c:v>69.459999999999994</c:v>
                </c:pt>
                <c:pt idx="830">
                  <c:v>69.81</c:v>
                </c:pt>
                <c:pt idx="831">
                  <c:v>70.209999999999994</c:v>
                </c:pt>
                <c:pt idx="832">
                  <c:v>70.77</c:v>
                </c:pt>
                <c:pt idx="833">
                  <c:v>71</c:v>
                </c:pt>
                <c:pt idx="834">
                  <c:v>71.11</c:v>
                </c:pt>
                <c:pt idx="835">
                  <c:v>71.81</c:v>
                </c:pt>
                <c:pt idx="836">
                  <c:v>72.22</c:v>
                </c:pt>
                <c:pt idx="837">
                  <c:v>72.27</c:v>
                </c:pt>
                <c:pt idx="838">
                  <c:v>72.78</c:v>
                </c:pt>
                <c:pt idx="839">
                  <c:v>73.8</c:v>
                </c:pt>
                <c:pt idx="840">
                  <c:v>73.930000000000007</c:v>
                </c:pt>
                <c:pt idx="841">
                  <c:v>73.209999999999994</c:v>
                </c:pt>
                <c:pt idx="842">
                  <c:v>73.44</c:v>
                </c:pt>
                <c:pt idx="843">
                  <c:v>73.52</c:v>
                </c:pt>
                <c:pt idx="844">
                  <c:v>73.98</c:v>
                </c:pt>
                <c:pt idx="845">
                  <c:v>73.94</c:v>
                </c:pt>
                <c:pt idx="846">
                  <c:v>73.91</c:v>
                </c:pt>
                <c:pt idx="847">
                  <c:v>74.2</c:v>
                </c:pt>
                <c:pt idx="848">
                  <c:v>75.75</c:v>
                </c:pt>
                <c:pt idx="849">
                  <c:v>75.61</c:v>
                </c:pt>
                <c:pt idx="850">
                  <c:v>76.459999999999994</c:v>
                </c:pt>
                <c:pt idx="851">
                  <c:v>75.5</c:v>
                </c:pt>
                <c:pt idx="852">
                  <c:v>75.8</c:v>
                </c:pt>
                <c:pt idx="853">
                  <c:v>77.13</c:v>
                </c:pt>
                <c:pt idx="854">
                  <c:v>77.069999999999993</c:v>
                </c:pt>
                <c:pt idx="855">
                  <c:v>76.94</c:v>
                </c:pt>
                <c:pt idx="856">
                  <c:v>77.06</c:v>
                </c:pt>
                <c:pt idx="857">
                  <c:v>76.69</c:v>
                </c:pt>
                <c:pt idx="858">
                  <c:v>76.209999999999994</c:v>
                </c:pt>
                <c:pt idx="859">
                  <c:v>76.34</c:v>
                </c:pt>
                <c:pt idx="860">
                  <c:v>77.31</c:v>
                </c:pt>
                <c:pt idx="861">
                  <c:v>77.849999999999994</c:v>
                </c:pt>
                <c:pt idx="862">
                  <c:v>78.010000000000005</c:v>
                </c:pt>
                <c:pt idx="863">
                  <c:v>77.760000000000005</c:v>
                </c:pt>
                <c:pt idx="864">
                  <c:v>77.3</c:v>
                </c:pt>
                <c:pt idx="865">
                  <c:v>78.12</c:v>
                </c:pt>
                <c:pt idx="866">
                  <c:v>78.73</c:v>
                </c:pt>
                <c:pt idx="867">
                  <c:v>79</c:v>
                </c:pt>
                <c:pt idx="868">
                  <c:v>78.930000000000007</c:v>
                </c:pt>
                <c:pt idx="869">
                  <c:v>79.36</c:v>
                </c:pt>
                <c:pt idx="870">
                  <c:v>79.19</c:v>
                </c:pt>
                <c:pt idx="871">
                  <c:v>78.8</c:v>
                </c:pt>
                <c:pt idx="872">
                  <c:v>79.599999999999994</c:v>
                </c:pt>
                <c:pt idx="873">
                  <c:v>80.16</c:v>
                </c:pt>
                <c:pt idx="874">
                  <c:v>80.63</c:v>
                </c:pt>
                <c:pt idx="875">
                  <c:v>80.69</c:v>
                </c:pt>
                <c:pt idx="876">
                  <c:v>81.040000000000006</c:v>
                </c:pt>
                <c:pt idx="877">
                  <c:v>81.5</c:v>
                </c:pt>
                <c:pt idx="878">
                  <c:v>80.95</c:v>
                </c:pt>
                <c:pt idx="879">
                  <c:v>80.569999999999993</c:v>
                </c:pt>
                <c:pt idx="880">
                  <c:v>80.31</c:v>
                </c:pt>
                <c:pt idx="881">
                  <c:v>80.3</c:v>
                </c:pt>
                <c:pt idx="882">
                  <c:v>79.02</c:v>
                </c:pt>
                <c:pt idx="883">
                  <c:v>78.760000000000005</c:v>
                </c:pt>
                <c:pt idx="884">
                  <c:v>79.31</c:v>
                </c:pt>
                <c:pt idx="885">
                  <c:v>79.61</c:v>
                </c:pt>
                <c:pt idx="886">
                  <c:v>80.69</c:v>
                </c:pt>
                <c:pt idx="887">
                  <c:v>80.8</c:v>
                </c:pt>
                <c:pt idx="888">
                  <c:v>80.34</c:v>
                </c:pt>
                <c:pt idx="889">
                  <c:v>80.8</c:v>
                </c:pt>
                <c:pt idx="890">
                  <c:v>81.099999999999994</c:v>
                </c:pt>
                <c:pt idx="891">
                  <c:v>78.91</c:v>
                </c:pt>
                <c:pt idx="892">
                  <c:v>79.61</c:v>
                </c:pt>
                <c:pt idx="893">
                  <c:v>78.680000000000007</c:v>
                </c:pt>
                <c:pt idx="894">
                  <c:v>78.959999999999994</c:v>
                </c:pt>
                <c:pt idx="895">
                  <c:v>79.12</c:v>
                </c:pt>
                <c:pt idx="896">
                  <c:v>78.87</c:v>
                </c:pt>
                <c:pt idx="897">
                  <c:v>78.59</c:v>
                </c:pt>
                <c:pt idx="898">
                  <c:v>80.03</c:v>
                </c:pt>
                <c:pt idx="899">
                  <c:v>79.959999999999994</c:v>
                </c:pt>
                <c:pt idx="900">
                  <c:v>80.819999999999993</c:v>
                </c:pt>
                <c:pt idx="901">
                  <c:v>81.23</c:v>
                </c:pt>
                <c:pt idx="902">
                  <c:v>81.36</c:v>
                </c:pt>
                <c:pt idx="903">
                  <c:v>81.900000000000006</c:v>
                </c:pt>
                <c:pt idx="904">
                  <c:v>82.33</c:v>
                </c:pt>
                <c:pt idx="905">
                  <c:v>81.91</c:v>
                </c:pt>
                <c:pt idx="906">
                  <c:v>82.95</c:v>
                </c:pt>
                <c:pt idx="907">
                  <c:v>82.53</c:v>
                </c:pt>
                <c:pt idx="908">
                  <c:v>82.29</c:v>
                </c:pt>
                <c:pt idx="909">
                  <c:v>82.43</c:v>
                </c:pt>
                <c:pt idx="910">
                  <c:v>82.57</c:v>
                </c:pt>
                <c:pt idx="911">
                  <c:v>81.540000000000006</c:v>
                </c:pt>
                <c:pt idx="912">
                  <c:v>81.34</c:v>
                </c:pt>
                <c:pt idx="913">
                  <c:v>81.75</c:v>
                </c:pt>
                <c:pt idx="914">
                  <c:v>81.33</c:v>
                </c:pt>
                <c:pt idx="915">
                  <c:v>81.3</c:v>
                </c:pt>
                <c:pt idx="916">
                  <c:v>81.680000000000007</c:v>
                </c:pt>
                <c:pt idx="917">
                  <c:v>82.86</c:v>
                </c:pt>
                <c:pt idx="918">
                  <c:v>82.93</c:v>
                </c:pt>
                <c:pt idx="919">
                  <c:v>83.61</c:v>
                </c:pt>
                <c:pt idx="920">
                  <c:v>83.7</c:v>
                </c:pt>
                <c:pt idx="921">
                  <c:v>83.38</c:v>
                </c:pt>
                <c:pt idx="922">
                  <c:v>82.74</c:v>
                </c:pt>
                <c:pt idx="923">
                  <c:v>83.6</c:v>
                </c:pt>
                <c:pt idx="924">
                  <c:v>83.05</c:v>
                </c:pt>
                <c:pt idx="925">
                  <c:v>82.96</c:v>
                </c:pt>
                <c:pt idx="926">
                  <c:v>83.81</c:v>
                </c:pt>
                <c:pt idx="927">
                  <c:v>84.09</c:v>
                </c:pt>
                <c:pt idx="928">
                  <c:v>83.98</c:v>
                </c:pt>
                <c:pt idx="929">
                  <c:v>83.88</c:v>
                </c:pt>
                <c:pt idx="930">
                  <c:v>84.28</c:v>
                </c:pt>
                <c:pt idx="931">
                  <c:v>84.85</c:v>
                </c:pt>
                <c:pt idx="932">
                  <c:v>85.81</c:v>
                </c:pt>
                <c:pt idx="933">
                  <c:v>85.36</c:v>
                </c:pt>
                <c:pt idx="934">
                  <c:v>85.18</c:v>
                </c:pt>
                <c:pt idx="935">
                  <c:v>83.33</c:v>
                </c:pt>
                <c:pt idx="936">
                  <c:v>84.58</c:v>
                </c:pt>
                <c:pt idx="937">
                  <c:v>85.46</c:v>
                </c:pt>
                <c:pt idx="938">
                  <c:v>85.33</c:v>
                </c:pt>
                <c:pt idx="939">
                  <c:v>86.03</c:v>
                </c:pt>
                <c:pt idx="940">
                  <c:v>86.46</c:v>
                </c:pt>
                <c:pt idx="941">
                  <c:v>85.91</c:v>
                </c:pt>
                <c:pt idx="942">
                  <c:v>86.3</c:v>
                </c:pt>
                <c:pt idx="943">
                  <c:v>86.9</c:v>
                </c:pt>
                <c:pt idx="944">
                  <c:v>86.73</c:v>
                </c:pt>
                <c:pt idx="945">
                  <c:v>86.95</c:v>
                </c:pt>
                <c:pt idx="946">
                  <c:v>87.18</c:v>
                </c:pt>
                <c:pt idx="947">
                  <c:v>87.93</c:v>
                </c:pt>
                <c:pt idx="948">
                  <c:v>87.56</c:v>
                </c:pt>
                <c:pt idx="949">
                  <c:v>87.92</c:v>
                </c:pt>
                <c:pt idx="950">
                  <c:v>87.3</c:v>
                </c:pt>
                <c:pt idx="951">
                  <c:v>88.11</c:v>
                </c:pt>
                <c:pt idx="952">
                  <c:v>88.46</c:v>
                </c:pt>
                <c:pt idx="953">
                  <c:v>88.47</c:v>
                </c:pt>
                <c:pt idx="954">
                  <c:v>88.28</c:v>
                </c:pt>
                <c:pt idx="955">
                  <c:v>88.11</c:v>
                </c:pt>
                <c:pt idx="956">
                  <c:v>87.26</c:v>
                </c:pt>
                <c:pt idx="957">
                  <c:v>86.9</c:v>
                </c:pt>
                <c:pt idx="958">
                  <c:v>87.4</c:v>
                </c:pt>
                <c:pt idx="959">
                  <c:v>87.08</c:v>
                </c:pt>
                <c:pt idx="960">
                  <c:v>86.6</c:v>
                </c:pt>
                <c:pt idx="961">
                  <c:v>87.2</c:v>
                </c:pt>
                <c:pt idx="962">
                  <c:v>87.9</c:v>
                </c:pt>
                <c:pt idx="963">
                  <c:v>88.87</c:v>
                </c:pt>
                <c:pt idx="964">
                  <c:v>89.05</c:v>
                </c:pt>
                <c:pt idx="965">
                  <c:v>89.08</c:v>
                </c:pt>
                <c:pt idx="966">
                  <c:v>90.05</c:v>
                </c:pt>
                <c:pt idx="967">
                  <c:v>89.3</c:v>
                </c:pt>
                <c:pt idx="968">
                  <c:v>90.67</c:v>
                </c:pt>
                <c:pt idx="969">
                  <c:v>90.8</c:v>
                </c:pt>
                <c:pt idx="970">
                  <c:v>90.8</c:v>
                </c:pt>
                <c:pt idx="971">
                  <c:v>90.63</c:v>
                </c:pt>
                <c:pt idx="972">
                  <c:v>91.11</c:v>
                </c:pt>
                <c:pt idx="973">
                  <c:v>91.91</c:v>
                </c:pt>
                <c:pt idx="974">
                  <c:v>91.77</c:v>
                </c:pt>
                <c:pt idx="975">
                  <c:v>92.48</c:v>
                </c:pt>
                <c:pt idx="976">
                  <c:v>93.06</c:v>
                </c:pt>
                <c:pt idx="977">
                  <c:v>92.75</c:v>
                </c:pt>
                <c:pt idx="978">
                  <c:v>91.15</c:v>
                </c:pt>
                <c:pt idx="979">
                  <c:v>92.52</c:v>
                </c:pt>
                <c:pt idx="980">
                  <c:v>92.43</c:v>
                </c:pt>
                <c:pt idx="981">
                  <c:v>93.21</c:v>
                </c:pt>
                <c:pt idx="982">
                  <c:v>93.46</c:v>
                </c:pt>
                <c:pt idx="983">
                  <c:v>93</c:v>
                </c:pt>
                <c:pt idx="984">
                  <c:v>92.72</c:v>
                </c:pt>
                <c:pt idx="985">
                  <c:v>91.96</c:v>
                </c:pt>
                <c:pt idx="986">
                  <c:v>91.1</c:v>
                </c:pt>
                <c:pt idx="987">
                  <c:v>91.93</c:v>
                </c:pt>
                <c:pt idx="988">
                  <c:v>92.74</c:v>
                </c:pt>
                <c:pt idx="989">
                  <c:v>93.35</c:v>
                </c:pt>
                <c:pt idx="990">
                  <c:v>93.64</c:v>
                </c:pt>
                <c:pt idx="991">
                  <c:v>93.81</c:v>
                </c:pt>
                <c:pt idx="992">
                  <c:v>93.18</c:v>
                </c:pt>
                <c:pt idx="993">
                  <c:v>93.18</c:v>
                </c:pt>
                <c:pt idx="994">
                  <c:v>93.59</c:v>
                </c:pt>
                <c:pt idx="995">
                  <c:v>92.84</c:v>
                </c:pt>
                <c:pt idx="996">
                  <c:v>92.57</c:v>
                </c:pt>
                <c:pt idx="997">
                  <c:v>91.58</c:v>
                </c:pt>
                <c:pt idx="998">
                  <c:v>91.5</c:v>
                </c:pt>
                <c:pt idx="999">
                  <c:v>92.5</c:v>
                </c:pt>
                <c:pt idx="1000">
                  <c:v>92.93</c:v>
                </c:pt>
                <c:pt idx="1001">
                  <c:v>92.08</c:v>
                </c:pt>
                <c:pt idx="1002">
                  <c:v>92.63</c:v>
                </c:pt>
                <c:pt idx="1003">
                  <c:v>93.71</c:v>
                </c:pt>
                <c:pt idx="1004">
                  <c:v>93.91</c:v>
                </c:pt>
                <c:pt idx="1005">
                  <c:v>94.8</c:v>
                </c:pt>
                <c:pt idx="1006">
                  <c:v>94.65</c:v>
                </c:pt>
                <c:pt idx="1007">
                  <c:v>94.86</c:v>
                </c:pt>
                <c:pt idx="1008">
                  <c:v>94.66</c:v>
                </c:pt>
                <c:pt idx="1009">
                  <c:v>94.7</c:v>
                </c:pt>
                <c:pt idx="1010">
                  <c:v>94.36</c:v>
                </c:pt>
                <c:pt idx="1011">
                  <c:v>95.05</c:v>
                </c:pt>
                <c:pt idx="1012">
                  <c:v>95.47</c:v>
                </c:pt>
                <c:pt idx="1013">
                  <c:v>96.41</c:v>
                </c:pt>
                <c:pt idx="1014">
                  <c:v>95.63</c:v>
                </c:pt>
                <c:pt idx="1015">
                  <c:v>96.03</c:v>
                </c:pt>
                <c:pt idx="1016">
                  <c:v>96.36</c:v>
                </c:pt>
                <c:pt idx="1017">
                  <c:v>96.31</c:v>
                </c:pt>
                <c:pt idx="1018">
                  <c:v>95.98</c:v>
                </c:pt>
                <c:pt idx="1019">
                  <c:v>95.59</c:v>
                </c:pt>
                <c:pt idx="1020">
                  <c:v>95.15</c:v>
                </c:pt>
                <c:pt idx="1021">
                  <c:v>95.11</c:v>
                </c:pt>
                <c:pt idx="1022">
                  <c:v>93.6</c:v>
                </c:pt>
                <c:pt idx="1023">
                  <c:v>93.2</c:v>
                </c:pt>
                <c:pt idx="1024">
                  <c:v>90.73</c:v>
                </c:pt>
                <c:pt idx="1025">
                  <c:v>92.04</c:v>
                </c:pt>
                <c:pt idx="1026">
                  <c:v>93.08</c:v>
                </c:pt>
                <c:pt idx="1027">
                  <c:v>91.25</c:v>
                </c:pt>
                <c:pt idx="1028">
                  <c:v>91.11</c:v>
                </c:pt>
                <c:pt idx="1029">
                  <c:v>91.45</c:v>
                </c:pt>
                <c:pt idx="1030">
                  <c:v>91.95</c:v>
                </c:pt>
                <c:pt idx="1031">
                  <c:v>93.51</c:v>
                </c:pt>
                <c:pt idx="1032">
                  <c:v>93.02</c:v>
                </c:pt>
                <c:pt idx="1033">
                  <c:v>93.15</c:v>
                </c:pt>
                <c:pt idx="1034">
                  <c:v>93.07</c:v>
                </c:pt>
                <c:pt idx="1035">
                  <c:v>93.16</c:v>
                </c:pt>
                <c:pt idx="1036">
                  <c:v>93.48</c:v>
                </c:pt>
                <c:pt idx="1037">
                  <c:v>92.47</c:v>
                </c:pt>
                <c:pt idx="1038">
                  <c:v>92.24</c:v>
                </c:pt>
                <c:pt idx="1039">
                  <c:v>92.06</c:v>
                </c:pt>
                <c:pt idx="1040">
                  <c:v>92.93</c:v>
                </c:pt>
                <c:pt idx="1041">
                  <c:v>92.9</c:v>
                </c:pt>
                <c:pt idx="1042">
                  <c:v>92.92</c:v>
                </c:pt>
                <c:pt idx="1043">
                  <c:v>92.97</c:v>
                </c:pt>
                <c:pt idx="1044">
                  <c:v>93.97</c:v>
                </c:pt>
                <c:pt idx="1045">
                  <c:v>94.63</c:v>
                </c:pt>
                <c:pt idx="1046">
                  <c:v>93.53</c:v>
                </c:pt>
                <c:pt idx="1047">
                  <c:v>93.9</c:v>
                </c:pt>
                <c:pt idx="1048">
                  <c:v>94.17</c:v>
                </c:pt>
                <c:pt idx="1049">
                  <c:v>94.88</c:v>
                </c:pt>
                <c:pt idx="1050">
                  <c:v>94.65</c:v>
                </c:pt>
                <c:pt idx="1051">
                  <c:v>94.96</c:v>
                </c:pt>
                <c:pt idx="1052">
                  <c:v>95.35</c:v>
                </c:pt>
                <c:pt idx="1053">
                  <c:v>95.26</c:v>
                </c:pt>
                <c:pt idx="1054">
                  <c:v>96.53</c:v>
                </c:pt>
                <c:pt idx="1055">
                  <c:v>96.69</c:v>
                </c:pt>
                <c:pt idx="1056">
                  <c:v>96.76</c:v>
                </c:pt>
                <c:pt idx="1057">
                  <c:v>96.13</c:v>
                </c:pt>
                <c:pt idx="1058">
                  <c:v>95.78</c:v>
                </c:pt>
                <c:pt idx="1059">
                  <c:v>94.64</c:v>
                </c:pt>
                <c:pt idx="1060">
                  <c:v>95.69</c:v>
                </c:pt>
                <c:pt idx="1061">
                  <c:v>94.84</c:v>
                </c:pt>
                <c:pt idx="1062">
                  <c:v>96.36</c:v>
                </c:pt>
                <c:pt idx="1063">
                  <c:v>96.69</c:v>
                </c:pt>
                <c:pt idx="1064">
                  <c:v>96.83</c:v>
                </c:pt>
                <c:pt idx="1065">
                  <c:v>97.05</c:v>
                </c:pt>
                <c:pt idx="1066">
                  <c:v>96.25</c:v>
                </c:pt>
                <c:pt idx="1067">
                  <c:v>96.51</c:v>
                </c:pt>
                <c:pt idx="1068">
                  <c:v>96.81</c:v>
                </c:pt>
                <c:pt idx="1069">
                  <c:v>97.11</c:v>
                </c:pt>
                <c:pt idx="1070">
                  <c:v>97.03</c:v>
                </c:pt>
                <c:pt idx="1071">
                  <c:v>97.37</c:v>
                </c:pt>
                <c:pt idx="1072">
                  <c:v>97.07</c:v>
                </c:pt>
                <c:pt idx="1073">
                  <c:v>96.93</c:v>
                </c:pt>
                <c:pt idx="1074">
                  <c:v>96.51</c:v>
                </c:pt>
                <c:pt idx="1075">
                  <c:v>96.82</c:v>
                </c:pt>
                <c:pt idx="1076">
                  <c:v>97.04</c:v>
                </c:pt>
                <c:pt idx="1077">
                  <c:v>96.21</c:v>
                </c:pt>
                <c:pt idx="1078">
                  <c:v>96.9</c:v>
                </c:pt>
                <c:pt idx="1079">
                  <c:v>97.41</c:v>
                </c:pt>
                <c:pt idx="1080">
                  <c:v>97.93</c:v>
                </c:pt>
                <c:pt idx="1081">
                  <c:v>98.6</c:v>
                </c:pt>
                <c:pt idx="1082">
                  <c:v>99.01</c:v>
                </c:pt>
                <c:pt idx="1083">
                  <c:v>99.71</c:v>
                </c:pt>
                <c:pt idx="1084">
                  <c:v>100.75</c:v>
                </c:pt>
                <c:pt idx="1085">
                  <c:v>100.32</c:v>
                </c:pt>
                <c:pt idx="1086">
                  <c:v>99.71</c:v>
                </c:pt>
                <c:pt idx="1087">
                  <c:v>99.82</c:v>
                </c:pt>
                <c:pt idx="1088">
                  <c:v>100.05</c:v>
                </c:pt>
                <c:pt idx="1089">
                  <c:v>99.21</c:v>
                </c:pt>
                <c:pt idx="1090">
                  <c:v>100.7</c:v>
                </c:pt>
                <c:pt idx="1091">
                  <c:v>100.75</c:v>
                </c:pt>
                <c:pt idx="1092">
                  <c:v>100.78</c:v>
                </c:pt>
                <c:pt idx="1093">
                  <c:v>101.28</c:v>
                </c:pt>
                <c:pt idx="1094">
                  <c:v>101.29</c:v>
                </c:pt>
                <c:pt idx="1095">
                  <c:v>101.67</c:v>
                </c:pt>
                <c:pt idx="1096">
                  <c:v>100.6</c:v>
                </c:pt>
                <c:pt idx="1097">
                  <c:v>101.05</c:v>
                </c:pt>
                <c:pt idx="1098">
                  <c:v>101.22</c:v>
                </c:pt>
                <c:pt idx="1099">
                  <c:v>101.68</c:v>
                </c:pt>
                <c:pt idx="1100">
                  <c:v>102.05</c:v>
                </c:pt>
                <c:pt idx="1101">
                  <c:v>101.88</c:v>
                </c:pt>
                <c:pt idx="1102">
                  <c:v>101.1</c:v>
                </c:pt>
                <c:pt idx="1103">
                  <c:v>100.79</c:v>
                </c:pt>
                <c:pt idx="1104">
                  <c:v>100.99</c:v>
                </c:pt>
                <c:pt idx="1105">
                  <c:v>100.43</c:v>
                </c:pt>
                <c:pt idx="1106">
                  <c:v>98.88</c:v>
                </c:pt>
                <c:pt idx="1107">
                  <c:v>99.93</c:v>
                </c:pt>
                <c:pt idx="1108">
                  <c:v>100.14</c:v>
                </c:pt>
                <c:pt idx="1109">
                  <c:v>98.37</c:v>
                </c:pt>
                <c:pt idx="1110">
                  <c:v>98.55</c:v>
                </c:pt>
                <c:pt idx="1111">
                  <c:v>99.1</c:v>
                </c:pt>
                <c:pt idx="1112">
                  <c:v>98.9</c:v>
                </c:pt>
                <c:pt idx="1113">
                  <c:v>98.45</c:v>
                </c:pt>
                <c:pt idx="1114">
                  <c:v>96.81</c:v>
                </c:pt>
                <c:pt idx="1115">
                  <c:v>96.58</c:v>
                </c:pt>
                <c:pt idx="1116">
                  <c:v>97.12</c:v>
                </c:pt>
                <c:pt idx="1117">
                  <c:v>96.3</c:v>
                </c:pt>
                <c:pt idx="1118">
                  <c:v>97.67</c:v>
                </c:pt>
                <c:pt idx="1119">
                  <c:v>98.9</c:v>
                </c:pt>
                <c:pt idx="1120">
                  <c:v>99.93</c:v>
                </c:pt>
                <c:pt idx="1121">
                  <c:v>100.34</c:v>
                </c:pt>
                <c:pt idx="1122">
                  <c:v>100.81</c:v>
                </c:pt>
                <c:pt idx="1123">
                  <c:v>100.5</c:v>
                </c:pt>
                <c:pt idx="1124">
                  <c:v>102.26</c:v>
                </c:pt>
                <c:pt idx="1125">
                  <c:v>101.55</c:v>
                </c:pt>
                <c:pt idx="1126">
                  <c:v>101.72</c:v>
                </c:pt>
                <c:pt idx="1127">
                  <c:v>102.6</c:v>
                </c:pt>
                <c:pt idx="1128">
                  <c:v>103.43</c:v>
                </c:pt>
                <c:pt idx="1129">
                  <c:v>102.76</c:v>
                </c:pt>
                <c:pt idx="1130">
                  <c:v>102.6</c:v>
                </c:pt>
                <c:pt idx="1131">
                  <c:v>102</c:v>
                </c:pt>
                <c:pt idx="1132">
                  <c:v>101.21</c:v>
                </c:pt>
                <c:pt idx="1133">
                  <c:v>102.01</c:v>
                </c:pt>
                <c:pt idx="1134">
                  <c:v>101.95</c:v>
                </c:pt>
                <c:pt idx="1135">
                  <c:v>100.11</c:v>
                </c:pt>
                <c:pt idx="1136">
                  <c:v>100.1</c:v>
                </c:pt>
                <c:pt idx="1137">
                  <c:v>99.55</c:v>
                </c:pt>
                <c:pt idx="1138">
                  <c:v>98</c:v>
                </c:pt>
                <c:pt idx="1139">
                  <c:v>98.76</c:v>
                </c:pt>
                <c:pt idx="1140">
                  <c:v>98.68</c:v>
                </c:pt>
                <c:pt idx="1141">
                  <c:v>96.9</c:v>
                </c:pt>
                <c:pt idx="1142">
                  <c:v>96.11</c:v>
                </c:pt>
                <c:pt idx="1143">
                  <c:v>96.23</c:v>
                </c:pt>
                <c:pt idx="1144">
                  <c:v>98.5</c:v>
                </c:pt>
                <c:pt idx="1145">
                  <c:v>99.29</c:v>
                </c:pt>
                <c:pt idx="1146">
                  <c:v>99.06</c:v>
                </c:pt>
                <c:pt idx="1147">
                  <c:v>98.45</c:v>
                </c:pt>
                <c:pt idx="1148">
                  <c:v>99.53</c:v>
                </c:pt>
                <c:pt idx="1149">
                  <c:v>98.98</c:v>
                </c:pt>
                <c:pt idx="1150">
                  <c:v>97.5</c:v>
                </c:pt>
                <c:pt idx="1151">
                  <c:v>95.88</c:v>
                </c:pt>
                <c:pt idx="1152">
                  <c:v>95.37</c:v>
                </c:pt>
                <c:pt idx="1153">
                  <c:v>93.61</c:v>
                </c:pt>
                <c:pt idx="1154">
                  <c:v>95.11</c:v>
                </c:pt>
                <c:pt idx="1155">
                  <c:v>94.72</c:v>
                </c:pt>
                <c:pt idx="1156">
                  <c:v>95.09</c:v>
                </c:pt>
                <c:pt idx="1157">
                  <c:v>95.36</c:v>
                </c:pt>
                <c:pt idx="1158">
                  <c:v>95.82</c:v>
                </c:pt>
                <c:pt idx="1159">
                  <c:v>95.59</c:v>
                </c:pt>
                <c:pt idx="1160">
                  <c:v>94.29</c:v>
                </c:pt>
                <c:pt idx="1161">
                  <c:v>94.08</c:v>
                </c:pt>
                <c:pt idx="1162">
                  <c:v>94.1</c:v>
                </c:pt>
                <c:pt idx="1163">
                  <c:v>92.78</c:v>
                </c:pt>
                <c:pt idx="1164">
                  <c:v>92.03</c:v>
                </c:pt>
                <c:pt idx="1165">
                  <c:v>93.85</c:v>
                </c:pt>
                <c:pt idx="1166">
                  <c:v>94.65</c:v>
                </c:pt>
                <c:pt idx="1167">
                  <c:v>95.73</c:v>
                </c:pt>
                <c:pt idx="1168">
                  <c:v>95.91</c:v>
                </c:pt>
                <c:pt idx="1169">
                  <c:v>95.1</c:v>
                </c:pt>
                <c:pt idx="1170">
                  <c:v>95.03</c:v>
                </c:pt>
                <c:pt idx="1171">
                  <c:v>96.75</c:v>
                </c:pt>
                <c:pt idx="1172">
                  <c:v>96.91</c:v>
                </c:pt>
                <c:pt idx="1173">
                  <c:v>97.88</c:v>
                </c:pt>
                <c:pt idx="1174">
                  <c:v>97.72</c:v>
                </c:pt>
                <c:pt idx="1175">
                  <c:v>97.85</c:v>
                </c:pt>
                <c:pt idx="1176">
                  <c:v>97.75</c:v>
                </c:pt>
                <c:pt idx="1177">
                  <c:v>98.28</c:v>
                </c:pt>
                <c:pt idx="1178">
                  <c:v>98.19</c:v>
                </c:pt>
                <c:pt idx="1179">
                  <c:v>98.03</c:v>
                </c:pt>
                <c:pt idx="1180">
                  <c:v>98.13</c:v>
                </c:pt>
                <c:pt idx="1181">
                  <c:v>97.64</c:v>
                </c:pt>
                <c:pt idx="1182">
                  <c:v>98.23</c:v>
                </c:pt>
                <c:pt idx="1183">
                  <c:v>97.52</c:v>
                </c:pt>
                <c:pt idx="1184">
                  <c:v>97.88</c:v>
                </c:pt>
                <c:pt idx="1185">
                  <c:v>98.62</c:v>
                </c:pt>
                <c:pt idx="1186">
                  <c:v>99.04</c:v>
                </c:pt>
                <c:pt idx="1187">
                  <c:v>99.22</c:v>
                </c:pt>
                <c:pt idx="1188">
                  <c:v>98.14</c:v>
                </c:pt>
                <c:pt idx="1189">
                  <c:v>98.17</c:v>
                </c:pt>
                <c:pt idx="1190">
                  <c:v>98.73</c:v>
                </c:pt>
                <c:pt idx="1191">
                  <c:v>98.77</c:v>
                </c:pt>
                <c:pt idx="1192">
                  <c:v>99.42</c:v>
                </c:pt>
                <c:pt idx="1193">
                  <c:v>98.57</c:v>
                </c:pt>
                <c:pt idx="1194">
                  <c:v>98.88</c:v>
                </c:pt>
                <c:pt idx="1195">
                  <c:v>97.77</c:v>
                </c:pt>
                <c:pt idx="1196">
                  <c:v>98.06</c:v>
                </c:pt>
                <c:pt idx="1197">
                  <c:v>97.23</c:v>
                </c:pt>
                <c:pt idx="1198">
                  <c:v>97.29</c:v>
                </c:pt>
                <c:pt idx="1199">
                  <c:v>98.12</c:v>
                </c:pt>
                <c:pt idx="1200">
                  <c:v>98.63</c:v>
                </c:pt>
                <c:pt idx="1201">
                  <c:v>99.09</c:v>
                </c:pt>
                <c:pt idx="1202">
                  <c:v>98.04</c:v>
                </c:pt>
                <c:pt idx="1203">
                  <c:v>96.96</c:v>
                </c:pt>
                <c:pt idx="1204">
                  <c:v>97.05</c:v>
                </c:pt>
                <c:pt idx="1205">
                  <c:v>98.09</c:v>
                </c:pt>
                <c:pt idx="1206">
                  <c:v>97.85</c:v>
                </c:pt>
                <c:pt idx="1207">
                  <c:v>97.61</c:v>
                </c:pt>
                <c:pt idx="1208">
                  <c:v>97.25</c:v>
                </c:pt>
                <c:pt idx="1209">
                  <c:v>97.43</c:v>
                </c:pt>
                <c:pt idx="1210">
                  <c:v>97.16</c:v>
                </c:pt>
                <c:pt idx="1211">
                  <c:v>97.79</c:v>
                </c:pt>
                <c:pt idx="1212">
                  <c:v>98.15</c:v>
                </c:pt>
                <c:pt idx="1213">
                  <c:v>98</c:v>
                </c:pt>
                <c:pt idx="1214">
                  <c:v>98.26</c:v>
                </c:pt>
                <c:pt idx="1215">
                  <c:v>97.75</c:v>
                </c:pt>
                <c:pt idx="1216">
                  <c:v>97.43</c:v>
                </c:pt>
                <c:pt idx="1217">
                  <c:v>97.71</c:v>
                </c:pt>
                <c:pt idx="1218">
                  <c:v>98.7</c:v>
                </c:pt>
                <c:pt idx="1219">
                  <c:v>99.33</c:v>
                </c:pt>
                <c:pt idx="1220">
                  <c:v>100.03</c:v>
                </c:pt>
                <c:pt idx="1221">
                  <c:v>101.01</c:v>
                </c:pt>
                <c:pt idx="1222">
                  <c:v>101.05</c:v>
                </c:pt>
                <c:pt idx="1223">
                  <c:v>101.05</c:v>
                </c:pt>
                <c:pt idx="1224">
                  <c:v>100.82</c:v>
                </c:pt>
                <c:pt idx="1225">
                  <c:v>101.7</c:v>
                </c:pt>
                <c:pt idx="1226">
                  <c:v>102.16</c:v>
                </c:pt>
                <c:pt idx="1227">
                  <c:v>101.85</c:v>
                </c:pt>
                <c:pt idx="1228">
                  <c:v>102.57</c:v>
                </c:pt>
                <c:pt idx="1229">
                  <c:v>103.23</c:v>
                </c:pt>
                <c:pt idx="1230">
                  <c:v>103.21</c:v>
                </c:pt>
                <c:pt idx="1231">
                  <c:v>102.96</c:v>
                </c:pt>
                <c:pt idx="1232">
                  <c:v>103.56</c:v>
                </c:pt>
                <c:pt idx="1233">
                  <c:v>103.59</c:v>
                </c:pt>
                <c:pt idx="1234">
                  <c:v>103.27</c:v>
                </c:pt>
                <c:pt idx="1235">
                  <c:v>102.85</c:v>
                </c:pt>
                <c:pt idx="1236">
                  <c:v>102.4</c:v>
                </c:pt>
                <c:pt idx="1237">
                  <c:v>102.79</c:v>
                </c:pt>
                <c:pt idx="1238">
                  <c:v>103.9</c:v>
                </c:pt>
                <c:pt idx="1239">
                  <c:v>104.23</c:v>
                </c:pt>
                <c:pt idx="1240">
                  <c:v>104.65</c:v>
                </c:pt>
                <c:pt idx="1241">
                  <c:v>104.51</c:v>
                </c:pt>
                <c:pt idx="1242">
                  <c:v>104.77</c:v>
                </c:pt>
                <c:pt idx="1243">
                  <c:v>104.79</c:v>
                </c:pt>
                <c:pt idx="1244">
                  <c:v>105.23</c:v>
                </c:pt>
                <c:pt idx="1245">
                  <c:v>104.7</c:v>
                </c:pt>
                <c:pt idx="1246">
                  <c:v>104.48</c:v>
                </c:pt>
                <c:pt idx="1247">
                  <c:v>103.82</c:v>
                </c:pt>
                <c:pt idx="1248">
                  <c:v>104.22</c:v>
                </c:pt>
                <c:pt idx="1249">
                  <c:v>104.79</c:v>
                </c:pt>
                <c:pt idx="1250">
                  <c:v>105.28</c:v>
                </c:pt>
                <c:pt idx="1251">
                  <c:v>104.74</c:v>
                </c:pt>
                <c:pt idx="1252">
                  <c:v>103.93</c:v>
                </c:pt>
                <c:pt idx="1253">
                  <c:v>104.89</c:v>
                </c:pt>
                <c:pt idx="1254">
                  <c:v>105.36</c:v>
                </c:pt>
                <c:pt idx="1255">
                  <c:v>105.38</c:v>
                </c:pt>
                <c:pt idx="1256">
                  <c:v>105.23</c:v>
                </c:pt>
                <c:pt idx="1257">
                  <c:v>105.09</c:v>
                </c:pt>
                <c:pt idx="1258">
                  <c:v>103.98</c:v>
                </c:pt>
                <c:pt idx="1259">
                  <c:v>103.28</c:v>
                </c:pt>
                <c:pt idx="1260">
                  <c:v>102.36</c:v>
                </c:pt>
                <c:pt idx="1261">
                  <c:v>103.03</c:v>
                </c:pt>
                <c:pt idx="1262">
                  <c:v>103.45</c:v>
                </c:pt>
                <c:pt idx="1263">
                  <c:v>102.77</c:v>
                </c:pt>
                <c:pt idx="1264">
                  <c:v>102.75</c:v>
                </c:pt>
                <c:pt idx="1265">
                  <c:v>101.51</c:v>
                </c:pt>
                <c:pt idx="1266">
                  <c:v>101.6</c:v>
                </c:pt>
                <c:pt idx="1267">
                  <c:v>101.4</c:v>
                </c:pt>
                <c:pt idx="1268">
                  <c:v>102.36</c:v>
                </c:pt>
                <c:pt idx="1269">
                  <c:v>102.7</c:v>
                </c:pt>
                <c:pt idx="1270">
                  <c:v>102.56</c:v>
                </c:pt>
                <c:pt idx="1271">
                  <c:v>102.11</c:v>
                </c:pt>
                <c:pt idx="1272">
                  <c:v>101.86</c:v>
                </c:pt>
                <c:pt idx="1273">
                  <c:v>101.08</c:v>
                </c:pt>
                <c:pt idx="1274">
                  <c:v>101.71</c:v>
                </c:pt>
                <c:pt idx="1275">
                  <c:v>101.81</c:v>
                </c:pt>
                <c:pt idx="1276">
                  <c:v>102.09</c:v>
                </c:pt>
                <c:pt idx="1277">
                  <c:v>101.76</c:v>
                </c:pt>
                <c:pt idx="1278">
                  <c:v>102.14</c:v>
                </c:pt>
                <c:pt idx="1279">
                  <c:v>102.24</c:v>
                </c:pt>
                <c:pt idx="1280">
                  <c:v>102.58</c:v>
                </c:pt>
                <c:pt idx="1281">
                  <c:v>101.38</c:v>
                </c:pt>
                <c:pt idx="1282">
                  <c:v>101.1</c:v>
                </c:pt>
                <c:pt idx="1283">
                  <c:v>100.73</c:v>
                </c:pt>
                <c:pt idx="1284">
                  <c:v>101.08</c:v>
                </c:pt>
                <c:pt idx="1285">
                  <c:v>101.36</c:v>
                </c:pt>
                <c:pt idx="1286">
                  <c:v>101.37</c:v>
                </c:pt>
                <c:pt idx="1287">
                  <c:v>101.16</c:v>
                </c:pt>
                <c:pt idx="1288">
                  <c:v>100.63</c:v>
                </c:pt>
                <c:pt idx="1289">
                  <c:v>98.38</c:v>
                </c:pt>
                <c:pt idx="1290">
                  <c:v>97.4</c:v>
                </c:pt>
                <c:pt idx="1291">
                  <c:v>98.05</c:v>
                </c:pt>
                <c:pt idx="1292">
                  <c:v>96.3</c:v>
                </c:pt>
                <c:pt idx="1293">
                  <c:v>96.6</c:v>
                </c:pt>
                <c:pt idx="1294">
                  <c:v>96.73</c:v>
                </c:pt>
                <c:pt idx="1295">
                  <c:v>95.41</c:v>
                </c:pt>
                <c:pt idx="1296">
                  <c:v>96.54</c:v>
                </c:pt>
                <c:pt idx="1297">
                  <c:v>98.19</c:v>
                </c:pt>
                <c:pt idx="1298">
                  <c:v>97.61</c:v>
                </c:pt>
                <c:pt idx="1299">
                  <c:v>96.45</c:v>
                </c:pt>
                <c:pt idx="1300">
                  <c:v>95.4</c:v>
                </c:pt>
                <c:pt idx="1301">
                  <c:v>96.91</c:v>
                </c:pt>
                <c:pt idx="1302">
                  <c:v>95.95</c:v>
                </c:pt>
                <c:pt idx="1303">
                  <c:v>95.53</c:v>
                </c:pt>
                <c:pt idx="1304">
                  <c:v>95.41</c:v>
                </c:pt>
                <c:pt idx="1305">
                  <c:v>95.07</c:v>
                </c:pt>
                <c:pt idx="1306">
                  <c:v>94.7</c:v>
                </c:pt>
                <c:pt idx="1307">
                  <c:v>92.77</c:v>
                </c:pt>
                <c:pt idx="1308">
                  <c:v>93.58</c:v>
                </c:pt>
                <c:pt idx="1309">
                  <c:v>93.9</c:v>
                </c:pt>
                <c:pt idx="1310">
                  <c:v>96.03</c:v>
                </c:pt>
                <c:pt idx="1311">
                  <c:v>96.65</c:v>
                </c:pt>
                <c:pt idx="1312">
                  <c:v>97.48</c:v>
                </c:pt>
                <c:pt idx="1313">
                  <c:v>97.25</c:v>
                </c:pt>
                <c:pt idx="1314">
                  <c:v>97.66</c:v>
                </c:pt>
                <c:pt idx="1315">
                  <c:v>97.53</c:v>
                </c:pt>
                <c:pt idx="1316">
                  <c:v>95.36</c:v>
                </c:pt>
                <c:pt idx="1317">
                  <c:v>95.75</c:v>
                </c:pt>
                <c:pt idx="1318">
                  <c:v>96.14</c:v>
                </c:pt>
                <c:pt idx="1319">
                  <c:v>96.29</c:v>
                </c:pt>
                <c:pt idx="1320">
                  <c:v>97.24</c:v>
                </c:pt>
                <c:pt idx="1321">
                  <c:v>97.17</c:v>
                </c:pt>
                <c:pt idx="1322">
                  <c:v>96.66</c:v>
                </c:pt>
                <c:pt idx="1323">
                  <c:v>97.1</c:v>
                </c:pt>
                <c:pt idx="1324">
                  <c:v>97.22</c:v>
                </c:pt>
                <c:pt idx="1325">
                  <c:v>95.97</c:v>
                </c:pt>
                <c:pt idx="1326">
                  <c:v>95.79</c:v>
                </c:pt>
                <c:pt idx="1327">
                  <c:v>95.44</c:v>
                </c:pt>
                <c:pt idx="1328">
                  <c:v>94.86</c:v>
                </c:pt>
                <c:pt idx="1329">
                  <c:v>94.73</c:v>
                </c:pt>
                <c:pt idx="1330">
                  <c:v>92.64</c:v>
                </c:pt>
                <c:pt idx="1331">
                  <c:v>92.76</c:v>
                </c:pt>
                <c:pt idx="1332">
                  <c:v>90.81</c:v>
                </c:pt>
                <c:pt idx="1333">
                  <c:v>92.26</c:v>
                </c:pt>
                <c:pt idx="1334">
                  <c:v>93.55</c:v>
                </c:pt>
                <c:pt idx="1335">
                  <c:v>93.3</c:v>
                </c:pt>
                <c:pt idx="1336">
                  <c:v>91.48</c:v>
                </c:pt>
                <c:pt idx="1337">
                  <c:v>90.11</c:v>
                </c:pt>
                <c:pt idx="1338">
                  <c:v>88.66</c:v>
                </c:pt>
                <c:pt idx="1339">
                  <c:v>89.38</c:v>
                </c:pt>
                <c:pt idx="1340">
                  <c:v>88.4</c:v>
                </c:pt>
                <c:pt idx="1341">
                  <c:v>87.85</c:v>
                </c:pt>
                <c:pt idx="1342">
                  <c:v>88.95</c:v>
                </c:pt>
                <c:pt idx="1343">
                  <c:v>87.87</c:v>
                </c:pt>
                <c:pt idx="1344">
                  <c:v>87.9</c:v>
                </c:pt>
                <c:pt idx="1345">
                  <c:v>88.65</c:v>
                </c:pt>
                <c:pt idx="1346">
                  <c:v>89.41</c:v>
                </c:pt>
                <c:pt idx="1347">
                  <c:v>89.26</c:v>
                </c:pt>
                <c:pt idx="1348">
                  <c:v>88.44</c:v>
                </c:pt>
                <c:pt idx="1349">
                  <c:v>87.8</c:v>
                </c:pt>
                <c:pt idx="1350">
                  <c:v>87.64</c:v>
                </c:pt>
                <c:pt idx="1351">
                  <c:v>89.07</c:v>
                </c:pt>
                <c:pt idx="1352">
                  <c:v>89.4</c:v>
                </c:pt>
                <c:pt idx="1353">
                  <c:v>89.22</c:v>
                </c:pt>
                <c:pt idx="1354">
                  <c:v>89.5</c:v>
                </c:pt>
                <c:pt idx="1355">
                  <c:v>90.01</c:v>
                </c:pt>
                <c:pt idx="1356">
                  <c:v>91.35</c:v>
                </c:pt>
                <c:pt idx="1357">
                  <c:v>91.72</c:v>
                </c:pt>
                <c:pt idx="1358">
                  <c:v>91.39</c:v>
                </c:pt>
                <c:pt idx="1359">
                  <c:v>91.58</c:v>
                </c:pt>
                <c:pt idx="1360">
                  <c:v>90.16</c:v>
                </c:pt>
                <c:pt idx="1361">
                  <c:v>90.87</c:v>
                </c:pt>
                <c:pt idx="1362">
                  <c:v>91.06</c:v>
                </c:pt>
                <c:pt idx="1363">
                  <c:v>88.37</c:v>
                </c:pt>
                <c:pt idx="1364">
                  <c:v>87.33</c:v>
                </c:pt>
                <c:pt idx="1365">
                  <c:v>88.11</c:v>
                </c:pt>
                <c:pt idx="1366">
                  <c:v>86.91</c:v>
                </c:pt>
                <c:pt idx="1367">
                  <c:v>87.96</c:v>
                </c:pt>
                <c:pt idx="1368">
                  <c:v>88.2</c:v>
                </c:pt>
                <c:pt idx="1369">
                  <c:v>87.2</c:v>
                </c:pt>
                <c:pt idx="1370">
                  <c:v>88.51</c:v>
                </c:pt>
                <c:pt idx="1371">
                  <c:v>89.55</c:v>
                </c:pt>
                <c:pt idx="1372">
                  <c:v>88.63</c:v>
                </c:pt>
                <c:pt idx="1373">
                  <c:v>88.67</c:v>
                </c:pt>
                <c:pt idx="1374">
                  <c:v>89.11</c:v>
                </c:pt>
                <c:pt idx="1375">
                  <c:v>88.95</c:v>
                </c:pt>
                <c:pt idx="1376">
                  <c:v>89.6</c:v>
                </c:pt>
                <c:pt idx="1377">
                  <c:v>90.23</c:v>
                </c:pt>
                <c:pt idx="1378">
                  <c:v>90.86</c:v>
                </c:pt>
                <c:pt idx="1379">
                  <c:v>91.64</c:v>
                </c:pt>
                <c:pt idx="1380">
                  <c:v>92.32</c:v>
                </c:pt>
                <c:pt idx="1381">
                  <c:v>91.71</c:v>
                </c:pt>
                <c:pt idx="1382">
                  <c:v>92.18</c:v>
                </c:pt>
                <c:pt idx="1383">
                  <c:v>92.13</c:v>
                </c:pt>
                <c:pt idx="1384">
                  <c:v>92.04</c:v>
                </c:pt>
                <c:pt idx="1385">
                  <c:v>91.92</c:v>
                </c:pt>
                <c:pt idx="1386">
                  <c:v>91.59</c:v>
                </c:pt>
                <c:pt idx="1387">
                  <c:v>92.48</c:v>
                </c:pt>
                <c:pt idx="1388">
                  <c:v>93.2</c:v>
                </c:pt>
                <c:pt idx="1389">
                  <c:v>93.7</c:v>
                </c:pt>
                <c:pt idx="1390">
                  <c:v>93.4</c:v>
                </c:pt>
                <c:pt idx="1391">
                  <c:v>93.46</c:v>
                </c:pt>
                <c:pt idx="1392">
                  <c:v>93.22</c:v>
                </c:pt>
                <c:pt idx="1393">
                  <c:v>92.25</c:v>
                </c:pt>
                <c:pt idx="1394">
                  <c:v>92.98</c:v>
                </c:pt>
                <c:pt idx="1395">
                  <c:v>93</c:v>
                </c:pt>
                <c:pt idx="1396">
                  <c:v>92.84</c:v>
                </c:pt>
                <c:pt idx="1397">
                  <c:v>92.93</c:v>
                </c:pt>
                <c:pt idx="1398">
                  <c:v>93.31</c:v>
                </c:pt>
                <c:pt idx="1399">
                  <c:v>93.61</c:v>
                </c:pt>
                <c:pt idx="1400">
                  <c:v>92.05</c:v>
                </c:pt>
                <c:pt idx="1401">
                  <c:v>89.93</c:v>
                </c:pt>
                <c:pt idx="1402">
                  <c:v>89.63</c:v>
                </c:pt>
                <c:pt idx="1403">
                  <c:v>89.05</c:v>
                </c:pt>
                <c:pt idx="1404">
                  <c:v>89.41</c:v>
                </c:pt>
                <c:pt idx="1405">
                  <c:v>88.49</c:v>
                </c:pt>
                <c:pt idx="1406">
                  <c:v>89.17</c:v>
                </c:pt>
                <c:pt idx="1407">
                  <c:v>88.16</c:v>
                </c:pt>
                <c:pt idx="1408">
                  <c:v>88.07</c:v>
                </c:pt>
                <c:pt idx="1409">
                  <c:v>88.54</c:v>
                </c:pt>
                <c:pt idx="1410">
                  <c:v>89.21</c:v>
                </c:pt>
                <c:pt idx="1411">
                  <c:v>87.94</c:v>
                </c:pt>
                <c:pt idx="1412">
                  <c:v>88.53</c:v>
                </c:pt>
                <c:pt idx="1413">
                  <c:v>88.53</c:v>
                </c:pt>
                <c:pt idx="1414">
                  <c:v>87.97</c:v>
                </c:pt>
                <c:pt idx="1415">
                  <c:v>87.89</c:v>
                </c:pt>
                <c:pt idx="1416">
                  <c:v>88.06</c:v>
                </c:pt>
                <c:pt idx="1417">
                  <c:v>88.09</c:v>
                </c:pt>
                <c:pt idx="1418">
                  <c:v>90.45</c:v>
                </c:pt>
                <c:pt idx="1419">
                  <c:v>89.93</c:v>
                </c:pt>
                <c:pt idx="1420">
                  <c:v>89.41</c:v>
                </c:pt>
                <c:pt idx="1421">
                  <c:v>89.29</c:v>
                </c:pt>
                <c:pt idx="1422">
                  <c:v>88.56</c:v>
                </c:pt>
                <c:pt idx="1423">
                  <c:v>88.06</c:v>
                </c:pt>
                <c:pt idx="1424">
                  <c:v>87.54</c:v>
                </c:pt>
                <c:pt idx="1425">
                  <c:v>87.16</c:v>
                </c:pt>
                <c:pt idx="1426">
                  <c:v>87.13</c:v>
                </c:pt>
                <c:pt idx="1427">
                  <c:v>88.06</c:v>
                </c:pt>
                <c:pt idx="1428">
                  <c:v>86.91</c:v>
                </c:pt>
                <c:pt idx="1429">
                  <c:v>87.56</c:v>
                </c:pt>
                <c:pt idx="1430">
                  <c:v>87.46</c:v>
                </c:pt>
                <c:pt idx="1431">
                  <c:v>87.51</c:v>
                </c:pt>
                <c:pt idx="1432">
                  <c:v>87.83</c:v>
                </c:pt>
                <c:pt idx="1433">
                  <c:v>87.48</c:v>
                </c:pt>
                <c:pt idx="1434">
                  <c:v>87.37</c:v>
                </c:pt>
                <c:pt idx="1435">
                  <c:v>87.13</c:v>
                </c:pt>
                <c:pt idx="1436">
                  <c:v>86.43</c:v>
                </c:pt>
                <c:pt idx="1437">
                  <c:v>86.01</c:v>
                </c:pt>
                <c:pt idx="1438">
                  <c:v>85.76</c:v>
                </c:pt>
                <c:pt idx="1439">
                  <c:v>86.2</c:v>
                </c:pt>
                <c:pt idx="1440">
                  <c:v>85.91</c:v>
                </c:pt>
                <c:pt idx="1441">
                  <c:v>88.53</c:v>
                </c:pt>
                <c:pt idx="1442">
                  <c:v>88.41</c:v>
                </c:pt>
                <c:pt idx="1443">
                  <c:v>88.91</c:v>
                </c:pt>
                <c:pt idx="1444">
                  <c:v>89.63</c:v>
                </c:pt>
                <c:pt idx="1445">
                  <c:v>89.36</c:v>
                </c:pt>
                <c:pt idx="1446">
                  <c:v>89.48</c:v>
                </c:pt>
                <c:pt idx="1447">
                  <c:v>90.75</c:v>
                </c:pt>
                <c:pt idx="1448">
                  <c:v>91.14</c:v>
                </c:pt>
                <c:pt idx="1449">
                  <c:v>91.39</c:v>
                </c:pt>
                <c:pt idx="1450">
                  <c:v>91.08</c:v>
                </c:pt>
                <c:pt idx="1451">
                  <c:v>90.75</c:v>
                </c:pt>
                <c:pt idx="1452">
                  <c:v>90.44</c:v>
                </c:pt>
                <c:pt idx="1453">
                  <c:v>90.87</c:v>
                </c:pt>
                <c:pt idx="1454">
                  <c:v>90.33</c:v>
                </c:pt>
                <c:pt idx="1455">
                  <c:v>89.65</c:v>
                </c:pt>
                <c:pt idx="1456">
                  <c:v>91.35</c:v>
                </c:pt>
                <c:pt idx="1457">
                  <c:v>91.26</c:v>
                </c:pt>
                <c:pt idx="1458">
                  <c:v>92.17</c:v>
                </c:pt>
                <c:pt idx="1459">
                  <c:v>91.83</c:v>
                </c:pt>
                <c:pt idx="1460">
                  <c:v>92.13</c:v>
                </c:pt>
                <c:pt idx="1461">
                  <c:v>92.6</c:v>
                </c:pt>
                <c:pt idx="1462">
                  <c:v>92.88</c:v>
                </c:pt>
                <c:pt idx="1463">
                  <c:v>92.61</c:v>
                </c:pt>
                <c:pt idx="1464">
                  <c:v>92.41</c:v>
                </c:pt>
                <c:pt idx="1465">
                  <c:v>92.34</c:v>
                </c:pt>
                <c:pt idx="1466">
                  <c:v>93.15</c:v>
                </c:pt>
                <c:pt idx="1467">
                  <c:v>92.64</c:v>
                </c:pt>
                <c:pt idx="1468">
                  <c:v>92.68</c:v>
                </c:pt>
                <c:pt idx="1469">
                  <c:v>92.81</c:v>
                </c:pt>
                <c:pt idx="1470">
                  <c:v>92.94</c:v>
                </c:pt>
                <c:pt idx="1471">
                  <c:v>93.8</c:v>
                </c:pt>
                <c:pt idx="1472">
                  <c:v>93.85</c:v>
                </c:pt>
                <c:pt idx="1473">
                  <c:v>93.86</c:v>
                </c:pt>
                <c:pt idx="1474">
                  <c:v>93.65</c:v>
                </c:pt>
                <c:pt idx="1475">
                  <c:v>94.11</c:v>
                </c:pt>
                <c:pt idx="1476">
                  <c:v>94.7</c:v>
                </c:pt>
                <c:pt idx="1477">
                  <c:v>94.93</c:v>
                </c:pt>
                <c:pt idx="1478">
                  <c:v>95.23</c:v>
                </c:pt>
                <c:pt idx="1479">
                  <c:v>95.26</c:v>
                </c:pt>
                <c:pt idx="1480">
                  <c:v>93.66</c:v>
                </c:pt>
                <c:pt idx="1481">
                  <c:v>93.63</c:v>
                </c:pt>
                <c:pt idx="1482">
                  <c:v>94</c:v>
                </c:pt>
                <c:pt idx="1483">
                  <c:v>93.51</c:v>
                </c:pt>
                <c:pt idx="1484">
                  <c:v>93.63</c:v>
                </c:pt>
                <c:pt idx="1485">
                  <c:v>94.42</c:v>
                </c:pt>
                <c:pt idx="1486">
                  <c:v>95.61</c:v>
                </c:pt>
                <c:pt idx="1487">
                  <c:v>94.98</c:v>
                </c:pt>
                <c:pt idx="1488">
                  <c:v>95.12</c:v>
                </c:pt>
                <c:pt idx="1489">
                  <c:v>95.23</c:v>
                </c:pt>
                <c:pt idx="1490">
                  <c:v>95.52</c:v>
                </c:pt>
                <c:pt idx="1491">
                  <c:v>95.65</c:v>
                </c:pt>
                <c:pt idx="1492">
                  <c:v>94.88</c:v>
                </c:pt>
                <c:pt idx="1493">
                  <c:v>95.4</c:v>
                </c:pt>
                <c:pt idx="1494">
                  <c:v>96.26</c:v>
                </c:pt>
                <c:pt idx="1495">
                  <c:v>96.54</c:v>
                </c:pt>
                <c:pt idx="1496">
                  <c:v>96.77</c:v>
                </c:pt>
                <c:pt idx="1497">
                  <c:v>97.04</c:v>
                </c:pt>
                <c:pt idx="1498">
                  <c:v>97.23</c:v>
                </c:pt>
                <c:pt idx="1499">
                  <c:v>97.46</c:v>
                </c:pt>
                <c:pt idx="1500">
                  <c:v>97.25</c:v>
                </c:pt>
                <c:pt idx="1501">
                  <c:v>95.68</c:v>
                </c:pt>
                <c:pt idx="1502">
                  <c:v>96.09</c:v>
                </c:pt>
                <c:pt idx="1503">
                  <c:v>96.65</c:v>
                </c:pt>
                <c:pt idx="1504">
                  <c:v>96.42</c:v>
                </c:pt>
                <c:pt idx="1505">
                  <c:v>96.28</c:v>
                </c:pt>
                <c:pt idx="1506">
                  <c:v>96.6</c:v>
                </c:pt>
                <c:pt idx="1507">
                  <c:v>97.28</c:v>
                </c:pt>
                <c:pt idx="1508">
                  <c:v>97.23</c:v>
                </c:pt>
                <c:pt idx="1509">
                  <c:v>97.73</c:v>
                </c:pt>
                <c:pt idx="1510">
                  <c:v>98.59</c:v>
                </c:pt>
                <c:pt idx="1511">
                  <c:v>99.81</c:v>
                </c:pt>
                <c:pt idx="1512">
                  <c:v>100</c:v>
                </c:pt>
                <c:pt idx="1513">
                  <c:v>99.35</c:v>
                </c:pt>
                <c:pt idx="1514">
                  <c:v>99.16</c:v>
                </c:pt>
                <c:pt idx="1515">
                  <c:v>99.4</c:v>
                </c:pt>
                <c:pt idx="1516">
                  <c:v>100.66</c:v>
                </c:pt>
                <c:pt idx="1517">
                  <c:v>100.7</c:v>
                </c:pt>
                <c:pt idx="1518">
                  <c:v>100.84</c:v>
                </c:pt>
                <c:pt idx="1519">
                  <c:v>101.08</c:v>
                </c:pt>
                <c:pt idx="1520">
                  <c:v>101.08</c:v>
                </c:pt>
                <c:pt idx="1521">
                  <c:v>101.31</c:v>
                </c:pt>
                <c:pt idx="1522">
                  <c:v>100.99</c:v>
                </c:pt>
                <c:pt idx="1523">
                  <c:v>100.2</c:v>
                </c:pt>
                <c:pt idx="1524">
                  <c:v>100.88</c:v>
                </c:pt>
                <c:pt idx="1525">
                  <c:v>100.91</c:v>
                </c:pt>
                <c:pt idx="1526">
                  <c:v>99.81</c:v>
                </c:pt>
                <c:pt idx="1527">
                  <c:v>100.05</c:v>
                </c:pt>
                <c:pt idx="1528">
                  <c:v>96.63</c:v>
                </c:pt>
                <c:pt idx="1529">
                  <c:v>98.06</c:v>
                </c:pt>
                <c:pt idx="1530">
                  <c:v>96.33</c:v>
                </c:pt>
                <c:pt idx="1531">
                  <c:v>96.97</c:v>
                </c:pt>
                <c:pt idx="1532">
                  <c:v>96.58</c:v>
                </c:pt>
                <c:pt idx="1533">
                  <c:v>97.4</c:v>
                </c:pt>
                <c:pt idx="1534">
                  <c:v>97.88</c:v>
                </c:pt>
                <c:pt idx="1535">
                  <c:v>97.16</c:v>
                </c:pt>
                <c:pt idx="1536">
                  <c:v>96.45</c:v>
                </c:pt>
                <c:pt idx="1537">
                  <c:v>96.75</c:v>
                </c:pt>
                <c:pt idx="1538">
                  <c:v>97.69</c:v>
                </c:pt>
                <c:pt idx="1539">
                  <c:v>97.22</c:v>
                </c:pt>
                <c:pt idx="1540">
                  <c:v>97.49</c:v>
                </c:pt>
                <c:pt idx="1541">
                  <c:v>97.1</c:v>
                </c:pt>
                <c:pt idx="1542">
                  <c:v>97.5</c:v>
                </c:pt>
                <c:pt idx="1543">
                  <c:v>97.55</c:v>
                </c:pt>
                <c:pt idx="1544">
                  <c:v>98.45</c:v>
                </c:pt>
                <c:pt idx="1545">
                  <c:v>98.61</c:v>
                </c:pt>
                <c:pt idx="1546">
                  <c:v>98.25</c:v>
                </c:pt>
                <c:pt idx="1547">
                  <c:v>97.21</c:v>
                </c:pt>
                <c:pt idx="1548">
                  <c:v>97.81</c:v>
                </c:pt>
                <c:pt idx="1549">
                  <c:v>97.58</c:v>
                </c:pt>
                <c:pt idx="1550">
                  <c:v>98.25</c:v>
                </c:pt>
                <c:pt idx="1551">
                  <c:v>98.86</c:v>
                </c:pt>
                <c:pt idx="1552">
                  <c:v>98.02</c:v>
                </c:pt>
                <c:pt idx="1553">
                  <c:v>96.6</c:v>
                </c:pt>
                <c:pt idx="1554">
                  <c:v>96.89</c:v>
                </c:pt>
                <c:pt idx="1555">
                  <c:v>96.8</c:v>
                </c:pt>
                <c:pt idx="1556">
                  <c:v>95.88</c:v>
                </c:pt>
                <c:pt idx="1557">
                  <c:v>95.87</c:v>
                </c:pt>
                <c:pt idx="1558">
                  <c:v>95.72</c:v>
                </c:pt>
                <c:pt idx="1559">
                  <c:v>95.58</c:v>
                </c:pt>
                <c:pt idx="1560">
                  <c:v>94.12</c:v>
                </c:pt>
                <c:pt idx="1561">
                  <c:v>93.67</c:v>
                </c:pt>
                <c:pt idx="1562">
                  <c:v>92.9</c:v>
                </c:pt>
                <c:pt idx="1563">
                  <c:v>92.54</c:v>
                </c:pt>
                <c:pt idx="1564">
                  <c:v>92.28</c:v>
                </c:pt>
                <c:pt idx="1565">
                  <c:v>93.01</c:v>
                </c:pt>
                <c:pt idx="1566">
                  <c:v>93.5</c:v>
                </c:pt>
                <c:pt idx="1567">
                  <c:v>94.5</c:v>
                </c:pt>
                <c:pt idx="1568">
                  <c:v>94.33</c:v>
                </c:pt>
                <c:pt idx="1569">
                  <c:v>94.69</c:v>
                </c:pt>
                <c:pt idx="1570">
                  <c:v>94.05</c:v>
                </c:pt>
                <c:pt idx="1571">
                  <c:v>93.03</c:v>
                </c:pt>
                <c:pt idx="1572">
                  <c:v>92.85</c:v>
                </c:pt>
                <c:pt idx="1573">
                  <c:v>92.24</c:v>
                </c:pt>
                <c:pt idx="1574">
                  <c:v>90.86</c:v>
                </c:pt>
                <c:pt idx="1575">
                  <c:v>91.71</c:v>
                </c:pt>
                <c:pt idx="1576">
                  <c:v>90.78</c:v>
                </c:pt>
                <c:pt idx="1577">
                  <c:v>89.91</c:v>
                </c:pt>
                <c:pt idx="1578">
                  <c:v>90.52</c:v>
                </c:pt>
                <c:pt idx="1579">
                  <c:v>90.78</c:v>
                </c:pt>
                <c:pt idx="1580">
                  <c:v>91.34</c:v>
                </c:pt>
                <c:pt idx="1581">
                  <c:v>91.13</c:v>
                </c:pt>
                <c:pt idx="1582">
                  <c:v>89.18</c:v>
                </c:pt>
                <c:pt idx="1583">
                  <c:v>89.22</c:v>
                </c:pt>
                <c:pt idx="1584">
                  <c:v>90.43</c:v>
                </c:pt>
                <c:pt idx="1585">
                  <c:v>90.44</c:v>
                </c:pt>
                <c:pt idx="1586">
                  <c:v>91.51</c:v>
                </c:pt>
                <c:pt idx="1587">
                  <c:v>92.02</c:v>
                </c:pt>
                <c:pt idx="1588">
                  <c:v>90.99</c:v>
                </c:pt>
                <c:pt idx="1589">
                  <c:v>90.65</c:v>
                </c:pt>
                <c:pt idx="1590">
                  <c:v>90.63</c:v>
                </c:pt>
                <c:pt idx="1591">
                  <c:v>92.12</c:v>
                </c:pt>
                <c:pt idx="1592">
                  <c:v>91.68</c:v>
                </c:pt>
                <c:pt idx="1593">
                  <c:v>91.93</c:v>
                </c:pt>
                <c:pt idx="1594">
                  <c:v>92.23</c:v>
                </c:pt>
                <c:pt idx="1595">
                  <c:v>92.24</c:v>
                </c:pt>
                <c:pt idx="1596">
                  <c:v>92.47</c:v>
                </c:pt>
                <c:pt idx="1597">
                  <c:v>92.04</c:v>
                </c:pt>
                <c:pt idx="1598">
                  <c:v>91.4</c:v>
                </c:pt>
                <c:pt idx="1599">
                  <c:v>90.55</c:v>
                </c:pt>
                <c:pt idx="1600">
                  <c:v>89.48</c:v>
                </c:pt>
                <c:pt idx="1601">
                  <c:v>89.69</c:v>
                </c:pt>
                <c:pt idx="1602">
                  <c:v>88.77</c:v>
                </c:pt>
                <c:pt idx="1603">
                  <c:v>89.18</c:v>
                </c:pt>
                <c:pt idx="1604">
                  <c:v>89.78</c:v>
                </c:pt>
                <c:pt idx="1605">
                  <c:v>89.33</c:v>
                </c:pt>
                <c:pt idx="1606">
                  <c:v>89.81</c:v>
                </c:pt>
                <c:pt idx="1607">
                  <c:v>88.33</c:v>
                </c:pt>
                <c:pt idx="1608">
                  <c:v>89.35</c:v>
                </c:pt>
                <c:pt idx="1609">
                  <c:v>90.1</c:v>
                </c:pt>
                <c:pt idx="1610">
                  <c:v>90.04</c:v>
                </c:pt>
                <c:pt idx="1611">
                  <c:v>90.66</c:v>
                </c:pt>
                <c:pt idx="1612">
                  <c:v>90.6</c:v>
                </c:pt>
                <c:pt idx="1613">
                  <c:v>90.15</c:v>
                </c:pt>
                <c:pt idx="1614">
                  <c:v>89.9</c:v>
                </c:pt>
                <c:pt idx="1615">
                  <c:v>89.9</c:v>
                </c:pt>
                <c:pt idx="1616">
                  <c:v>90.15</c:v>
                </c:pt>
                <c:pt idx="1617">
                  <c:v>91.23</c:v>
                </c:pt>
                <c:pt idx="1618">
                  <c:v>90.72</c:v>
                </c:pt>
                <c:pt idx="1619">
                  <c:v>90.41</c:v>
                </c:pt>
                <c:pt idx="1620">
                  <c:v>89.18</c:v>
                </c:pt>
                <c:pt idx="1621">
                  <c:v>89.52</c:v>
                </c:pt>
                <c:pt idx="1622">
                  <c:v>90.15</c:v>
                </c:pt>
                <c:pt idx="1623">
                  <c:v>90.53</c:v>
                </c:pt>
                <c:pt idx="1624">
                  <c:v>92</c:v>
                </c:pt>
                <c:pt idx="1625">
                  <c:v>92.19</c:v>
                </c:pt>
                <c:pt idx="1626">
                  <c:v>92.68</c:v>
                </c:pt>
                <c:pt idx="1627">
                  <c:v>92.85</c:v>
                </c:pt>
                <c:pt idx="1628">
                  <c:v>93.8</c:v>
                </c:pt>
                <c:pt idx="1629">
                  <c:v>93.57</c:v>
                </c:pt>
                <c:pt idx="1630">
                  <c:v>93.52</c:v>
                </c:pt>
                <c:pt idx="1631">
                  <c:v>93.79</c:v>
                </c:pt>
                <c:pt idx="1632">
                  <c:v>93.48</c:v>
                </c:pt>
                <c:pt idx="1633">
                  <c:v>93.53</c:v>
                </c:pt>
                <c:pt idx="1634">
                  <c:v>92.65</c:v>
                </c:pt>
                <c:pt idx="1635">
                  <c:v>93.13</c:v>
                </c:pt>
                <c:pt idx="1636">
                  <c:v>93.67</c:v>
                </c:pt>
                <c:pt idx="1637">
                  <c:v>94.71</c:v>
                </c:pt>
                <c:pt idx="1638">
                  <c:v>95.33</c:v>
                </c:pt>
                <c:pt idx="1639">
                  <c:v>95.55</c:v>
                </c:pt>
                <c:pt idx="1640">
                  <c:v>96.37</c:v>
                </c:pt>
                <c:pt idx="1641">
                  <c:v>96.45</c:v>
                </c:pt>
                <c:pt idx="1642">
                  <c:v>96.38</c:v>
                </c:pt>
                <c:pt idx="1643">
                  <c:v>96.48</c:v>
                </c:pt>
                <c:pt idx="1644">
                  <c:v>96.43</c:v>
                </c:pt>
                <c:pt idx="1645">
                  <c:v>96.91</c:v>
                </c:pt>
                <c:pt idx="1646">
                  <c:v>97.56</c:v>
                </c:pt>
                <c:pt idx="1647">
                  <c:v>97.4</c:v>
                </c:pt>
                <c:pt idx="1648">
                  <c:v>96.65</c:v>
                </c:pt>
                <c:pt idx="1649">
                  <c:v>97.38</c:v>
                </c:pt>
                <c:pt idx="1650">
                  <c:v>97.6</c:v>
                </c:pt>
                <c:pt idx="1651">
                  <c:v>97.5</c:v>
                </c:pt>
                <c:pt idx="1652">
                  <c:v>97.4</c:v>
                </c:pt>
                <c:pt idx="1653">
                  <c:v>96.85</c:v>
                </c:pt>
                <c:pt idx="1654">
                  <c:v>96.85</c:v>
                </c:pt>
                <c:pt idx="1655">
                  <c:v>97.4</c:v>
                </c:pt>
                <c:pt idx="1656">
                  <c:v>98.09</c:v>
                </c:pt>
                <c:pt idx="1657">
                  <c:v>99.02</c:v>
                </c:pt>
                <c:pt idx="1658">
                  <c:v>99.36</c:v>
                </c:pt>
                <c:pt idx="1659">
                  <c:v>99.4</c:v>
                </c:pt>
                <c:pt idx="1660">
                  <c:v>99.36</c:v>
                </c:pt>
                <c:pt idx="1661">
                  <c:v>99.6</c:v>
                </c:pt>
                <c:pt idx="1662">
                  <c:v>100.36</c:v>
                </c:pt>
                <c:pt idx="1663">
                  <c:v>101.09</c:v>
                </c:pt>
                <c:pt idx="1664">
                  <c:v>100.87</c:v>
                </c:pt>
                <c:pt idx="1665">
                  <c:v>101.16</c:v>
                </c:pt>
                <c:pt idx="1666">
                  <c:v>102.14</c:v>
                </c:pt>
                <c:pt idx="1667">
                  <c:v>102.12</c:v>
                </c:pt>
                <c:pt idx="1668">
                  <c:v>102.89</c:v>
                </c:pt>
                <c:pt idx="1669">
                  <c:v>103.28</c:v>
                </c:pt>
                <c:pt idx="1670">
                  <c:v>102.52</c:v>
                </c:pt>
                <c:pt idx="1671">
                  <c:v>102.57</c:v>
                </c:pt>
                <c:pt idx="1672">
                  <c:v>102.3</c:v>
                </c:pt>
                <c:pt idx="1673">
                  <c:v>101.79</c:v>
                </c:pt>
                <c:pt idx="1674">
                  <c:v>102.08</c:v>
                </c:pt>
                <c:pt idx="1675">
                  <c:v>102.2</c:v>
                </c:pt>
                <c:pt idx="1676">
                  <c:v>101.51</c:v>
                </c:pt>
                <c:pt idx="1677">
                  <c:v>101.6</c:v>
                </c:pt>
                <c:pt idx="1678">
                  <c:v>102.86</c:v>
                </c:pt>
                <c:pt idx="1679">
                  <c:v>104.01</c:v>
                </c:pt>
                <c:pt idx="1680">
                  <c:v>104.62</c:v>
                </c:pt>
                <c:pt idx="1681">
                  <c:v>104.99</c:v>
                </c:pt>
                <c:pt idx="1682">
                  <c:v>105.38</c:v>
                </c:pt>
                <c:pt idx="1683">
                  <c:v>105.57</c:v>
                </c:pt>
                <c:pt idx="1684">
                  <c:v>104.83</c:v>
                </c:pt>
                <c:pt idx="1685">
                  <c:v>103.89</c:v>
                </c:pt>
                <c:pt idx="1686">
                  <c:v>103.51</c:v>
                </c:pt>
                <c:pt idx="1687">
                  <c:v>103.53</c:v>
                </c:pt>
                <c:pt idx="1688">
                  <c:v>103.58</c:v>
                </c:pt>
                <c:pt idx="1689">
                  <c:v>103.23</c:v>
                </c:pt>
                <c:pt idx="1690">
                  <c:v>102.67</c:v>
                </c:pt>
                <c:pt idx="1691">
                  <c:v>104.14</c:v>
                </c:pt>
                <c:pt idx="1692">
                  <c:v>105.16</c:v>
                </c:pt>
                <c:pt idx="1693">
                  <c:v>104.95</c:v>
                </c:pt>
                <c:pt idx="1694">
                  <c:v>104.02</c:v>
                </c:pt>
                <c:pt idx="1695">
                  <c:v>102.77</c:v>
                </c:pt>
                <c:pt idx="1696">
                  <c:v>101.07</c:v>
                </c:pt>
                <c:pt idx="1697">
                  <c:v>100.76</c:v>
                </c:pt>
                <c:pt idx="1698">
                  <c:v>101.26</c:v>
                </c:pt>
                <c:pt idx="1699">
                  <c:v>101.98</c:v>
                </c:pt>
                <c:pt idx="1700">
                  <c:v>101.13</c:v>
                </c:pt>
                <c:pt idx="1701">
                  <c:v>101.79</c:v>
                </c:pt>
                <c:pt idx="1702">
                  <c:v>101.91</c:v>
                </c:pt>
                <c:pt idx="1703">
                  <c:v>101.97</c:v>
                </c:pt>
                <c:pt idx="1704">
                  <c:v>101.38</c:v>
                </c:pt>
                <c:pt idx="1705">
                  <c:v>101.75</c:v>
                </c:pt>
                <c:pt idx="1706">
                  <c:v>103.49</c:v>
                </c:pt>
                <c:pt idx="1707">
                  <c:v>103.42</c:v>
                </c:pt>
                <c:pt idx="1708">
                  <c:v>103.63</c:v>
                </c:pt>
                <c:pt idx="1709">
                  <c:v>103.85</c:v>
                </c:pt>
                <c:pt idx="1710">
                  <c:v>103.25</c:v>
                </c:pt>
                <c:pt idx="1711">
                  <c:v>104.16</c:v>
                </c:pt>
                <c:pt idx="1712">
                  <c:v>104.68</c:v>
                </c:pt>
                <c:pt idx="1713">
                  <c:v>104.13</c:v>
                </c:pt>
                <c:pt idx="1714">
                  <c:v>103.98</c:v>
                </c:pt>
                <c:pt idx="1715">
                  <c:v>103.93</c:v>
                </c:pt>
                <c:pt idx="1716">
                  <c:v>102.96</c:v>
                </c:pt>
                <c:pt idx="1717">
                  <c:v>103.16</c:v>
                </c:pt>
                <c:pt idx="1718">
                  <c:v>104.08</c:v>
                </c:pt>
                <c:pt idx="1719">
                  <c:v>103.63</c:v>
                </c:pt>
                <c:pt idx="1720">
                  <c:v>102.64</c:v>
                </c:pt>
                <c:pt idx="1721">
                  <c:v>102.85</c:v>
                </c:pt>
                <c:pt idx="1722">
                  <c:v>102.58</c:v>
                </c:pt>
                <c:pt idx="1723">
                  <c:v>102.38</c:v>
                </c:pt>
                <c:pt idx="1724">
                  <c:v>102.06</c:v>
                </c:pt>
                <c:pt idx="1725">
                  <c:v>102.6</c:v>
                </c:pt>
                <c:pt idx="1726">
                  <c:v>101.38</c:v>
                </c:pt>
                <c:pt idx="1727">
                  <c:v>101.33</c:v>
                </c:pt>
                <c:pt idx="1728">
                  <c:v>99.18</c:v>
                </c:pt>
                <c:pt idx="1729">
                  <c:v>100.11</c:v>
                </c:pt>
                <c:pt idx="1730">
                  <c:v>100.16</c:v>
                </c:pt>
                <c:pt idx="1731">
                  <c:v>100.86</c:v>
                </c:pt>
                <c:pt idx="1732">
                  <c:v>101.76</c:v>
                </c:pt>
                <c:pt idx="1733">
                  <c:v>101.14</c:v>
                </c:pt>
                <c:pt idx="1734">
                  <c:v>101.85</c:v>
                </c:pt>
                <c:pt idx="1735">
                  <c:v>101.96</c:v>
                </c:pt>
                <c:pt idx="1736">
                  <c:v>102.18</c:v>
                </c:pt>
                <c:pt idx="1737">
                  <c:v>102.53</c:v>
                </c:pt>
                <c:pt idx="1738">
                  <c:v>102.04</c:v>
                </c:pt>
                <c:pt idx="1739">
                  <c:v>101.73</c:v>
                </c:pt>
                <c:pt idx="1740">
                  <c:v>102.45</c:v>
                </c:pt>
                <c:pt idx="1741">
                  <c:v>102.41</c:v>
                </c:pt>
                <c:pt idx="1742">
                  <c:v>103</c:v>
                </c:pt>
                <c:pt idx="1743">
                  <c:v>104.06</c:v>
                </c:pt>
                <c:pt idx="1744">
                  <c:v>104.17</c:v>
                </c:pt>
                <c:pt idx="1745">
                  <c:v>103.89</c:v>
                </c:pt>
                <c:pt idx="1746">
                  <c:v>105.11</c:v>
                </c:pt>
                <c:pt idx="1747">
                  <c:v>104.06</c:v>
                </c:pt>
                <c:pt idx="1748">
                  <c:v>104.86</c:v>
                </c:pt>
                <c:pt idx="1749">
                  <c:v>105.53</c:v>
                </c:pt>
                <c:pt idx="1750">
                  <c:v>105.91</c:v>
                </c:pt>
                <c:pt idx="1751">
                  <c:v>107.58</c:v>
                </c:pt>
                <c:pt idx="1752">
                  <c:v>108.14</c:v>
                </c:pt>
                <c:pt idx="1753">
                  <c:v>108.58</c:v>
                </c:pt>
                <c:pt idx="1754">
                  <c:v>108.96</c:v>
                </c:pt>
                <c:pt idx="1755">
                  <c:v>108.68</c:v>
                </c:pt>
                <c:pt idx="1756">
                  <c:v>109.51</c:v>
                </c:pt>
                <c:pt idx="1757">
                  <c:v>110.73</c:v>
                </c:pt>
                <c:pt idx="1758">
                  <c:v>110.24</c:v>
                </c:pt>
                <c:pt idx="1759">
                  <c:v>110.5</c:v>
                </c:pt>
                <c:pt idx="1760">
                  <c:v>109.63</c:v>
                </c:pt>
                <c:pt idx="1761">
                  <c:v>109.55</c:v>
                </c:pt>
                <c:pt idx="1762">
                  <c:v>109.81</c:v>
                </c:pt>
                <c:pt idx="1763">
                  <c:v>110.08</c:v>
                </c:pt>
                <c:pt idx="1764">
                  <c:v>110.15</c:v>
                </c:pt>
                <c:pt idx="1765">
                  <c:v>111.1</c:v>
                </c:pt>
                <c:pt idx="1766">
                  <c:v>111.38</c:v>
                </c:pt>
                <c:pt idx="1767">
                  <c:v>110.44</c:v>
                </c:pt>
                <c:pt idx="1768">
                  <c:v>110.71</c:v>
                </c:pt>
                <c:pt idx="1769">
                  <c:v>110.83</c:v>
                </c:pt>
                <c:pt idx="1770">
                  <c:v>111.56</c:v>
                </c:pt>
                <c:pt idx="1771">
                  <c:v>111.26</c:v>
                </c:pt>
                <c:pt idx="1772">
                  <c:v>111.1</c:v>
                </c:pt>
                <c:pt idx="1773">
                  <c:v>111.3</c:v>
                </c:pt>
                <c:pt idx="1774">
                  <c:v>112.11</c:v>
                </c:pt>
                <c:pt idx="1775">
                  <c:v>111.07</c:v>
                </c:pt>
                <c:pt idx="1776">
                  <c:v>110.84</c:v>
                </c:pt>
                <c:pt idx="1777">
                  <c:v>111.96</c:v>
                </c:pt>
                <c:pt idx="1778">
                  <c:v>112.76</c:v>
                </c:pt>
                <c:pt idx="1779">
                  <c:v>113.4</c:v>
                </c:pt>
                <c:pt idx="1780">
                  <c:v>113.73</c:v>
                </c:pt>
                <c:pt idx="1781">
                  <c:v>114.35</c:v>
                </c:pt>
                <c:pt idx="1782">
                  <c:v>115.17</c:v>
                </c:pt>
                <c:pt idx="1783">
                  <c:v>116.13</c:v>
                </c:pt>
                <c:pt idx="1784">
                  <c:v>116.41</c:v>
                </c:pt>
                <c:pt idx="1785">
                  <c:v>116.84</c:v>
                </c:pt>
                <c:pt idx="1786">
                  <c:v>115.78</c:v>
                </c:pt>
                <c:pt idx="1787">
                  <c:v>116.74</c:v>
                </c:pt>
                <c:pt idx="1788">
                  <c:v>118.59</c:v>
                </c:pt>
                <c:pt idx="1789">
                  <c:v>119.18</c:v>
                </c:pt>
                <c:pt idx="1790">
                  <c:v>118.63</c:v>
                </c:pt>
                <c:pt idx="1791">
                  <c:v>118.02</c:v>
                </c:pt>
                <c:pt idx="1792">
                  <c:v>120.51</c:v>
                </c:pt>
                <c:pt idx="1793">
                  <c:v>121.25</c:v>
                </c:pt>
                <c:pt idx="1794">
                  <c:v>122.2</c:v>
                </c:pt>
                <c:pt idx="1795">
                  <c:v>119.46</c:v>
                </c:pt>
                <c:pt idx="1796">
                  <c:v>121.13</c:v>
                </c:pt>
                <c:pt idx="1797">
                  <c:v>121.18</c:v>
                </c:pt>
                <c:pt idx="1798">
                  <c:v>121.61</c:v>
                </c:pt>
                <c:pt idx="1799">
                  <c:v>122.32</c:v>
                </c:pt>
                <c:pt idx="1800">
                  <c:v>122.16</c:v>
                </c:pt>
                <c:pt idx="1801">
                  <c:v>123.21</c:v>
                </c:pt>
                <c:pt idx="1802">
                  <c:v>123.56</c:v>
                </c:pt>
                <c:pt idx="1803">
                  <c:v>122.97</c:v>
                </c:pt>
                <c:pt idx="1804">
                  <c:v>121.38</c:v>
                </c:pt>
                <c:pt idx="1805">
                  <c:v>121.71</c:v>
                </c:pt>
                <c:pt idx="1806">
                  <c:v>123.13</c:v>
                </c:pt>
                <c:pt idx="1807">
                  <c:v>122.35</c:v>
                </c:pt>
                <c:pt idx="1808">
                  <c:v>121.74</c:v>
                </c:pt>
                <c:pt idx="1809">
                  <c:v>122.11</c:v>
                </c:pt>
                <c:pt idx="1810">
                  <c:v>123.6</c:v>
                </c:pt>
                <c:pt idx="1811">
                  <c:v>123.09</c:v>
                </c:pt>
                <c:pt idx="1812">
                  <c:v>122.98</c:v>
                </c:pt>
                <c:pt idx="1813">
                  <c:v>121.9</c:v>
                </c:pt>
                <c:pt idx="1814">
                  <c:v>121.53</c:v>
                </c:pt>
                <c:pt idx="1815">
                  <c:v>121.98</c:v>
                </c:pt>
                <c:pt idx="1816">
                  <c:v>122.44</c:v>
                </c:pt>
                <c:pt idx="1817">
                  <c:v>123.49</c:v>
                </c:pt>
                <c:pt idx="1818">
                  <c:v>123.22</c:v>
                </c:pt>
                <c:pt idx="1819">
                  <c:v>120.46</c:v>
                </c:pt>
                <c:pt idx="1820">
                  <c:v>120.08</c:v>
                </c:pt>
                <c:pt idx="1821">
                  <c:v>120.56</c:v>
                </c:pt>
                <c:pt idx="1822">
                  <c:v>120.83</c:v>
                </c:pt>
                <c:pt idx="1823">
                  <c:v>121.48</c:v>
                </c:pt>
                <c:pt idx="1824">
                  <c:v>121.5</c:v>
                </c:pt>
                <c:pt idx="1825">
                  <c:v>122.37</c:v>
                </c:pt>
                <c:pt idx="1826">
                  <c:v>121.73</c:v>
                </c:pt>
                <c:pt idx="1827">
                  <c:v>121.23</c:v>
                </c:pt>
                <c:pt idx="1828">
                  <c:v>121.73</c:v>
                </c:pt>
                <c:pt idx="1829">
                  <c:v>120.86</c:v>
                </c:pt>
                <c:pt idx="1830">
                  <c:v>117.96</c:v>
                </c:pt>
                <c:pt idx="1831">
                  <c:v>118.48</c:v>
                </c:pt>
                <c:pt idx="1832">
                  <c:v>120.07</c:v>
                </c:pt>
                <c:pt idx="1833">
                  <c:v>119.71</c:v>
                </c:pt>
                <c:pt idx="1834">
                  <c:v>121.64</c:v>
                </c:pt>
                <c:pt idx="1835">
                  <c:v>121.85</c:v>
                </c:pt>
                <c:pt idx="1836">
                  <c:v>121.48</c:v>
                </c:pt>
                <c:pt idx="1837">
                  <c:v>122.15</c:v>
                </c:pt>
                <c:pt idx="1838">
                  <c:v>122.86</c:v>
                </c:pt>
                <c:pt idx="1839">
                  <c:v>122.24</c:v>
                </c:pt>
                <c:pt idx="1840">
                  <c:v>122.71</c:v>
                </c:pt>
                <c:pt idx="1841">
                  <c:v>123.93</c:v>
                </c:pt>
                <c:pt idx="1842">
                  <c:v>125.25</c:v>
                </c:pt>
                <c:pt idx="1843">
                  <c:v>123.26</c:v>
                </c:pt>
                <c:pt idx="1844">
                  <c:v>124.81</c:v>
                </c:pt>
                <c:pt idx="1845">
                  <c:v>125.68</c:v>
                </c:pt>
                <c:pt idx="1846">
                  <c:v>124.98</c:v>
                </c:pt>
                <c:pt idx="1847">
                  <c:v>124.33</c:v>
                </c:pt>
                <c:pt idx="1848">
                  <c:v>122.62</c:v>
                </c:pt>
                <c:pt idx="1849">
                  <c:v>123.26</c:v>
                </c:pt>
                <c:pt idx="1850">
                  <c:v>124.6</c:v>
                </c:pt>
                <c:pt idx="1851">
                  <c:v>123.25</c:v>
                </c:pt>
                <c:pt idx="1852">
                  <c:v>124.16</c:v>
                </c:pt>
                <c:pt idx="1853">
                  <c:v>120.76</c:v>
                </c:pt>
                <c:pt idx="1854">
                  <c:v>118.53</c:v>
                </c:pt>
                <c:pt idx="1855">
                  <c:v>118.25</c:v>
                </c:pt>
                <c:pt idx="1856">
                  <c:v>119.38</c:v>
                </c:pt>
                <c:pt idx="1857">
                  <c:v>120.91</c:v>
                </c:pt>
                <c:pt idx="1858">
                  <c:v>119.6</c:v>
                </c:pt>
                <c:pt idx="1859">
                  <c:v>116.82</c:v>
                </c:pt>
                <c:pt idx="1860">
                  <c:v>116.78</c:v>
                </c:pt>
                <c:pt idx="1861">
                  <c:v>118.71</c:v>
                </c:pt>
                <c:pt idx="1862">
                  <c:v>116.78</c:v>
                </c:pt>
                <c:pt idx="1863">
                  <c:v>117.48</c:v>
                </c:pt>
                <c:pt idx="1864">
                  <c:v>116.3</c:v>
                </c:pt>
                <c:pt idx="1865">
                  <c:v>115</c:v>
                </c:pt>
                <c:pt idx="1866">
                  <c:v>116.75</c:v>
                </c:pt>
                <c:pt idx="1867">
                  <c:v>118.07</c:v>
                </c:pt>
                <c:pt idx="1868">
                  <c:v>117.61</c:v>
                </c:pt>
                <c:pt idx="1869">
                  <c:v>117.4</c:v>
                </c:pt>
                <c:pt idx="1870">
                  <c:v>118.25</c:v>
                </c:pt>
                <c:pt idx="1871">
                  <c:v>119.43</c:v>
                </c:pt>
                <c:pt idx="1872">
                  <c:v>118.78</c:v>
                </c:pt>
                <c:pt idx="1873">
                  <c:v>118.9</c:v>
                </c:pt>
                <c:pt idx="1874">
                  <c:v>119.06</c:v>
                </c:pt>
                <c:pt idx="1875">
                  <c:v>119.33</c:v>
                </c:pt>
                <c:pt idx="1876">
                  <c:v>120.18</c:v>
                </c:pt>
                <c:pt idx="1877">
                  <c:v>121.54</c:v>
                </c:pt>
                <c:pt idx="1878">
                  <c:v>121.11</c:v>
                </c:pt>
                <c:pt idx="1879">
                  <c:v>120.67</c:v>
                </c:pt>
                <c:pt idx="1880">
                  <c:v>121.41</c:v>
                </c:pt>
                <c:pt idx="1881">
                  <c:v>122.02</c:v>
                </c:pt>
                <c:pt idx="1882">
                  <c:v>121.23</c:v>
                </c:pt>
                <c:pt idx="1883">
                  <c:v>119.53</c:v>
                </c:pt>
                <c:pt idx="1884">
                  <c:v>120.52</c:v>
                </c:pt>
                <c:pt idx="1885">
                  <c:v>120.82</c:v>
                </c:pt>
                <c:pt idx="1886">
                  <c:v>119.74</c:v>
                </c:pt>
                <c:pt idx="1887">
                  <c:v>119.75</c:v>
                </c:pt>
                <c:pt idx="1888">
                  <c:v>119.46</c:v>
                </c:pt>
                <c:pt idx="1889">
                  <c:v>120</c:v>
                </c:pt>
                <c:pt idx="1890">
                  <c:v>120.4</c:v>
                </c:pt>
                <c:pt idx="1891">
                  <c:v>120.01</c:v>
                </c:pt>
                <c:pt idx="1892">
                  <c:v>121.1</c:v>
                </c:pt>
                <c:pt idx="1893">
                  <c:v>121.96</c:v>
                </c:pt>
                <c:pt idx="1894">
                  <c:v>122.86</c:v>
                </c:pt>
                <c:pt idx="1895">
                  <c:v>123.63</c:v>
                </c:pt>
                <c:pt idx="1896">
                  <c:v>124.32</c:v>
                </c:pt>
                <c:pt idx="1897">
                  <c:v>125.16</c:v>
                </c:pt>
                <c:pt idx="1898">
                  <c:v>124.74</c:v>
                </c:pt>
                <c:pt idx="1899">
                  <c:v>124.64</c:v>
                </c:pt>
                <c:pt idx="1900">
                  <c:v>124.14</c:v>
                </c:pt>
                <c:pt idx="1901">
                  <c:v>124.45</c:v>
                </c:pt>
                <c:pt idx="1902">
                  <c:v>124.21</c:v>
                </c:pt>
                <c:pt idx="1903">
                  <c:v>124.16</c:v>
                </c:pt>
                <c:pt idx="1904">
                  <c:v>126</c:v>
                </c:pt>
                <c:pt idx="1905">
                  <c:v>126.5</c:v>
                </c:pt>
                <c:pt idx="1906">
                  <c:v>127.09</c:v>
                </c:pt>
                <c:pt idx="1907">
                  <c:v>128.38</c:v>
                </c:pt>
                <c:pt idx="1908">
                  <c:v>128.68</c:v>
                </c:pt>
                <c:pt idx="1909">
                  <c:v>128.69999999999999</c:v>
                </c:pt>
                <c:pt idx="1910">
                  <c:v>128.94999999999999</c:v>
                </c:pt>
                <c:pt idx="1911">
                  <c:v>128.85</c:v>
                </c:pt>
                <c:pt idx="1912">
                  <c:v>127.78</c:v>
                </c:pt>
                <c:pt idx="1913">
                  <c:v>128.43</c:v>
                </c:pt>
                <c:pt idx="1914">
                  <c:v>129.13</c:v>
                </c:pt>
                <c:pt idx="1915">
                  <c:v>129.6</c:v>
                </c:pt>
                <c:pt idx="1916">
                  <c:v>129.94999999999999</c:v>
                </c:pt>
                <c:pt idx="1917">
                  <c:v>129.69</c:v>
                </c:pt>
                <c:pt idx="1918">
                  <c:v>130.41999999999999</c:v>
                </c:pt>
                <c:pt idx="1919">
                  <c:v>130.41</c:v>
                </c:pt>
                <c:pt idx="1920">
                  <c:v>128.88999999999999</c:v>
                </c:pt>
                <c:pt idx="1921">
                  <c:v>128.97999999999999</c:v>
                </c:pt>
                <c:pt idx="1922">
                  <c:v>128.85</c:v>
                </c:pt>
                <c:pt idx="1923">
                  <c:v>127.12</c:v>
                </c:pt>
                <c:pt idx="1924">
                  <c:v>127.21</c:v>
                </c:pt>
                <c:pt idx="1925">
                  <c:v>126.75</c:v>
                </c:pt>
                <c:pt idx="1926">
                  <c:v>127.85</c:v>
                </c:pt>
                <c:pt idx="1927">
                  <c:v>128.38</c:v>
                </c:pt>
                <c:pt idx="1928">
                  <c:v>129.38</c:v>
                </c:pt>
                <c:pt idx="1929">
                  <c:v>128.43</c:v>
                </c:pt>
                <c:pt idx="1930">
                  <c:v>129.66</c:v>
                </c:pt>
                <c:pt idx="1931">
                  <c:v>129.80000000000001</c:v>
                </c:pt>
                <c:pt idx="1932">
                  <c:v>128.88</c:v>
                </c:pt>
                <c:pt idx="1933">
                  <c:v>129.26</c:v>
                </c:pt>
                <c:pt idx="1934">
                  <c:v>129.16</c:v>
                </c:pt>
                <c:pt idx="1935">
                  <c:v>128.25</c:v>
                </c:pt>
                <c:pt idx="1936">
                  <c:v>127.17</c:v>
                </c:pt>
                <c:pt idx="1937">
                  <c:v>127.8</c:v>
                </c:pt>
                <c:pt idx="1938">
                  <c:v>128.28</c:v>
                </c:pt>
                <c:pt idx="1939">
                  <c:v>129.16999999999999</c:v>
                </c:pt>
                <c:pt idx="1940">
                  <c:v>129.72999999999999</c:v>
                </c:pt>
                <c:pt idx="1941">
                  <c:v>129.22999999999999</c:v>
                </c:pt>
                <c:pt idx="1942">
                  <c:v>131.01</c:v>
                </c:pt>
                <c:pt idx="1943">
                  <c:v>131.76</c:v>
                </c:pt>
                <c:pt idx="1944">
                  <c:v>131.53</c:v>
                </c:pt>
                <c:pt idx="1945">
                  <c:v>131.52000000000001</c:v>
                </c:pt>
                <c:pt idx="1946">
                  <c:v>132.31</c:v>
                </c:pt>
                <c:pt idx="1947">
                  <c:v>132.69999999999999</c:v>
                </c:pt>
                <c:pt idx="1948">
                  <c:v>133.07</c:v>
                </c:pt>
                <c:pt idx="1949">
                  <c:v>131.83000000000001</c:v>
                </c:pt>
                <c:pt idx="1950">
                  <c:v>131.33000000000001</c:v>
                </c:pt>
                <c:pt idx="1951">
                  <c:v>131.43</c:v>
                </c:pt>
                <c:pt idx="1952">
                  <c:v>131.71</c:v>
                </c:pt>
                <c:pt idx="1953">
                  <c:v>132.94999999999999</c:v>
                </c:pt>
                <c:pt idx="1954">
                  <c:v>133.4</c:v>
                </c:pt>
                <c:pt idx="1955">
                  <c:v>133.5</c:v>
                </c:pt>
                <c:pt idx="1956">
                  <c:v>134</c:v>
                </c:pt>
                <c:pt idx="1957">
                  <c:v>134.68</c:v>
                </c:pt>
                <c:pt idx="1958">
                  <c:v>135</c:v>
                </c:pt>
                <c:pt idx="1959">
                  <c:v>134.93</c:v>
                </c:pt>
                <c:pt idx="1960">
                  <c:v>133.87</c:v>
                </c:pt>
                <c:pt idx="1961">
                  <c:v>135.33000000000001</c:v>
                </c:pt>
                <c:pt idx="1962">
                  <c:v>135.58000000000001</c:v>
                </c:pt>
                <c:pt idx="1963">
                  <c:v>135.63</c:v>
                </c:pt>
                <c:pt idx="1964">
                  <c:v>136.5</c:v>
                </c:pt>
                <c:pt idx="1965">
                  <c:v>135.62</c:v>
                </c:pt>
                <c:pt idx="1966">
                  <c:v>134.47999999999999</c:v>
                </c:pt>
                <c:pt idx="1967">
                  <c:v>134.16</c:v>
                </c:pt>
                <c:pt idx="1968">
                  <c:v>133.81</c:v>
                </c:pt>
                <c:pt idx="1969">
                  <c:v>134.55000000000001</c:v>
                </c:pt>
                <c:pt idx="1970">
                  <c:v>135.81</c:v>
                </c:pt>
                <c:pt idx="1971">
                  <c:v>136.38</c:v>
                </c:pt>
                <c:pt idx="1972">
                  <c:v>135.72999999999999</c:v>
                </c:pt>
                <c:pt idx="1973">
                  <c:v>135.71</c:v>
                </c:pt>
                <c:pt idx="1974">
                  <c:v>137.4</c:v>
                </c:pt>
                <c:pt idx="1975">
                  <c:v>137.97999999999999</c:v>
                </c:pt>
                <c:pt idx="1976">
                  <c:v>137.41</c:v>
                </c:pt>
                <c:pt idx="1977">
                  <c:v>137.80000000000001</c:v>
                </c:pt>
                <c:pt idx="1978">
                  <c:v>137.47999999999999</c:v>
                </c:pt>
                <c:pt idx="1979">
                  <c:v>138.6</c:v>
                </c:pt>
                <c:pt idx="1980">
                  <c:v>139.51</c:v>
                </c:pt>
                <c:pt idx="1981">
                  <c:v>140.19999999999999</c:v>
                </c:pt>
                <c:pt idx="1982">
                  <c:v>141.56</c:v>
                </c:pt>
                <c:pt idx="1983">
                  <c:v>142.6</c:v>
                </c:pt>
                <c:pt idx="1984">
                  <c:v>141.82</c:v>
                </c:pt>
                <c:pt idx="1985">
                  <c:v>141.66</c:v>
                </c:pt>
                <c:pt idx="1986">
                  <c:v>142.63</c:v>
                </c:pt>
                <c:pt idx="1987">
                  <c:v>142.87</c:v>
                </c:pt>
                <c:pt idx="1988">
                  <c:v>142.76</c:v>
                </c:pt>
                <c:pt idx="1989">
                  <c:v>143.18</c:v>
                </c:pt>
                <c:pt idx="1990">
                  <c:v>141.88</c:v>
                </c:pt>
                <c:pt idx="1991">
                  <c:v>141.54</c:v>
                </c:pt>
                <c:pt idx="1992">
                  <c:v>141.13</c:v>
                </c:pt>
                <c:pt idx="1993">
                  <c:v>141.26</c:v>
                </c:pt>
                <c:pt idx="1994">
                  <c:v>141.18</c:v>
                </c:pt>
                <c:pt idx="1995">
                  <c:v>139.78</c:v>
                </c:pt>
                <c:pt idx="1996">
                  <c:v>137.22</c:v>
                </c:pt>
                <c:pt idx="1997">
                  <c:v>139.91</c:v>
                </c:pt>
                <c:pt idx="1998">
                  <c:v>140.88</c:v>
                </c:pt>
                <c:pt idx="1999">
                  <c:v>141.30000000000001</c:v>
                </c:pt>
                <c:pt idx="2000">
                  <c:v>140.86000000000001</c:v>
                </c:pt>
                <c:pt idx="2001">
                  <c:v>142.4</c:v>
                </c:pt>
                <c:pt idx="2002">
                  <c:v>143.83000000000001</c:v>
                </c:pt>
                <c:pt idx="2003">
                  <c:v>145.38</c:v>
                </c:pt>
                <c:pt idx="2004">
                  <c:v>145.94999999999999</c:v>
                </c:pt>
                <c:pt idx="2005">
                  <c:v>146.63</c:v>
                </c:pt>
                <c:pt idx="2006">
                  <c:v>143.88999999999999</c:v>
                </c:pt>
                <c:pt idx="2007">
                  <c:v>145.87</c:v>
                </c:pt>
                <c:pt idx="2008">
                  <c:v>146.46</c:v>
                </c:pt>
                <c:pt idx="2009">
                  <c:v>147.16</c:v>
                </c:pt>
                <c:pt idx="2010">
                  <c:v>147.72999999999999</c:v>
                </c:pt>
                <c:pt idx="2011">
                  <c:v>146.11000000000001</c:v>
                </c:pt>
                <c:pt idx="2012">
                  <c:v>145.74</c:v>
                </c:pt>
                <c:pt idx="2013">
                  <c:v>146.02000000000001</c:v>
                </c:pt>
                <c:pt idx="2014">
                  <c:v>143.97999999999999</c:v>
                </c:pt>
                <c:pt idx="2015">
                  <c:v>145.56</c:v>
                </c:pt>
                <c:pt idx="2016">
                  <c:v>144.26</c:v>
                </c:pt>
                <c:pt idx="2017">
                  <c:v>144.15</c:v>
                </c:pt>
                <c:pt idx="2018">
                  <c:v>145.06</c:v>
                </c:pt>
                <c:pt idx="2019">
                  <c:v>143.46</c:v>
                </c:pt>
                <c:pt idx="2020">
                  <c:v>144.77000000000001</c:v>
                </c:pt>
                <c:pt idx="2021">
                  <c:v>146.13</c:v>
                </c:pt>
                <c:pt idx="2022">
                  <c:v>146.65</c:v>
                </c:pt>
                <c:pt idx="2023">
                  <c:v>146.81</c:v>
                </c:pt>
                <c:pt idx="2024">
                  <c:v>145.11000000000001</c:v>
                </c:pt>
                <c:pt idx="2025">
                  <c:v>145.6</c:v>
                </c:pt>
                <c:pt idx="2026">
                  <c:v>146.75</c:v>
                </c:pt>
                <c:pt idx="2027">
                  <c:v>147.19999999999999</c:v>
                </c:pt>
                <c:pt idx="2028">
                  <c:v>147.43</c:v>
                </c:pt>
                <c:pt idx="2029">
                  <c:v>147.4</c:v>
                </c:pt>
                <c:pt idx="2030">
                  <c:v>148.96</c:v>
                </c:pt>
                <c:pt idx="2031">
                  <c:v>149.18</c:v>
                </c:pt>
                <c:pt idx="2032">
                  <c:v>149.56</c:v>
                </c:pt>
                <c:pt idx="2033">
                  <c:v>147.88999999999999</c:v>
                </c:pt>
                <c:pt idx="2034">
                  <c:v>148.53</c:v>
                </c:pt>
                <c:pt idx="2035">
                  <c:v>150.29</c:v>
                </c:pt>
                <c:pt idx="2036">
                  <c:v>151.61000000000001</c:v>
                </c:pt>
                <c:pt idx="2037">
                  <c:v>152.13</c:v>
                </c:pt>
                <c:pt idx="2038">
                  <c:v>153.29</c:v>
                </c:pt>
                <c:pt idx="2039">
                  <c:v>153.47</c:v>
                </c:pt>
                <c:pt idx="2040">
                  <c:v>153.6</c:v>
                </c:pt>
                <c:pt idx="2041">
                  <c:v>152.91999999999999</c:v>
                </c:pt>
                <c:pt idx="2042">
                  <c:v>155.25</c:v>
                </c:pt>
                <c:pt idx="2043">
                  <c:v>154.88</c:v>
                </c:pt>
                <c:pt idx="2044">
                  <c:v>155.65</c:v>
                </c:pt>
                <c:pt idx="2045">
                  <c:v>156.52000000000001</c:v>
                </c:pt>
                <c:pt idx="2046">
                  <c:v>157.88</c:v>
                </c:pt>
                <c:pt idx="2047">
                  <c:v>158.05000000000001</c:v>
                </c:pt>
                <c:pt idx="2048">
                  <c:v>157.66999999999999</c:v>
                </c:pt>
                <c:pt idx="2049">
                  <c:v>159.38999999999999</c:v>
                </c:pt>
                <c:pt idx="2050">
                  <c:v>158.47999999999999</c:v>
                </c:pt>
                <c:pt idx="2051">
                  <c:v>157.43</c:v>
                </c:pt>
                <c:pt idx="2052">
                  <c:v>151.6</c:v>
                </c:pt>
                <c:pt idx="2053">
                  <c:v>154.18</c:v>
                </c:pt>
                <c:pt idx="2054">
                  <c:v>155.47</c:v>
                </c:pt>
                <c:pt idx="2055">
                  <c:v>157.76</c:v>
                </c:pt>
                <c:pt idx="2056">
                  <c:v>156.36000000000001</c:v>
                </c:pt>
                <c:pt idx="2057">
                  <c:v>153.11000000000001</c:v>
                </c:pt>
                <c:pt idx="2058">
                  <c:v>153.47999999999999</c:v>
                </c:pt>
                <c:pt idx="2059">
                  <c:v>150.35</c:v>
                </c:pt>
                <c:pt idx="2060">
                  <c:v>152.27000000000001</c:v>
                </c:pt>
                <c:pt idx="2061">
                  <c:v>152.44999999999999</c:v>
                </c:pt>
                <c:pt idx="2062">
                  <c:v>151.08000000000001</c:v>
                </c:pt>
                <c:pt idx="2063">
                  <c:v>148.6</c:v>
                </c:pt>
                <c:pt idx="2064">
                  <c:v>148.18</c:v>
                </c:pt>
                <c:pt idx="2065">
                  <c:v>151.04</c:v>
                </c:pt>
                <c:pt idx="2066">
                  <c:v>152.69999999999999</c:v>
                </c:pt>
                <c:pt idx="2067">
                  <c:v>151.78</c:v>
                </c:pt>
                <c:pt idx="2068">
                  <c:v>151.08000000000001</c:v>
                </c:pt>
                <c:pt idx="2069">
                  <c:v>152.11000000000001</c:v>
                </c:pt>
                <c:pt idx="2070">
                  <c:v>152.88</c:v>
                </c:pt>
                <c:pt idx="2071">
                  <c:v>153.80000000000001</c:v>
                </c:pt>
                <c:pt idx="2072">
                  <c:v>154.6</c:v>
                </c:pt>
                <c:pt idx="2073">
                  <c:v>154.63</c:v>
                </c:pt>
                <c:pt idx="2074">
                  <c:v>154.21</c:v>
                </c:pt>
                <c:pt idx="2075">
                  <c:v>153.84</c:v>
                </c:pt>
                <c:pt idx="2076">
                  <c:v>152.57</c:v>
                </c:pt>
                <c:pt idx="2077">
                  <c:v>153.71</c:v>
                </c:pt>
                <c:pt idx="2078">
                  <c:v>154.21</c:v>
                </c:pt>
                <c:pt idx="2079">
                  <c:v>154.65</c:v>
                </c:pt>
                <c:pt idx="2080">
                  <c:v>154.69999999999999</c:v>
                </c:pt>
                <c:pt idx="2081">
                  <c:v>154.07</c:v>
                </c:pt>
                <c:pt idx="2082">
                  <c:v>152.88</c:v>
                </c:pt>
                <c:pt idx="2083">
                  <c:v>152.78</c:v>
                </c:pt>
                <c:pt idx="2084">
                  <c:v>152.66999999999999</c:v>
                </c:pt>
                <c:pt idx="2085">
                  <c:v>153.21</c:v>
                </c:pt>
                <c:pt idx="2086">
                  <c:v>152.35</c:v>
                </c:pt>
                <c:pt idx="2087">
                  <c:v>153.91</c:v>
                </c:pt>
                <c:pt idx="2088">
                  <c:v>155.97999999999999</c:v>
                </c:pt>
                <c:pt idx="2089">
                  <c:v>157.01</c:v>
                </c:pt>
                <c:pt idx="2090">
                  <c:v>156.87</c:v>
                </c:pt>
                <c:pt idx="2091">
                  <c:v>155.83000000000001</c:v>
                </c:pt>
                <c:pt idx="2092">
                  <c:v>155.81</c:v>
                </c:pt>
                <c:pt idx="2093">
                  <c:v>156.66</c:v>
                </c:pt>
                <c:pt idx="2094">
                  <c:v>158.54</c:v>
                </c:pt>
                <c:pt idx="2095">
                  <c:v>158.75</c:v>
                </c:pt>
                <c:pt idx="2096">
                  <c:v>157.6</c:v>
                </c:pt>
                <c:pt idx="2097">
                  <c:v>158</c:v>
                </c:pt>
                <c:pt idx="2098">
                  <c:v>158.93</c:v>
                </c:pt>
                <c:pt idx="2099">
                  <c:v>158.76</c:v>
                </c:pt>
                <c:pt idx="2100">
                  <c:v>159.1</c:v>
                </c:pt>
                <c:pt idx="2101">
                  <c:v>157.58000000000001</c:v>
                </c:pt>
                <c:pt idx="2102">
                  <c:v>157.38999999999999</c:v>
                </c:pt>
                <c:pt idx="2103">
                  <c:v>158.31</c:v>
                </c:pt>
                <c:pt idx="2104">
                  <c:v>156.9</c:v>
                </c:pt>
                <c:pt idx="2105">
                  <c:v>155.1</c:v>
                </c:pt>
                <c:pt idx="2106">
                  <c:v>155.22999999999999</c:v>
                </c:pt>
                <c:pt idx="2107">
                  <c:v>155.97999999999999</c:v>
                </c:pt>
                <c:pt idx="2108">
                  <c:v>153.81</c:v>
                </c:pt>
                <c:pt idx="2109">
                  <c:v>155.04</c:v>
                </c:pt>
                <c:pt idx="2110">
                  <c:v>153.19999999999999</c:v>
                </c:pt>
                <c:pt idx="2111">
                  <c:v>154.26</c:v>
                </c:pt>
                <c:pt idx="2112">
                  <c:v>155.16</c:v>
                </c:pt>
                <c:pt idx="2113">
                  <c:v>155.28</c:v>
                </c:pt>
                <c:pt idx="2114">
                  <c:v>154.63</c:v>
                </c:pt>
                <c:pt idx="2115">
                  <c:v>156.46</c:v>
                </c:pt>
                <c:pt idx="2116">
                  <c:v>157.19999999999999</c:v>
                </c:pt>
                <c:pt idx="2117">
                  <c:v>157.35</c:v>
                </c:pt>
                <c:pt idx="2118">
                  <c:v>157.44</c:v>
                </c:pt>
                <c:pt idx="2119">
                  <c:v>156.83000000000001</c:v>
                </c:pt>
                <c:pt idx="2120">
                  <c:v>157.94999999999999</c:v>
                </c:pt>
                <c:pt idx="2121">
                  <c:v>159.4</c:v>
                </c:pt>
                <c:pt idx="2122">
                  <c:v>160.53</c:v>
                </c:pt>
                <c:pt idx="2123">
                  <c:v>159.97999999999999</c:v>
                </c:pt>
                <c:pt idx="2124">
                  <c:v>159.99</c:v>
                </c:pt>
                <c:pt idx="2125">
                  <c:v>159.1</c:v>
                </c:pt>
                <c:pt idx="2126">
                  <c:v>160.31</c:v>
                </c:pt>
                <c:pt idx="2127">
                  <c:v>161.58000000000001</c:v>
                </c:pt>
                <c:pt idx="2128">
                  <c:v>162.31</c:v>
                </c:pt>
                <c:pt idx="2129">
                  <c:v>162.08000000000001</c:v>
                </c:pt>
                <c:pt idx="2130">
                  <c:v>158.30000000000001</c:v>
                </c:pt>
                <c:pt idx="2131">
                  <c:v>158.88</c:v>
                </c:pt>
                <c:pt idx="2132">
                  <c:v>160.05000000000001</c:v>
                </c:pt>
                <c:pt idx="2133">
                  <c:v>161.09</c:v>
                </c:pt>
                <c:pt idx="2134">
                  <c:v>160.91999999999999</c:v>
                </c:pt>
                <c:pt idx="2135">
                  <c:v>160.93</c:v>
                </c:pt>
                <c:pt idx="2136">
                  <c:v>158.83000000000001</c:v>
                </c:pt>
                <c:pt idx="2137">
                  <c:v>158.55000000000001</c:v>
                </c:pt>
                <c:pt idx="2138">
                  <c:v>156.54</c:v>
                </c:pt>
                <c:pt idx="2139">
                  <c:v>154.68</c:v>
                </c:pt>
                <c:pt idx="2140">
                  <c:v>154.44999999999999</c:v>
                </c:pt>
                <c:pt idx="2141">
                  <c:v>150.9</c:v>
                </c:pt>
                <c:pt idx="2142">
                  <c:v>147.06</c:v>
                </c:pt>
                <c:pt idx="2143">
                  <c:v>144.44</c:v>
                </c:pt>
                <c:pt idx="2144">
                  <c:v>150.76</c:v>
                </c:pt>
                <c:pt idx="2145">
                  <c:v>150.4</c:v>
                </c:pt>
                <c:pt idx="2146">
                  <c:v>149.86000000000001</c:v>
                </c:pt>
                <c:pt idx="2147">
                  <c:v>150.1</c:v>
                </c:pt>
                <c:pt idx="2148">
                  <c:v>151.27000000000001</c:v>
                </c:pt>
                <c:pt idx="2149">
                  <c:v>153.13</c:v>
                </c:pt>
                <c:pt idx="2150">
                  <c:v>153</c:v>
                </c:pt>
                <c:pt idx="2151">
                  <c:v>153.03</c:v>
                </c:pt>
                <c:pt idx="2152">
                  <c:v>150.07</c:v>
                </c:pt>
                <c:pt idx="2153">
                  <c:v>150.65</c:v>
                </c:pt>
                <c:pt idx="2154">
                  <c:v>149.88</c:v>
                </c:pt>
                <c:pt idx="2155">
                  <c:v>149.28</c:v>
                </c:pt>
                <c:pt idx="2156">
                  <c:v>146.32</c:v>
                </c:pt>
                <c:pt idx="2157">
                  <c:v>145.11000000000001</c:v>
                </c:pt>
                <c:pt idx="2158">
                  <c:v>144.80000000000001</c:v>
                </c:pt>
                <c:pt idx="2159">
                  <c:v>146.32</c:v>
                </c:pt>
                <c:pt idx="2160">
                  <c:v>143.86000000000001</c:v>
                </c:pt>
                <c:pt idx="2161">
                  <c:v>140.31</c:v>
                </c:pt>
                <c:pt idx="2162">
                  <c:v>140.81</c:v>
                </c:pt>
                <c:pt idx="2163">
                  <c:v>141.76</c:v>
                </c:pt>
                <c:pt idx="2164">
                  <c:v>139.02000000000001</c:v>
                </c:pt>
                <c:pt idx="2165">
                  <c:v>135.49</c:v>
                </c:pt>
                <c:pt idx="2166">
                  <c:v>135.19999999999999</c:v>
                </c:pt>
                <c:pt idx="2167">
                  <c:v>140.46</c:v>
                </c:pt>
                <c:pt idx="2168">
                  <c:v>140.35</c:v>
                </c:pt>
                <c:pt idx="2169">
                  <c:v>140.38999999999999</c:v>
                </c:pt>
                <c:pt idx="2170">
                  <c:v>141.08000000000001</c:v>
                </c:pt>
                <c:pt idx="2171">
                  <c:v>142.43</c:v>
                </c:pt>
                <c:pt idx="2172">
                  <c:v>141.97</c:v>
                </c:pt>
                <c:pt idx="2173">
                  <c:v>140.66999999999999</c:v>
                </c:pt>
                <c:pt idx="2174">
                  <c:v>140.94999999999999</c:v>
                </c:pt>
                <c:pt idx="2175">
                  <c:v>139.93</c:v>
                </c:pt>
                <c:pt idx="2176">
                  <c:v>136.53</c:v>
                </c:pt>
                <c:pt idx="2177">
                  <c:v>138.9</c:v>
                </c:pt>
                <c:pt idx="2178">
                  <c:v>136.36000000000001</c:v>
                </c:pt>
                <c:pt idx="2179">
                  <c:v>137.08000000000001</c:v>
                </c:pt>
                <c:pt idx="2180">
                  <c:v>136.27000000000001</c:v>
                </c:pt>
                <c:pt idx="2181">
                  <c:v>136.83000000000001</c:v>
                </c:pt>
                <c:pt idx="2182">
                  <c:v>136.91</c:v>
                </c:pt>
                <c:pt idx="2183">
                  <c:v>137.47</c:v>
                </c:pt>
                <c:pt idx="2184">
                  <c:v>139.91</c:v>
                </c:pt>
                <c:pt idx="2185">
                  <c:v>141.11000000000001</c:v>
                </c:pt>
                <c:pt idx="2186">
                  <c:v>142.55000000000001</c:v>
                </c:pt>
                <c:pt idx="2187">
                  <c:v>144.83000000000001</c:v>
                </c:pt>
                <c:pt idx="2188">
                  <c:v>142.93</c:v>
                </c:pt>
                <c:pt idx="2189">
                  <c:v>143.15</c:v>
                </c:pt>
                <c:pt idx="2190">
                  <c:v>144.55000000000001</c:v>
                </c:pt>
                <c:pt idx="2191">
                  <c:v>144.43</c:v>
                </c:pt>
                <c:pt idx="2192">
                  <c:v>143.71</c:v>
                </c:pt>
                <c:pt idx="2193">
                  <c:v>143.4</c:v>
                </c:pt>
                <c:pt idx="2194">
                  <c:v>140.53</c:v>
                </c:pt>
                <c:pt idx="2195">
                  <c:v>141.38</c:v>
                </c:pt>
                <c:pt idx="2196">
                  <c:v>141.49</c:v>
                </c:pt>
                <c:pt idx="2197">
                  <c:v>142.13</c:v>
                </c:pt>
                <c:pt idx="2198">
                  <c:v>140.1</c:v>
                </c:pt>
                <c:pt idx="2199">
                  <c:v>140.22999999999999</c:v>
                </c:pt>
                <c:pt idx="2200">
                  <c:v>138.87</c:v>
                </c:pt>
                <c:pt idx="2201">
                  <c:v>139.05000000000001</c:v>
                </c:pt>
                <c:pt idx="2202">
                  <c:v>139.78</c:v>
                </c:pt>
                <c:pt idx="2203">
                  <c:v>139.44999999999999</c:v>
                </c:pt>
                <c:pt idx="2204">
                  <c:v>138.84</c:v>
                </c:pt>
                <c:pt idx="2205">
                  <c:v>138.02000000000001</c:v>
                </c:pt>
                <c:pt idx="2206">
                  <c:v>137.97</c:v>
                </c:pt>
                <c:pt idx="2207">
                  <c:v>137.53</c:v>
                </c:pt>
                <c:pt idx="2208">
                  <c:v>137.16</c:v>
                </c:pt>
                <c:pt idx="2209">
                  <c:v>138.66</c:v>
                </c:pt>
                <c:pt idx="2210">
                  <c:v>140.27000000000001</c:v>
                </c:pt>
                <c:pt idx="2211">
                  <c:v>140.41</c:v>
                </c:pt>
                <c:pt idx="2212">
                  <c:v>141.16</c:v>
                </c:pt>
                <c:pt idx="2213">
                  <c:v>141.19999999999999</c:v>
                </c:pt>
                <c:pt idx="2214">
                  <c:v>141.63999999999999</c:v>
                </c:pt>
                <c:pt idx="2215">
                  <c:v>142.43</c:v>
                </c:pt>
                <c:pt idx="2216">
                  <c:v>143.43</c:v>
                </c:pt>
                <c:pt idx="2217">
                  <c:v>142.30000000000001</c:v>
                </c:pt>
                <c:pt idx="2218">
                  <c:v>143.55000000000001</c:v>
                </c:pt>
                <c:pt idx="2219">
                  <c:v>145.03</c:v>
                </c:pt>
                <c:pt idx="2220">
                  <c:v>145.28</c:v>
                </c:pt>
                <c:pt idx="2221">
                  <c:v>145.36000000000001</c:v>
                </c:pt>
                <c:pt idx="2222">
                  <c:v>145.56</c:v>
                </c:pt>
                <c:pt idx="2223">
                  <c:v>145.4</c:v>
                </c:pt>
                <c:pt idx="2224">
                  <c:v>145.56</c:v>
                </c:pt>
                <c:pt idx="2225">
                  <c:v>145.94999999999999</c:v>
                </c:pt>
                <c:pt idx="2226">
                  <c:v>147.21</c:v>
                </c:pt>
                <c:pt idx="2227">
                  <c:v>148.61000000000001</c:v>
                </c:pt>
                <c:pt idx="2228">
                  <c:v>150.13</c:v>
                </c:pt>
                <c:pt idx="2229">
                  <c:v>149.37</c:v>
                </c:pt>
                <c:pt idx="2230">
                  <c:v>151.31</c:v>
                </c:pt>
                <c:pt idx="2231">
                  <c:v>153.44</c:v>
                </c:pt>
                <c:pt idx="2232">
                  <c:v>151.91999999999999</c:v>
                </c:pt>
                <c:pt idx="2233">
                  <c:v>153.33000000000001</c:v>
                </c:pt>
                <c:pt idx="2234">
                  <c:v>154.03</c:v>
                </c:pt>
                <c:pt idx="2235">
                  <c:v>153.54</c:v>
                </c:pt>
                <c:pt idx="2236">
                  <c:v>151.44999999999999</c:v>
                </c:pt>
                <c:pt idx="2237">
                  <c:v>151.87</c:v>
                </c:pt>
                <c:pt idx="2238">
                  <c:v>150.80000000000001</c:v>
                </c:pt>
                <c:pt idx="2239">
                  <c:v>150.68</c:v>
                </c:pt>
                <c:pt idx="2240">
                  <c:v>151.08000000000001</c:v>
                </c:pt>
                <c:pt idx="2241">
                  <c:v>152.61000000000001</c:v>
                </c:pt>
                <c:pt idx="2242">
                  <c:v>153.04</c:v>
                </c:pt>
                <c:pt idx="2243">
                  <c:v>153.01</c:v>
                </c:pt>
                <c:pt idx="2244">
                  <c:v>154.15</c:v>
                </c:pt>
                <c:pt idx="2245">
                  <c:v>154.37</c:v>
                </c:pt>
                <c:pt idx="2246">
                  <c:v>155.05000000000001</c:v>
                </c:pt>
                <c:pt idx="2247">
                  <c:v>155.66</c:v>
                </c:pt>
                <c:pt idx="2248">
                  <c:v>153.74</c:v>
                </c:pt>
                <c:pt idx="2249">
                  <c:v>155.06</c:v>
                </c:pt>
                <c:pt idx="2250">
                  <c:v>155.58000000000001</c:v>
                </c:pt>
                <c:pt idx="2251">
                  <c:v>156.83000000000001</c:v>
                </c:pt>
                <c:pt idx="2252">
                  <c:v>157.12</c:v>
                </c:pt>
                <c:pt idx="2253">
                  <c:v>155.84</c:v>
                </c:pt>
                <c:pt idx="2254">
                  <c:v>157.81</c:v>
                </c:pt>
                <c:pt idx="2255">
                  <c:v>158.81</c:v>
                </c:pt>
                <c:pt idx="2256">
                  <c:v>158.94</c:v>
                </c:pt>
                <c:pt idx="2257">
                  <c:v>157.63</c:v>
                </c:pt>
                <c:pt idx="2258">
                  <c:v>156.41</c:v>
                </c:pt>
                <c:pt idx="2259">
                  <c:v>155.58000000000001</c:v>
                </c:pt>
                <c:pt idx="2260">
                  <c:v>155.43</c:v>
                </c:pt>
                <c:pt idx="2261">
                  <c:v>154.59</c:v>
                </c:pt>
                <c:pt idx="2262">
                  <c:v>155.71</c:v>
                </c:pt>
                <c:pt idx="2263">
                  <c:v>156.72999999999999</c:v>
                </c:pt>
                <c:pt idx="2264">
                  <c:v>159.33000000000001</c:v>
                </c:pt>
                <c:pt idx="2265">
                  <c:v>160.58000000000001</c:v>
                </c:pt>
                <c:pt idx="2266">
                  <c:v>160.18</c:v>
                </c:pt>
                <c:pt idx="2267">
                  <c:v>160.47</c:v>
                </c:pt>
                <c:pt idx="2268">
                  <c:v>161.84</c:v>
                </c:pt>
                <c:pt idx="2269">
                  <c:v>163.4</c:v>
                </c:pt>
                <c:pt idx="2270">
                  <c:v>163.22999999999999</c:v>
                </c:pt>
                <c:pt idx="2271">
                  <c:v>163.34</c:v>
                </c:pt>
                <c:pt idx="2272">
                  <c:v>164.16</c:v>
                </c:pt>
                <c:pt idx="2273">
                  <c:v>165.21</c:v>
                </c:pt>
                <c:pt idx="2274">
                  <c:v>166.14</c:v>
                </c:pt>
                <c:pt idx="2275">
                  <c:v>162.88999999999999</c:v>
                </c:pt>
                <c:pt idx="2276">
                  <c:v>161.68</c:v>
                </c:pt>
                <c:pt idx="2277">
                  <c:v>163.28</c:v>
                </c:pt>
                <c:pt idx="2278">
                  <c:v>164.85</c:v>
                </c:pt>
                <c:pt idx="2279">
                  <c:v>166.64</c:v>
                </c:pt>
                <c:pt idx="2280">
                  <c:v>166.1</c:v>
                </c:pt>
                <c:pt idx="2281">
                  <c:v>164.14</c:v>
                </c:pt>
                <c:pt idx="2282">
                  <c:v>164.41</c:v>
                </c:pt>
                <c:pt idx="2283">
                  <c:v>162.43</c:v>
                </c:pt>
                <c:pt idx="2284">
                  <c:v>162.06</c:v>
                </c:pt>
                <c:pt idx="2285">
                  <c:v>162.78</c:v>
                </c:pt>
                <c:pt idx="2286">
                  <c:v>163.41</c:v>
                </c:pt>
                <c:pt idx="2287">
                  <c:v>161.46</c:v>
                </c:pt>
                <c:pt idx="2288">
                  <c:v>160.41</c:v>
                </c:pt>
                <c:pt idx="2289">
                  <c:v>161.18</c:v>
                </c:pt>
                <c:pt idx="2290">
                  <c:v>161.36000000000001</c:v>
                </c:pt>
                <c:pt idx="2291">
                  <c:v>161.88</c:v>
                </c:pt>
                <c:pt idx="2292">
                  <c:v>161.83000000000001</c:v>
                </c:pt>
                <c:pt idx="2293">
                  <c:v>162.51</c:v>
                </c:pt>
                <c:pt idx="2294">
                  <c:v>163.93</c:v>
                </c:pt>
                <c:pt idx="2295">
                  <c:v>163.22999999999999</c:v>
                </c:pt>
                <c:pt idx="2296">
                  <c:v>163.75</c:v>
                </c:pt>
                <c:pt idx="2297">
                  <c:v>166.1</c:v>
                </c:pt>
                <c:pt idx="2298">
                  <c:v>165.05</c:v>
                </c:pt>
                <c:pt idx="2299">
                  <c:v>164.94</c:v>
                </c:pt>
                <c:pt idx="2300">
                  <c:v>163.35</c:v>
                </c:pt>
                <c:pt idx="2301">
                  <c:v>162.16</c:v>
                </c:pt>
                <c:pt idx="2302">
                  <c:v>158.97</c:v>
                </c:pt>
                <c:pt idx="2303">
                  <c:v>160.57</c:v>
                </c:pt>
                <c:pt idx="2304">
                  <c:v>159.35</c:v>
                </c:pt>
                <c:pt idx="2305">
                  <c:v>158.71</c:v>
                </c:pt>
                <c:pt idx="2306">
                  <c:v>156.74</c:v>
                </c:pt>
                <c:pt idx="2307">
                  <c:v>157.86000000000001</c:v>
                </c:pt>
                <c:pt idx="2308">
                  <c:v>156.26</c:v>
                </c:pt>
                <c:pt idx="2309">
                  <c:v>157.56</c:v>
                </c:pt>
                <c:pt idx="2310">
                  <c:v>156.65</c:v>
                </c:pt>
                <c:pt idx="2311">
                  <c:v>156.96</c:v>
                </c:pt>
                <c:pt idx="2312">
                  <c:v>158.65</c:v>
                </c:pt>
                <c:pt idx="2313">
                  <c:v>159.27000000000001</c:v>
                </c:pt>
                <c:pt idx="2314">
                  <c:v>158.41999999999999</c:v>
                </c:pt>
                <c:pt idx="2315">
                  <c:v>158.01</c:v>
                </c:pt>
                <c:pt idx="2316">
                  <c:v>157.71</c:v>
                </c:pt>
                <c:pt idx="2317">
                  <c:v>158.19</c:v>
                </c:pt>
                <c:pt idx="2318">
                  <c:v>159.69</c:v>
                </c:pt>
                <c:pt idx="2319">
                  <c:v>159.63999999999999</c:v>
                </c:pt>
                <c:pt idx="2320">
                  <c:v>156.78</c:v>
                </c:pt>
                <c:pt idx="2321">
                  <c:v>154.86000000000001</c:v>
                </c:pt>
                <c:pt idx="2322">
                  <c:v>153.99</c:v>
                </c:pt>
                <c:pt idx="2323">
                  <c:v>152.5</c:v>
                </c:pt>
                <c:pt idx="2324">
                  <c:v>153.38999999999999</c:v>
                </c:pt>
                <c:pt idx="2325">
                  <c:v>151.18</c:v>
                </c:pt>
                <c:pt idx="2326">
                  <c:v>149.35</c:v>
                </c:pt>
                <c:pt idx="2327">
                  <c:v>150.78</c:v>
                </c:pt>
                <c:pt idx="2328">
                  <c:v>152.1</c:v>
                </c:pt>
                <c:pt idx="2329">
                  <c:v>147.94999999999999</c:v>
                </c:pt>
                <c:pt idx="2330">
                  <c:v>146.85</c:v>
                </c:pt>
                <c:pt idx="2331">
                  <c:v>148.19999999999999</c:v>
                </c:pt>
                <c:pt idx="2332">
                  <c:v>145.66</c:v>
                </c:pt>
                <c:pt idx="2333">
                  <c:v>146.72999999999999</c:v>
                </c:pt>
                <c:pt idx="2334">
                  <c:v>149.38</c:v>
                </c:pt>
                <c:pt idx="2335">
                  <c:v>148.51</c:v>
                </c:pt>
                <c:pt idx="2336">
                  <c:v>149.56</c:v>
                </c:pt>
                <c:pt idx="2337">
                  <c:v>148.78</c:v>
                </c:pt>
                <c:pt idx="2338">
                  <c:v>149.35</c:v>
                </c:pt>
                <c:pt idx="2339">
                  <c:v>151.87</c:v>
                </c:pt>
                <c:pt idx="2340">
                  <c:v>151.44999999999999</c:v>
                </c:pt>
                <c:pt idx="2341">
                  <c:v>150.76</c:v>
                </c:pt>
                <c:pt idx="2342">
                  <c:v>150.38</c:v>
                </c:pt>
                <c:pt idx="2343">
                  <c:v>150.51</c:v>
                </c:pt>
                <c:pt idx="2344">
                  <c:v>151.22999999999999</c:v>
                </c:pt>
                <c:pt idx="2345">
                  <c:v>152.76</c:v>
                </c:pt>
                <c:pt idx="2346">
                  <c:v>152.88</c:v>
                </c:pt>
                <c:pt idx="2347">
                  <c:v>153.03</c:v>
                </c:pt>
                <c:pt idx="2348">
                  <c:v>154.78</c:v>
                </c:pt>
                <c:pt idx="2349">
                  <c:v>154.82</c:v>
                </c:pt>
                <c:pt idx="2350">
                  <c:v>153.41</c:v>
                </c:pt>
                <c:pt idx="2351">
                  <c:v>154.66</c:v>
                </c:pt>
                <c:pt idx="2352">
                  <c:v>155</c:v>
                </c:pt>
                <c:pt idx="2353">
                  <c:v>154.58000000000001</c:v>
                </c:pt>
                <c:pt idx="2354">
                  <c:v>155</c:v>
                </c:pt>
                <c:pt idx="2355">
                  <c:v>156.53</c:v>
                </c:pt>
                <c:pt idx="2356">
                  <c:v>155.15</c:v>
                </c:pt>
                <c:pt idx="2357">
                  <c:v>154.51</c:v>
                </c:pt>
                <c:pt idx="2358">
                  <c:v>152.86000000000001</c:v>
                </c:pt>
                <c:pt idx="2359">
                  <c:v>153.94999999999999</c:v>
                </c:pt>
                <c:pt idx="2360">
                  <c:v>155.01</c:v>
                </c:pt>
                <c:pt idx="2361">
                  <c:v>155.83000000000001</c:v>
                </c:pt>
                <c:pt idx="2362">
                  <c:v>155.72999999999999</c:v>
                </c:pt>
                <c:pt idx="2363">
                  <c:v>157.37</c:v>
                </c:pt>
                <c:pt idx="2364">
                  <c:v>156.43</c:v>
                </c:pt>
                <c:pt idx="2365">
                  <c:v>155.93</c:v>
                </c:pt>
                <c:pt idx="2366">
                  <c:v>156.55000000000001</c:v>
                </c:pt>
                <c:pt idx="2367">
                  <c:v>157.31</c:v>
                </c:pt>
                <c:pt idx="2368">
                  <c:v>158</c:v>
                </c:pt>
                <c:pt idx="2369">
                  <c:v>158.5</c:v>
                </c:pt>
                <c:pt idx="2370">
                  <c:v>159.05000000000001</c:v>
                </c:pt>
                <c:pt idx="2371">
                  <c:v>159.30000000000001</c:v>
                </c:pt>
                <c:pt idx="2372">
                  <c:v>158.86000000000001</c:v>
                </c:pt>
                <c:pt idx="2373">
                  <c:v>158.35</c:v>
                </c:pt>
                <c:pt idx="2374">
                  <c:v>158.94</c:v>
                </c:pt>
                <c:pt idx="2375">
                  <c:v>159.61000000000001</c:v>
                </c:pt>
                <c:pt idx="2376">
                  <c:v>159.88999999999999</c:v>
                </c:pt>
                <c:pt idx="2377">
                  <c:v>160.01</c:v>
                </c:pt>
                <c:pt idx="2378">
                  <c:v>160.65</c:v>
                </c:pt>
                <c:pt idx="2379">
                  <c:v>160.63</c:v>
                </c:pt>
                <c:pt idx="2380">
                  <c:v>159.32</c:v>
                </c:pt>
                <c:pt idx="2381">
                  <c:v>160.66</c:v>
                </c:pt>
                <c:pt idx="2382">
                  <c:v>161.86000000000001</c:v>
                </c:pt>
                <c:pt idx="2383">
                  <c:v>160.75</c:v>
                </c:pt>
                <c:pt idx="2384">
                  <c:v>160.46</c:v>
                </c:pt>
                <c:pt idx="2385">
                  <c:v>160.29</c:v>
                </c:pt>
                <c:pt idx="2386">
                  <c:v>160.22</c:v>
                </c:pt>
                <c:pt idx="2387">
                  <c:v>160.46</c:v>
                </c:pt>
                <c:pt idx="2388">
                  <c:v>159.32</c:v>
                </c:pt>
                <c:pt idx="2389">
                  <c:v>157.19</c:v>
                </c:pt>
                <c:pt idx="2390">
                  <c:v>157.5</c:v>
                </c:pt>
                <c:pt idx="2391">
                  <c:v>156.65</c:v>
                </c:pt>
                <c:pt idx="2392">
                  <c:v>157.19999999999999</c:v>
                </c:pt>
                <c:pt idx="2393">
                  <c:v>155.16</c:v>
                </c:pt>
                <c:pt idx="2394">
                  <c:v>155.53</c:v>
                </c:pt>
                <c:pt idx="2395">
                  <c:v>155.54</c:v>
                </c:pt>
                <c:pt idx="2396">
                  <c:v>155.16</c:v>
                </c:pt>
                <c:pt idx="2397">
                  <c:v>155.53</c:v>
                </c:pt>
                <c:pt idx="2398">
                  <c:v>155.85</c:v>
                </c:pt>
                <c:pt idx="2399">
                  <c:v>156.56</c:v>
                </c:pt>
                <c:pt idx="2400">
                  <c:v>155.68</c:v>
                </c:pt>
                <c:pt idx="2401">
                  <c:v>155.5</c:v>
                </c:pt>
                <c:pt idx="2402">
                  <c:v>155.44999999999999</c:v>
                </c:pt>
                <c:pt idx="2403">
                  <c:v>154.91</c:v>
                </c:pt>
                <c:pt idx="2404">
                  <c:v>154.99</c:v>
                </c:pt>
                <c:pt idx="2405">
                  <c:v>153.91</c:v>
                </c:pt>
                <c:pt idx="2406">
                  <c:v>154.11000000000001</c:v>
                </c:pt>
                <c:pt idx="2407">
                  <c:v>155.53</c:v>
                </c:pt>
                <c:pt idx="2408">
                  <c:v>155.16</c:v>
                </c:pt>
                <c:pt idx="2409">
                  <c:v>155.51</c:v>
                </c:pt>
                <c:pt idx="2410">
                  <c:v>155.16999999999999</c:v>
                </c:pt>
                <c:pt idx="2411">
                  <c:v>154.43</c:v>
                </c:pt>
                <c:pt idx="2412">
                  <c:v>152.72999999999999</c:v>
                </c:pt>
                <c:pt idx="2413">
                  <c:v>153.36000000000001</c:v>
                </c:pt>
                <c:pt idx="2414">
                  <c:v>153.13</c:v>
                </c:pt>
                <c:pt idx="2415">
                  <c:v>153.86000000000001</c:v>
                </c:pt>
                <c:pt idx="2416">
                  <c:v>155.18</c:v>
                </c:pt>
                <c:pt idx="2417">
                  <c:v>156.41</c:v>
                </c:pt>
                <c:pt idx="2418">
                  <c:v>156.26</c:v>
                </c:pt>
                <c:pt idx="2419">
                  <c:v>154.80000000000001</c:v>
                </c:pt>
                <c:pt idx="2420">
                  <c:v>154.94</c:v>
                </c:pt>
                <c:pt idx="2421">
                  <c:v>154.51</c:v>
                </c:pt>
                <c:pt idx="2422">
                  <c:v>154.33000000000001</c:v>
                </c:pt>
                <c:pt idx="2423">
                  <c:v>154.31</c:v>
                </c:pt>
                <c:pt idx="2424">
                  <c:v>154.86000000000001</c:v>
                </c:pt>
                <c:pt idx="2425">
                  <c:v>155.29</c:v>
                </c:pt>
                <c:pt idx="2426">
                  <c:v>155.53</c:v>
                </c:pt>
                <c:pt idx="2427">
                  <c:v>156.05000000000001</c:v>
                </c:pt>
                <c:pt idx="2428">
                  <c:v>157.56</c:v>
                </c:pt>
                <c:pt idx="2429">
                  <c:v>157.61000000000001</c:v>
                </c:pt>
                <c:pt idx="2430">
                  <c:v>157.41</c:v>
                </c:pt>
                <c:pt idx="2431">
                  <c:v>157.97</c:v>
                </c:pt>
                <c:pt idx="2432">
                  <c:v>158.56</c:v>
                </c:pt>
                <c:pt idx="2433">
                  <c:v>158.71</c:v>
                </c:pt>
                <c:pt idx="2434">
                  <c:v>158.80000000000001</c:v>
                </c:pt>
                <c:pt idx="2435">
                  <c:v>160.43</c:v>
                </c:pt>
                <c:pt idx="2436">
                  <c:v>160.11000000000001</c:v>
                </c:pt>
                <c:pt idx="2437">
                  <c:v>160.68</c:v>
                </c:pt>
                <c:pt idx="2438">
                  <c:v>160.83000000000001</c:v>
                </c:pt>
                <c:pt idx="2439">
                  <c:v>161.96</c:v>
                </c:pt>
                <c:pt idx="2440">
                  <c:v>161.41999999999999</c:v>
                </c:pt>
                <c:pt idx="2441">
                  <c:v>159.07</c:v>
                </c:pt>
                <c:pt idx="2442">
                  <c:v>160.88999999999999</c:v>
                </c:pt>
                <c:pt idx="2443">
                  <c:v>159.68</c:v>
                </c:pt>
                <c:pt idx="2444">
                  <c:v>159.22999999999999</c:v>
                </c:pt>
                <c:pt idx="2445">
                  <c:v>158.62</c:v>
                </c:pt>
                <c:pt idx="2446">
                  <c:v>158.84</c:v>
                </c:pt>
                <c:pt idx="2447">
                  <c:v>159.86000000000001</c:v>
                </c:pt>
                <c:pt idx="2448">
                  <c:v>160.87</c:v>
                </c:pt>
                <c:pt idx="2449">
                  <c:v>160.18</c:v>
                </c:pt>
                <c:pt idx="2450">
                  <c:v>160.72999999999999</c:v>
                </c:pt>
                <c:pt idx="2451">
                  <c:v>161.43</c:v>
                </c:pt>
                <c:pt idx="2452">
                  <c:v>160.03</c:v>
                </c:pt>
                <c:pt idx="2453">
                  <c:v>161.61000000000001</c:v>
                </c:pt>
                <c:pt idx="2454">
                  <c:v>161.78</c:v>
                </c:pt>
                <c:pt idx="2455">
                  <c:v>160.68</c:v>
                </c:pt>
                <c:pt idx="2456">
                  <c:v>160.56</c:v>
                </c:pt>
                <c:pt idx="2457">
                  <c:v>160.81</c:v>
                </c:pt>
                <c:pt idx="2458">
                  <c:v>158.41</c:v>
                </c:pt>
                <c:pt idx="2459">
                  <c:v>158.85</c:v>
                </c:pt>
                <c:pt idx="2460">
                  <c:v>160.30000000000001</c:v>
                </c:pt>
                <c:pt idx="2461">
                  <c:v>160.21</c:v>
                </c:pt>
                <c:pt idx="2462">
                  <c:v>160.55000000000001</c:v>
                </c:pt>
                <c:pt idx="2463">
                  <c:v>161.01</c:v>
                </c:pt>
                <c:pt idx="2464">
                  <c:v>160.62</c:v>
                </c:pt>
                <c:pt idx="2465">
                  <c:v>159.66</c:v>
                </c:pt>
                <c:pt idx="2466">
                  <c:v>160.08000000000001</c:v>
                </c:pt>
                <c:pt idx="2467">
                  <c:v>160.71</c:v>
                </c:pt>
                <c:pt idx="2468">
                  <c:v>160.66</c:v>
                </c:pt>
                <c:pt idx="2469">
                  <c:v>161.69999999999999</c:v>
                </c:pt>
                <c:pt idx="2470">
                  <c:v>162.68</c:v>
                </c:pt>
                <c:pt idx="2471">
                  <c:v>162.69</c:v>
                </c:pt>
                <c:pt idx="2472">
                  <c:v>162.5</c:v>
                </c:pt>
                <c:pt idx="2473">
                  <c:v>162.52000000000001</c:v>
                </c:pt>
                <c:pt idx="2474">
                  <c:v>162.69</c:v>
                </c:pt>
                <c:pt idx="2475">
                  <c:v>163.61000000000001</c:v>
                </c:pt>
                <c:pt idx="2476">
                  <c:v>163.38</c:v>
                </c:pt>
                <c:pt idx="2477">
                  <c:v>164.17</c:v>
                </c:pt>
                <c:pt idx="2478">
                  <c:v>164.78</c:v>
                </c:pt>
                <c:pt idx="2479">
                  <c:v>165.59</c:v>
                </c:pt>
                <c:pt idx="2480">
                  <c:v>165.48</c:v>
                </c:pt>
                <c:pt idx="2481">
                  <c:v>165.93</c:v>
                </c:pt>
                <c:pt idx="2482">
                  <c:v>166.1</c:v>
                </c:pt>
                <c:pt idx="2483">
                  <c:v>166.66</c:v>
                </c:pt>
                <c:pt idx="2484">
                  <c:v>167.36</c:v>
                </c:pt>
                <c:pt idx="2485">
                  <c:v>166.8</c:v>
                </c:pt>
                <c:pt idx="2486">
                  <c:v>163.72999999999999</c:v>
                </c:pt>
                <c:pt idx="2487">
                  <c:v>165.12</c:v>
                </c:pt>
                <c:pt idx="2488">
                  <c:v>165.23</c:v>
                </c:pt>
                <c:pt idx="2489">
                  <c:v>163.53</c:v>
                </c:pt>
                <c:pt idx="2490">
                  <c:v>164.64</c:v>
                </c:pt>
                <c:pt idx="2491">
                  <c:v>164.21</c:v>
                </c:pt>
                <c:pt idx="2492">
                  <c:v>164.55</c:v>
                </c:pt>
                <c:pt idx="2493">
                  <c:v>165.85</c:v>
                </c:pt>
                <c:pt idx="2494">
                  <c:v>168.05</c:v>
                </c:pt>
                <c:pt idx="2495">
                  <c:v>167.75</c:v>
                </c:pt>
                <c:pt idx="2496">
                  <c:v>167.85</c:v>
                </c:pt>
                <c:pt idx="2497">
                  <c:v>167.94</c:v>
                </c:pt>
                <c:pt idx="2498">
                  <c:v>168.15</c:v>
                </c:pt>
                <c:pt idx="2499">
                  <c:v>168.25</c:v>
                </c:pt>
                <c:pt idx="2500">
                  <c:v>167.58</c:v>
                </c:pt>
                <c:pt idx="2501">
                  <c:v>167.06</c:v>
                </c:pt>
                <c:pt idx="2502">
                  <c:v>168.15</c:v>
                </c:pt>
                <c:pt idx="2503">
                  <c:v>168.46</c:v>
                </c:pt>
                <c:pt idx="2504">
                  <c:v>166.68</c:v>
                </c:pt>
                <c:pt idx="2505">
                  <c:v>168.09</c:v>
                </c:pt>
                <c:pt idx="2506">
                  <c:v>168.98</c:v>
                </c:pt>
                <c:pt idx="2507">
                  <c:v>170.29</c:v>
                </c:pt>
                <c:pt idx="2508">
                  <c:v>171.75</c:v>
                </c:pt>
                <c:pt idx="2509">
                  <c:v>172.06</c:v>
                </c:pt>
                <c:pt idx="2510">
                  <c:v>171.67</c:v>
                </c:pt>
                <c:pt idx="2511">
                  <c:v>171.06</c:v>
                </c:pt>
                <c:pt idx="2512">
                  <c:v>171.51</c:v>
                </c:pt>
                <c:pt idx="2513">
                  <c:v>171.31</c:v>
                </c:pt>
                <c:pt idx="2514">
                  <c:v>172.15</c:v>
                </c:pt>
                <c:pt idx="2515">
                  <c:v>172.56</c:v>
                </c:pt>
                <c:pt idx="2516">
                  <c:v>172.96</c:v>
                </c:pt>
                <c:pt idx="2517">
                  <c:v>171.98</c:v>
                </c:pt>
                <c:pt idx="2518">
                  <c:v>171.88</c:v>
                </c:pt>
                <c:pt idx="2519">
                  <c:v>169.65</c:v>
                </c:pt>
                <c:pt idx="2520">
                  <c:v>170.16</c:v>
                </c:pt>
                <c:pt idx="2521">
                  <c:v>171.13</c:v>
                </c:pt>
                <c:pt idx="2522">
                  <c:v>170.18</c:v>
                </c:pt>
                <c:pt idx="2523">
                  <c:v>170.22</c:v>
                </c:pt>
                <c:pt idx="2524">
                  <c:v>170.85</c:v>
                </c:pt>
                <c:pt idx="2525">
                  <c:v>170.21</c:v>
                </c:pt>
                <c:pt idx="2526">
                  <c:v>170.63</c:v>
                </c:pt>
                <c:pt idx="2527">
                  <c:v>167.63</c:v>
                </c:pt>
                <c:pt idx="2528">
                  <c:v>168.78</c:v>
                </c:pt>
                <c:pt idx="2529">
                  <c:v>170.26</c:v>
                </c:pt>
                <c:pt idx="2530">
                  <c:v>170.15</c:v>
                </c:pt>
                <c:pt idx="2531">
                  <c:v>169.85</c:v>
                </c:pt>
                <c:pt idx="2532">
                  <c:v>169.5</c:v>
                </c:pt>
                <c:pt idx="2533">
                  <c:v>169.87</c:v>
                </c:pt>
                <c:pt idx="2534">
                  <c:v>169.5</c:v>
                </c:pt>
                <c:pt idx="2535">
                  <c:v>167.82</c:v>
                </c:pt>
                <c:pt idx="2536">
                  <c:v>168.04</c:v>
                </c:pt>
                <c:pt idx="2537">
                  <c:v>168.04</c:v>
                </c:pt>
                <c:pt idx="2538">
                  <c:v>165.73</c:v>
                </c:pt>
                <c:pt idx="2539">
                  <c:v>166.4</c:v>
                </c:pt>
                <c:pt idx="2540">
                  <c:v>166.53</c:v>
                </c:pt>
                <c:pt idx="2541">
                  <c:v>166.23</c:v>
                </c:pt>
                <c:pt idx="2542">
                  <c:v>168.06</c:v>
                </c:pt>
                <c:pt idx="2543">
                  <c:v>169.29</c:v>
                </c:pt>
                <c:pt idx="2544">
                  <c:v>170.95</c:v>
                </c:pt>
                <c:pt idx="2545">
                  <c:v>172.27</c:v>
                </c:pt>
                <c:pt idx="2546">
                  <c:v>171.96</c:v>
                </c:pt>
                <c:pt idx="2547">
                  <c:v>171.5</c:v>
                </c:pt>
                <c:pt idx="2548">
                  <c:v>171.98</c:v>
                </c:pt>
                <c:pt idx="2549">
                  <c:v>172.65</c:v>
                </c:pt>
                <c:pt idx="2550">
                  <c:v>173.11</c:v>
                </c:pt>
                <c:pt idx="2551">
                  <c:v>173.19</c:v>
                </c:pt>
                <c:pt idx="2552">
                  <c:v>174.38</c:v>
                </c:pt>
                <c:pt idx="2553">
                  <c:v>174.87</c:v>
                </c:pt>
                <c:pt idx="2554">
                  <c:v>174.93</c:v>
                </c:pt>
                <c:pt idx="2555">
                  <c:v>175.4</c:v>
                </c:pt>
                <c:pt idx="2556">
                  <c:v>177.02</c:v>
                </c:pt>
                <c:pt idx="2557">
                  <c:v>177.83</c:v>
                </c:pt>
                <c:pt idx="2558">
                  <c:v>177.75</c:v>
                </c:pt>
                <c:pt idx="2559">
                  <c:v>177.83</c:v>
                </c:pt>
                <c:pt idx="2560">
                  <c:v>178.11</c:v>
                </c:pt>
                <c:pt idx="2561">
                  <c:v>179.28</c:v>
                </c:pt>
                <c:pt idx="2562">
                  <c:v>179.72</c:v>
                </c:pt>
                <c:pt idx="2563">
                  <c:v>180.09</c:v>
                </c:pt>
                <c:pt idx="2564">
                  <c:v>180.73</c:v>
                </c:pt>
                <c:pt idx="2565">
                  <c:v>181.4</c:v>
                </c:pt>
                <c:pt idx="2566">
                  <c:v>182.61</c:v>
                </c:pt>
                <c:pt idx="2567">
                  <c:v>184.21</c:v>
                </c:pt>
                <c:pt idx="2568">
                  <c:v>185.55</c:v>
                </c:pt>
                <c:pt idx="2569">
                  <c:v>183.56</c:v>
                </c:pt>
                <c:pt idx="2570">
                  <c:v>184.64</c:v>
                </c:pt>
                <c:pt idx="2571">
                  <c:v>182.87</c:v>
                </c:pt>
                <c:pt idx="2572">
                  <c:v>182.51</c:v>
                </c:pt>
                <c:pt idx="2573">
                  <c:v>180.27</c:v>
                </c:pt>
                <c:pt idx="2574">
                  <c:v>182.05</c:v>
                </c:pt>
                <c:pt idx="2575">
                  <c:v>182.2</c:v>
                </c:pt>
                <c:pt idx="2576">
                  <c:v>180</c:v>
                </c:pt>
                <c:pt idx="2577">
                  <c:v>177.13</c:v>
                </c:pt>
                <c:pt idx="2578">
                  <c:v>179.34</c:v>
                </c:pt>
                <c:pt idx="2579">
                  <c:v>181.93</c:v>
                </c:pt>
                <c:pt idx="2580">
                  <c:v>183.36</c:v>
                </c:pt>
                <c:pt idx="2581">
                  <c:v>184.3</c:v>
                </c:pt>
                <c:pt idx="2582">
                  <c:v>184.15</c:v>
                </c:pt>
                <c:pt idx="2583">
                  <c:v>185.1</c:v>
                </c:pt>
                <c:pt idx="2584">
                  <c:v>185.8</c:v>
                </c:pt>
                <c:pt idx="2585">
                  <c:v>187.32</c:v>
                </c:pt>
                <c:pt idx="2586">
                  <c:v>187.49</c:v>
                </c:pt>
                <c:pt idx="2587">
                  <c:v>188.07</c:v>
                </c:pt>
                <c:pt idx="2588">
                  <c:v>187.5</c:v>
                </c:pt>
                <c:pt idx="2589">
                  <c:v>188.81</c:v>
                </c:pt>
                <c:pt idx="2590">
                  <c:v>189.3</c:v>
                </c:pt>
                <c:pt idx="2591">
                  <c:v>190</c:v>
                </c:pt>
                <c:pt idx="2592">
                  <c:v>190.63</c:v>
                </c:pt>
                <c:pt idx="2593">
                  <c:v>189.79</c:v>
                </c:pt>
                <c:pt idx="2594">
                  <c:v>191.56</c:v>
                </c:pt>
                <c:pt idx="2595">
                  <c:v>192.83</c:v>
                </c:pt>
                <c:pt idx="2596">
                  <c:v>191.26</c:v>
                </c:pt>
                <c:pt idx="2597">
                  <c:v>196.91</c:v>
                </c:pt>
                <c:pt idx="2598">
                  <c:v>197.75</c:v>
                </c:pt>
                <c:pt idx="2599">
                  <c:v>196.92</c:v>
                </c:pt>
                <c:pt idx="2600">
                  <c:v>194.6</c:v>
                </c:pt>
                <c:pt idx="2601">
                  <c:v>195.86</c:v>
                </c:pt>
                <c:pt idx="2602">
                  <c:v>194</c:v>
                </c:pt>
                <c:pt idx="2603">
                  <c:v>196.81</c:v>
                </c:pt>
                <c:pt idx="2604">
                  <c:v>198</c:v>
                </c:pt>
                <c:pt idx="2605">
                  <c:v>198.97</c:v>
                </c:pt>
                <c:pt idx="2606">
                  <c:v>198.85</c:v>
                </c:pt>
                <c:pt idx="2607">
                  <c:v>197.7</c:v>
                </c:pt>
                <c:pt idx="2608">
                  <c:v>196.38</c:v>
                </c:pt>
                <c:pt idx="2609">
                  <c:v>196.97</c:v>
                </c:pt>
                <c:pt idx="2610">
                  <c:v>196.26</c:v>
                </c:pt>
                <c:pt idx="2611">
                  <c:v>194.65</c:v>
                </c:pt>
                <c:pt idx="2612">
                  <c:v>195.42</c:v>
                </c:pt>
                <c:pt idx="2613">
                  <c:v>196.83</c:v>
                </c:pt>
                <c:pt idx="2614">
                  <c:v>194.64</c:v>
                </c:pt>
                <c:pt idx="2615">
                  <c:v>195.38</c:v>
                </c:pt>
                <c:pt idx="2616">
                  <c:v>194.11</c:v>
                </c:pt>
                <c:pt idx="2617">
                  <c:v>194.8</c:v>
                </c:pt>
                <c:pt idx="2618">
                  <c:v>197.59</c:v>
                </c:pt>
                <c:pt idx="2619">
                  <c:v>198.36</c:v>
                </c:pt>
                <c:pt idx="2620">
                  <c:v>199.78</c:v>
                </c:pt>
                <c:pt idx="2621">
                  <c:v>198.88</c:v>
                </c:pt>
                <c:pt idx="2622">
                  <c:v>199.22</c:v>
                </c:pt>
                <c:pt idx="2623">
                  <c:v>199.22</c:v>
                </c:pt>
                <c:pt idx="2624">
                  <c:v>197.5</c:v>
                </c:pt>
                <c:pt idx="2625">
                  <c:v>190.29</c:v>
                </c:pt>
                <c:pt idx="2626">
                  <c:v>189.03</c:v>
                </c:pt>
                <c:pt idx="2627">
                  <c:v>189.29</c:v>
                </c:pt>
                <c:pt idx="2628">
                  <c:v>190.45</c:v>
                </c:pt>
                <c:pt idx="2629">
                  <c:v>190.02</c:v>
                </c:pt>
                <c:pt idx="2630">
                  <c:v>190.18</c:v>
                </c:pt>
                <c:pt idx="2631">
                  <c:v>186.81</c:v>
                </c:pt>
                <c:pt idx="2632">
                  <c:v>187.32</c:v>
                </c:pt>
                <c:pt idx="2633">
                  <c:v>184.48</c:v>
                </c:pt>
                <c:pt idx="2634">
                  <c:v>183</c:v>
                </c:pt>
                <c:pt idx="2635">
                  <c:v>181.43</c:v>
                </c:pt>
                <c:pt idx="2636">
                  <c:v>179.78</c:v>
                </c:pt>
                <c:pt idx="2637">
                  <c:v>181.43</c:v>
                </c:pt>
                <c:pt idx="2638">
                  <c:v>185.31</c:v>
                </c:pt>
                <c:pt idx="2639">
                  <c:v>184.78</c:v>
                </c:pt>
                <c:pt idx="2640">
                  <c:v>183.96</c:v>
                </c:pt>
                <c:pt idx="2641">
                  <c:v>181.68</c:v>
                </c:pt>
                <c:pt idx="2642">
                  <c:v>180.32</c:v>
                </c:pt>
                <c:pt idx="2643">
                  <c:v>181.73</c:v>
                </c:pt>
                <c:pt idx="2644">
                  <c:v>181.65</c:v>
                </c:pt>
                <c:pt idx="2645">
                  <c:v>184.61</c:v>
                </c:pt>
                <c:pt idx="2646">
                  <c:v>186.5</c:v>
                </c:pt>
                <c:pt idx="2647">
                  <c:v>187.49</c:v>
                </c:pt>
                <c:pt idx="2648">
                  <c:v>188.47</c:v>
                </c:pt>
                <c:pt idx="2649">
                  <c:v>190.57</c:v>
                </c:pt>
                <c:pt idx="2650">
                  <c:v>189.31</c:v>
                </c:pt>
                <c:pt idx="2651">
                  <c:v>190.7</c:v>
                </c:pt>
                <c:pt idx="2652">
                  <c:v>193.34</c:v>
                </c:pt>
                <c:pt idx="2653">
                  <c:v>194.11</c:v>
                </c:pt>
                <c:pt idx="2654">
                  <c:v>195.91</c:v>
                </c:pt>
                <c:pt idx="2655">
                  <c:v>195.37</c:v>
                </c:pt>
                <c:pt idx="2656">
                  <c:v>194.53</c:v>
                </c:pt>
                <c:pt idx="2657">
                  <c:v>195.47</c:v>
                </c:pt>
                <c:pt idx="2658">
                  <c:v>196.68</c:v>
                </c:pt>
                <c:pt idx="2659">
                  <c:v>196.83</c:v>
                </c:pt>
                <c:pt idx="2660">
                  <c:v>194.9</c:v>
                </c:pt>
                <c:pt idx="2661">
                  <c:v>196.2</c:v>
                </c:pt>
                <c:pt idx="2662">
                  <c:v>197.1</c:v>
                </c:pt>
                <c:pt idx="2663">
                  <c:v>196.88</c:v>
                </c:pt>
                <c:pt idx="2664">
                  <c:v>196.97</c:v>
                </c:pt>
                <c:pt idx="2665">
                  <c:v>194.8</c:v>
                </c:pt>
                <c:pt idx="2666">
                  <c:v>196.95</c:v>
                </c:pt>
                <c:pt idx="2667">
                  <c:v>198.21</c:v>
                </c:pt>
                <c:pt idx="2668">
                  <c:v>196.58</c:v>
                </c:pt>
                <c:pt idx="2669">
                  <c:v>196.75</c:v>
                </c:pt>
                <c:pt idx="2670">
                  <c:v>197.34</c:v>
                </c:pt>
                <c:pt idx="2671">
                  <c:v>196.96</c:v>
                </c:pt>
                <c:pt idx="2672">
                  <c:v>196.44</c:v>
                </c:pt>
                <c:pt idx="2673">
                  <c:v>195.43</c:v>
                </c:pt>
                <c:pt idx="2674">
                  <c:v>193.58</c:v>
                </c:pt>
                <c:pt idx="2675">
                  <c:v>196.19</c:v>
                </c:pt>
                <c:pt idx="2676">
                  <c:v>196.38</c:v>
                </c:pt>
                <c:pt idx="2677">
                  <c:v>197.35</c:v>
                </c:pt>
                <c:pt idx="2678">
                  <c:v>198.05</c:v>
                </c:pt>
                <c:pt idx="2679">
                  <c:v>196.74</c:v>
                </c:pt>
                <c:pt idx="2680">
                  <c:v>197.09</c:v>
                </c:pt>
                <c:pt idx="2681">
                  <c:v>198.93</c:v>
                </c:pt>
                <c:pt idx="2682">
                  <c:v>199.95</c:v>
                </c:pt>
                <c:pt idx="2683">
                  <c:v>200.93</c:v>
                </c:pt>
                <c:pt idx="2684">
                  <c:v>200.93</c:v>
                </c:pt>
                <c:pt idx="2685">
                  <c:v>200.63</c:v>
                </c:pt>
                <c:pt idx="2686">
                  <c:v>200.62</c:v>
                </c:pt>
                <c:pt idx="2687">
                  <c:v>200.81</c:v>
                </c:pt>
                <c:pt idx="2688">
                  <c:v>200.3</c:v>
                </c:pt>
                <c:pt idx="2689">
                  <c:v>200.32</c:v>
                </c:pt>
                <c:pt idx="2690">
                  <c:v>198.6</c:v>
                </c:pt>
                <c:pt idx="2691">
                  <c:v>199.96</c:v>
                </c:pt>
                <c:pt idx="2692">
                  <c:v>200.7</c:v>
                </c:pt>
                <c:pt idx="2693">
                  <c:v>202.4</c:v>
                </c:pt>
                <c:pt idx="2694">
                  <c:v>203.35</c:v>
                </c:pt>
                <c:pt idx="2695">
                  <c:v>202.24</c:v>
                </c:pt>
                <c:pt idx="2696">
                  <c:v>199.61</c:v>
                </c:pt>
                <c:pt idx="2697">
                  <c:v>201.45</c:v>
                </c:pt>
                <c:pt idx="2698">
                  <c:v>201.97</c:v>
                </c:pt>
                <c:pt idx="2699">
                  <c:v>199.63</c:v>
                </c:pt>
                <c:pt idx="2700">
                  <c:v>197.52</c:v>
                </c:pt>
                <c:pt idx="2701">
                  <c:v>197.43</c:v>
                </c:pt>
                <c:pt idx="2702">
                  <c:v>198.35</c:v>
                </c:pt>
                <c:pt idx="2703">
                  <c:v>199.51</c:v>
                </c:pt>
                <c:pt idx="2704">
                  <c:v>197.96</c:v>
                </c:pt>
                <c:pt idx="2705">
                  <c:v>195.41</c:v>
                </c:pt>
                <c:pt idx="2706">
                  <c:v>195.35</c:v>
                </c:pt>
                <c:pt idx="2707">
                  <c:v>194.5</c:v>
                </c:pt>
                <c:pt idx="2708">
                  <c:v>196.24</c:v>
                </c:pt>
                <c:pt idx="2709">
                  <c:v>198.06</c:v>
                </c:pt>
                <c:pt idx="2710">
                  <c:v>198.46</c:v>
                </c:pt>
                <c:pt idx="2711">
                  <c:v>199.72</c:v>
                </c:pt>
                <c:pt idx="2712">
                  <c:v>201.01</c:v>
                </c:pt>
                <c:pt idx="2713">
                  <c:v>198.58</c:v>
                </c:pt>
                <c:pt idx="2714">
                  <c:v>199.6</c:v>
                </c:pt>
                <c:pt idx="2715">
                  <c:v>200.31</c:v>
                </c:pt>
                <c:pt idx="2716">
                  <c:v>198.87</c:v>
                </c:pt>
                <c:pt idx="2717">
                  <c:v>197.57</c:v>
                </c:pt>
                <c:pt idx="2718">
                  <c:v>198.59</c:v>
                </c:pt>
                <c:pt idx="2719">
                  <c:v>197.98</c:v>
                </c:pt>
                <c:pt idx="2720">
                  <c:v>199.2</c:v>
                </c:pt>
                <c:pt idx="2721">
                  <c:v>196.3</c:v>
                </c:pt>
                <c:pt idx="2722">
                  <c:v>196.53</c:v>
                </c:pt>
                <c:pt idx="2723">
                  <c:v>196.63</c:v>
                </c:pt>
                <c:pt idx="2724">
                  <c:v>196.85</c:v>
                </c:pt>
                <c:pt idx="2725">
                  <c:v>197.86</c:v>
                </c:pt>
                <c:pt idx="2726">
                  <c:v>199.35</c:v>
                </c:pt>
                <c:pt idx="2727">
                  <c:v>199.02</c:v>
                </c:pt>
                <c:pt idx="2728">
                  <c:v>199.16</c:v>
                </c:pt>
                <c:pt idx="2729">
                  <c:v>197.93</c:v>
                </c:pt>
                <c:pt idx="2730">
                  <c:v>197.59</c:v>
                </c:pt>
                <c:pt idx="2731">
                  <c:v>196.3</c:v>
                </c:pt>
                <c:pt idx="2732">
                  <c:v>192.48</c:v>
                </c:pt>
                <c:pt idx="2733">
                  <c:v>191.8</c:v>
                </c:pt>
                <c:pt idx="2734">
                  <c:v>191.33</c:v>
                </c:pt>
                <c:pt idx="2735">
                  <c:v>192.81</c:v>
                </c:pt>
                <c:pt idx="2736">
                  <c:v>193.09</c:v>
                </c:pt>
                <c:pt idx="2737">
                  <c:v>193.15</c:v>
                </c:pt>
                <c:pt idx="2738">
                  <c:v>193.08</c:v>
                </c:pt>
                <c:pt idx="2739">
                  <c:v>192.12</c:v>
                </c:pt>
                <c:pt idx="2740">
                  <c:v>193.94</c:v>
                </c:pt>
                <c:pt idx="2741">
                  <c:v>194.78</c:v>
                </c:pt>
                <c:pt idx="2742">
                  <c:v>194.81</c:v>
                </c:pt>
                <c:pt idx="2743">
                  <c:v>194.53</c:v>
                </c:pt>
                <c:pt idx="2744">
                  <c:v>195.43</c:v>
                </c:pt>
                <c:pt idx="2745">
                  <c:v>197.8</c:v>
                </c:pt>
                <c:pt idx="2746">
                  <c:v>199.51</c:v>
                </c:pt>
                <c:pt idx="2747">
                  <c:v>197.48</c:v>
                </c:pt>
                <c:pt idx="2748">
                  <c:v>198.26</c:v>
                </c:pt>
                <c:pt idx="2749">
                  <c:v>201.32</c:v>
                </c:pt>
                <c:pt idx="2750">
                  <c:v>200.24</c:v>
                </c:pt>
                <c:pt idx="2751">
                  <c:v>203.33</c:v>
                </c:pt>
                <c:pt idx="2752">
                  <c:v>202.31</c:v>
                </c:pt>
                <c:pt idx="2753">
                  <c:v>201.04</c:v>
                </c:pt>
                <c:pt idx="2754">
                  <c:v>202.91</c:v>
                </c:pt>
                <c:pt idx="2755">
                  <c:v>204.7</c:v>
                </c:pt>
                <c:pt idx="2756">
                  <c:v>204.03</c:v>
                </c:pt>
                <c:pt idx="2757">
                  <c:v>203.66</c:v>
                </c:pt>
                <c:pt idx="2758">
                  <c:v>205.23</c:v>
                </c:pt>
                <c:pt idx="2759">
                  <c:v>206.78</c:v>
                </c:pt>
                <c:pt idx="2760">
                  <c:v>206.67</c:v>
                </c:pt>
                <c:pt idx="2761">
                  <c:v>208.56</c:v>
                </c:pt>
                <c:pt idx="2762">
                  <c:v>209.1</c:v>
                </c:pt>
                <c:pt idx="2763">
                  <c:v>210.36</c:v>
                </c:pt>
                <c:pt idx="2764">
                  <c:v>210.38</c:v>
                </c:pt>
                <c:pt idx="2765">
                  <c:v>210.03</c:v>
                </c:pt>
                <c:pt idx="2766">
                  <c:v>210.76</c:v>
                </c:pt>
                <c:pt idx="2767">
                  <c:v>214.45</c:v>
                </c:pt>
                <c:pt idx="2768">
                  <c:v>213.35</c:v>
                </c:pt>
                <c:pt idx="2769">
                  <c:v>209.33</c:v>
                </c:pt>
                <c:pt idx="2770">
                  <c:v>209.95</c:v>
                </c:pt>
                <c:pt idx="2771">
                  <c:v>209.82</c:v>
                </c:pt>
                <c:pt idx="2772">
                  <c:v>212.12</c:v>
                </c:pt>
                <c:pt idx="2773">
                  <c:v>211.53</c:v>
                </c:pt>
                <c:pt idx="2774">
                  <c:v>209.23</c:v>
                </c:pt>
                <c:pt idx="2775">
                  <c:v>212.46</c:v>
                </c:pt>
                <c:pt idx="2776">
                  <c:v>212.13</c:v>
                </c:pt>
                <c:pt idx="2777">
                  <c:v>216.93</c:v>
                </c:pt>
                <c:pt idx="2778">
                  <c:v>215.15</c:v>
                </c:pt>
                <c:pt idx="2779">
                  <c:v>215.79</c:v>
                </c:pt>
                <c:pt idx="2780">
                  <c:v>213.02</c:v>
                </c:pt>
                <c:pt idx="2781">
                  <c:v>213.36</c:v>
                </c:pt>
                <c:pt idx="2782">
                  <c:v>214.07</c:v>
                </c:pt>
                <c:pt idx="2783">
                  <c:v>210.9</c:v>
                </c:pt>
                <c:pt idx="2784">
                  <c:v>207.94</c:v>
                </c:pt>
                <c:pt idx="2785">
                  <c:v>208.85</c:v>
                </c:pt>
                <c:pt idx="2786">
                  <c:v>208.96</c:v>
                </c:pt>
                <c:pt idx="2787">
                  <c:v>210.18</c:v>
                </c:pt>
                <c:pt idx="2788">
                  <c:v>212.25</c:v>
                </c:pt>
                <c:pt idx="2789">
                  <c:v>212.55</c:v>
                </c:pt>
                <c:pt idx="2790">
                  <c:v>211.63</c:v>
                </c:pt>
                <c:pt idx="2791">
                  <c:v>213.48</c:v>
                </c:pt>
                <c:pt idx="2792">
                  <c:v>213.88</c:v>
                </c:pt>
                <c:pt idx="2793">
                  <c:v>214.62</c:v>
                </c:pt>
                <c:pt idx="2794">
                  <c:v>217.66</c:v>
                </c:pt>
                <c:pt idx="2795">
                  <c:v>219.51</c:v>
                </c:pt>
                <c:pt idx="2796">
                  <c:v>220.09</c:v>
                </c:pt>
                <c:pt idx="2797">
                  <c:v>218.71</c:v>
                </c:pt>
                <c:pt idx="2798">
                  <c:v>218.43</c:v>
                </c:pt>
                <c:pt idx="2799">
                  <c:v>220.74</c:v>
                </c:pt>
                <c:pt idx="2800">
                  <c:v>220.88</c:v>
                </c:pt>
                <c:pt idx="2801">
                  <c:v>219.52</c:v>
                </c:pt>
                <c:pt idx="2802">
                  <c:v>216.65</c:v>
                </c:pt>
                <c:pt idx="2803">
                  <c:v>218.76</c:v>
                </c:pt>
                <c:pt idx="2804">
                  <c:v>217.64</c:v>
                </c:pt>
                <c:pt idx="2805">
                  <c:v>214.33</c:v>
                </c:pt>
                <c:pt idx="2806">
                  <c:v>211.73</c:v>
                </c:pt>
                <c:pt idx="2807">
                  <c:v>215.45</c:v>
                </c:pt>
                <c:pt idx="2808">
                  <c:v>217.53</c:v>
                </c:pt>
                <c:pt idx="2809">
                  <c:v>217.74</c:v>
                </c:pt>
                <c:pt idx="2810">
                  <c:v>214.05</c:v>
                </c:pt>
                <c:pt idx="2811">
                  <c:v>217.28</c:v>
                </c:pt>
                <c:pt idx="2812">
                  <c:v>219.81</c:v>
                </c:pt>
                <c:pt idx="2813">
                  <c:v>220.27</c:v>
                </c:pt>
                <c:pt idx="2814">
                  <c:v>220.96</c:v>
                </c:pt>
                <c:pt idx="2815">
                  <c:v>216.62</c:v>
                </c:pt>
                <c:pt idx="2816">
                  <c:v>217.8</c:v>
                </c:pt>
                <c:pt idx="2817">
                  <c:v>215.51</c:v>
                </c:pt>
                <c:pt idx="2818">
                  <c:v>215.08</c:v>
                </c:pt>
                <c:pt idx="2819">
                  <c:v>211.51</c:v>
                </c:pt>
                <c:pt idx="2820">
                  <c:v>209.01</c:v>
                </c:pt>
                <c:pt idx="2821">
                  <c:v>205.74</c:v>
                </c:pt>
                <c:pt idx="2822">
                  <c:v>202.65</c:v>
                </c:pt>
                <c:pt idx="2823">
                  <c:v>209.01</c:v>
                </c:pt>
                <c:pt idx="2824">
                  <c:v>210.76</c:v>
                </c:pt>
                <c:pt idx="2825">
                  <c:v>205.96</c:v>
                </c:pt>
                <c:pt idx="2826">
                  <c:v>205.75</c:v>
                </c:pt>
                <c:pt idx="2827">
                  <c:v>201.96</c:v>
                </c:pt>
                <c:pt idx="2828">
                  <c:v>202.01</c:v>
                </c:pt>
                <c:pt idx="2829">
                  <c:v>204.49</c:v>
                </c:pt>
                <c:pt idx="2830">
                  <c:v>204.15</c:v>
                </c:pt>
                <c:pt idx="2831">
                  <c:v>204.25</c:v>
                </c:pt>
                <c:pt idx="2832">
                  <c:v>203.3</c:v>
                </c:pt>
                <c:pt idx="2833">
                  <c:v>203.95</c:v>
                </c:pt>
                <c:pt idx="2834">
                  <c:v>206.08</c:v>
                </c:pt>
                <c:pt idx="2835">
                  <c:v>208.42</c:v>
                </c:pt>
                <c:pt idx="2836">
                  <c:v>209.63</c:v>
                </c:pt>
                <c:pt idx="2837">
                  <c:v>210.37</c:v>
                </c:pt>
                <c:pt idx="2838">
                  <c:v>210.55</c:v>
                </c:pt>
                <c:pt idx="2839">
                  <c:v>208.21</c:v>
                </c:pt>
                <c:pt idx="2840">
                  <c:v>211.9</c:v>
                </c:pt>
                <c:pt idx="2841">
                  <c:v>214.43</c:v>
                </c:pt>
                <c:pt idx="2842">
                  <c:v>212.49</c:v>
                </c:pt>
                <c:pt idx="2843">
                  <c:v>213.55</c:v>
                </c:pt>
                <c:pt idx="2844">
                  <c:v>213.86</c:v>
                </c:pt>
                <c:pt idx="2845">
                  <c:v>212.71</c:v>
                </c:pt>
                <c:pt idx="2846">
                  <c:v>206.43</c:v>
                </c:pt>
                <c:pt idx="2847">
                  <c:v>206.71</c:v>
                </c:pt>
                <c:pt idx="2848">
                  <c:v>207.83</c:v>
                </c:pt>
                <c:pt idx="2849">
                  <c:v>207.77</c:v>
                </c:pt>
                <c:pt idx="2850">
                  <c:v>205.1</c:v>
                </c:pt>
                <c:pt idx="2851">
                  <c:v>206.42</c:v>
                </c:pt>
                <c:pt idx="2852">
                  <c:v>209.3</c:v>
                </c:pt>
                <c:pt idx="2853">
                  <c:v>208.73</c:v>
                </c:pt>
                <c:pt idx="2854">
                  <c:v>209.95</c:v>
                </c:pt>
                <c:pt idx="2855">
                  <c:v>208.79</c:v>
                </c:pt>
                <c:pt idx="2856">
                  <c:v>210.84</c:v>
                </c:pt>
                <c:pt idx="2857">
                  <c:v>212</c:v>
                </c:pt>
                <c:pt idx="2858">
                  <c:v>213.04</c:v>
                </c:pt>
                <c:pt idx="2859">
                  <c:v>212.65</c:v>
                </c:pt>
                <c:pt idx="2860">
                  <c:v>215.66</c:v>
                </c:pt>
                <c:pt idx="2861">
                  <c:v>215.89</c:v>
                </c:pt>
                <c:pt idx="2862">
                  <c:v>216.62</c:v>
                </c:pt>
                <c:pt idx="2863">
                  <c:v>216</c:v>
                </c:pt>
                <c:pt idx="2864">
                  <c:v>216.78</c:v>
                </c:pt>
                <c:pt idx="2865">
                  <c:v>214.9</c:v>
                </c:pt>
                <c:pt idx="2866">
                  <c:v>216.15</c:v>
                </c:pt>
                <c:pt idx="2867">
                  <c:v>216.67</c:v>
                </c:pt>
                <c:pt idx="2868">
                  <c:v>218.04</c:v>
                </c:pt>
                <c:pt idx="2869">
                  <c:v>218.06</c:v>
                </c:pt>
                <c:pt idx="2870">
                  <c:v>215.19</c:v>
                </c:pt>
                <c:pt idx="2871">
                  <c:v>215.1</c:v>
                </c:pt>
                <c:pt idx="2872">
                  <c:v>214.91</c:v>
                </c:pt>
                <c:pt idx="2873">
                  <c:v>215.29</c:v>
                </c:pt>
                <c:pt idx="2874">
                  <c:v>215.53</c:v>
                </c:pt>
                <c:pt idx="2875">
                  <c:v>214.08</c:v>
                </c:pt>
                <c:pt idx="2876">
                  <c:v>219.4</c:v>
                </c:pt>
                <c:pt idx="2877">
                  <c:v>221.34</c:v>
                </c:pt>
                <c:pt idx="2878">
                  <c:v>222.41</c:v>
                </c:pt>
                <c:pt idx="2879">
                  <c:v>223.61</c:v>
                </c:pt>
                <c:pt idx="2880">
                  <c:v>225.77</c:v>
                </c:pt>
                <c:pt idx="2881">
                  <c:v>228.79</c:v>
                </c:pt>
                <c:pt idx="2882">
                  <c:v>229.71</c:v>
                </c:pt>
                <c:pt idx="2883">
                  <c:v>229.24</c:v>
                </c:pt>
                <c:pt idx="2884">
                  <c:v>233.68</c:v>
                </c:pt>
                <c:pt idx="2885">
                  <c:v>234.98</c:v>
                </c:pt>
                <c:pt idx="2886">
                  <c:v>234.83</c:v>
                </c:pt>
                <c:pt idx="2887">
                  <c:v>236.55</c:v>
                </c:pt>
                <c:pt idx="2888">
                  <c:v>238.28</c:v>
                </c:pt>
                <c:pt idx="2889">
                  <c:v>238.85</c:v>
                </c:pt>
                <c:pt idx="2890">
                  <c:v>240.41</c:v>
                </c:pt>
                <c:pt idx="2891">
                  <c:v>240.38</c:v>
                </c:pt>
                <c:pt idx="2892">
                  <c:v>240.25</c:v>
                </c:pt>
                <c:pt idx="2893">
                  <c:v>240.02</c:v>
                </c:pt>
                <c:pt idx="2894">
                  <c:v>239.06</c:v>
                </c:pt>
                <c:pt idx="2895">
                  <c:v>241.72</c:v>
                </c:pt>
                <c:pt idx="2896">
                  <c:v>241.11</c:v>
                </c:pt>
                <c:pt idx="2897">
                  <c:v>238.82</c:v>
                </c:pt>
                <c:pt idx="2898">
                  <c:v>241.05</c:v>
                </c:pt>
                <c:pt idx="2899">
                  <c:v>241.48</c:v>
                </c:pt>
                <c:pt idx="2900">
                  <c:v>240.2</c:v>
                </c:pt>
                <c:pt idx="2901">
                  <c:v>239.62</c:v>
                </c:pt>
                <c:pt idx="2902">
                  <c:v>240.02</c:v>
                </c:pt>
                <c:pt idx="2903">
                  <c:v>241.25</c:v>
                </c:pt>
                <c:pt idx="2904">
                  <c:v>240.11</c:v>
                </c:pt>
                <c:pt idx="2905">
                  <c:v>239.61</c:v>
                </c:pt>
                <c:pt idx="2906">
                  <c:v>239.08</c:v>
                </c:pt>
                <c:pt idx="2907">
                  <c:v>239.37</c:v>
                </c:pt>
                <c:pt idx="2908">
                  <c:v>238.84</c:v>
                </c:pt>
                <c:pt idx="2909">
                  <c:v>240.13</c:v>
                </c:pt>
                <c:pt idx="2910">
                  <c:v>240.41</c:v>
                </c:pt>
                <c:pt idx="2911">
                  <c:v>239.4</c:v>
                </c:pt>
                <c:pt idx="2912">
                  <c:v>236.86</c:v>
                </c:pt>
                <c:pt idx="2913">
                  <c:v>237.38</c:v>
                </c:pt>
                <c:pt idx="2914">
                  <c:v>239.43</c:v>
                </c:pt>
                <c:pt idx="2915">
                  <c:v>240.01</c:v>
                </c:pt>
                <c:pt idx="2916">
                  <c:v>238.14</c:v>
                </c:pt>
                <c:pt idx="2917">
                  <c:v>237.75</c:v>
                </c:pt>
                <c:pt idx="2918">
                  <c:v>240</c:v>
                </c:pt>
                <c:pt idx="2919">
                  <c:v>240.44</c:v>
                </c:pt>
                <c:pt idx="2920">
                  <c:v>240.17</c:v>
                </c:pt>
                <c:pt idx="2921">
                  <c:v>239.55</c:v>
                </c:pt>
                <c:pt idx="2922">
                  <c:v>241.73</c:v>
                </c:pt>
                <c:pt idx="2923">
                  <c:v>246.53</c:v>
                </c:pt>
                <c:pt idx="2924">
                  <c:v>247.69</c:v>
                </c:pt>
                <c:pt idx="2925">
                  <c:v>249.13</c:v>
                </c:pt>
                <c:pt idx="2926">
                  <c:v>249.85</c:v>
                </c:pt>
                <c:pt idx="2927">
                  <c:v>249.43</c:v>
                </c:pt>
                <c:pt idx="2928">
                  <c:v>250.87</c:v>
                </c:pt>
                <c:pt idx="2929">
                  <c:v>251.88</c:v>
                </c:pt>
                <c:pt idx="2930">
                  <c:v>256.58999999999997</c:v>
                </c:pt>
                <c:pt idx="2931">
                  <c:v>253.75</c:v>
                </c:pt>
                <c:pt idx="2932">
                  <c:v>253.6</c:v>
                </c:pt>
                <c:pt idx="2933">
                  <c:v>256.04000000000002</c:v>
                </c:pt>
                <c:pt idx="2934">
                  <c:v>257.02999999999997</c:v>
                </c:pt>
                <c:pt idx="2935">
                  <c:v>256.48</c:v>
                </c:pt>
                <c:pt idx="2936">
                  <c:v>251.44</c:v>
                </c:pt>
                <c:pt idx="2937">
                  <c:v>255.51</c:v>
                </c:pt>
                <c:pt idx="2938">
                  <c:v>257.13</c:v>
                </c:pt>
                <c:pt idx="2939">
                  <c:v>253.7</c:v>
                </c:pt>
                <c:pt idx="2940">
                  <c:v>252.16</c:v>
                </c:pt>
                <c:pt idx="2941">
                  <c:v>255.23</c:v>
                </c:pt>
                <c:pt idx="2942">
                  <c:v>254.38</c:v>
                </c:pt>
                <c:pt idx="2943">
                  <c:v>254.16</c:v>
                </c:pt>
                <c:pt idx="2944">
                  <c:v>257.58</c:v>
                </c:pt>
                <c:pt idx="2945">
                  <c:v>260.68</c:v>
                </c:pt>
                <c:pt idx="2946">
                  <c:v>261.11</c:v>
                </c:pt>
                <c:pt idx="2947">
                  <c:v>263.05</c:v>
                </c:pt>
                <c:pt idx="2948">
                  <c:v>265.58</c:v>
                </c:pt>
                <c:pt idx="2949">
                  <c:v>269.67</c:v>
                </c:pt>
                <c:pt idx="2950">
                  <c:v>269.89</c:v>
                </c:pt>
                <c:pt idx="2951">
                  <c:v>268.60000000000002</c:v>
                </c:pt>
                <c:pt idx="2952">
                  <c:v>269.42</c:v>
                </c:pt>
                <c:pt idx="2953">
                  <c:v>276.66000000000003</c:v>
                </c:pt>
                <c:pt idx="2954">
                  <c:v>277.48</c:v>
                </c:pt>
                <c:pt idx="2955">
                  <c:v>278.77999999999997</c:v>
                </c:pt>
                <c:pt idx="2956">
                  <c:v>283.89999999999998</c:v>
                </c:pt>
                <c:pt idx="2957">
                  <c:v>280.52999999999997</c:v>
                </c:pt>
                <c:pt idx="2958">
                  <c:v>290.33999999999997</c:v>
                </c:pt>
                <c:pt idx="2959">
                  <c:v>288.22000000000003</c:v>
                </c:pt>
                <c:pt idx="2960">
                  <c:v>291.16000000000003</c:v>
                </c:pt>
                <c:pt idx="2961">
                  <c:v>292.39</c:v>
                </c:pt>
                <c:pt idx="2962">
                  <c:v>295.62</c:v>
                </c:pt>
                <c:pt idx="2963">
                  <c:v>293.38</c:v>
                </c:pt>
                <c:pt idx="2964">
                  <c:v>290.8</c:v>
                </c:pt>
                <c:pt idx="2965">
                  <c:v>289.23</c:v>
                </c:pt>
                <c:pt idx="2966">
                  <c:v>291.3</c:v>
                </c:pt>
                <c:pt idx="2967">
                  <c:v>290.68</c:v>
                </c:pt>
                <c:pt idx="2968">
                  <c:v>279.79000000000002</c:v>
                </c:pt>
                <c:pt idx="2969">
                  <c:v>271.05</c:v>
                </c:pt>
                <c:pt idx="2970">
                  <c:v>257.33</c:v>
                </c:pt>
                <c:pt idx="2971">
                  <c:v>263.95</c:v>
                </c:pt>
                <c:pt idx="2972">
                  <c:v>269.33999999999997</c:v>
                </c:pt>
                <c:pt idx="2973">
                  <c:v>266.82</c:v>
                </c:pt>
                <c:pt idx="2974">
                  <c:v>266.88</c:v>
                </c:pt>
                <c:pt idx="2975">
                  <c:v>272.26</c:v>
                </c:pt>
                <c:pt idx="2976">
                  <c:v>270.72000000000003</c:v>
                </c:pt>
                <c:pt idx="2977">
                  <c:v>270.23</c:v>
                </c:pt>
                <c:pt idx="2978">
                  <c:v>275.42</c:v>
                </c:pt>
                <c:pt idx="2979">
                  <c:v>280.5</c:v>
                </c:pt>
                <c:pt idx="2980">
                  <c:v>282.01</c:v>
                </c:pt>
                <c:pt idx="2981">
                  <c:v>286.52999999999997</c:v>
                </c:pt>
                <c:pt idx="2982">
                  <c:v>285.94</c:v>
                </c:pt>
                <c:pt idx="2983">
                  <c:v>287.89</c:v>
                </c:pt>
                <c:pt idx="2984">
                  <c:v>286.13</c:v>
                </c:pt>
                <c:pt idx="2985">
                  <c:v>290.95</c:v>
                </c:pt>
                <c:pt idx="2986">
                  <c:v>296.52</c:v>
                </c:pt>
                <c:pt idx="2987">
                  <c:v>297.27999999999997</c:v>
                </c:pt>
                <c:pt idx="2988">
                  <c:v>300</c:v>
                </c:pt>
                <c:pt idx="2989">
                  <c:v>307.01</c:v>
                </c:pt>
                <c:pt idx="2990">
                  <c:v>305.72000000000003</c:v>
                </c:pt>
                <c:pt idx="2991">
                  <c:v>304.75</c:v>
                </c:pt>
                <c:pt idx="2992">
                  <c:v>302.43</c:v>
                </c:pt>
                <c:pt idx="2993">
                  <c:v>297.7</c:v>
                </c:pt>
                <c:pt idx="2994">
                  <c:v>296.98</c:v>
                </c:pt>
                <c:pt idx="2995">
                  <c:v>300.83</c:v>
                </c:pt>
                <c:pt idx="2996">
                  <c:v>301.58</c:v>
                </c:pt>
                <c:pt idx="2997">
                  <c:v>301.66000000000003</c:v>
                </c:pt>
                <c:pt idx="2998">
                  <c:v>301.25</c:v>
                </c:pt>
                <c:pt idx="2999">
                  <c:v>304.06</c:v>
                </c:pt>
                <c:pt idx="3000">
                  <c:v>297.66000000000003</c:v>
                </c:pt>
                <c:pt idx="3001">
                  <c:v>302.66000000000003</c:v>
                </c:pt>
                <c:pt idx="3002">
                  <c:v>303.95</c:v>
                </c:pt>
                <c:pt idx="3003">
                  <c:v>304.14</c:v>
                </c:pt>
                <c:pt idx="3004">
                  <c:v>305.95999999999998</c:v>
                </c:pt>
                <c:pt idx="3005">
                  <c:v>304.64</c:v>
                </c:pt>
                <c:pt idx="3006">
                  <c:v>307.06</c:v>
                </c:pt>
                <c:pt idx="3007">
                  <c:v>310.33</c:v>
                </c:pt>
                <c:pt idx="3008">
                  <c:v>309.39</c:v>
                </c:pt>
                <c:pt idx="3009">
                  <c:v>315.13</c:v>
                </c:pt>
                <c:pt idx="3010">
                  <c:v>314.56</c:v>
                </c:pt>
                <c:pt idx="3011">
                  <c:v>314.04000000000002</c:v>
                </c:pt>
                <c:pt idx="3012">
                  <c:v>312.60000000000002</c:v>
                </c:pt>
                <c:pt idx="3013">
                  <c:v>312.60000000000002</c:v>
                </c:pt>
                <c:pt idx="3014">
                  <c:v>317.51</c:v>
                </c:pt>
                <c:pt idx="3015">
                  <c:v>319.68</c:v>
                </c:pt>
                <c:pt idx="3016">
                  <c:v>319.76</c:v>
                </c:pt>
                <c:pt idx="3017">
                  <c:v>319.05</c:v>
                </c:pt>
                <c:pt idx="3018">
                  <c:v>322.06</c:v>
                </c:pt>
                <c:pt idx="3019">
                  <c:v>317.18</c:v>
                </c:pt>
                <c:pt idx="3020">
                  <c:v>305.75</c:v>
                </c:pt>
                <c:pt idx="3021">
                  <c:v>301.52999999999997</c:v>
                </c:pt>
                <c:pt idx="3022">
                  <c:v>310.35000000000002</c:v>
                </c:pt>
                <c:pt idx="3023">
                  <c:v>308.07</c:v>
                </c:pt>
                <c:pt idx="3024">
                  <c:v>306.49</c:v>
                </c:pt>
                <c:pt idx="3025">
                  <c:v>300.41000000000003</c:v>
                </c:pt>
                <c:pt idx="3026">
                  <c:v>295.85000000000002</c:v>
                </c:pt>
                <c:pt idx="3027">
                  <c:v>300.74</c:v>
                </c:pt>
                <c:pt idx="3028">
                  <c:v>301.10000000000002</c:v>
                </c:pt>
                <c:pt idx="3029">
                  <c:v>305.99</c:v>
                </c:pt>
                <c:pt idx="3030">
                  <c:v>310.06</c:v>
                </c:pt>
                <c:pt idx="3031">
                  <c:v>311.24</c:v>
                </c:pt>
                <c:pt idx="3032">
                  <c:v>311.25</c:v>
                </c:pt>
                <c:pt idx="3033">
                  <c:v>314.52999999999997</c:v>
                </c:pt>
                <c:pt idx="3034">
                  <c:v>317.41000000000003</c:v>
                </c:pt>
                <c:pt idx="3035">
                  <c:v>321.18</c:v>
                </c:pt>
                <c:pt idx="3036">
                  <c:v>319.12</c:v>
                </c:pt>
                <c:pt idx="3037">
                  <c:v>313.86</c:v>
                </c:pt>
                <c:pt idx="3038">
                  <c:v>310.2</c:v>
                </c:pt>
                <c:pt idx="3039">
                  <c:v>305.2</c:v>
                </c:pt>
                <c:pt idx="3040">
                  <c:v>308.99</c:v>
                </c:pt>
                <c:pt idx="3041">
                  <c:v>311.58999999999997</c:v>
                </c:pt>
                <c:pt idx="3042">
                  <c:v>311.61</c:v>
                </c:pt>
                <c:pt idx="3043">
                  <c:v>305.75</c:v>
                </c:pt>
                <c:pt idx="3044">
                  <c:v>306.14</c:v>
                </c:pt>
                <c:pt idx="3045">
                  <c:v>310.29000000000002</c:v>
                </c:pt>
                <c:pt idx="3046">
                  <c:v>316.26</c:v>
                </c:pt>
                <c:pt idx="3047">
                  <c:v>319.7</c:v>
                </c:pt>
                <c:pt idx="3048">
                  <c:v>320</c:v>
                </c:pt>
                <c:pt idx="3049">
                  <c:v>317.58999999999997</c:v>
                </c:pt>
                <c:pt idx="3050">
                  <c:v>317.52999999999997</c:v>
                </c:pt>
                <c:pt idx="3051">
                  <c:v>316.44</c:v>
                </c:pt>
                <c:pt idx="3052">
                  <c:v>314.63</c:v>
                </c:pt>
                <c:pt idx="3053">
                  <c:v>310.26</c:v>
                </c:pt>
                <c:pt idx="3054">
                  <c:v>306.20999999999998</c:v>
                </c:pt>
                <c:pt idx="3055">
                  <c:v>297.5</c:v>
                </c:pt>
                <c:pt idx="3056">
                  <c:v>296.51</c:v>
                </c:pt>
                <c:pt idx="3057">
                  <c:v>303.22000000000003</c:v>
                </c:pt>
                <c:pt idx="3058">
                  <c:v>308.85000000000002</c:v>
                </c:pt>
                <c:pt idx="3059">
                  <c:v>300.39999999999998</c:v>
                </c:pt>
                <c:pt idx="3060">
                  <c:v>303.49</c:v>
                </c:pt>
                <c:pt idx="3061">
                  <c:v>300.35000000000002</c:v>
                </c:pt>
                <c:pt idx="3062">
                  <c:v>305.37</c:v>
                </c:pt>
                <c:pt idx="3063">
                  <c:v>303.04000000000002</c:v>
                </c:pt>
                <c:pt idx="3064">
                  <c:v>302.81</c:v>
                </c:pt>
                <c:pt idx="3065">
                  <c:v>301.49</c:v>
                </c:pt>
                <c:pt idx="3066">
                  <c:v>299.13</c:v>
                </c:pt>
                <c:pt idx="3067">
                  <c:v>300.67</c:v>
                </c:pt>
                <c:pt idx="3068">
                  <c:v>304.08999999999997</c:v>
                </c:pt>
                <c:pt idx="3069">
                  <c:v>305.43</c:v>
                </c:pt>
                <c:pt idx="3070">
                  <c:v>304.41000000000003</c:v>
                </c:pt>
                <c:pt idx="3071">
                  <c:v>302.43</c:v>
                </c:pt>
                <c:pt idx="3072">
                  <c:v>304.19</c:v>
                </c:pt>
                <c:pt idx="3073">
                  <c:v>309.91000000000003</c:v>
                </c:pt>
                <c:pt idx="3074">
                  <c:v>311.87</c:v>
                </c:pt>
                <c:pt idx="3075">
                  <c:v>310.58</c:v>
                </c:pt>
                <c:pt idx="3076">
                  <c:v>311.07</c:v>
                </c:pt>
                <c:pt idx="3077">
                  <c:v>315.33</c:v>
                </c:pt>
                <c:pt idx="3078">
                  <c:v>316.62</c:v>
                </c:pt>
                <c:pt idx="3079">
                  <c:v>315.66000000000003</c:v>
                </c:pt>
                <c:pt idx="3080">
                  <c:v>314.27999999999997</c:v>
                </c:pt>
                <c:pt idx="3081">
                  <c:v>314.14999999999998</c:v>
                </c:pt>
                <c:pt idx="3082">
                  <c:v>315.68</c:v>
                </c:pt>
                <c:pt idx="3083">
                  <c:v>313.83999999999997</c:v>
                </c:pt>
                <c:pt idx="3084">
                  <c:v>319.29000000000002</c:v>
                </c:pt>
                <c:pt idx="3085">
                  <c:v>320.13</c:v>
                </c:pt>
                <c:pt idx="3086">
                  <c:v>321.52</c:v>
                </c:pt>
                <c:pt idx="3087">
                  <c:v>325.56</c:v>
                </c:pt>
                <c:pt idx="3088">
                  <c:v>327.08</c:v>
                </c:pt>
                <c:pt idx="3089">
                  <c:v>326.16000000000003</c:v>
                </c:pt>
                <c:pt idx="3090">
                  <c:v>321.91000000000003</c:v>
                </c:pt>
                <c:pt idx="3091">
                  <c:v>323.51</c:v>
                </c:pt>
                <c:pt idx="3092">
                  <c:v>321.17</c:v>
                </c:pt>
                <c:pt idx="3093">
                  <c:v>325.7</c:v>
                </c:pt>
                <c:pt idx="3094">
                  <c:v>324.58999999999997</c:v>
                </c:pt>
                <c:pt idx="3095">
                  <c:v>316.49</c:v>
                </c:pt>
                <c:pt idx="3096">
                  <c:v>320.79000000000002</c:v>
                </c:pt>
                <c:pt idx="3097">
                  <c:v>319.35000000000002</c:v>
                </c:pt>
                <c:pt idx="3098">
                  <c:v>320.08999999999997</c:v>
                </c:pt>
                <c:pt idx="3099">
                  <c:v>321.38</c:v>
                </c:pt>
                <c:pt idx="3100">
                  <c:v>321.48</c:v>
                </c:pt>
                <c:pt idx="3101">
                  <c:v>312.7</c:v>
                </c:pt>
                <c:pt idx="3102">
                  <c:v>314.08999999999997</c:v>
                </c:pt>
                <c:pt idx="3103">
                  <c:v>300.83</c:v>
                </c:pt>
                <c:pt idx="3104">
                  <c:v>308.08999999999997</c:v>
                </c:pt>
                <c:pt idx="3105">
                  <c:v>305.64</c:v>
                </c:pt>
                <c:pt idx="3106">
                  <c:v>304.33</c:v>
                </c:pt>
                <c:pt idx="3107">
                  <c:v>293.42</c:v>
                </c:pt>
                <c:pt idx="3108">
                  <c:v>298.87</c:v>
                </c:pt>
                <c:pt idx="3109">
                  <c:v>296.76</c:v>
                </c:pt>
                <c:pt idx="3110">
                  <c:v>297.41000000000003</c:v>
                </c:pt>
                <c:pt idx="3111">
                  <c:v>299.12</c:v>
                </c:pt>
                <c:pt idx="3112">
                  <c:v>304.2</c:v>
                </c:pt>
                <c:pt idx="3113">
                  <c:v>310.57</c:v>
                </c:pt>
                <c:pt idx="3114">
                  <c:v>307.68</c:v>
                </c:pt>
                <c:pt idx="3115">
                  <c:v>307.72000000000003</c:v>
                </c:pt>
                <c:pt idx="3116">
                  <c:v>307.45999999999998</c:v>
                </c:pt>
                <c:pt idx="3117">
                  <c:v>305.12</c:v>
                </c:pt>
                <c:pt idx="3118">
                  <c:v>303.27</c:v>
                </c:pt>
                <c:pt idx="3119">
                  <c:v>306.64</c:v>
                </c:pt>
                <c:pt idx="3120">
                  <c:v>306.68</c:v>
                </c:pt>
                <c:pt idx="3121">
                  <c:v>313.05</c:v>
                </c:pt>
                <c:pt idx="3122">
                  <c:v>313.68</c:v>
                </c:pt>
                <c:pt idx="3123">
                  <c:v>314.26</c:v>
                </c:pt>
                <c:pt idx="3124">
                  <c:v>319.33</c:v>
                </c:pt>
                <c:pt idx="3125">
                  <c:v>319.67</c:v>
                </c:pt>
                <c:pt idx="3126">
                  <c:v>316.41000000000003</c:v>
                </c:pt>
                <c:pt idx="3127">
                  <c:v>317.73</c:v>
                </c:pt>
                <c:pt idx="3128">
                  <c:v>320.68</c:v>
                </c:pt>
                <c:pt idx="3129">
                  <c:v>322.23</c:v>
                </c:pt>
                <c:pt idx="3130">
                  <c:v>321.14999999999998</c:v>
                </c:pt>
                <c:pt idx="3131">
                  <c:v>326.16000000000003</c:v>
                </c:pt>
                <c:pt idx="3132">
                  <c:v>328.6</c:v>
                </c:pt>
                <c:pt idx="3133">
                  <c:v>328.91</c:v>
                </c:pt>
                <c:pt idx="3134">
                  <c:v>331.65</c:v>
                </c:pt>
                <c:pt idx="3135">
                  <c:v>333.79</c:v>
                </c:pt>
                <c:pt idx="3136">
                  <c:v>335.22</c:v>
                </c:pt>
                <c:pt idx="3137">
                  <c:v>340.28</c:v>
                </c:pt>
                <c:pt idx="3138">
                  <c:v>341.99</c:v>
                </c:pt>
                <c:pt idx="3139">
                  <c:v>344.27</c:v>
                </c:pt>
                <c:pt idx="3140">
                  <c:v>344.66</c:v>
                </c:pt>
                <c:pt idx="3141">
                  <c:v>346.55</c:v>
                </c:pt>
                <c:pt idx="3142">
                  <c:v>345.57</c:v>
                </c:pt>
                <c:pt idx="3143">
                  <c:v>343.3</c:v>
                </c:pt>
                <c:pt idx="3144">
                  <c:v>343.04</c:v>
                </c:pt>
                <c:pt idx="3145">
                  <c:v>346.37</c:v>
                </c:pt>
                <c:pt idx="3146">
                  <c:v>345.94</c:v>
                </c:pt>
                <c:pt idx="3147">
                  <c:v>341.93</c:v>
                </c:pt>
                <c:pt idx="3148">
                  <c:v>344.24</c:v>
                </c:pt>
                <c:pt idx="3149">
                  <c:v>345.63</c:v>
                </c:pt>
                <c:pt idx="3150">
                  <c:v>344.59</c:v>
                </c:pt>
                <c:pt idx="3151">
                  <c:v>345.2</c:v>
                </c:pt>
                <c:pt idx="3152">
                  <c:v>345.87</c:v>
                </c:pt>
                <c:pt idx="3153">
                  <c:v>341.37</c:v>
                </c:pt>
                <c:pt idx="3154">
                  <c:v>345.48</c:v>
                </c:pt>
                <c:pt idx="3155">
                  <c:v>343.04</c:v>
                </c:pt>
                <c:pt idx="3156">
                  <c:v>344.67</c:v>
                </c:pt>
                <c:pt idx="3157">
                  <c:v>345.47</c:v>
                </c:pt>
                <c:pt idx="3158">
                  <c:v>343.73</c:v>
                </c:pt>
                <c:pt idx="3159">
                  <c:v>339.21</c:v>
                </c:pt>
                <c:pt idx="3160">
                  <c:v>343.12</c:v>
                </c:pt>
                <c:pt idx="3161">
                  <c:v>347.7</c:v>
                </c:pt>
                <c:pt idx="3162">
                  <c:v>350.56</c:v>
                </c:pt>
                <c:pt idx="3163">
                  <c:v>353.08</c:v>
                </c:pt>
                <c:pt idx="3164">
                  <c:v>355.62</c:v>
                </c:pt>
                <c:pt idx="3165">
                  <c:v>352.5</c:v>
                </c:pt>
                <c:pt idx="3166">
                  <c:v>351.39</c:v>
                </c:pt>
                <c:pt idx="3167">
                  <c:v>348.44</c:v>
                </c:pt>
                <c:pt idx="3168">
                  <c:v>352.1</c:v>
                </c:pt>
                <c:pt idx="3169">
                  <c:v>337.99</c:v>
                </c:pt>
                <c:pt idx="3170">
                  <c:v>344.84</c:v>
                </c:pt>
                <c:pt idx="3171">
                  <c:v>351.13</c:v>
                </c:pt>
                <c:pt idx="3172">
                  <c:v>354.03</c:v>
                </c:pt>
                <c:pt idx="3173">
                  <c:v>354.86</c:v>
                </c:pt>
                <c:pt idx="3174">
                  <c:v>354.42</c:v>
                </c:pt>
                <c:pt idx="3175">
                  <c:v>361.49</c:v>
                </c:pt>
                <c:pt idx="3176">
                  <c:v>360.7</c:v>
                </c:pt>
                <c:pt idx="3177">
                  <c:v>365.2</c:v>
                </c:pt>
                <c:pt idx="3178">
                  <c:v>367.67</c:v>
                </c:pt>
                <c:pt idx="3179">
                  <c:v>365.55</c:v>
                </c:pt>
                <c:pt idx="3180">
                  <c:v>369.95</c:v>
                </c:pt>
                <c:pt idx="3181">
                  <c:v>374.61</c:v>
                </c:pt>
                <c:pt idx="3182">
                  <c:v>375.44</c:v>
                </c:pt>
                <c:pt idx="3183">
                  <c:v>374.46</c:v>
                </c:pt>
                <c:pt idx="3184">
                  <c:v>373.79</c:v>
                </c:pt>
                <c:pt idx="3185">
                  <c:v>372.06</c:v>
                </c:pt>
                <c:pt idx="3186">
                  <c:v>376.18</c:v>
                </c:pt>
                <c:pt idx="3187">
                  <c:v>380.33</c:v>
                </c:pt>
                <c:pt idx="3188">
                  <c:v>381.17</c:v>
                </c:pt>
                <c:pt idx="3189">
                  <c:v>379.61</c:v>
                </c:pt>
                <c:pt idx="3190">
                  <c:v>369.77</c:v>
                </c:pt>
                <c:pt idx="3191">
                  <c:v>376.29</c:v>
                </c:pt>
                <c:pt idx="3192">
                  <c:v>377.56</c:v>
                </c:pt>
                <c:pt idx="3193">
                  <c:v>374.93</c:v>
                </c:pt>
                <c:pt idx="3194">
                  <c:v>367.29</c:v>
                </c:pt>
                <c:pt idx="3195">
                  <c:v>370.91</c:v>
                </c:pt>
                <c:pt idx="3196">
                  <c:v>366.35</c:v>
                </c:pt>
                <c:pt idx="3197">
                  <c:v>366.85</c:v>
                </c:pt>
                <c:pt idx="3198">
                  <c:v>367.01</c:v>
                </c:pt>
                <c:pt idx="3199">
                  <c:v>372.39</c:v>
                </c:pt>
                <c:pt idx="3200">
                  <c:v>368.52</c:v>
                </c:pt>
                <c:pt idx="3201">
                  <c:v>370.9</c:v>
                </c:pt>
                <c:pt idx="3202">
                  <c:v>369.97</c:v>
                </c:pt>
                <c:pt idx="3203">
                  <c:v>362.05</c:v>
                </c:pt>
                <c:pt idx="3204">
                  <c:v>361.16</c:v>
                </c:pt>
                <c:pt idx="3205">
                  <c:v>359</c:v>
                </c:pt>
                <c:pt idx="3206">
                  <c:v>352.61</c:v>
                </c:pt>
                <c:pt idx="3207">
                  <c:v>352.57</c:v>
                </c:pt>
                <c:pt idx="3208">
                  <c:v>355.95</c:v>
                </c:pt>
                <c:pt idx="3209">
                  <c:v>344.87</c:v>
                </c:pt>
                <c:pt idx="3210">
                  <c:v>347.17</c:v>
                </c:pt>
                <c:pt idx="3211">
                  <c:v>343.45</c:v>
                </c:pt>
                <c:pt idx="3212">
                  <c:v>342.57</c:v>
                </c:pt>
                <c:pt idx="3213">
                  <c:v>344.5</c:v>
                </c:pt>
                <c:pt idx="3214">
                  <c:v>329.95</c:v>
                </c:pt>
                <c:pt idx="3215">
                  <c:v>325.17</c:v>
                </c:pt>
                <c:pt idx="3216">
                  <c:v>341.36</c:v>
                </c:pt>
                <c:pt idx="3217">
                  <c:v>345.72</c:v>
                </c:pt>
                <c:pt idx="3218">
                  <c:v>345</c:v>
                </c:pt>
                <c:pt idx="3219">
                  <c:v>346.66</c:v>
                </c:pt>
                <c:pt idx="3220">
                  <c:v>352.86</c:v>
                </c:pt>
                <c:pt idx="3221">
                  <c:v>352.69</c:v>
                </c:pt>
                <c:pt idx="3222">
                  <c:v>350.97</c:v>
                </c:pt>
                <c:pt idx="3223">
                  <c:v>347.24</c:v>
                </c:pt>
                <c:pt idx="3224">
                  <c:v>336.13</c:v>
                </c:pt>
                <c:pt idx="3225">
                  <c:v>341.86</c:v>
                </c:pt>
                <c:pt idx="3226">
                  <c:v>333.29</c:v>
                </c:pt>
                <c:pt idx="3227">
                  <c:v>323.87</c:v>
                </c:pt>
                <c:pt idx="3228">
                  <c:v>320.91000000000003</c:v>
                </c:pt>
                <c:pt idx="3229">
                  <c:v>326.51</c:v>
                </c:pt>
                <c:pt idx="3230">
                  <c:v>305.85000000000002</c:v>
                </c:pt>
                <c:pt idx="3231">
                  <c:v>299.47000000000003</c:v>
                </c:pt>
                <c:pt idx="3232">
                  <c:v>301.22000000000003</c:v>
                </c:pt>
                <c:pt idx="3233">
                  <c:v>298.97000000000003</c:v>
                </c:pt>
                <c:pt idx="3234">
                  <c:v>260.64</c:v>
                </c:pt>
                <c:pt idx="3235">
                  <c:v>230.07</c:v>
                </c:pt>
                <c:pt idx="3236">
                  <c:v>258.47000000000003</c:v>
                </c:pt>
                <c:pt idx="3237">
                  <c:v>273.51</c:v>
                </c:pt>
                <c:pt idx="3238">
                  <c:v>257.68</c:v>
                </c:pt>
                <c:pt idx="3239">
                  <c:v>232.13</c:v>
                </c:pt>
                <c:pt idx="3240">
                  <c:v>238.19</c:v>
                </c:pt>
                <c:pt idx="3241">
                  <c:v>236.53</c:v>
                </c:pt>
                <c:pt idx="3242">
                  <c:v>220.39</c:v>
                </c:pt>
                <c:pt idx="3243">
                  <c:v>209.74</c:v>
                </c:pt>
                <c:pt idx="3244">
                  <c:v>198.69</c:v>
                </c:pt>
                <c:pt idx="3245">
                  <c:v>217.28</c:v>
                </c:pt>
                <c:pt idx="3246">
                  <c:v>228.73</c:v>
                </c:pt>
                <c:pt idx="3247">
                  <c:v>227.56</c:v>
                </c:pt>
                <c:pt idx="3248">
                  <c:v>234.02</c:v>
                </c:pt>
                <c:pt idx="3249">
                  <c:v>241.23</c:v>
                </c:pt>
                <c:pt idx="3250">
                  <c:v>248.49</c:v>
                </c:pt>
                <c:pt idx="3251">
                  <c:v>245.74</c:v>
                </c:pt>
                <c:pt idx="3252">
                  <c:v>243.44</c:v>
                </c:pt>
                <c:pt idx="3253">
                  <c:v>235.35</c:v>
                </c:pt>
                <c:pt idx="3254">
                  <c:v>238.95</c:v>
                </c:pt>
                <c:pt idx="3255">
                  <c:v>241.7</c:v>
                </c:pt>
                <c:pt idx="3256">
                  <c:v>249.61</c:v>
                </c:pt>
                <c:pt idx="3257">
                  <c:v>254.64</c:v>
                </c:pt>
                <c:pt idx="3258">
                  <c:v>251.51</c:v>
                </c:pt>
                <c:pt idx="3259">
                  <c:v>260.12</c:v>
                </c:pt>
                <c:pt idx="3260">
                  <c:v>263.45999999999998</c:v>
                </c:pt>
                <c:pt idx="3261">
                  <c:v>259.18</c:v>
                </c:pt>
                <c:pt idx="3262">
                  <c:v>262.2</c:v>
                </c:pt>
                <c:pt idx="3263">
                  <c:v>258.44</c:v>
                </c:pt>
                <c:pt idx="3264">
                  <c:v>243.14</c:v>
                </c:pt>
                <c:pt idx="3265">
                  <c:v>249.6</c:v>
                </c:pt>
                <c:pt idx="3266">
                  <c:v>253.02</c:v>
                </c:pt>
                <c:pt idx="3267">
                  <c:v>245.88</c:v>
                </c:pt>
                <c:pt idx="3268">
                  <c:v>249.58</c:v>
                </c:pt>
                <c:pt idx="3269">
                  <c:v>246.84</c:v>
                </c:pt>
                <c:pt idx="3270">
                  <c:v>240.42</c:v>
                </c:pt>
                <c:pt idx="3271">
                  <c:v>230.89</c:v>
                </c:pt>
                <c:pt idx="3272">
                  <c:v>235.42</c:v>
                </c:pt>
                <c:pt idx="3273">
                  <c:v>232.65</c:v>
                </c:pt>
                <c:pt idx="3274">
                  <c:v>234.07</c:v>
                </c:pt>
                <c:pt idx="3275">
                  <c:v>240.96</c:v>
                </c:pt>
                <c:pt idx="3276">
                  <c:v>240.66</c:v>
                </c:pt>
                <c:pt idx="3277">
                  <c:v>238.43</c:v>
                </c:pt>
                <c:pt idx="3278">
                  <c:v>241.06</c:v>
                </c:pt>
                <c:pt idx="3279">
                  <c:v>248.48</c:v>
                </c:pt>
                <c:pt idx="3280">
                  <c:v>244.2</c:v>
                </c:pt>
                <c:pt idx="3281">
                  <c:v>247.19</c:v>
                </c:pt>
                <c:pt idx="3282">
                  <c:v>248.85</c:v>
                </c:pt>
                <c:pt idx="3283">
                  <c:v>248.1</c:v>
                </c:pt>
                <c:pt idx="3284">
                  <c:v>246.5</c:v>
                </c:pt>
                <c:pt idx="3285">
                  <c:v>245.7</c:v>
                </c:pt>
                <c:pt idx="3286">
                  <c:v>249.68</c:v>
                </c:pt>
                <c:pt idx="3287">
                  <c:v>250.03</c:v>
                </c:pt>
                <c:pt idx="3288">
                  <c:v>248.71</c:v>
                </c:pt>
                <c:pt idx="3289">
                  <c:v>249.62</c:v>
                </c:pt>
                <c:pt idx="3290">
                  <c:v>250.44</c:v>
                </c:pt>
                <c:pt idx="3291">
                  <c:v>251.54</c:v>
                </c:pt>
                <c:pt idx="3292">
                  <c:v>248.99</c:v>
                </c:pt>
                <c:pt idx="3293">
                  <c:v>246.33</c:v>
                </c:pt>
                <c:pt idx="3294">
                  <c:v>246.84</c:v>
                </c:pt>
                <c:pt idx="3295">
                  <c:v>247.31</c:v>
                </c:pt>
                <c:pt idx="3296">
                  <c:v>249.58</c:v>
                </c:pt>
                <c:pt idx="3297">
                  <c:v>250.19</c:v>
                </c:pt>
                <c:pt idx="3298">
                  <c:v>253.52</c:v>
                </c:pt>
                <c:pt idx="3299">
                  <c:v>256.31</c:v>
                </c:pt>
                <c:pt idx="3300">
                  <c:v>259.06</c:v>
                </c:pt>
                <c:pt idx="3301">
                  <c:v>260.93</c:v>
                </c:pt>
                <c:pt idx="3302">
                  <c:v>257.89999999999998</c:v>
                </c:pt>
                <c:pt idx="3303">
                  <c:v>262.18</c:v>
                </c:pt>
                <c:pt idx="3304">
                  <c:v>263.27999999999997</c:v>
                </c:pt>
                <c:pt idx="3305">
                  <c:v>267.14</c:v>
                </c:pt>
                <c:pt idx="3306">
                  <c:v>268.41000000000003</c:v>
                </c:pt>
                <c:pt idx="3307">
                  <c:v>266.54000000000002</c:v>
                </c:pt>
                <c:pt idx="3308">
                  <c:v>268.48</c:v>
                </c:pt>
                <c:pt idx="3309">
                  <c:v>272.06</c:v>
                </c:pt>
                <c:pt idx="3310">
                  <c:v>268.56</c:v>
                </c:pt>
                <c:pt idx="3311">
                  <c:v>267.82</c:v>
                </c:pt>
                <c:pt idx="3312">
                  <c:v>269.77999999999997</c:v>
                </c:pt>
                <c:pt idx="3313">
                  <c:v>268.56</c:v>
                </c:pt>
                <c:pt idx="3314">
                  <c:v>271.05</c:v>
                </c:pt>
                <c:pt idx="3315">
                  <c:v>272.27</c:v>
                </c:pt>
                <c:pt idx="3316">
                  <c:v>271.52</c:v>
                </c:pt>
                <c:pt idx="3317">
                  <c:v>269.25</c:v>
                </c:pt>
                <c:pt idx="3318">
                  <c:v>270.54000000000002</c:v>
                </c:pt>
                <c:pt idx="3319">
                  <c:v>270.73</c:v>
                </c:pt>
                <c:pt idx="3320">
                  <c:v>268.45999999999998</c:v>
                </c:pt>
                <c:pt idx="3321">
                  <c:v>263.41000000000003</c:v>
                </c:pt>
                <c:pt idx="3322">
                  <c:v>265.81</c:v>
                </c:pt>
                <c:pt idx="3323">
                  <c:v>262.47000000000003</c:v>
                </c:pt>
                <c:pt idx="3324">
                  <c:v>262.8</c:v>
                </c:pt>
                <c:pt idx="3325">
                  <c:v>269.06</c:v>
                </c:pt>
                <c:pt idx="3326">
                  <c:v>269.39</c:v>
                </c:pt>
                <c:pt idx="3327">
                  <c:v>271.11</c:v>
                </c:pt>
                <c:pt idx="3328">
                  <c:v>273.24</c:v>
                </c:pt>
                <c:pt idx="3329">
                  <c:v>271.11</c:v>
                </c:pt>
                <c:pt idx="3330">
                  <c:v>273.51</c:v>
                </c:pt>
                <c:pt idx="3331">
                  <c:v>270.58999999999997</c:v>
                </c:pt>
                <c:pt idx="3332">
                  <c:v>274.51</c:v>
                </c:pt>
                <c:pt idx="3333">
                  <c:v>275.57</c:v>
                </c:pt>
                <c:pt idx="3334">
                  <c:v>275.45999999999998</c:v>
                </c:pt>
                <c:pt idx="3335">
                  <c:v>276.85000000000002</c:v>
                </c:pt>
                <c:pt idx="3336">
                  <c:v>276.25</c:v>
                </c:pt>
                <c:pt idx="3337">
                  <c:v>272.13</c:v>
                </c:pt>
                <c:pt idx="3338">
                  <c:v>273.47000000000003</c:v>
                </c:pt>
                <c:pt idx="3339">
                  <c:v>271.33999999999997</c:v>
                </c:pt>
                <c:pt idx="3340">
                  <c:v>270.25</c:v>
                </c:pt>
                <c:pt idx="3341">
                  <c:v>274.26</c:v>
                </c:pt>
                <c:pt idx="3342">
                  <c:v>277.27</c:v>
                </c:pt>
                <c:pt idx="3343">
                  <c:v>277.88</c:v>
                </c:pt>
                <c:pt idx="3344">
                  <c:v>279.41000000000003</c:v>
                </c:pt>
                <c:pt idx="3345">
                  <c:v>280.55</c:v>
                </c:pt>
                <c:pt idx="3346">
                  <c:v>276.43</c:v>
                </c:pt>
                <c:pt idx="3347">
                  <c:v>279.11</c:v>
                </c:pt>
                <c:pt idx="3348">
                  <c:v>280.5</c:v>
                </c:pt>
                <c:pt idx="3349">
                  <c:v>283.22000000000003</c:v>
                </c:pt>
                <c:pt idx="3350">
                  <c:v>281.63</c:v>
                </c:pt>
                <c:pt idx="3351">
                  <c:v>283.85000000000002</c:v>
                </c:pt>
                <c:pt idx="3352">
                  <c:v>286.19</c:v>
                </c:pt>
                <c:pt idx="3353">
                  <c:v>286.10000000000002</c:v>
                </c:pt>
                <c:pt idx="3354">
                  <c:v>287.11</c:v>
                </c:pt>
                <c:pt idx="3355">
                  <c:v>285.27</c:v>
                </c:pt>
                <c:pt idx="3356">
                  <c:v>285.77</c:v>
                </c:pt>
                <c:pt idx="3357">
                  <c:v>288.35000000000002</c:v>
                </c:pt>
                <c:pt idx="3358">
                  <c:v>289.95999999999998</c:v>
                </c:pt>
                <c:pt idx="3359">
                  <c:v>290.19</c:v>
                </c:pt>
                <c:pt idx="3360">
                  <c:v>288.36</c:v>
                </c:pt>
                <c:pt idx="3361">
                  <c:v>291.14999999999998</c:v>
                </c:pt>
                <c:pt idx="3362">
                  <c:v>292.19</c:v>
                </c:pt>
                <c:pt idx="3363">
                  <c:v>292.64999999999998</c:v>
                </c:pt>
                <c:pt idx="3364">
                  <c:v>293.43</c:v>
                </c:pt>
                <c:pt idx="3365">
                  <c:v>293.18</c:v>
                </c:pt>
                <c:pt idx="3366">
                  <c:v>293.26</c:v>
                </c:pt>
                <c:pt idx="3367">
                  <c:v>292.2</c:v>
                </c:pt>
                <c:pt idx="3368">
                  <c:v>294.07</c:v>
                </c:pt>
                <c:pt idx="3369">
                  <c:v>288.23</c:v>
                </c:pt>
                <c:pt idx="3370">
                  <c:v>290.01</c:v>
                </c:pt>
                <c:pt idx="3371">
                  <c:v>288.77999999999997</c:v>
                </c:pt>
                <c:pt idx="3372">
                  <c:v>286.18</c:v>
                </c:pt>
                <c:pt idx="3373">
                  <c:v>285.76</c:v>
                </c:pt>
                <c:pt idx="3374">
                  <c:v>285.45999999999998</c:v>
                </c:pt>
                <c:pt idx="3375">
                  <c:v>276.94</c:v>
                </c:pt>
                <c:pt idx="3376">
                  <c:v>278.43</c:v>
                </c:pt>
                <c:pt idx="3377">
                  <c:v>279.23</c:v>
                </c:pt>
                <c:pt idx="3378">
                  <c:v>274.58999999999997</c:v>
                </c:pt>
                <c:pt idx="3379">
                  <c:v>266.56</c:v>
                </c:pt>
                <c:pt idx="3380">
                  <c:v>258.31</c:v>
                </c:pt>
                <c:pt idx="3381">
                  <c:v>259.68</c:v>
                </c:pt>
                <c:pt idx="3382">
                  <c:v>268.81</c:v>
                </c:pt>
                <c:pt idx="3383">
                  <c:v>263.69</c:v>
                </c:pt>
                <c:pt idx="3384">
                  <c:v>263.93</c:v>
                </c:pt>
                <c:pt idx="3385">
                  <c:v>267.29000000000002</c:v>
                </c:pt>
                <c:pt idx="3386">
                  <c:v>272.01</c:v>
                </c:pt>
                <c:pt idx="3387">
                  <c:v>270.16000000000003</c:v>
                </c:pt>
                <c:pt idx="3388">
                  <c:v>274.17</c:v>
                </c:pt>
                <c:pt idx="3389">
                  <c:v>274.39999999999998</c:v>
                </c:pt>
                <c:pt idx="3390">
                  <c:v>269.91000000000003</c:v>
                </c:pt>
                <c:pt idx="3391">
                  <c:v>271.52</c:v>
                </c:pt>
                <c:pt idx="3392">
                  <c:v>272.41000000000003</c:v>
                </c:pt>
                <c:pt idx="3393">
                  <c:v>265.87</c:v>
                </c:pt>
                <c:pt idx="3394">
                  <c:v>267.10000000000002</c:v>
                </c:pt>
                <c:pt idx="3395">
                  <c:v>265.52</c:v>
                </c:pt>
                <c:pt idx="3396">
                  <c:v>266.89</c:v>
                </c:pt>
                <c:pt idx="3397">
                  <c:v>270.01</c:v>
                </c:pt>
                <c:pt idx="3398">
                  <c:v>271.33</c:v>
                </c:pt>
                <c:pt idx="3399">
                  <c:v>272.14</c:v>
                </c:pt>
                <c:pt idx="3400">
                  <c:v>272.43</c:v>
                </c:pt>
                <c:pt idx="3401">
                  <c:v>273.83999999999997</c:v>
                </c:pt>
                <c:pt idx="3402">
                  <c:v>275.07</c:v>
                </c:pt>
                <c:pt idx="3403">
                  <c:v>274.45</c:v>
                </c:pt>
                <c:pt idx="3404">
                  <c:v>271.18</c:v>
                </c:pt>
                <c:pt idx="3405">
                  <c:v>272.44</c:v>
                </c:pt>
                <c:pt idx="3406">
                  <c:v>268.58999999999997</c:v>
                </c:pt>
                <c:pt idx="3407">
                  <c:v>263.93</c:v>
                </c:pt>
                <c:pt idx="3408">
                  <c:v>257.82</c:v>
                </c:pt>
                <c:pt idx="3409">
                  <c:v>250.78</c:v>
                </c:pt>
                <c:pt idx="3410">
                  <c:v>257.29000000000002</c:v>
                </c:pt>
                <c:pt idx="3411">
                  <c:v>249.08</c:v>
                </c:pt>
                <c:pt idx="3412">
                  <c:v>247.18</c:v>
                </c:pt>
                <c:pt idx="3413">
                  <c:v>249.69</c:v>
                </c:pt>
                <c:pt idx="3414">
                  <c:v>244.25</c:v>
                </c:pt>
                <c:pt idx="3415">
                  <c:v>230.05</c:v>
                </c:pt>
                <c:pt idx="3416">
                  <c:v>228.57</c:v>
                </c:pt>
                <c:pt idx="3417">
                  <c:v>218.84</c:v>
                </c:pt>
                <c:pt idx="3418">
                  <c:v>228.97</c:v>
                </c:pt>
                <c:pt idx="3419">
                  <c:v>221.92</c:v>
                </c:pt>
                <c:pt idx="3420">
                  <c:v>215.3</c:v>
                </c:pt>
                <c:pt idx="3421">
                  <c:v>219.58</c:v>
                </c:pt>
                <c:pt idx="3422">
                  <c:v>211.84</c:v>
                </c:pt>
                <c:pt idx="3423">
                  <c:v>215.58</c:v>
                </c:pt>
                <c:pt idx="3424">
                  <c:v>220.58</c:v>
                </c:pt>
                <c:pt idx="3425">
                  <c:v>218.78</c:v>
                </c:pt>
                <c:pt idx="3426">
                  <c:v>219.12</c:v>
                </c:pt>
                <c:pt idx="3427">
                  <c:v>226.34</c:v>
                </c:pt>
                <c:pt idx="3428">
                  <c:v>223.03</c:v>
                </c:pt>
                <c:pt idx="3429">
                  <c:v>225.25</c:v>
                </c:pt>
                <c:pt idx="3430">
                  <c:v>222.46</c:v>
                </c:pt>
                <c:pt idx="3431">
                  <c:v>218.33</c:v>
                </c:pt>
                <c:pt idx="3432">
                  <c:v>219.08</c:v>
                </c:pt>
                <c:pt idx="3433">
                  <c:v>222.04</c:v>
                </c:pt>
                <c:pt idx="3434">
                  <c:v>227.39</c:v>
                </c:pt>
                <c:pt idx="3435">
                  <c:v>224.86</c:v>
                </c:pt>
                <c:pt idx="3436">
                  <c:v>229.23</c:v>
                </c:pt>
                <c:pt idx="3437">
                  <c:v>234.21</c:v>
                </c:pt>
                <c:pt idx="3438">
                  <c:v>233.79</c:v>
                </c:pt>
                <c:pt idx="3439">
                  <c:v>235.63</c:v>
                </c:pt>
                <c:pt idx="3440">
                  <c:v>239.07</c:v>
                </c:pt>
                <c:pt idx="3441">
                  <c:v>240.57</c:v>
                </c:pt>
                <c:pt idx="3442">
                  <c:v>236.65</c:v>
                </c:pt>
                <c:pt idx="3443">
                  <c:v>229.29</c:v>
                </c:pt>
                <c:pt idx="3444">
                  <c:v>234.3</c:v>
                </c:pt>
                <c:pt idx="3445">
                  <c:v>239.33</c:v>
                </c:pt>
                <c:pt idx="3446">
                  <c:v>235.51</c:v>
                </c:pt>
                <c:pt idx="3447">
                  <c:v>237.48</c:v>
                </c:pt>
                <c:pt idx="3448">
                  <c:v>240.31</c:v>
                </c:pt>
                <c:pt idx="3449">
                  <c:v>240.81</c:v>
                </c:pt>
                <c:pt idx="3450">
                  <c:v>238.4</c:v>
                </c:pt>
                <c:pt idx="3451">
                  <c:v>231.08</c:v>
                </c:pt>
                <c:pt idx="3452">
                  <c:v>233.99</c:v>
                </c:pt>
                <c:pt idx="3453">
                  <c:v>233.57</c:v>
                </c:pt>
                <c:pt idx="3454">
                  <c:v>234.5</c:v>
                </c:pt>
                <c:pt idx="3455">
                  <c:v>238.16</c:v>
                </c:pt>
                <c:pt idx="3456">
                  <c:v>238.47</c:v>
                </c:pt>
                <c:pt idx="3457">
                  <c:v>234.38</c:v>
                </c:pt>
                <c:pt idx="3458">
                  <c:v>232.69</c:v>
                </c:pt>
                <c:pt idx="3459">
                  <c:v>222.82</c:v>
                </c:pt>
                <c:pt idx="3460">
                  <c:v>222.59</c:v>
                </c:pt>
                <c:pt idx="3461">
                  <c:v>224.13</c:v>
                </c:pt>
                <c:pt idx="3462">
                  <c:v>217.24</c:v>
                </c:pt>
                <c:pt idx="3463">
                  <c:v>220.35</c:v>
                </c:pt>
                <c:pt idx="3464">
                  <c:v>221.08</c:v>
                </c:pt>
                <c:pt idx="3465">
                  <c:v>228.55</c:v>
                </c:pt>
                <c:pt idx="3466">
                  <c:v>228.02</c:v>
                </c:pt>
                <c:pt idx="3467">
                  <c:v>227.79</c:v>
                </c:pt>
                <c:pt idx="3468">
                  <c:v>230.68</c:v>
                </c:pt>
                <c:pt idx="3469">
                  <c:v>232.98</c:v>
                </c:pt>
                <c:pt idx="3470">
                  <c:v>231.27</c:v>
                </c:pt>
                <c:pt idx="3471">
                  <c:v>232.63</c:v>
                </c:pt>
                <c:pt idx="3472">
                  <c:v>234.42</c:v>
                </c:pt>
                <c:pt idx="3473">
                  <c:v>231.52</c:v>
                </c:pt>
                <c:pt idx="3474">
                  <c:v>235.47</c:v>
                </c:pt>
                <c:pt idx="3475">
                  <c:v>237.93</c:v>
                </c:pt>
                <c:pt idx="3476">
                  <c:v>237.79</c:v>
                </c:pt>
                <c:pt idx="3477">
                  <c:v>240.42</c:v>
                </c:pt>
                <c:pt idx="3478">
                  <c:v>240.42</c:v>
                </c:pt>
                <c:pt idx="3479">
                  <c:v>237.54</c:v>
                </c:pt>
                <c:pt idx="3480">
                  <c:v>236.04</c:v>
                </c:pt>
                <c:pt idx="3481">
                  <c:v>240.37</c:v>
                </c:pt>
                <c:pt idx="3482">
                  <c:v>243.64</c:v>
                </c:pt>
                <c:pt idx="3483">
                  <c:v>242.84</c:v>
                </c:pt>
                <c:pt idx="3484">
                  <c:v>244.29</c:v>
                </c:pt>
                <c:pt idx="3485">
                  <c:v>245.09</c:v>
                </c:pt>
                <c:pt idx="3486">
                  <c:v>242.88</c:v>
                </c:pt>
                <c:pt idx="3487">
                  <c:v>241.17</c:v>
                </c:pt>
                <c:pt idx="3488">
                  <c:v>240.34</c:v>
                </c:pt>
                <c:pt idx="3489">
                  <c:v>236.62</c:v>
                </c:pt>
                <c:pt idx="3490">
                  <c:v>237.22</c:v>
                </c:pt>
                <c:pt idx="3491">
                  <c:v>237.74</c:v>
                </c:pt>
                <c:pt idx="3492">
                  <c:v>234.18</c:v>
                </c:pt>
                <c:pt idx="3493">
                  <c:v>229.02</c:v>
                </c:pt>
                <c:pt idx="3494">
                  <c:v>229.85</c:v>
                </c:pt>
                <c:pt idx="3495">
                  <c:v>222.78</c:v>
                </c:pt>
                <c:pt idx="3496">
                  <c:v>226.75</c:v>
                </c:pt>
                <c:pt idx="3497">
                  <c:v>222.1</c:v>
                </c:pt>
                <c:pt idx="3498">
                  <c:v>217.75</c:v>
                </c:pt>
                <c:pt idx="3499">
                  <c:v>213.27</c:v>
                </c:pt>
                <c:pt idx="3500">
                  <c:v>212.52</c:v>
                </c:pt>
                <c:pt idx="3501">
                  <c:v>208.14</c:v>
                </c:pt>
                <c:pt idx="3502">
                  <c:v>204.9</c:v>
                </c:pt>
                <c:pt idx="3503">
                  <c:v>214.14</c:v>
                </c:pt>
                <c:pt idx="3504">
                  <c:v>211.04</c:v>
                </c:pt>
                <c:pt idx="3505">
                  <c:v>214.18</c:v>
                </c:pt>
                <c:pt idx="3506">
                  <c:v>211.1</c:v>
                </c:pt>
                <c:pt idx="3507">
                  <c:v>202.76</c:v>
                </c:pt>
                <c:pt idx="3508">
                  <c:v>203.62</c:v>
                </c:pt>
                <c:pt idx="3509">
                  <c:v>200.56</c:v>
                </c:pt>
                <c:pt idx="3510">
                  <c:v>192</c:v>
                </c:pt>
                <c:pt idx="3511">
                  <c:v>198.5</c:v>
                </c:pt>
                <c:pt idx="3512">
                  <c:v>193.05</c:v>
                </c:pt>
                <c:pt idx="3513">
                  <c:v>196.7</c:v>
                </c:pt>
                <c:pt idx="3514">
                  <c:v>200.26</c:v>
                </c:pt>
                <c:pt idx="3515">
                  <c:v>196.62</c:v>
                </c:pt>
                <c:pt idx="3516">
                  <c:v>187.37</c:v>
                </c:pt>
                <c:pt idx="3517">
                  <c:v>185.29</c:v>
                </c:pt>
                <c:pt idx="3518">
                  <c:v>193.32</c:v>
                </c:pt>
                <c:pt idx="3519">
                  <c:v>186.4</c:v>
                </c:pt>
                <c:pt idx="3520">
                  <c:v>184.98</c:v>
                </c:pt>
                <c:pt idx="3521">
                  <c:v>188.1</c:v>
                </c:pt>
                <c:pt idx="3522">
                  <c:v>195.09</c:v>
                </c:pt>
                <c:pt idx="3523">
                  <c:v>193.34</c:v>
                </c:pt>
                <c:pt idx="3524">
                  <c:v>195.09</c:v>
                </c:pt>
                <c:pt idx="3525">
                  <c:v>194.95</c:v>
                </c:pt>
                <c:pt idx="3526">
                  <c:v>190.73</c:v>
                </c:pt>
                <c:pt idx="3527">
                  <c:v>188.07</c:v>
                </c:pt>
                <c:pt idx="3528">
                  <c:v>183.35</c:v>
                </c:pt>
                <c:pt idx="3529">
                  <c:v>184.89</c:v>
                </c:pt>
                <c:pt idx="3530">
                  <c:v>185.39</c:v>
                </c:pt>
                <c:pt idx="3531">
                  <c:v>179.81</c:v>
                </c:pt>
                <c:pt idx="3532">
                  <c:v>180.72</c:v>
                </c:pt>
                <c:pt idx="3533">
                  <c:v>174.38</c:v>
                </c:pt>
                <c:pt idx="3534">
                  <c:v>173.14</c:v>
                </c:pt>
                <c:pt idx="3535">
                  <c:v>171.6</c:v>
                </c:pt>
                <c:pt idx="3536">
                  <c:v>173.3</c:v>
                </c:pt>
                <c:pt idx="3537">
                  <c:v>177.33</c:v>
                </c:pt>
                <c:pt idx="3538">
                  <c:v>180.38</c:v>
                </c:pt>
                <c:pt idx="3539">
                  <c:v>184.03</c:v>
                </c:pt>
                <c:pt idx="3540">
                  <c:v>186.68</c:v>
                </c:pt>
                <c:pt idx="3541">
                  <c:v>180.5</c:v>
                </c:pt>
                <c:pt idx="3542">
                  <c:v>183.42</c:v>
                </c:pt>
                <c:pt idx="3543">
                  <c:v>187.57</c:v>
                </c:pt>
                <c:pt idx="3544">
                  <c:v>187.09</c:v>
                </c:pt>
                <c:pt idx="3545">
                  <c:v>190.3</c:v>
                </c:pt>
                <c:pt idx="3546">
                  <c:v>188.04</c:v>
                </c:pt>
                <c:pt idx="3547">
                  <c:v>188.27</c:v>
                </c:pt>
                <c:pt idx="3548">
                  <c:v>185.47</c:v>
                </c:pt>
                <c:pt idx="3549">
                  <c:v>183.11</c:v>
                </c:pt>
                <c:pt idx="3550">
                  <c:v>180.91</c:v>
                </c:pt>
                <c:pt idx="3551">
                  <c:v>183.39</c:v>
                </c:pt>
                <c:pt idx="3552">
                  <c:v>185.48</c:v>
                </c:pt>
                <c:pt idx="3553">
                  <c:v>186.82</c:v>
                </c:pt>
                <c:pt idx="3554">
                  <c:v>184.11</c:v>
                </c:pt>
                <c:pt idx="3555">
                  <c:v>180.99</c:v>
                </c:pt>
                <c:pt idx="3556">
                  <c:v>181.11</c:v>
                </c:pt>
                <c:pt idx="3557">
                  <c:v>178.37</c:v>
                </c:pt>
                <c:pt idx="3558">
                  <c:v>176.09</c:v>
                </c:pt>
                <c:pt idx="3559">
                  <c:v>176.5</c:v>
                </c:pt>
                <c:pt idx="3560">
                  <c:v>173.98</c:v>
                </c:pt>
                <c:pt idx="3561">
                  <c:v>170.31</c:v>
                </c:pt>
                <c:pt idx="3562">
                  <c:v>168.68</c:v>
                </c:pt>
                <c:pt idx="3563">
                  <c:v>163.34</c:v>
                </c:pt>
                <c:pt idx="3564">
                  <c:v>163.34</c:v>
                </c:pt>
                <c:pt idx="3565">
                  <c:v>157.51</c:v>
                </c:pt>
                <c:pt idx="3566">
                  <c:v>165.6</c:v>
                </c:pt>
                <c:pt idx="3567">
                  <c:v>166.71</c:v>
                </c:pt>
                <c:pt idx="3568">
                  <c:v>168.99</c:v>
                </c:pt>
                <c:pt idx="3569">
                  <c:v>169.42</c:v>
                </c:pt>
                <c:pt idx="3570">
                  <c:v>162.41999999999999</c:v>
                </c:pt>
                <c:pt idx="3571">
                  <c:v>162.93</c:v>
                </c:pt>
                <c:pt idx="3572">
                  <c:v>165.2</c:v>
                </c:pt>
                <c:pt idx="3573">
                  <c:v>161.18</c:v>
                </c:pt>
                <c:pt idx="3574">
                  <c:v>160.30000000000001</c:v>
                </c:pt>
                <c:pt idx="3575">
                  <c:v>160.16</c:v>
                </c:pt>
                <c:pt idx="3576">
                  <c:v>163.09</c:v>
                </c:pt>
                <c:pt idx="3577">
                  <c:v>164.58</c:v>
                </c:pt>
                <c:pt idx="3578">
                  <c:v>169.84</c:v>
                </c:pt>
                <c:pt idx="3579">
                  <c:v>172.12</c:v>
                </c:pt>
                <c:pt idx="3580">
                  <c:v>170.71</c:v>
                </c:pt>
                <c:pt idx="3581">
                  <c:v>172.66</c:v>
                </c:pt>
                <c:pt idx="3582">
                  <c:v>171.86</c:v>
                </c:pt>
                <c:pt idx="3583">
                  <c:v>173.04</c:v>
                </c:pt>
                <c:pt idx="3584">
                  <c:v>170.18</c:v>
                </c:pt>
                <c:pt idx="3585">
                  <c:v>171.71</c:v>
                </c:pt>
                <c:pt idx="3586">
                  <c:v>167.99</c:v>
                </c:pt>
                <c:pt idx="3587">
                  <c:v>165.95</c:v>
                </c:pt>
                <c:pt idx="3588">
                  <c:v>167.46</c:v>
                </c:pt>
                <c:pt idx="3589">
                  <c:v>162.82</c:v>
                </c:pt>
                <c:pt idx="3590">
                  <c:v>164.94</c:v>
                </c:pt>
                <c:pt idx="3591">
                  <c:v>162.88999999999999</c:v>
                </c:pt>
                <c:pt idx="3592">
                  <c:v>161.44999999999999</c:v>
                </c:pt>
                <c:pt idx="3593">
                  <c:v>165.82</c:v>
                </c:pt>
                <c:pt idx="3594">
                  <c:v>164.76</c:v>
                </c:pt>
                <c:pt idx="3595">
                  <c:v>168.46</c:v>
                </c:pt>
                <c:pt idx="3596">
                  <c:v>171.84</c:v>
                </c:pt>
                <c:pt idx="3597">
                  <c:v>169.8</c:v>
                </c:pt>
                <c:pt idx="3598">
                  <c:v>171.19</c:v>
                </c:pt>
                <c:pt idx="3599">
                  <c:v>170.82</c:v>
                </c:pt>
                <c:pt idx="3600">
                  <c:v>166.84</c:v>
                </c:pt>
                <c:pt idx="3601">
                  <c:v>168.87</c:v>
                </c:pt>
                <c:pt idx="3602">
                  <c:v>169.34</c:v>
                </c:pt>
                <c:pt idx="3603">
                  <c:v>167.55</c:v>
                </c:pt>
                <c:pt idx="3604">
                  <c:v>168.71</c:v>
                </c:pt>
                <c:pt idx="3605">
                  <c:v>169.71</c:v>
                </c:pt>
                <c:pt idx="3606">
                  <c:v>171.13</c:v>
                </c:pt>
                <c:pt idx="3607">
                  <c:v>169.38</c:v>
                </c:pt>
                <c:pt idx="3608">
                  <c:v>169.88</c:v>
                </c:pt>
                <c:pt idx="3609">
                  <c:v>172.9</c:v>
                </c:pt>
                <c:pt idx="3610">
                  <c:v>177.72</c:v>
                </c:pt>
                <c:pt idx="3611">
                  <c:v>181.2</c:v>
                </c:pt>
                <c:pt idx="3612">
                  <c:v>181.88</c:v>
                </c:pt>
                <c:pt idx="3613">
                  <c:v>180.99</c:v>
                </c:pt>
                <c:pt idx="3614">
                  <c:v>180.41</c:v>
                </c:pt>
                <c:pt idx="3615">
                  <c:v>182.88</c:v>
                </c:pt>
                <c:pt idx="3616">
                  <c:v>179.55</c:v>
                </c:pt>
                <c:pt idx="3617">
                  <c:v>181.1</c:v>
                </c:pt>
                <c:pt idx="3618">
                  <c:v>184.46</c:v>
                </c:pt>
                <c:pt idx="3619">
                  <c:v>188.22</c:v>
                </c:pt>
                <c:pt idx="3620">
                  <c:v>191.32</c:v>
                </c:pt>
                <c:pt idx="3621">
                  <c:v>194.36</c:v>
                </c:pt>
                <c:pt idx="3622">
                  <c:v>190.72</c:v>
                </c:pt>
                <c:pt idx="3623">
                  <c:v>192.23</c:v>
                </c:pt>
                <c:pt idx="3624">
                  <c:v>190.34</c:v>
                </c:pt>
                <c:pt idx="3625">
                  <c:v>189.66</c:v>
                </c:pt>
                <c:pt idx="3626">
                  <c:v>184.38</c:v>
                </c:pt>
                <c:pt idx="3627">
                  <c:v>183.76</c:v>
                </c:pt>
                <c:pt idx="3628">
                  <c:v>180.96</c:v>
                </c:pt>
                <c:pt idx="3629">
                  <c:v>184.69</c:v>
                </c:pt>
                <c:pt idx="3630">
                  <c:v>179.73</c:v>
                </c:pt>
                <c:pt idx="3631">
                  <c:v>183.85</c:v>
                </c:pt>
                <c:pt idx="3632">
                  <c:v>185.38</c:v>
                </c:pt>
                <c:pt idx="3633">
                  <c:v>183.63</c:v>
                </c:pt>
                <c:pt idx="3634">
                  <c:v>181.91</c:v>
                </c:pt>
                <c:pt idx="3635">
                  <c:v>180.14</c:v>
                </c:pt>
                <c:pt idx="3636">
                  <c:v>178.91</c:v>
                </c:pt>
                <c:pt idx="3637">
                  <c:v>180.76</c:v>
                </c:pt>
                <c:pt idx="3638">
                  <c:v>183.61</c:v>
                </c:pt>
                <c:pt idx="3639">
                  <c:v>180.61</c:v>
                </c:pt>
                <c:pt idx="3640">
                  <c:v>183.95</c:v>
                </c:pt>
                <c:pt idx="3641">
                  <c:v>186.56</c:v>
                </c:pt>
                <c:pt idx="3642">
                  <c:v>187.72</c:v>
                </c:pt>
                <c:pt idx="3643">
                  <c:v>185.24</c:v>
                </c:pt>
                <c:pt idx="3644">
                  <c:v>184.32</c:v>
                </c:pt>
                <c:pt idx="3645">
                  <c:v>186</c:v>
                </c:pt>
                <c:pt idx="3646">
                  <c:v>184.2</c:v>
                </c:pt>
                <c:pt idx="3647">
                  <c:v>181.7</c:v>
                </c:pt>
                <c:pt idx="3648">
                  <c:v>177.3</c:v>
                </c:pt>
                <c:pt idx="3649">
                  <c:v>174.06</c:v>
                </c:pt>
                <c:pt idx="3650">
                  <c:v>172.56</c:v>
                </c:pt>
                <c:pt idx="3651">
                  <c:v>172.36</c:v>
                </c:pt>
                <c:pt idx="3652">
                  <c:v>170.82</c:v>
                </c:pt>
                <c:pt idx="3653">
                  <c:v>169.89</c:v>
                </c:pt>
                <c:pt idx="3654">
                  <c:v>172.43</c:v>
                </c:pt>
                <c:pt idx="3655">
                  <c:v>169.72</c:v>
                </c:pt>
                <c:pt idx="3656">
                  <c:v>167.03</c:v>
                </c:pt>
                <c:pt idx="3657">
                  <c:v>169.54</c:v>
                </c:pt>
                <c:pt idx="3658">
                  <c:v>168.77</c:v>
                </c:pt>
                <c:pt idx="3659">
                  <c:v>168.72</c:v>
                </c:pt>
                <c:pt idx="3660">
                  <c:v>168.03</c:v>
                </c:pt>
                <c:pt idx="3661">
                  <c:v>171.07</c:v>
                </c:pt>
                <c:pt idx="3662">
                  <c:v>168.43</c:v>
                </c:pt>
                <c:pt idx="3663">
                  <c:v>164.66</c:v>
                </c:pt>
                <c:pt idx="3664">
                  <c:v>162.59</c:v>
                </c:pt>
                <c:pt idx="3665">
                  <c:v>160.22999999999999</c:v>
                </c:pt>
                <c:pt idx="3666">
                  <c:v>162.37</c:v>
                </c:pt>
                <c:pt idx="3667">
                  <c:v>163.41</c:v>
                </c:pt>
                <c:pt idx="3668">
                  <c:v>158.83000000000001</c:v>
                </c:pt>
                <c:pt idx="3669">
                  <c:v>156.37</c:v>
                </c:pt>
                <c:pt idx="3670">
                  <c:v>157.43</c:v>
                </c:pt>
                <c:pt idx="3671">
                  <c:v>155.76</c:v>
                </c:pt>
                <c:pt idx="3672">
                  <c:v>151.97999999999999</c:v>
                </c:pt>
                <c:pt idx="3673">
                  <c:v>149.78</c:v>
                </c:pt>
                <c:pt idx="3674">
                  <c:v>147.94999999999999</c:v>
                </c:pt>
                <c:pt idx="3675">
                  <c:v>143.61000000000001</c:v>
                </c:pt>
                <c:pt idx="3676">
                  <c:v>151.19</c:v>
                </c:pt>
                <c:pt idx="3677">
                  <c:v>145.58000000000001</c:v>
                </c:pt>
                <c:pt idx="3678">
                  <c:v>147.49</c:v>
                </c:pt>
                <c:pt idx="3679">
                  <c:v>150.5</c:v>
                </c:pt>
                <c:pt idx="3680">
                  <c:v>148.99</c:v>
                </c:pt>
                <c:pt idx="3681">
                  <c:v>149.72999999999999</c:v>
                </c:pt>
                <c:pt idx="3682">
                  <c:v>148.88</c:v>
                </c:pt>
                <c:pt idx="3683">
                  <c:v>154.41</c:v>
                </c:pt>
                <c:pt idx="3684">
                  <c:v>151.31</c:v>
                </c:pt>
                <c:pt idx="3685">
                  <c:v>151.56</c:v>
                </c:pt>
                <c:pt idx="3686">
                  <c:v>150.24</c:v>
                </c:pt>
                <c:pt idx="3687">
                  <c:v>149.63</c:v>
                </c:pt>
                <c:pt idx="3688">
                  <c:v>146.63999999999999</c:v>
                </c:pt>
                <c:pt idx="3689">
                  <c:v>144.49</c:v>
                </c:pt>
                <c:pt idx="3690">
                  <c:v>142.94999999999999</c:v>
                </c:pt>
                <c:pt idx="3691">
                  <c:v>139.52000000000001</c:v>
                </c:pt>
                <c:pt idx="3692">
                  <c:v>138.86000000000001</c:v>
                </c:pt>
                <c:pt idx="3693">
                  <c:v>137.74</c:v>
                </c:pt>
                <c:pt idx="3694">
                  <c:v>139.54</c:v>
                </c:pt>
                <c:pt idx="3695">
                  <c:v>139.49</c:v>
                </c:pt>
                <c:pt idx="3696">
                  <c:v>137.9</c:v>
                </c:pt>
                <c:pt idx="3697">
                  <c:v>132.87</c:v>
                </c:pt>
                <c:pt idx="3698">
                  <c:v>133.11000000000001</c:v>
                </c:pt>
                <c:pt idx="3699">
                  <c:v>130.76</c:v>
                </c:pt>
                <c:pt idx="3700">
                  <c:v>131.81</c:v>
                </c:pt>
                <c:pt idx="3701">
                  <c:v>128.46</c:v>
                </c:pt>
                <c:pt idx="3702">
                  <c:v>122.77</c:v>
                </c:pt>
                <c:pt idx="3703">
                  <c:v>121.7</c:v>
                </c:pt>
                <c:pt idx="3704">
                  <c:v>130.37</c:v>
                </c:pt>
                <c:pt idx="3705">
                  <c:v>134.72999999999999</c:v>
                </c:pt>
                <c:pt idx="3706">
                  <c:v>133.33000000000001</c:v>
                </c:pt>
                <c:pt idx="3707">
                  <c:v>129.91</c:v>
                </c:pt>
                <c:pt idx="3708">
                  <c:v>135.91</c:v>
                </c:pt>
                <c:pt idx="3709">
                  <c:v>132.97</c:v>
                </c:pt>
                <c:pt idx="3710">
                  <c:v>136.82</c:v>
                </c:pt>
                <c:pt idx="3711">
                  <c:v>136.57</c:v>
                </c:pt>
                <c:pt idx="3712">
                  <c:v>136.97999999999999</c:v>
                </c:pt>
                <c:pt idx="3713">
                  <c:v>137.03</c:v>
                </c:pt>
                <c:pt idx="3714">
                  <c:v>135.26</c:v>
                </c:pt>
                <c:pt idx="3715">
                  <c:v>135.47</c:v>
                </c:pt>
                <c:pt idx="3716">
                  <c:v>133.68</c:v>
                </c:pt>
                <c:pt idx="3717">
                  <c:v>130.56</c:v>
                </c:pt>
                <c:pt idx="3718">
                  <c:v>130.31</c:v>
                </c:pt>
                <c:pt idx="3719">
                  <c:v>138.96</c:v>
                </c:pt>
                <c:pt idx="3720">
                  <c:v>145.82</c:v>
                </c:pt>
                <c:pt idx="3721">
                  <c:v>143.88999999999999</c:v>
                </c:pt>
                <c:pt idx="3722">
                  <c:v>151.6</c:v>
                </c:pt>
                <c:pt idx="3723">
                  <c:v>150.36000000000001</c:v>
                </c:pt>
                <c:pt idx="3724">
                  <c:v>154.04</c:v>
                </c:pt>
                <c:pt idx="3725">
                  <c:v>156.93</c:v>
                </c:pt>
                <c:pt idx="3726">
                  <c:v>152.66999999999999</c:v>
                </c:pt>
                <c:pt idx="3727">
                  <c:v>150.18</c:v>
                </c:pt>
                <c:pt idx="3728">
                  <c:v>152.66</c:v>
                </c:pt>
                <c:pt idx="3729">
                  <c:v>151.47999999999999</c:v>
                </c:pt>
                <c:pt idx="3730">
                  <c:v>155.26</c:v>
                </c:pt>
                <c:pt idx="3731">
                  <c:v>152.80000000000001</c:v>
                </c:pt>
                <c:pt idx="3732">
                  <c:v>145.91999999999999</c:v>
                </c:pt>
                <c:pt idx="3733">
                  <c:v>143.83000000000001</c:v>
                </c:pt>
                <c:pt idx="3734">
                  <c:v>144.91</c:v>
                </c:pt>
                <c:pt idx="3735">
                  <c:v>146.97</c:v>
                </c:pt>
                <c:pt idx="3736">
                  <c:v>143.88</c:v>
                </c:pt>
                <c:pt idx="3737">
                  <c:v>142.43</c:v>
                </c:pt>
                <c:pt idx="3738">
                  <c:v>140.85</c:v>
                </c:pt>
                <c:pt idx="3739">
                  <c:v>137.86000000000001</c:v>
                </c:pt>
                <c:pt idx="3740">
                  <c:v>141.99</c:v>
                </c:pt>
                <c:pt idx="3741">
                  <c:v>142.61000000000001</c:v>
                </c:pt>
                <c:pt idx="3742">
                  <c:v>142.41999999999999</c:v>
                </c:pt>
                <c:pt idx="3743">
                  <c:v>144.47999999999999</c:v>
                </c:pt>
                <c:pt idx="3744">
                  <c:v>146.69999999999999</c:v>
                </c:pt>
                <c:pt idx="3745">
                  <c:v>142.52000000000001</c:v>
                </c:pt>
                <c:pt idx="3746">
                  <c:v>142.63</c:v>
                </c:pt>
                <c:pt idx="3747">
                  <c:v>139.01</c:v>
                </c:pt>
                <c:pt idx="3748">
                  <c:v>138.24</c:v>
                </c:pt>
                <c:pt idx="3749">
                  <c:v>139.63999999999999</c:v>
                </c:pt>
                <c:pt idx="3750">
                  <c:v>141.53</c:v>
                </c:pt>
                <c:pt idx="3751">
                  <c:v>136.19</c:v>
                </c:pt>
                <c:pt idx="3752">
                  <c:v>136.93</c:v>
                </c:pt>
                <c:pt idx="3753">
                  <c:v>135.38999999999999</c:v>
                </c:pt>
                <c:pt idx="3754">
                  <c:v>136.65</c:v>
                </c:pt>
                <c:pt idx="3755">
                  <c:v>137.5</c:v>
                </c:pt>
                <c:pt idx="3756">
                  <c:v>136.5</c:v>
                </c:pt>
                <c:pt idx="3757">
                  <c:v>134.1</c:v>
                </c:pt>
                <c:pt idx="3758">
                  <c:v>133.77000000000001</c:v>
                </c:pt>
                <c:pt idx="3759">
                  <c:v>135.13</c:v>
                </c:pt>
                <c:pt idx="3760">
                  <c:v>134.94</c:v>
                </c:pt>
                <c:pt idx="3761">
                  <c:v>134.26</c:v>
                </c:pt>
                <c:pt idx="3762">
                  <c:v>140.16</c:v>
                </c:pt>
                <c:pt idx="3763">
                  <c:v>137.63</c:v>
                </c:pt>
                <c:pt idx="3764">
                  <c:v>140.22</c:v>
                </c:pt>
                <c:pt idx="3765">
                  <c:v>144.15</c:v>
                </c:pt>
                <c:pt idx="3766">
                  <c:v>145.80000000000001</c:v>
                </c:pt>
                <c:pt idx="3767">
                  <c:v>140.97999999999999</c:v>
                </c:pt>
                <c:pt idx="3768">
                  <c:v>141.26</c:v>
                </c:pt>
                <c:pt idx="3769">
                  <c:v>141.72</c:v>
                </c:pt>
                <c:pt idx="3770">
                  <c:v>141.93</c:v>
                </c:pt>
                <c:pt idx="3771">
                  <c:v>138.6</c:v>
                </c:pt>
                <c:pt idx="3772">
                  <c:v>137.76</c:v>
                </c:pt>
                <c:pt idx="3773">
                  <c:v>137.62</c:v>
                </c:pt>
                <c:pt idx="3774">
                  <c:v>136.65</c:v>
                </c:pt>
                <c:pt idx="3775">
                  <c:v>139.93</c:v>
                </c:pt>
                <c:pt idx="3776">
                  <c:v>138.66</c:v>
                </c:pt>
                <c:pt idx="3777">
                  <c:v>140.78</c:v>
                </c:pt>
                <c:pt idx="3778">
                  <c:v>142.08000000000001</c:v>
                </c:pt>
                <c:pt idx="3779">
                  <c:v>139.41</c:v>
                </c:pt>
                <c:pt idx="3780">
                  <c:v>140.13</c:v>
                </c:pt>
                <c:pt idx="3781">
                  <c:v>137.31</c:v>
                </c:pt>
                <c:pt idx="3782">
                  <c:v>133.13999999999999</c:v>
                </c:pt>
                <c:pt idx="3783">
                  <c:v>132.62</c:v>
                </c:pt>
                <c:pt idx="3784">
                  <c:v>129.19</c:v>
                </c:pt>
                <c:pt idx="3785">
                  <c:v>128.43</c:v>
                </c:pt>
                <c:pt idx="3786">
                  <c:v>127.3</c:v>
                </c:pt>
                <c:pt idx="3787">
                  <c:v>128.22999999999999</c:v>
                </c:pt>
                <c:pt idx="3788">
                  <c:v>123.85</c:v>
                </c:pt>
                <c:pt idx="3789">
                  <c:v>121.3</c:v>
                </c:pt>
                <c:pt idx="3790">
                  <c:v>120.59</c:v>
                </c:pt>
                <c:pt idx="3791">
                  <c:v>119.26</c:v>
                </c:pt>
                <c:pt idx="3792">
                  <c:v>121.76</c:v>
                </c:pt>
                <c:pt idx="3793">
                  <c:v>115.08</c:v>
                </c:pt>
                <c:pt idx="3794">
                  <c:v>111.74</c:v>
                </c:pt>
                <c:pt idx="3795">
                  <c:v>110.83</c:v>
                </c:pt>
                <c:pt idx="3796">
                  <c:v>109.4</c:v>
                </c:pt>
                <c:pt idx="3797">
                  <c:v>115.99</c:v>
                </c:pt>
                <c:pt idx="3798">
                  <c:v>107.79</c:v>
                </c:pt>
                <c:pt idx="3799">
                  <c:v>109.86</c:v>
                </c:pt>
                <c:pt idx="3800">
                  <c:v>107.36</c:v>
                </c:pt>
                <c:pt idx="3801">
                  <c:v>104.39</c:v>
                </c:pt>
                <c:pt idx="3802">
                  <c:v>99.8</c:v>
                </c:pt>
                <c:pt idx="3803">
                  <c:v>96.61</c:v>
                </c:pt>
                <c:pt idx="3804">
                  <c:v>95.66</c:v>
                </c:pt>
                <c:pt idx="3805">
                  <c:v>96.88</c:v>
                </c:pt>
                <c:pt idx="3806">
                  <c:v>92.77</c:v>
                </c:pt>
                <c:pt idx="3807">
                  <c:v>86.48</c:v>
                </c:pt>
                <c:pt idx="3808">
                  <c:v>99.34</c:v>
                </c:pt>
                <c:pt idx="3809">
                  <c:v>97.32</c:v>
                </c:pt>
                <c:pt idx="3810">
                  <c:v>105.79</c:v>
                </c:pt>
                <c:pt idx="3811">
                  <c:v>104.46</c:v>
                </c:pt>
                <c:pt idx="3812">
                  <c:v>105.61</c:v>
                </c:pt>
                <c:pt idx="3813">
                  <c:v>100.24</c:v>
                </c:pt>
                <c:pt idx="3814">
                  <c:v>97.27</c:v>
                </c:pt>
                <c:pt idx="3815">
                  <c:v>98.71</c:v>
                </c:pt>
                <c:pt idx="3816">
                  <c:v>102.49</c:v>
                </c:pt>
                <c:pt idx="3817">
                  <c:v>102.28</c:v>
                </c:pt>
                <c:pt idx="3818">
                  <c:v>103.45</c:v>
                </c:pt>
                <c:pt idx="3819">
                  <c:v>108.65</c:v>
                </c:pt>
                <c:pt idx="3820">
                  <c:v>108.39</c:v>
                </c:pt>
                <c:pt idx="3821">
                  <c:v>105.02</c:v>
                </c:pt>
                <c:pt idx="3822">
                  <c:v>108.88</c:v>
                </c:pt>
                <c:pt idx="3823">
                  <c:v>109.7</c:v>
                </c:pt>
                <c:pt idx="3824">
                  <c:v>106.37</c:v>
                </c:pt>
                <c:pt idx="3825">
                  <c:v>104.25</c:v>
                </c:pt>
                <c:pt idx="3826">
                  <c:v>100.52</c:v>
                </c:pt>
                <c:pt idx="3827">
                  <c:v>100.66</c:v>
                </c:pt>
                <c:pt idx="3828">
                  <c:v>103.97</c:v>
                </c:pt>
                <c:pt idx="3829">
                  <c:v>105.43</c:v>
                </c:pt>
                <c:pt idx="3830">
                  <c:v>104.5</c:v>
                </c:pt>
                <c:pt idx="3831">
                  <c:v>108.33</c:v>
                </c:pt>
                <c:pt idx="3832">
                  <c:v>108.58</c:v>
                </c:pt>
                <c:pt idx="3833">
                  <c:v>112.72</c:v>
                </c:pt>
                <c:pt idx="3834">
                  <c:v>115.6</c:v>
                </c:pt>
                <c:pt idx="3835">
                  <c:v>116.79</c:v>
                </c:pt>
                <c:pt idx="3836">
                  <c:v>113.98</c:v>
                </c:pt>
                <c:pt idx="3837">
                  <c:v>112.01</c:v>
                </c:pt>
                <c:pt idx="3838">
                  <c:v>111.95</c:v>
                </c:pt>
                <c:pt idx="3839">
                  <c:v>107.33</c:v>
                </c:pt>
                <c:pt idx="3840">
                  <c:v>106.35</c:v>
                </c:pt>
                <c:pt idx="3841">
                  <c:v>104.76</c:v>
                </c:pt>
                <c:pt idx="3842">
                  <c:v>106.16</c:v>
                </c:pt>
                <c:pt idx="3843">
                  <c:v>101.69</c:v>
                </c:pt>
                <c:pt idx="3844">
                  <c:v>101.25</c:v>
                </c:pt>
                <c:pt idx="3845">
                  <c:v>97.96</c:v>
                </c:pt>
                <c:pt idx="3846">
                  <c:v>97.42</c:v>
                </c:pt>
                <c:pt idx="3847">
                  <c:v>96.6</c:v>
                </c:pt>
                <c:pt idx="3848">
                  <c:v>98.61</c:v>
                </c:pt>
                <c:pt idx="3849">
                  <c:v>94.15</c:v>
                </c:pt>
                <c:pt idx="3850">
                  <c:v>91.55</c:v>
                </c:pt>
                <c:pt idx="3851">
                  <c:v>90.02</c:v>
                </c:pt>
                <c:pt idx="3852">
                  <c:v>93.87</c:v>
                </c:pt>
                <c:pt idx="3853">
                  <c:v>91.17</c:v>
                </c:pt>
                <c:pt idx="3854">
                  <c:v>87.9</c:v>
                </c:pt>
                <c:pt idx="3855">
                  <c:v>89.7</c:v>
                </c:pt>
                <c:pt idx="3856">
                  <c:v>86.76</c:v>
                </c:pt>
                <c:pt idx="3857">
                  <c:v>90.14</c:v>
                </c:pt>
                <c:pt idx="3858">
                  <c:v>90.11</c:v>
                </c:pt>
                <c:pt idx="3859">
                  <c:v>86.5</c:v>
                </c:pt>
                <c:pt idx="3860">
                  <c:v>84.14</c:v>
                </c:pt>
                <c:pt idx="3861">
                  <c:v>82.46</c:v>
                </c:pt>
                <c:pt idx="3862">
                  <c:v>79.63</c:v>
                </c:pt>
                <c:pt idx="3863">
                  <c:v>78.930000000000007</c:v>
                </c:pt>
                <c:pt idx="3864">
                  <c:v>77.22</c:v>
                </c:pt>
                <c:pt idx="3865">
                  <c:v>78.599999999999994</c:v>
                </c:pt>
                <c:pt idx="3866">
                  <c:v>76.489999999999995</c:v>
                </c:pt>
                <c:pt idx="3867">
                  <c:v>73.790000000000006</c:v>
                </c:pt>
                <c:pt idx="3868">
                  <c:v>80.69</c:v>
                </c:pt>
                <c:pt idx="3869">
                  <c:v>80.75</c:v>
                </c:pt>
                <c:pt idx="3870">
                  <c:v>78.08</c:v>
                </c:pt>
                <c:pt idx="3871">
                  <c:v>79.55</c:v>
                </c:pt>
                <c:pt idx="3872">
                  <c:v>76.02</c:v>
                </c:pt>
                <c:pt idx="3873">
                  <c:v>75.84</c:v>
                </c:pt>
                <c:pt idx="3874">
                  <c:v>73.84</c:v>
                </c:pt>
                <c:pt idx="3875">
                  <c:v>75.84</c:v>
                </c:pt>
                <c:pt idx="3876">
                  <c:v>77.14</c:v>
                </c:pt>
                <c:pt idx="3877">
                  <c:v>77.900000000000006</c:v>
                </c:pt>
                <c:pt idx="3878">
                  <c:v>74.62</c:v>
                </c:pt>
                <c:pt idx="3879">
                  <c:v>71.59</c:v>
                </c:pt>
                <c:pt idx="3880">
                  <c:v>71.239999999999995</c:v>
                </c:pt>
                <c:pt idx="3881">
                  <c:v>76.31</c:v>
                </c:pt>
                <c:pt idx="3882">
                  <c:v>78.03</c:v>
                </c:pt>
                <c:pt idx="3883">
                  <c:v>81.8</c:v>
                </c:pt>
                <c:pt idx="3884">
                  <c:v>79.98</c:v>
                </c:pt>
                <c:pt idx="3885">
                  <c:v>80.44</c:v>
                </c:pt>
                <c:pt idx="3886">
                  <c:v>79.39</c:v>
                </c:pt>
                <c:pt idx="3887">
                  <c:v>84.36</c:v>
                </c:pt>
                <c:pt idx="3888">
                  <c:v>85.35</c:v>
                </c:pt>
                <c:pt idx="3889">
                  <c:v>85.88</c:v>
                </c:pt>
                <c:pt idx="3890">
                  <c:v>84.44</c:v>
                </c:pt>
                <c:pt idx="3891">
                  <c:v>81.45</c:v>
                </c:pt>
                <c:pt idx="3892">
                  <c:v>81.099999999999994</c:v>
                </c:pt>
                <c:pt idx="3893">
                  <c:v>83.57</c:v>
                </c:pt>
                <c:pt idx="3894">
                  <c:v>83.42</c:v>
                </c:pt>
                <c:pt idx="3895">
                  <c:v>78.81</c:v>
                </c:pt>
                <c:pt idx="3896">
                  <c:v>77.98</c:v>
                </c:pt>
                <c:pt idx="3897">
                  <c:v>78.66</c:v>
                </c:pt>
                <c:pt idx="3898">
                  <c:v>79.760000000000005</c:v>
                </c:pt>
                <c:pt idx="3899">
                  <c:v>77.819999999999993</c:v>
                </c:pt>
                <c:pt idx="3900">
                  <c:v>76.73</c:v>
                </c:pt>
                <c:pt idx="3901">
                  <c:v>76.55</c:v>
                </c:pt>
                <c:pt idx="3902">
                  <c:v>76.19</c:v>
                </c:pt>
                <c:pt idx="3903">
                  <c:v>79.63</c:v>
                </c:pt>
                <c:pt idx="3904">
                  <c:v>77.819999999999993</c:v>
                </c:pt>
                <c:pt idx="3905">
                  <c:v>78.260000000000005</c:v>
                </c:pt>
                <c:pt idx="3906">
                  <c:v>77.66</c:v>
                </c:pt>
                <c:pt idx="3907">
                  <c:v>75</c:v>
                </c:pt>
                <c:pt idx="3908">
                  <c:v>74.45</c:v>
                </c:pt>
                <c:pt idx="3909">
                  <c:v>73.45</c:v>
                </c:pt>
                <c:pt idx="3910">
                  <c:v>72.38</c:v>
                </c:pt>
                <c:pt idx="3911">
                  <c:v>71.8</c:v>
                </c:pt>
                <c:pt idx="3912">
                  <c:v>78.599999999999994</c:v>
                </c:pt>
                <c:pt idx="3913">
                  <c:v>85.82</c:v>
                </c:pt>
                <c:pt idx="3914">
                  <c:v>82.18</c:v>
                </c:pt>
                <c:pt idx="3915">
                  <c:v>85.75</c:v>
                </c:pt>
                <c:pt idx="3916">
                  <c:v>82.24</c:v>
                </c:pt>
                <c:pt idx="3917">
                  <c:v>85.13</c:v>
                </c:pt>
                <c:pt idx="3918">
                  <c:v>85.98</c:v>
                </c:pt>
                <c:pt idx="3919">
                  <c:v>83.59</c:v>
                </c:pt>
                <c:pt idx="3920">
                  <c:v>80.260000000000005</c:v>
                </c:pt>
                <c:pt idx="3921">
                  <c:v>82.73</c:v>
                </c:pt>
                <c:pt idx="3922">
                  <c:v>82.05</c:v>
                </c:pt>
                <c:pt idx="3923">
                  <c:v>82.09</c:v>
                </c:pt>
                <c:pt idx="3924">
                  <c:v>82.02</c:v>
                </c:pt>
                <c:pt idx="3925">
                  <c:v>81.44</c:v>
                </c:pt>
                <c:pt idx="3926">
                  <c:v>81.87</c:v>
                </c:pt>
                <c:pt idx="3927">
                  <c:v>86.28</c:v>
                </c:pt>
                <c:pt idx="3928">
                  <c:v>86.13</c:v>
                </c:pt>
                <c:pt idx="3929">
                  <c:v>86.11</c:v>
                </c:pt>
                <c:pt idx="3930">
                  <c:v>88.49</c:v>
                </c:pt>
                <c:pt idx="3931">
                  <c:v>87.16</c:v>
                </c:pt>
                <c:pt idx="3932">
                  <c:v>88.78</c:v>
                </c:pt>
                <c:pt idx="3933">
                  <c:v>86.94</c:v>
                </c:pt>
                <c:pt idx="3934">
                  <c:v>86.25</c:v>
                </c:pt>
                <c:pt idx="3935">
                  <c:v>83.61</c:v>
                </c:pt>
                <c:pt idx="3936">
                  <c:v>84.52</c:v>
                </c:pt>
                <c:pt idx="3937">
                  <c:v>81.12</c:v>
                </c:pt>
                <c:pt idx="3938">
                  <c:v>81.02</c:v>
                </c:pt>
                <c:pt idx="3939">
                  <c:v>79.11</c:v>
                </c:pt>
                <c:pt idx="3940">
                  <c:v>80.87</c:v>
                </c:pt>
                <c:pt idx="3941">
                  <c:v>78.819999999999993</c:v>
                </c:pt>
                <c:pt idx="3942">
                  <c:v>78.09</c:v>
                </c:pt>
                <c:pt idx="3943">
                  <c:v>79.900000000000006</c:v>
                </c:pt>
                <c:pt idx="3944">
                  <c:v>79.55</c:v>
                </c:pt>
                <c:pt idx="3945">
                  <c:v>78.64</c:v>
                </c:pt>
                <c:pt idx="3946">
                  <c:v>77.989999999999995</c:v>
                </c:pt>
                <c:pt idx="3947">
                  <c:v>75.69</c:v>
                </c:pt>
                <c:pt idx="3948">
                  <c:v>75.09</c:v>
                </c:pt>
                <c:pt idx="3949">
                  <c:v>75.5</c:v>
                </c:pt>
                <c:pt idx="3950">
                  <c:v>77.150000000000006</c:v>
                </c:pt>
                <c:pt idx="3951">
                  <c:v>73.28</c:v>
                </c:pt>
                <c:pt idx="3952">
                  <c:v>72.180000000000007</c:v>
                </c:pt>
                <c:pt idx="3953">
                  <c:v>71.3</c:v>
                </c:pt>
                <c:pt idx="3954">
                  <c:v>71.19</c:v>
                </c:pt>
                <c:pt idx="3955">
                  <c:v>68.069999999999993</c:v>
                </c:pt>
                <c:pt idx="3956">
                  <c:v>66.459999999999994</c:v>
                </c:pt>
                <c:pt idx="3957">
                  <c:v>66.2</c:v>
                </c:pt>
                <c:pt idx="3958">
                  <c:v>62.9</c:v>
                </c:pt>
                <c:pt idx="3959">
                  <c:v>64.48</c:v>
                </c:pt>
                <c:pt idx="3960">
                  <c:v>62.04</c:v>
                </c:pt>
                <c:pt idx="3961">
                  <c:v>62.33</c:v>
                </c:pt>
                <c:pt idx="3962">
                  <c:v>61.18</c:v>
                </c:pt>
                <c:pt idx="3963">
                  <c:v>63.27</c:v>
                </c:pt>
                <c:pt idx="3964">
                  <c:v>64.489999999999995</c:v>
                </c:pt>
                <c:pt idx="3965">
                  <c:v>63.39</c:v>
                </c:pt>
                <c:pt idx="3966">
                  <c:v>60.85</c:v>
                </c:pt>
                <c:pt idx="3967">
                  <c:v>59.75</c:v>
                </c:pt>
                <c:pt idx="3968">
                  <c:v>59.46</c:v>
                </c:pt>
                <c:pt idx="3969">
                  <c:v>62.01</c:v>
                </c:pt>
                <c:pt idx="3970">
                  <c:v>58.88</c:v>
                </c:pt>
                <c:pt idx="3971">
                  <c:v>59.22</c:v>
                </c:pt>
                <c:pt idx="3972">
                  <c:v>58.92</c:v>
                </c:pt>
                <c:pt idx="3973">
                  <c:v>59.71</c:v>
                </c:pt>
                <c:pt idx="3974">
                  <c:v>61.28</c:v>
                </c:pt>
                <c:pt idx="3975">
                  <c:v>58.24</c:v>
                </c:pt>
                <c:pt idx="3976">
                  <c:v>55.93</c:v>
                </c:pt>
                <c:pt idx="3977">
                  <c:v>56.11</c:v>
                </c:pt>
                <c:pt idx="3978">
                  <c:v>55.37</c:v>
                </c:pt>
                <c:pt idx="3979">
                  <c:v>54.15</c:v>
                </c:pt>
                <c:pt idx="3980">
                  <c:v>54.88</c:v>
                </c:pt>
                <c:pt idx="3981">
                  <c:v>54.1</c:v>
                </c:pt>
                <c:pt idx="3982">
                  <c:v>59.01</c:v>
                </c:pt>
                <c:pt idx="3983">
                  <c:v>58.04</c:v>
                </c:pt>
                <c:pt idx="3984">
                  <c:v>57.04</c:v>
                </c:pt>
                <c:pt idx="3985">
                  <c:v>57.68</c:v>
                </c:pt>
                <c:pt idx="3986">
                  <c:v>57.83</c:v>
                </c:pt>
                <c:pt idx="3987">
                  <c:v>55.62</c:v>
                </c:pt>
                <c:pt idx="3988">
                  <c:v>53.46</c:v>
                </c:pt>
                <c:pt idx="3989">
                  <c:v>52.48</c:v>
                </c:pt>
                <c:pt idx="3990">
                  <c:v>53.96</c:v>
                </c:pt>
                <c:pt idx="3991">
                  <c:v>54.04</c:v>
                </c:pt>
                <c:pt idx="3992">
                  <c:v>52.81</c:v>
                </c:pt>
                <c:pt idx="3993">
                  <c:v>53.14</c:v>
                </c:pt>
                <c:pt idx="3994">
                  <c:v>53.31</c:v>
                </c:pt>
                <c:pt idx="3995">
                  <c:v>53.04</c:v>
                </c:pt>
                <c:pt idx="3996">
                  <c:v>52.98</c:v>
                </c:pt>
                <c:pt idx="3997">
                  <c:v>50.85</c:v>
                </c:pt>
                <c:pt idx="3998">
                  <c:v>49.1</c:v>
                </c:pt>
                <c:pt idx="3999">
                  <c:v>49.99</c:v>
                </c:pt>
                <c:pt idx="4000">
                  <c:v>47.47</c:v>
                </c:pt>
                <c:pt idx="4001">
                  <c:v>47.7</c:v>
                </c:pt>
                <c:pt idx="4002">
                  <c:v>44.74</c:v>
                </c:pt>
                <c:pt idx="4003">
                  <c:v>44.93</c:v>
                </c:pt>
                <c:pt idx="4004">
                  <c:v>47.25</c:v>
                </c:pt>
                <c:pt idx="4005">
                  <c:v>48.4</c:v>
                </c:pt>
                <c:pt idx="4006">
                  <c:v>50.88</c:v>
                </c:pt>
                <c:pt idx="4007">
                  <c:v>49.32</c:v>
                </c:pt>
                <c:pt idx="4008">
                  <c:v>47.47</c:v>
                </c:pt>
                <c:pt idx="4009">
                  <c:v>45.2</c:v>
                </c:pt>
                <c:pt idx="4010">
                  <c:v>45.32</c:v>
                </c:pt>
                <c:pt idx="4011">
                  <c:v>48.94</c:v>
                </c:pt>
                <c:pt idx="4012">
                  <c:v>48.26</c:v>
                </c:pt>
                <c:pt idx="4013">
                  <c:v>48.11</c:v>
                </c:pt>
                <c:pt idx="4014">
                  <c:v>49</c:v>
                </c:pt>
                <c:pt idx="4015">
                  <c:v>50.62</c:v>
                </c:pt>
                <c:pt idx="4016">
                  <c:v>50.34</c:v>
                </c:pt>
                <c:pt idx="4017">
                  <c:v>47.56</c:v>
                </c:pt>
                <c:pt idx="4018">
                  <c:v>47.55</c:v>
                </c:pt>
                <c:pt idx="4019">
                  <c:v>47.8</c:v>
                </c:pt>
                <c:pt idx="4020">
                  <c:v>46.58</c:v>
                </c:pt>
                <c:pt idx="4021">
                  <c:v>46.27</c:v>
                </c:pt>
                <c:pt idx="4022">
                  <c:v>46.83</c:v>
                </c:pt>
                <c:pt idx="4023">
                  <c:v>44.84</c:v>
                </c:pt>
                <c:pt idx="4024">
                  <c:v>44.76</c:v>
                </c:pt>
                <c:pt idx="4025">
                  <c:v>42.93</c:v>
                </c:pt>
                <c:pt idx="4026">
                  <c:v>43.18</c:v>
                </c:pt>
                <c:pt idx="4027">
                  <c:v>43.66</c:v>
                </c:pt>
                <c:pt idx="4028">
                  <c:v>42.84</c:v>
                </c:pt>
                <c:pt idx="4029">
                  <c:v>44.39</c:v>
                </c:pt>
                <c:pt idx="4030">
                  <c:v>43.47</c:v>
                </c:pt>
                <c:pt idx="4031">
                  <c:v>44.08</c:v>
                </c:pt>
                <c:pt idx="4032">
                  <c:v>41.81</c:v>
                </c:pt>
                <c:pt idx="4033">
                  <c:v>41.22</c:v>
                </c:pt>
                <c:pt idx="4034">
                  <c:v>41.63</c:v>
                </c:pt>
                <c:pt idx="4035">
                  <c:v>42.99</c:v>
                </c:pt>
                <c:pt idx="4036">
                  <c:v>42.68</c:v>
                </c:pt>
                <c:pt idx="4037">
                  <c:v>44.88</c:v>
                </c:pt>
                <c:pt idx="4038">
                  <c:v>44.34</c:v>
                </c:pt>
                <c:pt idx="4039">
                  <c:v>45.47</c:v>
                </c:pt>
                <c:pt idx="4040">
                  <c:v>45.29</c:v>
                </c:pt>
                <c:pt idx="4041">
                  <c:v>44.07</c:v>
                </c:pt>
                <c:pt idx="4042">
                  <c:v>43.79</c:v>
                </c:pt>
                <c:pt idx="4043">
                  <c:v>45.43</c:v>
                </c:pt>
                <c:pt idx="4044">
                  <c:v>46.5</c:v>
                </c:pt>
                <c:pt idx="4045">
                  <c:v>47.69</c:v>
                </c:pt>
                <c:pt idx="4046">
                  <c:v>47.84</c:v>
                </c:pt>
                <c:pt idx="4047">
                  <c:v>49.78</c:v>
                </c:pt>
                <c:pt idx="4048">
                  <c:v>49.04</c:v>
                </c:pt>
                <c:pt idx="4049">
                  <c:v>51.34</c:v>
                </c:pt>
                <c:pt idx="4050">
                  <c:v>52.61</c:v>
                </c:pt>
                <c:pt idx="4051">
                  <c:v>53.89</c:v>
                </c:pt>
                <c:pt idx="4052">
                  <c:v>54.26</c:v>
                </c:pt>
                <c:pt idx="4053">
                  <c:v>54.94</c:v>
                </c:pt>
                <c:pt idx="4054">
                  <c:v>53.16</c:v>
                </c:pt>
                <c:pt idx="4055">
                  <c:v>58.22</c:v>
                </c:pt>
                <c:pt idx="4056">
                  <c:v>59.63</c:v>
                </c:pt>
                <c:pt idx="4057">
                  <c:v>62.6</c:v>
                </c:pt>
                <c:pt idx="4058">
                  <c:v>66.56</c:v>
                </c:pt>
                <c:pt idx="4059">
                  <c:v>67.709999999999994</c:v>
                </c:pt>
                <c:pt idx="4060">
                  <c:v>67.08</c:v>
                </c:pt>
                <c:pt idx="4061">
                  <c:v>69.39</c:v>
                </c:pt>
                <c:pt idx="4062">
                  <c:v>68.900000000000006</c:v>
                </c:pt>
                <c:pt idx="4063">
                  <c:v>63.11</c:v>
                </c:pt>
                <c:pt idx="4064">
                  <c:v>63.19</c:v>
                </c:pt>
                <c:pt idx="4065">
                  <c:v>66.510000000000005</c:v>
                </c:pt>
                <c:pt idx="4066">
                  <c:v>68.91</c:v>
                </c:pt>
                <c:pt idx="4067">
                  <c:v>67.5</c:v>
                </c:pt>
                <c:pt idx="4068">
                  <c:v>67.930000000000007</c:v>
                </c:pt>
                <c:pt idx="4069">
                  <c:v>66.84</c:v>
                </c:pt>
                <c:pt idx="4070">
                  <c:v>67.180000000000007</c:v>
                </c:pt>
                <c:pt idx="4071">
                  <c:v>70.87</c:v>
                </c:pt>
                <c:pt idx="4072">
                  <c:v>72.13</c:v>
                </c:pt>
                <c:pt idx="4073">
                  <c:v>73.55</c:v>
                </c:pt>
                <c:pt idx="4074">
                  <c:v>73.31</c:v>
                </c:pt>
                <c:pt idx="4075">
                  <c:v>74.430000000000007</c:v>
                </c:pt>
                <c:pt idx="4076">
                  <c:v>75.61</c:v>
                </c:pt>
                <c:pt idx="4077">
                  <c:v>75.22</c:v>
                </c:pt>
                <c:pt idx="4078">
                  <c:v>74.3</c:v>
                </c:pt>
                <c:pt idx="4079">
                  <c:v>73.16</c:v>
                </c:pt>
                <c:pt idx="4080">
                  <c:v>73.67</c:v>
                </c:pt>
                <c:pt idx="4081">
                  <c:v>76.77</c:v>
                </c:pt>
                <c:pt idx="4082">
                  <c:v>78.33</c:v>
                </c:pt>
                <c:pt idx="4083">
                  <c:v>77.28</c:v>
                </c:pt>
                <c:pt idx="4084">
                  <c:v>79.930000000000007</c:v>
                </c:pt>
                <c:pt idx="4085">
                  <c:v>77.489999999999995</c:v>
                </c:pt>
                <c:pt idx="4086">
                  <c:v>76.19</c:v>
                </c:pt>
                <c:pt idx="4087">
                  <c:v>76.540000000000006</c:v>
                </c:pt>
                <c:pt idx="4088">
                  <c:v>72.33</c:v>
                </c:pt>
                <c:pt idx="4089">
                  <c:v>69.849999999999994</c:v>
                </c:pt>
                <c:pt idx="4090">
                  <c:v>65.88</c:v>
                </c:pt>
                <c:pt idx="4091">
                  <c:v>67.94</c:v>
                </c:pt>
                <c:pt idx="4092">
                  <c:v>67.099999999999994</c:v>
                </c:pt>
                <c:pt idx="4093">
                  <c:v>66.44</c:v>
                </c:pt>
                <c:pt idx="4094">
                  <c:v>65.06</c:v>
                </c:pt>
                <c:pt idx="4095">
                  <c:v>67.489999999999995</c:v>
                </c:pt>
                <c:pt idx="4096">
                  <c:v>75.16</c:v>
                </c:pt>
                <c:pt idx="4097">
                  <c:v>72.709999999999994</c:v>
                </c:pt>
                <c:pt idx="4098">
                  <c:v>73.92</c:v>
                </c:pt>
                <c:pt idx="4099">
                  <c:v>74.83</c:v>
                </c:pt>
                <c:pt idx="4100">
                  <c:v>71.06</c:v>
                </c:pt>
                <c:pt idx="4101">
                  <c:v>71.489999999999995</c:v>
                </c:pt>
                <c:pt idx="4102">
                  <c:v>73.52</c:v>
                </c:pt>
                <c:pt idx="4103">
                  <c:v>71.53</c:v>
                </c:pt>
                <c:pt idx="4104">
                  <c:v>71.56</c:v>
                </c:pt>
                <c:pt idx="4105">
                  <c:v>72.09</c:v>
                </c:pt>
                <c:pt idx="4106">
                  <c:v>71.209999999999994</c:v>
                </c:pt>
                <c:pt idx="4107">
                  <c:v>71.16</c:v>
                </c:pt>
                <c:pt idx="4108">
                  <c:v>66.069999999999993</c:v>
                </c:pt>
                <c:pt idx="4109">
                  <c:v>66.28</c:v>
                </c:pt>
                <c:pt idx="4110">
                  <c:v>62.67</c:v>
                </c:pt>
                <c:pt idx="4111">
                  <c:v>61.17</c:v>
                </c:pt>
                <c:pt idx="4112">
                  <c:v>58.47</c:v>
                </c:pt>
                <c:pt idx="4113">
                  <c:v>61.66</c:v>
                </c:pt>
                <c:pt idx="4114">
                  <c:v>59.76</c:v>
                </c:pt>
                <c:pt idx="4115">
                  <c:v>63.84</c:v>
                </c:pt>
                <c:pt idx="4116">
                  <c:v>64.22</c:v>
                </c:pt>
                <c:pt idx="4117">
                  <c:v>62.69</c:v>
                </c:pt>
                <c:pt idx="4118">
                  <c:v>63.49</c:v>
                </c:pt>
                <c:pt idx="4119">
                  <c:v>65.739999999999995</c:v>
                </c:pt>
                <c:pt idx="4120">
                  <c:v>64.400000000000006</c:v>
                </c:pt>
                <c:pt idx="4121">
                  <c:v>61.01</c:v>
                </c:pt>
                <c:pt idx="4122">
                  <c:v>60.85</c:v>
                </c:pt>
                <c:pt idx="4123">
                  <c:v>61.03</c:v>
                </c:pt>
                <c:pt idx="4124">
                  <c:v>60.32</c:v>
                </c:pt>
                <c:pt idx="4125">
                  <c:v>61.36</c:v>
                </c:pt>
                <c:pt idx="4126">
                  <c:v>61.86</c:v>
                </c:pt>
                <c:pt idx="4127">
                  <c:v>63.09</c:v>
                </c:pt>
                <c:pt idx="4128">
                  <c:v>62.09</c:v>
                </c:pt>
                <c:pt idx="4129">
                  <c:v>61.9</c:v>
                </c:pt>
                <c:pt idx="4130">
                  <c:v>60.22</c:v>
                </c:pt>
                <c:pt idx="4131">
                  <c:v>58.53</c:v>
                </c:pt>
                <c:pt idx="4132">
                  <c:v>58.28</c:v>
                </c:pt>
                <c:pt idx="4133">
                  <c:v>61.53</c:v>
                </c:pt>
                <c:pt idx="4134">
                  <c:v>62.41</c:v>
                </c:pt>
                <c:pt idx="4135">
                  <c:v>64.58</c:v>
                </c:pt>
                <c:pt idx="4136">
                  <c:v>61.67</c:v>
                </c:pt>
                <c:pt idx="4137">
                  <c:v>65.540000000000006</c:v>
                </c:pt>
                <c:pt idx="4138">
                  <c:v>68.03</c:v>
                </c:pt>
                <c:pt idx="4139">
                  <c:v>68.040000000000006</c:v>
                </c:pt>
                <c:pt idx="4140">
                  <c:v>65.569999999999993</c:v>
                </c:pt>
                <c:pt idx="4141">
                  <c:v>65.260000000000005</c:v>
                </c:pt>
                <c:pt idx="4142">
                  <c:v>63.24</c:v>
                </c:pt>
                <c:pt idx="4143">
                  <c:v>62.99</c:v>
                </c:pt>
                <c:pt idx="4144">
                  <c:v>62.96</c:v>
                </c:pt>
                <c:pt idx="4145">
                  <c:v>64.14</c:v>
                </c:pt>
                <c:pt idx="4146">
                  <c:v>63.65</c:v>
                </c:pt>
                <c:pt idx="4147">
                  <c:v>63.16</c:v>
                </c:pt>
                <c:pt idx="4148">
                  <c:v>59.47</c:v>
                </c:pt>
                <c:pt idx="4149">
                  <c:v>58.78</c:v>
                </c:pt>
                <c:pt idx="4150">
                  <c:v>58.89</c:v>
                </c:pt>
                <c:pt idx="4151">
                  <c:v>59.17</c:v>
                </c:pt>
                <c:pt idx="4152">
                  <c:v>58.77</c:v>
                </c:pt>
                <c:pt idx="4153">
                  <c:v>56.35</c:v>
                </c:pt>
                <c:pt idx="4154">
                  <c:v>58.02</c:v>
                </c:pt>
                <c:pt idx="4155">
                  <c:v>55.91</c:v>
                </c:pt>
                <c:pt idx="4156">
                  <c:v>55.83</c:v>
                </c:pt>
                <c:pt idx="4157">
                  <c:v>56.53</c:v>
                </c:pt>
                <c:pt idx="4158">
                  <c:v>59.58</c:v>
                </c:pt>
                <c:pt idx="4159">
                  <c:v>59.77</c:v>
                </c:pt>
                <c:pt idx="4160">
                  <c:v>60.05</c:v>
                </c:pt>
                <c:pt idx="4161">
                  <c:v>61.58</c:v>
                </c:pt>
                <c:pt idx="4162">
                  <c:v>61.25</c:v>
                </c:pt>
                <c:pt idx="4163">
                  <c:v>61.48</c:v>
                </c:pt>
                <c:pt idx="4164">
                  <c:v>60.35</c:v>
                </c:pt>
                <c:pt idx="4165">
                  <c:v>61.93</c:v>
                </c:pt>
                <c:pt idx="4166">
                  <c:v>61.16</c:v>
                </c:pt>
                <c:pt idx="4167">
                  <c:v>60.52</c:v>
                </c:pt>
                <c:pt idx="4168">
                  <c:v>60.11</c:v>
                </c:pt>
                <c:pt idx="4169">
                  <c:v>60.08</c:v>
                </c:pt>
                <c:pt idx="4170">
                  <c:v>58.78</c:v>
                </c:pt>
                <c:pt idx="4171">
                  <c:v>58.97</c:v>
                </c:pt>
                <c:pt idx="4172">
                  <c:v>56.55</c:v>
                </c:pt>
                <c:pt idx="4173">
                  <c:v>56.8</c:v>
                </c:pt>
                <c:pt idx="4174">
                  <c:v>57.98</c:v>
                </c:pt>
                <c:pt idx="4175">
                  <c:v>57.6</c:v>
                </c:pt>
                <c:pt idx="4176">
                  <c:v>57.85</c:v>
                </c:pt>
                <c:pt idx="4177">
                  <c:v>59.12</c:v>
                </c:pt>
                <c:pt idx="4178">
                  <c:v>60.26</c:v>
                </c:pt>
                <c:pt idx="4179">
                  <c:v>59.93</c:v>
                </c:pt>
                <c:pt idx="4180">
                  <c:v>59.29</c:v>
                </c:pt>
                <c:pt idx="4181">
                  <c:v>62.35</c:v>
                </c:pt>
                <c:pt idx="4182">
                  <c:v>62.25</c:v>
                </c:pt>
                <c:pt idx="4183">
                  <c:v>62.96</c:v>
                </c:pt>
                <c:pt idx="4184">
                  <c:v>62.31</c:v>
                </c:pt>
                <c:pt idx="4185">
                  <c:v>64.349999999999994</c:v>
                </c:pt>
                <c:pt idx="4186">
                  <c:v>63.81</c:v>
                </c:pt>
                <c:pt idx="4187">
                  <c:v>63.09</c:v>
                </c:pt>
                <c:pt idx="4188">
                  <c:v>63.18</c:v>
                </c:pt>
                <c:pt idx="4189">
                  <c:v>63.09</c:v>
                </c:pt>
                <c:pt idx="4190">
                  <c:v>61.62</c:v>
                </c:pt>
                <c:pt idx="4191">
                  <c:v>61.75</c:v>
                </c:pt>
                <c:pt idx="4192">
                  <c:v>60.36</c:v>
                </c:pt>
                <c:pt idx="4193">
                  <c:v>61.02</c:v>
                </c:pt>
                <c:pt idx="4194">
                  <c:v>61.63</c:v>
                </c:pt>
                <c:pt idx="4195">
                  <c:v>61.79</c:v>
                </c:pt>
                <c:pt idx="4196">
                  <c:v>61.46</c:v>
                </c:pt>
                <c:pt idx="4197">
                  <c:v>61.3</c:v>
                </c:pt>
                <c:pt idx="4198">
                  <c:v>62.33</c:v>
                </c:pt>
                <c:pt idx="4199">
                  <c:v>61.73</c:v>
                </c:pt>
                <c:pt idx="4200">
                  <c:v>61.43</c:v>
                </c:pt>
                <c:pt idx="4201">
                  <c:v>60.71</c:v>
                </c:pt>
                <c:pt idx="4202">
                  <c:v>60.77</c:v>
                </c:pt>
                <c:pt idx="4203">
                  <c:v>60.9</c:v>
                </c:pt>
                <c:pt idx="4204">
                  <c:v>59.08</c:v>
                </c:pt>
                <c:pt idx="4205">
                  <c:v>58.03</c:v>
                </c:pt>
                <c:pt idx="4206">
                  <c:v>58.11</c:v>
                </c:pt>
                <c:pt idx="4207">
                  <c:v>57.55</c:v>
                </c:pt>
                <c:pt idx="4208">
                  <c:v>58.07</c:v>
                </c:pt>
                <c:pt idx="4209">
                  <c:v>58.38</c:v>
                </c:pt>
                <c:pt idx="4210">
                  <c:v>58.87</c:v>
                </c:pt>
                <c:pt idx="4211">
                  <c:v>60.09</c:v>
                </c:pt>
                <c:pt idx="4212">
                  <c:v>59.11</c:v>
                </c:pt>
                <c:pt idx="4213">
                  <c:v>59.43</c:v>
                </c:pt>
                <c:pt idx="4214">
                  <c:v>56.57</c:v>
                </c:pt>
                <c:pt idx="4215">
                  <c:v>56.71</c:v>
                </c:pt>
                <c:pt idx="4216">
                  <c:v>55.49</c:v>
                </c:pt>
                <c:pt idx="4217">
                  <c:v>56.37</c:v>
                </c:pt>
                <c:pt idx="4218">
                  <c:v>56.04</c:v>
                </c:pt>
                <c:pt idx="4219">
                  <c:v>54.26</c:v>
                </c:pt>
                <c:pt idx="4220">
                  <c:v>53.99</c:v>
                </c:pt>
                <c:pt idx="4221">
                  <c:v>51.94</c:v>
                </c:pt>
                <c:pt idx="4222">
                  <c:v>53.84</c:v>
                </c:pt>
                <c:pt idx="4223">
                  <c:v>50.93</c:v>
                </c:pt>
                <c:pt idx="4224">
                  <c:v>50.16</c:v>
                </c:pt>
                <c:pt idx="4225">
                  <c:v>51.39</c:v>
                </c:pt>
                <c:pt idx="4226">
                  <c:v>52.54</c:v>
                </c:pt>
                <c:pt idx="4227">
                  <c:v>52.54</c:v>
                </c:pt>
                <c:pt idx="4228">
                  <c:v>53.84</c:v>
                </c:pt>
                <c:pt idx="4229">
                  <c:v>62.1</c:v>
                </c:pt>
                <c:pt idx="4230">
                  <c:v>62.95</c:v>
                </c:pt>
                <c:pt idx="4231">
                  <c:v>60.73</c:v>
                </c:pt>
                <c:pt idx="4232">
                  <c:v>60.56</c:v>
                </c:pt>
                <c:pt idx="4233">
                  <c:v>59.9</c:v>
                </c:pt>
                <c:pt idx="4234">
                  <c:v>57.58</c:v>
                </c:pt>
                <c:pt idx="4235">
                  <c:v>56.86</c:v>
                </c:pt>
                <c:pt idx="4236">
                  <c:v>58.06</c:v>
                </c:pt>
                <c:pt idx="4237">
                  <c:v>57.93</c:v>
                </c:pt>
                <c:pt idx="4238">
                  <c:v>57.71</c:v>
                </c:pt>
                <c:pt idx="4239">
                  <c:v>56.53</c:v>
                </c:pt>
                <c:pt idx="4240">
                  <c:v>57.92</c:v>
                </c:pt>
                <c:pt idx="4241">
                  <c:v>56.81</c:v>
                </c:pt>
                <c:pt idx="4242">
                  <c:v>56.49</c:v>
                </c:pt>
                <c:pt idx="4243">
                  <c:v>55.4</c:v>
                </c:pt>
                <c:pt idx="4244">
                  <c:v>55.66</c:v>
                </c:pt>
                <c:pt idx="4245">
                  <c:v>55.69</c:v>
                </c:pt>
                <c:pt idx="4246">
                  <c:v>56.09</c:v>
                </c:pt>
                <c:pt idx="4247">
                  <c:v>57.5</c:v>
                </c:pt>
                <c:pt idx="4248">
                  <c:v>58.8</c:v>
                </c:pt>
                <c:pt idx="4249">
                  <c:v>58.78</c:v>
                </c:pt>
                <c:pt idx="4250">
                  <c:v>59.3</c:v>
                </c:pt>
                <c:pt idx="4251">
                  <c:v>62.11</c:v>
                </c:pt>
                <c:pt idx="4252">
                  <c:v>61.15</c:v>
                </c:pt>
                <c:pt idx="4253">
                  <c:v>60.26</c:v>
                </c:pt>
                <c:pt idx="4254">
                  <c:v>62.69</c:v>
                </c:pt>
                <c:pt idx="4255">
                  <c:v>62.88</c:v>
                </c:pt>
                <c:pt idx="4256">
                  <c:v>61.59</c:v>
                </c:pt>
                <c:pt idx="4257">
                  <c:v>62.65</c:v>
                </c:pt>
                <c:pt idx="4258">
                  <c:v>68.31</c:v>
                </c:pt>
                <c:pt idx="4259">
                  <c:v>72.27</c:v>
                </c:pt>
                <c:pt idx="4260">
                  <c:v>69.78</c:v>
                </c:pt>
                <c:pt idx="4261">
                  <c:v>72.239999999999995</c:v>
                </c:pt>
                <c:pt idx="4262">
                  <c:v>73.69</c:v>
                </c:pt>
                <c:pt idx="4263">
                  <c:v>72.45</c:v>
                </c:pt>
                <c:pt idx="4264">
                  <c:v>72.64</c:v>
                </c:pt>
                <c:pt idx="4265">
                  <c:v>71.709999999999994</c:v>
                </c:pt>
                <c:pt idx="4266">
                  <c:v>73.099999999999994</c:v>
                </c:pt>
                <c:pt idx="4267">
                  <c:v>77.66</c:v>
                </c:pt>
                <c:pt idx="4268">
                  <c:v>77.790000000000006</c:v>
                </c:pt>
                <c:pt idx="4269">
                  <c:v>77.290000000000006</c:v>
                </c:pt>
                <c:pt idx="4270">
                  <c:v>77.37</c:v>
                </c:pt>
                <c:pt idx="4271">
                  <c:v>79.16</c:v>
                </c:pt>
                <c:pt idx="4272">
                  <c:v>79.78</c:v>
                </c:pt>
                <c:pt idx="4273">
                  <c:v>77.61</c:v>
                </c:pt>
                <c:pt idx="4274">
                  <c:v>76.63</c:v>
                </c:pt>
                <c:pt idx="4275">
                  <c:v>77.23</c:v>
                </c:pt>
                <c:pt idx="4276">
                  <c:v>80.78</c:v>
                </c:pt>
                <c:pt idx="4277">
                  <c:v>82.48</c:v>
                </c:pt>
                <c:pt idx="4278">
                  <c:v>82.14</c:v>
                </c:pt>
                <c:pt idx="4279">
                  <c:v>80.849999999999994</c:v>
                </c:pt>
                <c:pt idx="4280">
                  <c:v>79.7</c:v>
                </c:pt>
                <c:pt idx="4281">
                  <c:v>81.290000000000006</c:v>
                </c:pt>
                <c:pt idx="4282">
                  <c:v>82.64</c:v>
                </c:pt>
                <c:pt idx="4283">
                  <c:v>82.57</c:v>
                </c:pt>
                <c:pt idx="4284">
                  <c:v>81.75</c:v>
                </c:pt>
                <c:pt idx="4285">
                  <c:v>80.209999999999994</c:v>
                </c:pt>
                <c:pt idx="4286">
                  <c:v>79.94</c:v>
                </c:pt>
                <c:pt idx="4287">
                  <c:v>83.06</c:v>
                </c:pt>
                <c:pt idx="4288">
                  <c:v>84.29</c:v>
                </c:pt>
                <c:pt idx="4289">
                  <c:v>83.73</c:v>
                </c:pt>
                <c:pt idx="4290">
                  <c:v>86.42</c:v>
                </c:pt>
                <c:pt idx="4291">
                  <c:v>89.61</c:v>
                </c:pt>
                <c:pt idx="4292">
                  <c:v>90.02</c:v>
                </c:pt>
                <c:pt idx="4293">
                  <c:v>88.11</c:v>
                </c:pt>
                <c:pt idx="4294">
                  <c:v>89.1</c:v>
                </c:pt>
                <c:pt idx="4295">
                  <c:v>92.21</c:v>
                </c:pt>
                <c:pt idx="4296">
                  <c:v>90.02</c:v>
                </c:pt>
                <c:pt idx="4297">
                  <c:v>91.89</c:v>
                </c:pt>
                <c:pt idx="4298">
                  <c:v>91.9</c:v>
                </c:pt>
                <c:pt idx="4299">
                  <c:v>92.98</c:v>
                </c:pt>
                <c:pt idx="4300">
                  <c:v>93.52</c:v>
                </c:pt>
                <c:pt idx="4301">
                  <c:v>94.29</c:v>
                </c:pt>
                <c:pt idx="4302">
                  <c:v>94.42</c:v>
                </c:pt>
                <c:pt idx="4303">
                  <c:v>96.75</c:v>
                </c:pt>
                <c:pt idx="4304">
                  <c:v>94.79</c:v>
                </c:pt>
                <c:pt idx="4305">
                  <c:v>94.06</c:v>
                </c:pt>
                <c:pt idx="4306">
                  <c:v>88.87</c:v>
                </c:pt>
                <c:pt idx="4307">
                  <c:v>89.22</c:v>
                </c:pt>
                <c:pt idx="4308">
                  <c:v>90.23</c:v>
                </c:pt>
                <c:pt idx="4309">
                  <c:v>95.99</c:v>
                </c:pt>
                <c:pt idx="4310">
                  <c:v>95.23</c:v>
                </c:pt>
                <c:pt idx="4311">
                  <c:v>95.91</c:v>
                </c:pt>
                <c:pt idx="4312">
                  <c:v>92.93</c:v>
                </c:pt>
                <c:pt idx="4313">
                  <c:v>95.53</c:v>
                </c:pt>
                <c:pt idx="4314">
                  <c:v>95.67</c:v>
                </c:pt>
                <c:pt idx="4315">
                  <c:v>98.49</c:v>
                </c:pt>
                <c:pt idx="4316">
                  <c:v>98.74</c:v>
                </c:pt>
                <c:pt idx="4317">
                  <c:v>97.74</c:v>
                </c:pt>
                <c:pt idx="4318">
                  <c:v>96.99</c:v>
                </c:pt>
                <c:pt idx="4319">
                  <c:v>98.14</c:v>
                </c:pt>
                <c:pt idx="4320">
                  <c:v>100.92</c:v>
                </c:pt>
                <c:pt idx="4321">
                  <c:v>103.77</c:v>
                </c:pt>
                <c:pt idx="4322">
                  <c:v>102.73</c:v>
                </c:pt>
                <c:pt idx="4323">
                  <c:v>104.98</c:v>
                </c:pt>
                <c:pt idx="4324">
                  <c:v>105.35</c:v>
                </c:pt>
                <c:pt idx="4325">
                  <c:v>105.15</c:v>
                </c:pt>
                <c:pt idx="4326">
                  <c:v>104.08</c:v>
                </c:pt>
                <c:pt idx="4327">
                  <c:v>103.08</c:v>
                </c:pt>
                <c:pt idx="4328">
                  <c:v>104.55</c:v>
                </c:pt>
                <c:pt idx="4329">
                  <c:v>105.51</c:v>
                </c:pt>
                <c:pt idx="4330">
                  <c:v>105.04</c:v>
                </c:pt>
                <c:pt idx="4331">
                  <c:v>106.1</c:v>
                </c:pt>
                <c:pt idx="4332">
                  <c:v>108.27</c:v>
                </c:pt>
                <c:pt idx="4333">
                  <c:v>108.67</c:v>
                </c:pt>
                <c:pt idx="4334">
                  <c:v>103.58</c:v>
                </c:pt>
                <c:pt idx="4335">
                  <c:v>96.26</c:v>
                </c:pt>
                <c:pt idx="4336">
                  <c:v>88.71</c:v>
                </c:pt>
                <c:pt idx="4337">
                  <c:v>88.42</c:v>
                </c:pt>
                <c:pt idx="4338">
                  <c:v>94.28</c:v>
                </c:pt>
                <c:pt idx="4339">
                  <c:v>92.83</c:v>
                </c:pt>
                <c:pt idx="4340">
                  <c:v>95.05</c:v>
                </c:pt>
                <c:pt idx="4341">
                  <c:v>96.03</c:v>
                </c:pt>
                <c:pt idx="4342">
                  <c:v>94.54</c:v>
                </c:pt>
                <c:pt idx="4343">
                  <c:v>90.77</c:v>
                </c:pt>
                <c:pt idx="4344">
                  <c:v>92.7</c:v>
                </c:pt>
                <c:pt idx="4345">
                  <c:v>94.84</c:v>
                </c:pt>
                <c:pt idx="4346">
                  <c:v>94.1</c:v>
                </c:pt>
                <c:pt idx="4347">
                  <c:v>92.62</c:v>
                </c:pt>
                <c:pt idx="4348">
                  <c:v>92.55</c:v>
                </c:pt>
                <c:pt idx="4349">
                  <c:v>95.84</c:v>
                </c:pt>
                <c:pt idx="4350">
                  <c:v>99.06</c:v>
                </c:pt>
                <c:pt idx="4351">
                  <c:v>97.58</c:v>
                </c:pt>
                <c:pt idx="4352">
                  <c:v>97.47</c:v>
                </c:pt>
                <c:pt idx="4353">
                  <c:v>96.53</c:v>
                </c:pt>
                <c:pt idx="4354">
                  <c:v>96.63</c:v>
                </c:pt>
                <c:pt idx="4355">
                  <c:v>94.44</c:v>
                </c:pt>
                <c:pt idx="4356">
                  <c:v>99.3</c:v>
                </c:pt>
                <c:pt idx="4357">
                  <c:v>98.32</c:v>
                </c:pt>
                <c:pt idx="4358">
                  <c:v>100.17</c:v>
                </c:pt>
                <c:pt idx="4359">
                  <c:v>101.34</c:v>
                </c:pt>
                <c:pt idx="4360">
                  <c:v>100.38</c:v>
                </c:pt>
                <c:pt idx="4361">
                  <c:v>101.41</c:v>
                </c:pt>
                <c:pt idx="4362">
                  <c:v>105.07</c:v>
                </c:pt>
                <c:pt idx="4363">
                  <c:v>104.72</c:v>
                </c:pt>
                <c:pt idx="4364">
                  <c:v>103.59</c:v>
                </c:pt>
                <c:pt idx="4365">
                  <c:v>102.35</c:v>
                </c:pt>
                <c:pt idx="4366">
                  <c:v>102.41</c:v>
                </c:pt>
                <c:pt idx="4367">
                  <c:v>103.66</c:v>
                </c:pt>
                <c:pt idx="4368">
                  <c:v>100.22</c:v>
                </c:pt>
                <c:pt idx="4369">
                  <c:v>100.33</c:v>
                </c:pt>
                <c:pt idx="4370">
                  <c:v>99.2</c:v>
                </c:pt>
                <c:pt idx="4371">
                  <c:v>99.58</c:v>
                </c:pt>
                <c:pt idx="4372">
                  <c:v>99.42</c:v>
                </c:pt>
                <c:pt idx="4373">
                  <c:v>103.59</c:v>
                </c:pt>
                <c:pt idx="4374">
                  <c:v>102.84</c:v>
                </c:pt>
                <c:pt idx="4375">
                  <c:v>103.65</c:v>
                </c:pt>
                <c:pt idx="4376">
                  <c:v>104.66</c:v>
                </c:pt>
                <c:pt idx="4377">
                  <c:v>102.63</c:v>
                </c:pt>
                <c:pt idx="4378">
                  <c:v>105.32</c:v>
                </c:pt>
                <c:pt idx="4379">
                  <c:v>105.3</c:v>
                </c:pt>
                <c:pt idx="4380">
                  <c:v>105.74</c:v>
                </c:pt>
                <c:pt idx="4381">
                  <c:v>103.99</c:v>
                </c:pt>
                <c:pt idx="4382">
                  <c:v>97.56</c:v>
                </c:pt>
                <c:pt idx="4383">
                  <c:v>99.06</c:v>
                </c:pt>
                <c:pt idx="4384">
                  <c:v>99.78</c:v>
                </c:pt>
                <c:pt idx="4385">
                  <c:v>98.03</c:v>
                </c:pt>
                <c:pt idx="4386">
                  <c:v>97.41</c:v>
                </c:pt>
                <c:pt idx="4387">
                  <c:v>93.18</c:v>
                </c:pt>
                <c:pt idx="4388">
                  <c:v>94.66</c:v>
                </c:pt>
                <c:pt idx="4389">
                  <c:v>94.24</c:v>
                </c:pt>
                <c:pt idx="4390">
                  <c:v>94.82</c:v>
                </c:pt>
                <c:pt idx="4391">
                  <c:v>92.99</c:v>
                </c:pt>
                <c:pt idx="4392">
                  <c:v>93.55</c:v>
                </c:pt>
                <c:pt idx="4393">
                  <c:v>98.6</c:v>
                </c:pt>
                <c:pt idx="4394">
                  <c:v>98.05</c:v>
                </c:pt>
                <c:pt idx="4395">
                  <c:v>97.54</c:v>
                </c:pt>
                <c:pt idx="4396">
                  <c:v>98.2</c:v>
                </c:pt>
                <c:pt idx="4397">
                  <c:v>99.72</c:v>
                </c:pt>
                <c:pt idx="4398">
                  <c:v>98.77</c:v>
                </c:pt>
                <c:pt idx="4399">
                  <c:v>98.85</c:v>
                </c:pt>
                <c:pt idx="4400">
                  <c:v>95.36</c:v>
                </c:pt>
                <c:pt idx="4401">
                  <c:v>95.59</c:v>
                </c:pt>
                <c:pt idx="4402">
                  <c:v>90.49</c:v>
                </c:pt>
                <c:pt idx="4403">
                  <c:v>92.67</c:v>
                </c:pt>
                <c:pt idx="4404">
                  <c:v>88.95</c:v>
                </c:pt>
                <c:pt idx="4405">
                  <c:v>84.38</c:v>
                </c:pt>
                <c:pt idx="4406">
                  <c:v>86.63</c:v>
                </c:pt>
                <c:pt idx="4407">
                  <c:v>83.64</c:v>
                </c:pt>
                <c:pt idx="4408">
                  <c:v>88.13</c:v>
                </c:pt>
                <c:pt idx="4409">
                  <c:v>91.35</c:v>
                </c:pt>
                <c:pt idx="4410">
                  <c:v>93.54</c:v>
                </c:pt>
                <c:pt idx="4411">
                  <c:v>92.02</c:v>
                </c:pt>
                <c:pt idx="4412">
                  <c:v>93.22</c:v>
                </c:pt>
                <c:pt idx="4413">
                  <c:v>92.01</c:v>
                </c:pt>
                <c:pt idx="4414">
                  <c:v>88.43</c:v>
                </c:pt>
                <c:pt idx="4415">
                  <c:v>88.16</c:v>
                </c:pt>
                <c:pt idx="4416">
                  <c:v>89.62</c:v>
                </c:pt>
                <c:pt idx="4417">
                  <c:v>90.54</c:v>
                </c:pt>
                <c:pt idx="4418">
                  <c:v>93.6</c:v>
                </c:pt>
                <c:pt idx="4419">
                  <c:v>93.09</c:v>
                </c:pt>
                <c:pt idx="4420">
                  <c:v>92.5</c:v>
                </c:pt>
                <c:pt idx="4421">
                  <c:v>95.54</c:v>
                </c:pt>
                <c:pt idx="4422">
                  <c:v>96.4</c:v>
                </c:pt>
                <c:pt idx="4423">
                  <c:v>95.06</c:v>
                </c:pt>
                <c:pt idx="4424">
                  <c:v>96.1</c:v>
                </c:pt>
                <c:pt idx="4425">
                  <c:v>95.98</c:v>
                </c:pt>
                <c:pt idx="4426">
                  <c:v>95.5</c:v>
                </c:pt>
                <c:pt idx="4427">
                  <c:v>94.36</c:v>
                </c:pt>
                <c:pt idx="4428">
                  <c:v>99.01</c:v>
                </c:pt>
                <c:pt idx="4429">
                  <c:v>98.09</c:v>
                </c:pt>
                <c:pt idx="4430">
                  <c:v>98.67</c:v>
                </c:pt>
                <c:pt idx="4431">
                  <c:v>101.28</c:v>
                </c:pt>
                <c:pt idx="4432">
                  <c:v>100.29</c:v>
                </c:pt>
                <c:pt idx="4433">
                  <c:v>100.07</c:v>
                </c:pt>
                <c:pt idx="4434">
                  <c:v>98.59</c:v>
                </c:pt>
                <c:pt idx="4435">
                  <c:v>99.52</c:v>
                </c:pt>
                <c:pt idx="4436">
                  <c:v>99.28</c:v>
                </c:pt>
                <c:pt idx="4437">
                  <c:v>95.77</c:v>
                </c:pt>
                <c:pt idx="4438">
                  <c:v>96.23</c:v>
                </c:pt>
                <c:pt idx="4439">
                  <c:v>98.14</c:v>
                </c:pt>
                <c:pt idx="4440">
                  <c:v>98.89</c:v>
                </c:pt>
                <c:pt idx="4441">
                  <c:v>99.07</c:v>
                </c:pt>
                <c:pt idx="4442">
                  <c:v>98.89</c:v>
                </c:pt>
                <c:pt idx="4443">
                  <c:v>101.99</c:v>
                </c:pt>
                <c:pt idx="4444">
                  <c:v>101.28</c:v>
                </c:pt>
                <c:pt idx="4445">
                  <c:v>102.04</c:v>
                </c:pt>
                <c:pt idx="4446">
                  <c:v>101.04</c:v>
                </c:pt>
                <c:pt idx="4447">
                  <c:v>102.92</c:v>
                </c:pt>
                <c:pt idx="4448">
                  <c:v>101.94</c:v>
                </c:pt>
                <c:pt idx="4449">
                  <c:v>101.64</c:v>
                </c:pt>
                <c:pt idx="4450">
                  <c:v>100.69</c:v>
                </c:pt>
                <c:pt idx="4451">
                  <c:v>101.44</c:v>
                </c:pt>
                <c:pt idx="4452">
                  <c:v>99.95</c:v>
                </c:pt>
                <c:pt idx="4453">
                  <c:v>98.06</c:v>
                </c:pt>
                <c:pt idx="4454">
                  <c:v>97.2</c:v>
                </c:pt>
                <c:pt idx="4455">
                  <c:v>97.25</c:v>
                </c:pt>
                <c:pt idx="4456">
                  <c:v>95.28</c:v>
                </c:pt>
                <c:pt idx="4457">
                  <c:v>95.5</c:v>
                </c:pt>
                <c:pt idx="4458">
                  <c:v>98.87</c:v>
                </c:pt>
                <c:pt idx="4459">
                  <c:v>98.04</c:v>
                </c:pt>
                <c:pt idx="4460">
                  <c:v>96.3</c:v>
                </c:pt>
                <c:pt idx="4461">
                  <c:v>96.8</c:v>
                </c:pt>
                <c:pt idx="4462">
                  <c:v>99.29</c:v>
                </c:pt>
                <c:pt idx="4463">
                  <c:v>98.67</c:v>
                </c:pt>
                <c:pt idx="4464">
                  <c:v>99.9</c:v>
                </c:pt>
                <c:pt idx="4465">
                  <c:v>100.36</c:v>
                </c:pt>
                <c:pt idx="4466">
                  <c:v>99.09</c:v>
                </c:pt>
                <c:pt idx="4467">
                  <c:v>98.78</c:v>
                </c:pt>
                <c:pt idx="4468">
                  <c:v>97.23</c:v>
                </c:pt>
                <c:pt idx="4469">
                  <c:v>96.94</c:v>
                </c:pt>
                <c:pt idx="4470">
                  <c:v>96.73</c:v>
                </c:pt>
                <c:pt idx="4471">
                  <c:v>97.57</c:v>
                </c:pt>
                <c:pt idx="4472">
                  <c:v>99.77</c:v>
                </c:pt>
                <c:pt idx="4473">
                  <c:v>99.38</c:v>
                </c:pt>
                <c:pt idx="4474">
                  <c:v>98.73</c:v>
                </c:pt>
                <c:pt idx="4475">
                  <c:v>98.66</c:v>
                </c:pt>
                <c:pt idx="4476">
                  <c:v>103.19</c:v>
                </c:pt>
                <c:pt idx="4477">
                  <c:v>103.4</c:v>
                </c:pt>
                <c:pt idx="4478">
                  <c:v>103.5</c:v>
                </c:pt>
                <c:pt idx="4479">
                  <c:v>103.3</c:v>
                </c:pt>
                <c:pt idx="4480">
                  <c:v>105.6</c:v>
                </c:pt>
                <c:pt idx="4481">
                  <c:v>105.52</c:v>
                </c:pt>
                <c:pt idx="4482">
                  <c:v>105.09</c:v>
                </c:pt>
                <c:pt idx="4483">
                  <c:v>106.62</c:v>
                </c:pt>
                <c:pt idx="4484">
                  <c:v>107.02</c:v>
                </c:pt>
                <c:pt idx="4485">
                  <c:v>106.85</c:v>
                </c:pt>
                <c:pt idx="4486">
                  <c:v>106.38</c:v>
                </c:pt>
                <c:pt idx="4487">
                  <c:v>106.03</c:v>
                </c:pt>
                <c:pt idx="4488">
                  <c:v>107.9</c:v>
                </c:pt>
                <c:pt idx="4489">
                  <c:v>108.99</c:v>
                </c:pt>
                <c:pt idx="4490">
                  <c:v>107.22</c:v>
                </c:pt>
                <c:pt idx="4491">
                  <c:v>108.95</c:v>
                </c:pt>
                <c:pt idx="4492">
                  <c:v>108.31</c:v>
                </c:pt>
                <c:pt idx="4493">
                  <c:v>109.41</c:v>
                </c:pt>
                <c:pt idx="4494">
                  <c:v>110.74</c:v>
                </c:pt>
                <c:pt idx="4495">
                  <c:v>110.24</c:v>
                </c:pt>
                <c:pt idx="4496">
                  <c:v>107.95</c:v>
                </c:pt>
                <c:pt idx="4497">
                  <c:v>108.45</c:v>
                </c:pt>
                <c:pt idx="4498">
                  <c:v>106.09</c:v>
                </c:pt>
                <c:pt idx="4499">
                  <c:v>105.47</c:v>
                </c:pt>
                <c:pt idx="4500">
                  <c:v>106.1</c:v>
                </c:pt>
                <c:pt idx="4501">
                  <c:v>106.78</c:v>
                </c:pt>
                <c:pt idx="4502">
                  <c:v>108.3</c:v>
                </c:pt>
                <c:pt idx="4503">
                  <c:v>108.61</c:v>
                </c:pt>
                <c:pt idx="4504">
                  <c:v>109.07</c:v>
                </c:pt>
                <c:pt idx="4505">
                  <c:v>107.53</c:v>
                </c:pt>
                <c:pt idx="4506">
                  <c:v>108.14</c:v>
                </c:pt>
                <c:pt idx="4507">
                  <c:v>108.5</c:v>
                </c:pt>
                <c:pt idx="4508">
                  <c:v>106.14</c:v>
                </c:pt>
                <c:pt idx="4509">
                  <c:v>104.77</c:v>
                </c:pt>
                <c:pt idx="4510">
                  <c:v>103.12</c:v>
                </c:pt>
                <c:pt idx="4511">
                  <c:v>103.67</c:v>
                </c:pt>
                <c:pt idx="4512">
                  <c:v>103.46</c:v>
                </c:pt>
                <c:pt idx="4513">
                  <c:v>103.18</c:v>
                </c:pt>
                <c:pt idx="4514">
                  <c:v>105.79</c:v>
                </c:pt>
                <c:pt idx="4515">
                  <c:v>105.56</c:v>
                </c:pt>
                <c:pt idx="4516">
                  <c:v>105.02</c:v>
                </c:pt>
                <c:pt idx="4517">
                  <c:v>103.84</c:v>
                </c:pt>
                <c:pt idx="4518">
                  <c:v>101.59</c:v>
                </c:pt>
                <c:pt idx="4519">
                  <c:v>103.21</c:v>
                </c:pt>
                <c:pt idx="4520">
                  <c:v>102.44</c:v>
                </c:pt>
                <c:pt idx="4521">
                  <c:v>102.77</c:v>
                </c:pt>
                <c:pt idx="4522">
                  <c:v>104.23</c:v>
                </c:pt>
                <c:pt idx="4523">
                  <c:v>104</c:v>
                </c:pt>
                <c:pt idx="4524">
                  <c:v>103.54</c:v>
                </c:pt>
                <c:pt idx="4525">
                  <c:v>102.21</c:v>
                </c:pt>
                <c:pt idx="4526">
                  <c:v>102.72</c:v>
                </c:pt>
                <c:pt idx="4527">
                  <c:v>101.65</c:v>
                </c:pt>
                <c:pt idx="4528">
                  <c:v>99.68</c:v>
                </c:pt>
                <c:pt idx="4529">
                  <c:v>101.01</c:v>
                </c:pt>
                <c:pt idx="4530">
                  <c:v>99.33</c:v>
                </c:pt>
                <c:pt idx="4531">
                  <c:v>100.54</c:v>
                </c:pt>
                <c:pt idx="4532">
                  <c:v>99.8</c:v>
                </c:pt>
                <c:pt idx="4533">
                  <c:v>100.92</c:v>
                </c:pt>
                <c:pt idx="4534">
                  <c:v>100.95</c:v>
                </c:pt>
                <c:pt idx="4535">
                  <c:v>98.76</c:v>
                </c:pt>
                <c:pt idx="4536">
                  <c:v>99.02</c:v>
                </c:pt>
                <c:pt idx="4537">
                  <c:v>100.31</c:v>
                </c:pt>
                <c:pt idx="4538">
                  <c:v>101.85</c:v>
                </c:pt>
                <c:pt idx="4539">
                  <c:v>101.96</c:v>
                </c:pt>
                <c:pt idx="4540">
                  <c:v>102.74</c:v>
                </c:pt>
                <c:pt idx="4541">
                  <c:v>103.19</c:v>
                </c:pt>
                <c:pt idx="4542">
                  <c:v>103.37</c:v>
                </c:pt>
                <c:pt idx="4543">
                  <c:v>103.97</c:v>
                </c:pt>
                <c:pt idx="4544">
                  <c:v>103.6</c:v>
                </c:pt>
                <c:pt idx="4545">
                  <c:v>103.54</c:v>
                </c:pt>
                <c:pt idx="4546">
                  <c:v>105.05</c:v>
                </c:pt>
                <c:pt idx="4547">
                  <c:v>105.16</c:v>
                </c:pt>
                <c:pt idx="4548">
                  <c:v>104.8</c:v>
                </c:pt>
                <c:pt idx="4549">
                  <c:v>104.98</c:v>
                </c:pt>
                <c:pt idx="4550">
                  <c:v>105.04</c:v>
                </c:pt>
                <c:pt idx="4551">
                  <c:v>103.57</c:v>
                </c:pt>
                <c:pt idx="4552">
                  <c:v>104.46</c:v>
                </c:pt>
                <c:pt idx="4553">
                  <c:v>105.45</c:v>
                </c:pt>
                <c:pt idx="4554">
                  <c:v>105.52</c:v>
                </c:pt>
                <c:pt idx="4555">
                  <c:v>106.55</c:v>
                </c:pt>
                <c:pt idx="4556">
                  <c:v>106.34</c:v>
                </c:pt>
                <c:pt idx="4557">
                  <c:v>105.92</c:v>
                </c:pt>
                <c:pt idx="4558">
                  <c:v>105.31</c:v>
                </c:pt>
                <c:pt idx="4559">
                  <c:v>105.05</c:v>
                </c:pt>
                <c:pt idx="4560">
                  <c:v>103.56</c:v>
                </c:pt>
                <c:pt idx="4561">
                  <c:v>103.65</c:v>
                </c:pt>
                <c:pt idx="4562">
                  <c:v>102.9</c:v>
                </c:pt>
                <c:pt idx="4563">
                  <c:v>100.49</c:v>
                </c:pt>
                <c:pt idx="4564">
                  <c:v>100.62</c:v>
                </c:pt>
                <c:pt idx="4565">
                  <c:v>98.82</c:v>
                </c:pt>
                <c:pt idx="4566">
                  <c:v>98.94</c:v>
                </c:pt>
                <c:pt idx="4567">
                  <c:v>99.29</c:v>
                </c:pt>
                <c:pt idx="4568">
                  <c:v>98.2</c:v>
                </c:pt>
                <c:pt idx="4569">
                  <c:v>95.51</c:v>
                </c:pt>
                <c:pt idx="4570">
                  <c:v>97.16</c:v>
                </c:pt>
                <c:pt idx="4571">
                  <c:v>95.71</c:v>
                </c:pt>
                <c:pt idx="4572">
                  <c:v>93.91</c:v>
                </c:pt>
                <c:pt idx="4573">
                  <c:v>93.18</c:v>
                </c:pt>
                <c:pt idx="4574">
                  <c:v>92.22</c:v>
                </c:pt>
                <c:pt idx="4575">
                  <c:v>91.81</c:v>
                </c:pt>
                <c:pt idx="4576">
                  <c:v>92.84</c:v>
                </c:pt>
                <c:pt idx="4577">
                  <c:v>92.73</c:v>
                </c:pt>
                <c:pt idx="4578">
                  <c:v>95.98</c:v>
                </c:pt>
                <c:pt idx="4579">
                  <c:v>95.17</c:v>
                </c:pt>
                <c:pt idx="4580">
                  <c:v>95.13</c:v>
                </c:pt>
                <c:pt idx="4581">
                  <c:v>95.76</c:v>
                </c:pt>
                <c:pt idx="4582">
                  <c:v>93.61</c:v>
                </c:pt>
                <c:pt idx="4583">
                  <c:v>92.86</c:v>
                </c:pt>
                <c:pt idx="4584">
                  <c:v>93.37</c:v>
                </c:pt>
                <c:pt idx="4585">
                  <c:v>94.5</c:v>
                </c:pt>
                <c:pt idx="4586">
                  <c:v>95.05</c:v>
                </c:pt>
                <c:pt idx="4587">
                  <c:v>95.56</c:v>
                </c:pt>
                <c:pt idx="4588">
                  <c:v>95.32</c:v>
                </c:pt>
                <c:pt idx="4589">
                  <c:v>94</c:v>
                </c:pt>
                <c:pt idx="4590">
                  <c:v>91.79</c:v>
                </c:pt>
                <c:pt idx="4591">
                  <c:v>91.41</c:v>
                </c:pt>
                <c:pt idx="4592">
                  <c:v>92.73</c:v>
                </c:pt>
                <c:pt idx="4593">
                  <c:v>94.66</c:v>
                </c:pt>
                <c:pt idx="4594">
                  <c:v>94.77</c:v>
                </c:pt>
                <c:pt idx="4595">
                  <c:v>94.72</c:v>
                </c:pt>
                <c:pt idx="4596">
                  <c:v>98.44</c:v>
                </c:pt>
                <c:pt idx="4597">
                  <c:v>98.9</c:v>
                </c:pt>
                <c:pt idx="4598">
                  <c:v>97.82</c:v>
                </c:pt>
                <c:pt idx="4599">
                  <c:v>98.78</c:v>
                </c:pt>
                <c:pt idx="4600">
                  <c:v>98.75</c:v>
                </c:pt>
                <c:pt idx="4601">
                  <c:v>97.15</c:v>
                </c:pt>
                <c:pt idx="4602">
                  <c:v>98.7</c:v>
                </c:pt>
                <c:pt idx="4603">
                  <c:v>99.85</c:v>
                </c:pt>
                <c:pt idx="4604">
                  <c:v>100.42</c:v>
                </c:pt>
                <c:pt idx="4605">
                  <c:v>99.02</c:v>
                </c:pt>
                <c:pt idx="4606">
                  <c:v>98.25</c:v>
                </c:pt>
                <c:pt idx="4607">
                  <c:v>97.5</c:v>
                </c:pt>
                <c:pt idx="4608">
                  <c:v>95.93</c:v>
                </c:pt>
                <c:pt idx="4609">
                  <c:v>96.59</c:v>
                </c:pt>
                <c:pt idx="4610">
                  <c:v>95.79</c:v>
                </c:pt>
                <c:pt idx="4611">
                  <c:v>97.33</c:v>
                </c:pt>
                <c:pt idx="4612">
                  <c:v>96.94</c:v>
                </c:pt>
                <c:pt idx="4613">
                  <c:v>97.14</c:v>
                </c:pt>
                <c:pt idx="4614">
                  <c:v>95.75</c:v>
                </c:pt>
                <c:pt idx="4615">
                  <c:v>95.72</c:v>
                </c:pt>
                <c:pt idx="4616">
                  <c:v>94.8</c:v>
                </c:pt>
                <c:pt idx="4617">
                  <c:v>94.77</c:v>
                </c:pt>
                <c:pt idx="4618">
                  <c:v>96.44</c:v>
                </c:pt>
                <c:pt idx="4619">
                  <c:v>97.32</c:v>
                </c:pt>
                <c:pt idx="4620">
                  <c:v>97.15</c:v>
                </c:pt>
                <c:pt idx="4621">
                  <c:v>97.04</c:v>
                </c:pt>
                <c:pt idx="4622">
                  <c:v>98.07</c:v>
                </c:pt>
                <c:pt idx="4623">
                  <c:v>98.67</c:v>
                </c:pt>
                <c:pt idx="4624">
                  <c:v>98.32</c:v>
                </c:pt>
                <c:pt idx="4625">
                  <c:v>98.82</c:v>
                </c:pt>
                <c:pt idx="4626">
                  <c:v>99.02</c:v>
                </c:pt>
                <c:pt idx="4627">
                  <c:v>97.04</c:v>
                </c:pt>
                <c:pt idx="4628">
                  <c:v>96.79</c:v>
                </c:pt>
                <c:pt idx="4629">
                  <c:v>98.26</c:v>
                </c:pt>
                <c:pt idx="4630">
                  <c:v>97.24</c:v>
                </c:pt>
                <c:pt idx="4631">
                  <c:v>94.74</c:v>
                </c:pt>
                <c:pt idx="4632">
                  <c:v>94.62</c:v>
                </c:pt>
                <c:pt idx="4633">
                  <c:v>91.98</c:v>
                </c:pt>
                <c:pt idx="4634">
                  <c:v>91.01</c:v>
                </c:pt>
                <c:pt idx="4635">
                  <c:v>91.57</c:v>
                </c:pt>
                <c:pt idx="4636">
                  <c:v>85.51</c:v>
                </c:pt>
                <c:pt idx="4637">
                  <c:v>87.84</c:v>
                </c:pt>
                <c:pt idx="4638">
                  <c:v>88.72</c:v>
                </c:pt>
                <c:pt idx="4639">
                  <c:v>88.17</c:v>
                </c:pt>
                <c:pt idx="4640">
                  <c:v>88.05</c:v>
                </c:pt>
                <c:pt idx="4641">
                  <c:v>90.57</c:v>
                </c:pt>
                <c:pt idx="4642">
                  <c:v>90.87</c:v>
                </c:pt>
                <c:pt idx="4643">
                  <c:v>90.14</c:v>
                </c:pt>
                <c:pt idx="4644">
                  <c:v>88.43</c:v>
                </c:pt>
                <c:pt idx="4645">
                  <c:v>88.11</c:v>
                </c:pt>
                <c:pt idx="4646">
                  <c:v>87.47</c:v>
                </c:pt>
                <c:pt idx="4647">
                  <c:v>88.97</c:v>
                </c:pt>
                <c:pt idx="4648">
                  <c:v>91.34</c:v>
                </c:pt>
                <c:pt idx="4649">
                  <c:v>89.66</c:v>
                </c:pt>
                <c:pt idx="4650">
                  <c:v>89.79</c:v>
                </c:pt>
                <c:pt idx="4651">
                  <c:v>91.8</c:v>
                </c:pt>
                <c:pt idx="4652">
                  <c:v>91.12</c:v>
                </c:pt>
                <c:pt idx="4653">
                  <c:v>91</c:v>
                </c:pt>
                <c:pt idx="4654">
                  <c:v>91.69</c:v>
                </c:pt>
                <c:pt idx="4655">
                  <c:v>91.12</c:v>
                </c:pt>
                <c:pt idx="4656">
                  <c:v>90.86</c:v>
                </c:pt>
                <c:pt idx="4657">
                  <c:v>90.44</c:v>
                </c:pt>
                <c:pt idx="4658">
                  <c:v>92.57</c:v>
                </c:pt>
                <c:pt idx="4659">
                  <c:v>94.32</c:v>
                </c:pt>
                <c:pt idx="4660">
                  <c:v>94.05</c:v>
                </c:pt>
                <c:pt idx="4661">
                  <c:v>95.48</c:v>
                </c:pt>
                <c:pt idx="4662">
                  <c:v>95.71</c:v>
                </c:pt>
                <c:pt idx="4663">
                  <c:v>94.46</c:v>
                </c:pt>
                <c:pt idx="4664">
                  <c:v>94.19</c:v>
                </c:pt>
                <c:pt idx="4665">
                  <c:v>93.69</c:v>
                </c:pt>
                <c:pt idx="4666">
                  <c:v>92.76</c:v>
                </c:pt>
                <c:pt idx="4667">
                  <c:v>92.86</c:v>
                </c:pt>
                <c:pt idx="4668">
                  <c:v>92.64</c:v>
                </c:pt>
                <c:pt idx="4669">
                  <c:v>92.3</c:v>
                </c:pt>
                <c:pt idx="4670">
                  <c:v>93.65</c:v>
                </c:pt>
                <c:pt idx="4671">
                  <c:v>91.82</c:v>
                </c:pt>
                <c:pt idx="4672">
                  <c:v>90.99</c:v>
                </c:pt>
                <c:pt idx="4673">
                  <c:v>90.83</c:v>
                </c:pt>
                <c:pt idx="4674">
                  <c:v>89.27</c:v>
                </c:pt>
                <c:pt idx="4675">
                  <c:v>89.25</c:v>
                </c:pt>
                <c:pt idx="4676">
                  <c:v>89.62</c:v>
                </c:pt>
                <c:pt idx="4677">
                  <c:v>89.44</c:v>
                </c:pt>
                <c:pt idx="4678">
                  <c:v>86.83</c:v>
                </c:pt>
                <c:pt idx="4679">
                  <c:v>87.34</c:v>
                </c:pt>
                <c:pt idx="4680">
                  <c:v>86.69</c:v>
                </c:pt>
                <c:pt idx="4681">
                  <c:v>87.37</c:v>
                </c:pt>
                <c:pt idx="4682">
                  <c:v>89.34</c:v>
                </c:pt>
                <c:pt idx="4683">
                  <c:v>89.35</c:v>
                </c:pt>
                <c:pt idx="4684">
                  <c:v>91.1</c:v>
                </c:pt>
                <c:pt idx="4685">
                  <c:v>91.08</c:v>
                </c:pt>
                <c:pt idx="4686">
                  <c:v>90.45</c:v>
                </c:pt>
                <c:pt idx="4687">
                  <c:v>92.72</c:v>
                </c:pt>
                <c:pt idx="4688">
                  <c:v>92.44</c:v>
                </c:pt>
                <c:pt idx="4689">
                  <c:v>93.4</c:v>
                </c:pt>
                <c:pt idx="4690">
                  <c:v>92.49</c:v>
                </c:pt>
                <c:pt idx="4691">
                  <c:v>92.63</c:v>
                </c:pt>
                <c:pt idx="4692">
                  <c:v>90.41</c:v>
                </c:pt>
                <c:pt idx="4693">
                  <c:v>90.88</c:v>
                </c:pt>
                <c:pt idx="4694">
                  <c:v>91.04</c:v>
                </c:pt>
                <c:pt idx="4695">
                  <c:v>91.01</c:v>
                </c:pt>
                <c:pt idx="4696">
                  <c:v>92.96</c:v>
                </c:pt>
                <c:pt idx="4697">
                  <c:v>92.85</c:v>
                </c:pt>
                <c:pt idx="4698">
                  <c:v>92.5</c:v>
                </c:pt>
                <c:pt idx="4699">
                  <c:v>91.71</c:v>
                </c:pt>
                <c:pt idx="4700">
                  <c:v>93.75</c:v>
                </c:pt>
                <c:pt idx="4701">
                  <c:v>95.5</c:v>
                </c:pt>
                <c:pt idx="4702">
                  <c:v>94.9</c:v>
                </c:pt>
                <c:pt idx="4703">
                  <c:v>94.16</c:v>
                </c:pt>
                <c:pt idx="4704">
                  <c:v>95.25</c:v>
                </c:pt>
                <c:pt idx="4705">
                  <c:v>95.29</c:v>
                </c:pt>
                <c:pt idx="4706">
                  <c:v>95.34</c:v>
                </c:pt>
                <c:pt idx="4707">
                  <c:v>94.9</c:v>
                </c:pt>
                <c:pt idx="4708">
                  <c:v>95.02</c:v>
                </c:pt>
                <c:pt idx="4709">
                  <c:v>94.78</c:v>
                </c:pt>
                <c:pt idx="4710">
                  <c:v>94.65</c:v>
                </c:pt>
                <c:pt idx="4711">
                  <c:v>95.6</c:v>
                </c:pt>
                <c:pt idx="4712">
                  <c:v>94.19</c:v>
                </c:pt>
                <c:pt idx="4713">
                  <c:v>93.01</c:v>
                </c:pt>
                <c:pt idx="4714">
                  <c:v>92.86</c:v>
                </c:pt>
                <c:pt idx="4715">
                  <c:v>92.53</c:v>
                </c:pt>
                <c:pt idx="4716">
                  <c:v>93.05</c:v>
                </c:pt>
                <c:pt idx="4717">
                  <c:v>93.36</c:v>
                </c:pt>
                <c:pt idx="4718">
                  <c:v>93.46</c:v>
                </c:pt>
                <c:pt idx="4719">
                  <c:v>94.42</c:v>
                </c:pt>
                <c:pt idx="4720">
                  <c:v>94.95</c:v>
                </c:pt>
                <c:pt idx="4721">
                  <c:v>96.06</c:v>
                </c:pt>
                <c:pt idx="4722">
                  <c:v>97.55</c:v>
                </c:pt>
                <c:pt idx="4723">
                  <c:v>97.26</c:v>
                </c:pt>
                <c:pt idx="4724">
                  <c:v>99.02</c:v>
                </c:pt>
                <c:pt idx="4725">
                  <c:v>99.21</c:v>
                </c:pt>
                <c:pt idx="4726">
                  <c:v>99.19</c:v>
                </c:pt>
                <c:pt idx="4727">
                  <c:v>99.42</c:v>
                </c:pt>
                <c:pt idx="4728">
                  <c:v>99.72</c:v>
                </c:pt>
                <c:pt idx="4729">
                  <c:v>99.39</c:v>
                </c:pt>
                <c:pt idx="4730">
                  <c:v>99.45</c:v>
                </c:pt>
                <c:pt idx="4731">
                  <c:v>99.89</c:v>
                </c:pt>
                <c:pt idx="4732">
                  <c:v>99.9</c:v>
                </c:pt>
                <c:pt idx="4733">
                  <c:v>99.47</c:v>
                </c:pt>
                <c:pt idx="4734">
                  <c:v>99.93</c:v>
                </c:pt>
                <c:pt idx="4735">
                  <c:v>101.62</c:v>
                </c:pt>
                <c:pt idx="4736">
                  <c:v>102.4</c:v>
                </c:pt>
                <c:pt idx="4737">
                  <c:v>103.08</c:v>
                </c:pt>
                <c:pt idx="4738">
                  <c:v>102.38</c:v>
                </c:pt>
                <c:pt idx="4739">
                  <c:v>102.75</c:v>
                </c:pt>
                <c:pt idx="4740">
                  <c:v>102.94</c:v>
                </c:pt>
                <c:pt idx="4741">
                  <c:v>102.93</c:v>
                </c:pt>
                <c:pt idx="4742">
                  <c:v>101.92</c:v>
                </c:pt>
                <c:pt idx="4743">
                  <c:v>102.57</c:v>
                </c:pt>
                <c:pt idx="4744">
                  <c:v>103.42</c:v>
                </c:pt>
                <c:pt idx="4745">
                  <c:v>103.47</c:v>
                </c:pt>
                <c:pt idx="4746">
                  <c:v>103.16</c:v>
                </c:pt>
                <c:pt idx="4747">
                  <c:v>102.83</c:v>
                </c:pt>
                <c:pt idx="4748">
                  <c:v>102.76</c:v>
                </c:pt>
                <c:pt idx="4749">
                  <c:v>100.81</c:v>
                </c:pt>
                <c:pt idx="4750">
                  <c:v>100.97</c:v>
                </c:pt>
                <c:pt idx="4751">
                  <c:v>100.68</c:v>
                </c:pt>
                <c:pt idx="4752">
                  <c:v>100.69</c:v>
                </c:pt>
                <c:pt idx="4753">
                  <c:v>100.84</c:v>
                </c:pt>
                <c:pt idx="4754">
                  <c:v>100.92</c:v>
                </c:pt>
                <c:pt idx="4755">
                  <c:v>101</c:v>
                </c:pt>
                <c:pt idx="4756">
                  <c:v>99.78</c:v>
                </c:pt>
                <c:pt idx="4757">
                  <c:v>99.59</c:v>
                </c:pt>
                <c:pt idx="4758">
                  <c:v>99.9</c:v>
                </c:pt>
                <c:pt idx="4759">
                  <c:v>99.73</c:v>
                </c:pt>
                <c:pt idx="4760">
                  <c:v>100.69</c:v>
                </c:pt>
                <c:pt idx="4761">
                  <c:v>100.35</c:v>
                </c:pt>
                <c:pt idx="4762">
                  <c:v>100.26</c:v>
                </c:pt>
                <c:pt idx="4763">
                  <c:v>103.15</c:v>
                </c:pt>
                <c:pt idx="4764">
                  <c:v>103.9</c:v>
                </c:pt>
                <c:pt idx="4765">
                  <c:v>104.04</c:v>
                </c:pt>
                <c:pt idx="4766">
                  <c:v>104.51</c:v>
                </c:pt>
                <c:pt idx="4767">
                  <c:v>105.14</c:v>
                </c:pt>
                <c:pt idx="4768">
                  <c:v>104.69</c:v>
                </c:pt>
                <c:pt idx="4769">
                  <c:v>105.56</c:v>
                </c:pt>
                <c:pt idx="4770">
                  <c:v>105.88</c:v>
                </c:pt>
                <c:pt idx="4771">
                  <c:v>105.03</c:v>
                </c:pt>
                <c:pt idx="4772">
                  <c:v>105.05</c:v>
                </c:pt>
                <c:pt idx="4773">
                  <c:v>104.87</c:v>
                </c:pt>
                <c:pt idx="4774">
                  <c:v>103.35</c:v>
                </c:pt>
                <c:pt idx="4775">
                  <c:v>102.3</c:v>
                </c:pt>
                <c:pt idx="4776">
                  <c:v>102.76</c:v>
                </c:pt>
                <c:pt idx="4777">
                  <c:v>100.49</c:v>
                </c:pt>
                <c:pt idx="4778">
                  <c:v>101.54</c:v>
                </c:pt>
                <c:pt idx="4779">
                  <c:v>101.91</c:v>
                </c:pt>
                <c:pt idx="4780">
                  <c:v>102.36</c:v>
                </c:pt>
                <c:pt idx="4781">
                  <c:v>102.96</c:v>
                </c:pt>
                <c:pt idx="4782">
                  <c:v>103.35</c:v>
                </c:pt>
                <c:pt idx="4783">
                  <c:v>102.77</c:v>
                </c:pt>
                <c:pt idx="4784">
                  <c:v>102.88</c:v>
                </c:pt>
                <c:pt idx="4785">
                  <c:v>102.44</c:v>
                </c:pt>
                <c:pt idx="4786">
                  <c:v>102.86</c:v>
                </c:pt>
                <c:pt idx="4787">
                  <c:v>102.5</c:v>
                </c:pt>
                <c:pt idx="4788">
                  <c:v>101.51</c:v>
                </c:pt>
                <c:pt idx="4789">
                  <c:v>100.69</c:v>
                </c:pt>
                <c:pt idx="4790">
                  <c:v>101</c:v>
                </c:pt>
                <c:pt idx="4791">
                  <c:v>101.69</c:v>
                </c:pt>
                <c:pt idx="4792">
                  <c:v>101.53</c:v>
                </c:pt>
                <c:pt idx="4793">
                  <c:v>102.2</c:v>
                </c:pt>
                <c:pt idx="4794">
                  <c:v>101.56</c:v>
                </c:pt>
                <c:pt idx="4795">
                  <c:v>100.74</c:v>
                </c:pt>
                <c:pt idx="4796">
                  <c:v>100.23</c:v>
                </c:pt>
                <c:pt idx="4797">
                  <c:v>101</c:v>
                </c:pt>
                <c:pt idx="4798">
                  <c:v>102.35</c:v>
                </c:pt>
                <c:pt idx="4799">
                  <c:v>102.66</c:v>
                </c:pt>
                <c:pt idx="4800">
                  <c:v>102.42</c:v>
                </c:pt>
                <c:pt idx="4801">
                  <c:v>102.69</c:v>
                </c:pt>
                <c:pt idx="4802">
                  <c:v>103.05</c:v>
                </c:pt>
                <c:pt idx="4803">
                  <c:v>104.67</c:v>
                </c:pt>
                <c:pt idx="4804">
                  <c:v>104.54</c:v>
                </c:pt>
                <c:pt idx="4805">
                  <c:v>107.17</c:v>
                </c:pt>
                <c:pt idx="4806">
                  <c:v>105.89</c:v>
                </c:pt>
                <c:pt idx="4807">
                  <c:v>104.97</c:v>
                </c:pt>
                <c:pt idx="4808">
                  <c:v>104.86</c:v>
                </c:pt>
                <c:pt idx="4809">
                  <c:v>103.25</c:v>
                </c:pt>
                <c:pt idx="4810">
                  <c:v>103.14</c:v>
                </c:pt>
                <c:pt idx="4811">
                  <c:v>102.24</c:v>
                </c:pt>
                <c:pt idx="4812">
                  <c:v>102.55</c:v>
                </c:pt>
                <c:pt idx="4813">
                  <c:v>102.38</c:v>
                </c:pt>
                <c:pt idx="4814">
                  <c:v>103.27</c:v>
                </c:pt>
                <c:pt idx="4815">
                  <c:v>103.22</c:v>
                </c:pt>
                <c:pt idx="4816">
                  <c:v>102.58</c:v>
                </c:pt>
                <c:pt idx="4817">
                  <c:v>100.09</c:v>
                </c:pt>
                <c:pt idx="4818">
                  <c:v>100.22</c:v>
                </c:pt>
                <c:pt idx="4819">
                  <c:v>101.17</c:v>
                </c:pt>
                <c:pt idx="4820">
                  <c:v>101.58</c:v>
                </c:pt>
                <c:pt idx="4821">
                  <c:v>101.18</c:v>
                </c:pt>
                <c:pt idx="4822">
                  <c:v>99.39</c:v>
                </c:pt>
                <c:pt idx="4823">
                  <c:v>97.66</c:v>
                </c:pt>
                <c:pt idx="4824">
                  <c:v>98.02</c:v>
                </c:pt>
                <c:pt idx="4825">
                  <c:v>96.71</c:v>
                </c:pt>
                <c:pt idx="4826">
                  <c:v>98.21</c:v>
                </c:pt>
                <c:pt idx="4827">
                  <c:v>97.79</c:v>
                </c:pt>
                <c:pt idx="4828">
                  <c:v>97.01</c:v>
                </c:pt>
                <c:pt idx="4829">
                  <c:v>98.31</c:v>
                </c:pt>
                <c:pt idx="4830">
                  <c:v>98.29</c:v>
                </c:pt>
                <c:pt idx="4831">
                  <c:v>99.72</c:v>
                </c:pt>
                <c:pt idx="4832">
                  <c:v>100.68</c:v>
                </c:pt>
                <c:pt idx="4833">
                  <c:v>99.84</c:v>
                </c:pt>
                <c:pt idx="4834">
                  <c:v>99.5</c:v>
                </c:pt>
                <c:pt idx="4835">
                  <c:v>98.97</c:v>
                </c:pt>
                <c:pt idx="4836">
                  <c:v>100.35</c:v>
                </c:pt>
                <c:pt idx="4837">
                  <c:v>100.59</c:v>
                </c:pt>
                <c:pt idx="4838">
                  <c:v>100.78</c:v>
                </c:pt>
                <c:pt idx="4839">
                  <c:v>100.81</c:v>
                </c:pt>
                <c:pt idx="4840">
                  <c:v>101.23</c:v>
                </c:pt>
                <c:pt idx="4841">
                  <c:v>101</c:v>
                </c:pt>
                <c:pt idx="4842">
                  <c:v>100.39</c:v>
                </c:pt>
                <c:pt idx="4843">
                  <c:v>101.13</c:v>
                </c:pt>
                <c:pt idx="4844">
                  <c:v>102.53</c:v>
                </c:pt>
                <c:pt idx="4845">
                  <c:v>103.04</c:v>
                </c:pt>
                <c:pt idx="4846">
                  <c:v>102.65</c:v>
                </c:pt>
                <c:pt idx="4847">
                  <c:v>104.32</c:v>
                </c:pt>
                <c:pt idx="4848">
                  <c:v>104.06</c:v>
                </c:pt>
                <c:pt idx="4849">
                  <c:v>104.03</c:v>
                </c:pt>
                <c:pt idx="4850">
                  <c:v>104.45</c:v>
                </c:pt>
                <c:pt idx="4851">
                  <c:v>105.42</c:v>
                </c:pt>
                <c:pt idx="4852">
                  <c:v>105.93</c:v>
                </c:pt>
                <c:pt idx="4853">
                  <c:v>106.33</c:v>
                </c:pt>
                <c:pt idx="4854">
                  <c:v>105.43</c:v>
                </c:pt>
                <c:pt idx="4855">
                  <c:v>107.97</c:v>
                </c:pt>
                <c:pt idx="4856">
                  <c:v>109.76</c:v>
                </c:pt>
                <c:pt idx="4857">
                  <c:v>110.27</c:v>
                </c:pt>
                <c:pt idx="4858">
                  <c:v>110.06</c:v>
                </c:pt>
                <c:pt idx="4859">
                  <c:v>109.45</c:v>
                </c:pt>
                <c:pt idx="4860">
                  <c:v>110.47</c:v>
                </c:pt>
                <c:pt idx="4861">
                  <c:v>110.37</c:v>
                </c:pt>
                <c:pt idx="4862">
                  <c:v>109.68</c:v>
                </c:pt>
                <c:pt idx="4863">
                  <c:v>109.91</c:v>
                </c:pt>
                <c:pt idx="4864">
                  <c:v>109.45</c:v>
                </c:pt>
                <c:pt idx="4865">
                  <c:v>108.71</c:v>
                </c:pt>
                <c:pt idx="4866">
                  <c:v>108.84</c:v>
                </c:pt>
                <c:pt idx="4867">
                  <c:v>110.49</c:v>
                </c:pt>
                <c:pt idx="4868">
                  <c:v>110.83</c:v>
                </c:pt>
                <c:pt idx="4869">
                  <c:v>110.53</c:v>
                </c:pt>
                <c:pt idx="4870">
                  <c:v>109.79</c:v>
                </c:pt>
                <c:pt idx="4871">
                  <c:v>112.63</c:v>
                </c:pt>
                <c:pt idx="4872">
                  <c:v>113.1</c:v>
                </c:pt>
                <c:pt idx="4873">
                  <c:v>113.67</c:v>
                </c:pt>
                <c:pt idx="4874">
                  <c:v>114.08</c:v>
                </c:pt>
                <c:pt idx="4875">
                  <c:v>114.23</c:v>
                </c:pt>
                <c:pt idx="4876">
                  <c:v>114.18</c:v>
                </c:pt>
                <c:pt idx="4877">
                  <c:v>114.61</c:v>
                </c:pt>
                <c:pt idx="4878">
                  <c:v>116.58</c:v>
                </c:pt>
                <c:pt idx="4879">
                  <c:v>115.81</c:v>
                </c:pt>
                <c:pt idx="4880">
                  <c:v>114.58</c:v>
                </c:pt>
                <c:pt idx="4881">
                  <c:v>114.67</c:v>
                </c:pt>
                <c:pt idx="4882">
                  <c:v>115.56</c:v>
                </c:pt>
                <c:pt idx="4883">
                  <c:v>116.24</c:v>
                </c:pt>
                <c:pt idx="4884">
                  <c:v>116.81</c:v>
                </c:pt>
                <c:pt idx="4885">
                  <c:v>116.17</c:v>
                </c:pt>
                <c:pt idx="4886">
                  <c:v>115.9</c:v>
                </c:pt>
                <c:pt idx="4887">
                  <c:v>116.74</c:v>
                </c:pt>
                <c:pt idx="4888">
                  <c:v>113.76</c:v>
                </c:pt>
                <c:pt idx="4889">
                  <c:v>111.85</c:v>
                </c:pt>
                <c:pt idx="4890">
                  <c:v>110.65</c:v>
                </c:pt>
                <c:pt idx="4891">
                  <c:v>109.74</c:v>
                </c:pt>
                <c:pt idx="4892">
                  <c:v>111.45</c:v>
                </c:pt>
                <c:pt idx="4893">
                  <c:v>113.58</c:v>
                </c:pt>
                <c:pt idx="4894">
                  <c:v>113.92</c:v>
                </c:pt>
                <c:pt idx="4895">
                  <c:v>113.54</c:v>
                </c:pt>
                <c:pt idx="4896">
                  <c:v>114.01</c:v>
                </c:pt>
                <c:pt idx="4897">
                  <c:v>114.72</c:v>
                </c:pt>
                <c:pt idx="4898">
                  <c:v>115.89</c:v>
                </c:pt>
                <c:pt idx="4899">
                  <c:v>117.08</c:v>
                </c:pt>
                <c:pt idx="4900">
                  <c:v>117.14</c:v>
                </c:pt>
                <c:pt idx="4901">
                  <c:v>117.89</c:v>
                </c:pt>
                <c:pt idx="4902">
                  <c:v>119</c:v>
                </c:pt>
                <c:pt idx="4903">
                  <c:v>119.17</c:v>
                </c:pt>
                <c:pt idx="4904">
                  <c:v>118.67</c:v>
                </c:pt>
                <c:pt idx="4905">
                  <c:v>119.32</c:v>
                </c:pt>
                <c:pt idx="4906">
                  <c:v>118.12</c:v>
                </c:pt>
                <c:pt idx="4907">
                  <c:v>117.24</c:v>
                </c:pt>
                <c:pt idx="4908">
                  <c:v>119.48</c:v>
                </c:pt>
                <c:pt idx="4909">
                  <c:v>120.75</c:v>
                </c:pt>
                <c:pt idx="4910">
                  <c:v>120.04</c:v>
                </c:pt>
                <c:pt idx="4911">
                  <c:v>118.73</c:v>
                </c:pt>
                <c:pt idx="4912">
                  <c:v>117.64</c:v>
                </c:pt>
                <c:pt idx="4913">
                  <c:v>117.56</c:v>
                </c:pt>
                <c:pt idx="4914">
                  <c:v>118.36</c:v>
                </c:pt>
                <c:pt idx="4915">
                  <c:v>118.21</c:v>
                </c:pt>
                <c:pt idx="4916">
                  <c:v>118.82</c:v>
                </c:pt>
                <c:pt idx="4917">
                  <c:v>118.69</c:v>
                </c:pt>
                <c:pt idx="4918">
                  <c:v>118.81</c:v>
                </c:pt>
                <c:pt idx="4919">
                  <c:v>120.61</c:v>
                </c:pt>
                <c:pt idx="4920">
                  <c:v>121.02</c:v>
                </c:pt>
                <c:pt idx="4921">
                  <c:v>122.55</c:v>
                </c:pt>
                <c:pt idx="4922">
                  <c:v>122.15</c:v>
                </c:pt>
                <c:pt idx="4923">
                  <c:v>122.69</c:v>
                </c:pt>
                <c:pt idx="4924">
                  <c:v>121.93</c:v>
                </c:pt>
                <c:pt idx="4925">
                  <c:v>122.2</c:v>
                </c:pt>
                <c:pt idx="4926">
                  <c:v>121.88</c:v>
                </c:pt>
                <c:pt idx="4927">
                  <c:v>121.72</c:v>
                </c:pt>
                <c:pt idx="4928">
                  <c:v>122.34</c:v>
                </c:pt>
                <c:pt idx="4929">
                  <c:v>122.91</c:v>
                </c:pt>
                <c:pt idx="4930">
                  <c:v>123.41</c:v>
                </c:pt>
                <c:pt idx="4931">
                  <c:v>122.33</c:v>
                </c:pt>
                <c:pt idx="4932">
                  <c:v>122.69</c:v>
                </c:pt>
                <c:pt idx="4933">
                  <c:v>124.1</c:v>
                </c:pt>
                <c:pt idx="4934">
                  <c:v>124.14</c:v>
                </c:pt>
                <c:pt idx="4935">
                  <c:v>124.6</c:v>
                </c:pt>
                <c:pt idx="4936">
                  <c:v>123.8</c:v>
                </c:pt>
                <c:pt idx="4937">
                  <c:v>124.02</c:v>
                </c:pt>
                <c:pt idx="4938">
                  <c:v>125.27</c:v>
                </c:pt>
                <c:pt idx="4939">
                  <c:v>126.56</c:v>
                </c:pt>
                <c:pt idx="4940">
                  <c:v>125.57</c:v>
                </c:pt>
                <c:pt idx="4941">
                  <c:v>126.23</c:v>
                </c:pt>
                <c:pt idx="4942">
                  <c:v>125.85</c:v>
                </c:pt>
                <c:pt idx="4943">
                  <c:v>124.93</c:v>
                </c:pt>
                <c:pt idx="4944">
                  <c:v>125.9</c:v>
                </c:pt>
                <c:pt idx="4945">
                  <c:v>126.07</c:v>
                </c:pt>
                <c:pt idx="4946">
                  <c:v>125.64</c:v>
                </c:pt>
                <c:pt idx="4947">
                  <c:v>125.61</c:v>
                </c:pt>
                <c:pt idx="4948">
                  <c:v>125.98</c:v>
                </c:pt>
                <c:pt idx="4949">
                  <c:v>127.27</c:v>
                </c:pt>
                <c:pt idx="4950">
                  <c:v>127.94</c:v>
                </c:pt>
                <c:pt idx="4951">
                  <c:v>128</c:v>
                </c:pt>
                <c:pt idx="4952">
                  <c:v>128.09</c:v>
                </c:pt>
                <c:pt idx="4953">
                  <c:v>128.27000000000001</c:v>
                </c:pt>
                <c:pt idx="4954">
                  <c:v>127.47</c:v>
                </c:pt>
                <c:pt idx="4955">
                  <c:v>127.63</c:v>
                </c:pt>
                <c:pt idx="4956">
                  <c:v>127.96</c:v>
                </c:pt>
                <c:pt idx="4957">
                  <c:v>126.33</c:v>
                </c:pt>
                <c:pt idx="4958">
                  <c:v>126.31</c:v>
                </c:pt>
                <c:pt idx="4959">
                  <c:v>127.66</c:v>
                </c:pt>
                <c:pt idx="4960">
                  <c:v>128.52000000000001</c:v>
                </c:pt>
                <c:pt idx="4961">
                  <c:v>128.93</c:v>
                </c:pt>
                <c:pt idx="4962">
                  <c:v>127.93</c:v>
                </c:pt>
                <c:pt idx="4963">
                  <c:v>128.99</c:v>
                </c:pt>
                <c:pt idx="4964">
                  <c:v>126.81</c:v>
                </c:pt>
                <c:pt idx="4965">
                  <c:v>126.61</c:v>
                </c:pt>
                <c:pt idx="4966">
                  <c:v>126.95</c:v>
                </c:pt>
                <c:pt idx="4967">
                  <c:v>127.35</c:v>
                </c:pt>
                <c:pt idx="4968">
                  <c:v>127.89</c:v>
                </c:pt>
                <c:pt idx="4969">
                  <c:v>127.27</c:v>
                </c:pt>
                <c:pt idx="4970">
                  <c:v>128.46</c:v>
                </c:pt>
                <c:pt idx="4971">
                  <c:v>129.34</c:v>
                </c:pt>
                <c:pt idx="4972">
                  <c:v>130.75</c:v>
                </c:pt>
                <c:pt idx="4973">
                  <c:v>131.86000000000001</c:v>
                </c:pt>
                <c:pt idx="4974">
                  <c:v>132.47999999999999</c:v>
                </c:pt>
                <c:pt idx="4975">
                  <c:v>133.22</c:v>
                </c:pt>
                <c:pt idx="4976">
                  <c:v>134.01</c:v>
                </c:pt>
                <c:pt idx="4977">
                  <c:v>133.33000000000001</c:v>
                </c:pt>
                <c:pt idx="4978">
                  <c:v>133.52000000000001</c:v>
                </c:pt>
                <c:pt idx="4979">
                  <c:v>133.4</c:v>
                </c:pt>
                <c:pt idx="4980">
                  <c:v>132.91</c:v>
                </c:pt>
                <c:pt idx="4981">
                  <c:v>133.11000000000001</c:v>
                </c:pt>
                <c:pt idx="4982">
                  <c:v>134.11000000000001</c:v>
                </c:pt>
                <c:pt idx="4983">
                  <c:v>131.44</c:v>
                </c:pt>
                <c:pt idx="4984">
                  <c:v>128.41999999999999</c:v>
                </c:pt>
                <c:pt idx="4985">
                  <c:v>128.78</c:v>
                </c:pt>
                <c:pt idx="4986">
                  <c:v>129.55000000000001</c:v>
                </c:pt>
                <c:pt idx="4987">
                  <c:v>131.02000000000001</c:v>
                </c:pt>
                <c:pt idx="4988">
                  <c:v>131.52000000000001</c:v>
                </c:pt>
                <c:pt idx="4989">
                  <c:v>131.06</c:v>
                </c:pt>
                <c:pt idx="4990">
                  <c:v>131.47999999999999</c:v>
                </c:pt>
                <c:pt idx="4991">
                  <c:v>131.75</c:v>
                </c:pt>
                <c:pt idx="4992">
                  <c:v>131.91999999999999</c:v>
                </c:pt>
                <c:pt idx="4993">
                  <c:v>131.51</c:v>
                </c:pt>
                <c:pt idx="4994">
                  <c:v>128.06</c:v>
                </c:pt>
                <c:pt idx="4995">
                  <c:v>129.05000000000001</c:v>
                </c:pt>
                <c:pt idx="4996">
                  <c:v>129.76</c:v>
                </c:pt>
                <c:pt idx="4997">
                  <c:v>130.35</c:v>
                </c:pt>
                <c:pt idx="4998">
                  <c:v>130.77000000000001</c:v>
                </c:pt>
                <c:pt idx="4999">
                  <c:v>130.06</c:v>
                </c:pt>
                <c:pt idx="5000">
                  <c:v>130.59</c:v>
                </c:pt>
                <c:pt idx="5001">
                  <c:v>132.99</c:v>
                </c:pt>
                <c:pt idx="5002">
                  <c:v>133.56</c:v>
                </c:pt>
                <c:pt idx="5003">
                  <c:v>135.03</c:v>
                </c:pt>
                <c:pt idx="5004">
                  <c:v>136.26</c:v>
                </c:pt>
                <c:pt idx="5005">
                  <c:v>135.68</c:v>
                </c:pt>
                <c:pt idx="5006">
                  <c:v>135.57</c:v>
                </c:pt>
                <c:pt idx="5007">
                  <c:v>135.13</c:v>
                </c:pt>
                <c:pt idx="5008">
                  <c:v>137.09</c:v>
                </c:pt>
                <c:pt idx="5009">
                  <c:v>138.96</c:v>
                </c:pt>
                <c:pt idx="5010">
                  <c:v>138.77000000000001</c:v>
                </c:pt>
                <c:pt idx="5011">
                  <c:v>139.58000000000001</c:v>
                </c:pt>
                <c:pt idx="5012">
                  <c:v>139.41</c:v>
                </c:pt>
                <c:pt idx="5013">
                  <c:v>140.68</c:v>
                </c:pt>
                <c:pt idx="5014">
                  <c:v>141.47</c:v>
                </c:pt>
                <c:pt idx="5015">
                  <c:v>140.78</c:v>
                </c:pt>
                <c:pt idx="5016">
                  <c:v>140.49</c:v>
                </c:pt>
                <c:pt idx="5017">
                  <c:v>139.35</c:v>
                </c:pt>
                <c:pt idx="5018">
                  <c:v>139.74</c:v>
                </c:pt>
                <c:pt idx="5019">
                  <c:v>141.31</c:v>
                </c:pt>
                <c:pt idx="5020">
                  <c:v>141.19999999999999</c:v>
                </c:pt>
                <c:pt idx="5021">
                  <c:v>141.07</c:v>
                </c:pt>
                <c:pt idx="5022">
                  <c:v>142.9</c:v>
                </c:pt>
                <c:pt idx="5023">
                  <c:v>143.4</c:v>
                </c:pt>
                <c:pt idx="5024">
                  <c:v>144.25</c:v>
                </c:pt>
                <c:pt idx="5025">
                  <c:v>144.36000000000001</c:v>
                </c:pt>
                <c:pt idx="5026">
                  <c:v>142.56</c:v>
                </c:pt>
                <c:pt idx="5027">
                  <c:v>143.59</c:v>
                </c:pt>
                <c:pt idx="5028">
                  <c:v>145.59</c:v>
                </c:pt>
                <c:pt idx="5029">
                  <c:v>146.32</c:v>
                </c:pt>
                <c:pt idx="5030">
                  <c:v>147.31</c:v>
                </c:pt>
                <c:pt idx="5031">
                  <c:v>147.06</c:v>
                </c:pt>
                <c:pt idx="5032">
                  <c:v>148.44</c:v>
                </c:pt>
                <c:pt idx="5033">
                  <c:v>146.65</c:v>
                </c:pt>
                <c:pt idx="5034">
                  <c:v>147.37</c:v>
                </c:pt>
                <c:pt idx="5035">
                  <c:v>144.61000000000001</c:v>
                </c:pt>
                <c:pt idx="5036">
                  <c:v>146.12</c:v>
                </c:pt>
                <c:pt idx="5037">
                  <c:v>144.72</c:v>
                </c:pt>
                <c:pt idx="5038">
                  <c:v>142.59</c:v>
                </c:pt>
                <c:pt idx="5039">
                  <c:v>143.38</c:v>
                </c:pt>
                <c:pt idx="5040">
                  <c:v>142.34</c:v>
                </c:pt>
                <c:pt idx="5041">
                  <c:v>142.35</c:v>
                </c:pt>
                <c:pt idx="5042">
                  <c:v>140.72</c:v>
                </c:pt>
                <c:pt idx="5043">
                  <c:v>143.58000000000001</c:v>
                </c:pt>
                <c:pt idx="5044">
                  <c:v>144.04</c:v>
                </c:pt>
                <c:pt idx="5045">
                  <c:v>143.72</c:v>
                </c:pt>
                <c:pt idx="5046">
                  <c:v>143.47999999999999</c:v>
                </c:pt>
                <c:pt idx="5047">
                  <c:v>144.47</c:v>
                </c:pt>
                <c:pt idx="5048">
                  <c:v>144.1</c:v>
                </c:pt>
                <c:pt idx="5049">
                  <c:v>142.31</c:v>
                </c:pt>
                <c:pt idx="5050">
                  <c:v>142.84</c:v>
                </c:pt>
                <c:pt idx="5051">
                  <c:v>141.34</c:v>
                </c:pt>
                <c:pt idx="5052">
                  <c:v>140.16</c:v>
                </c:pt>
                <c:pt idx="5053">
                  <c:v>140.38</c:v>
                </c:pt>
                <c:pt idx="5054">
                  <c:v>139.11000000000001</c:v>
                </c:pt>
                <c:pt idx="5055">
                  <c:v>140.6</c:v>
                </c:pt>
                <c:pt idx="5056">
                  <c:v>140.1</c:v>
                </c:pt>
                <c:pt idx="5057">
                  <c:v>138.94</c:v>
                </c:pt>
                <c:pt idx="5058">
                  <c:v>139.5</c:v>
                </c:pt>
                <c:pt idx="5059">
                  <c:v>140.19</c:v>
                </c:pt>
                <c:pt idx="5060">
                  <c:v>140.58000000000001</c:v>
                </c:pt>
                <c:pt idx="5061">
                  <c:v>141.53</c:v>
                </c:pt>
                <c:pt idx="5062">
                  <c:v>141.54</c:v>
                </c:pt>
                <c:pt idx="5063">
                  <c:v>141.58000000000001</c:v>
                </c:pt>
                <c:pt idx="5064">
                  <c:v>140.76</c:v>
                </c:pt>
                <c:pt idx="5065">
                  <c:v>143</c:v>
                </c:pt>
                <c:pt idx="5066">
                  <c:v>144.13</c:v>
                </c:pt>
                <c:pt idx="5067">
                  <c:v>144.13</c:v>
                </c:pt>
                <c:pt idx="5068">
                  <c:v>144.69</c:v>
                </c:pt>
                <c:pt idx="5069">
                  <c:v>144.08000000000001</c:v>
                </c:pt>
                <c:pt idx="5070">
                  <c:v>143.11000000000001</c:v>
                </c:pt>
                <c:pt idx="5071">
                  <c:v>144.91999999999999</c:v>
                </c:pt>
                <c:pt idx="5072">
                  <c:v>146.16</c:v>
                </c:pt>
                <c:pt idx="5073">
                  <c:v>145.66</c:v>
                </c:pt>
                <c:pt idx="5074">
                  <c:v>147.08000000000001</c:v>
                </c:pt>
                <c:pt idx="5075">
                  <c:v>146.72999999999999</c:v>
                </c:pt>
                <c:pt idx="5076">
                  <c:v>146.52000000000001</c:v>
                </c:pt>
                <c:pt idx="5077">
                  <c:v>146.32</c:v>
                </c:pt>
                <c:pt idx="5078">
                  <c:v>145.66</c:v>
                </c:pt>
                <c:pt idx="5079">
                  <c:v>145.91999999999999</c:v>
                </c:pt>
                <c:pt idx="5080">
                  <c:v>145.81</c:v>
                </c:pt>
                <c:pt idx="5081">
                  <c:v>144.93</c:v>
                </c:pt>
                <c:pt idx="5082">
                  <c:v>144.06</c:v>
                </c:pt>
                <c:pt idx="5083">
                  <c:v>143.5</c:v>
                </c:pt>
                <c:pt idx="5084">
                  <c:v>145.99</c:v>
                </c:pt>
                <c:pt idx="5085">
                  <c:v>146.97</c:v>
                </c:pt>
                <c:pt idx="5086">
                  <c:v>146.59</c:v>
                </c:pt>
                <c:pt idx="5087">
                  <c:v>147.01</c:v>
                </c:pt>
                <c:pt idx="5088">
                  <c:v>147.30000000000001</c:v>
                </c:pt>
                <c:pt idx="5089">
                  <c:v>146.94</c:v>
                </c:pt>
                <c:pt idx="5090">
                  <c:v>147.71</c:v>
                </c:pt>
                <c:pt idx="5091">
                  <c:v>146.97999999999999</c:v>
                </c:pt>
                <c:pt idx="5092">
                  <c:v>149.49</c:v>
                </c:pt>
                <c:pt idx="5093">
                  <c:v>149.58000000000001</c:v>
                </c:pt>
                <c:pt idx="5094">
                  <c:v>150.62</c:v>
                </c:pt>
                <c:pt idx="5095">
                  <c:v>150.94</c:v>
                </c:pt>
                <c:pt idx="5096">
                  <c:v>150.6</c:v>
                </c:pt>
                <c:pt idx="5097">
                  <c:v>150.86000000000001</c:v>
                </c:pt>
                <c:pt idx="5098">
                  <c:v>150.16999999999999</c:v>
                </c:pt>
                <c:pt idx="5099">
                  <c:v>150.4</c:v>
                </c:pt>
                <c:pt idx="5100">
                  <c:v>151.15</c:v>
                </c:pt>
                <c:pt idx="5101">
                  <c:v>152.25</c:v>
                </c:pt>
                <c:pt idx="5102">
                  <c:v>152.53</c:v>
                </c:pt>
                <c:pt idx="5103">
                  <c:v>151.97</c:v>
                </c:pt>
                <c:pt idx="5104">
                  <c:v>152.4</c:v>
                </c:pt>
                <c:pt idx="5105">
                  <c:v>151.4</c:v>
                </c:pt>
                <c:pt idx="5106">
                  <c:v>153.36000000000001</c:v>
                </c:pt>
                <c:pt idx="5107">
                  <c:v>153.09</c:v>
                </c:pt>
                <c:pt idx="5108">
                  <c:v>154.43</c:v>
                </c:pt>
                <c:pt idx="5109">
                  <c:v>153.74</c:v>
                </c:pt>
                <c:pt idx="5110">
                  <c:v>152.74</c:v>
                </c:pt>
                <c:pt idx="5111">
                  <c:v>150.78</c:v>
                </c:pt>
                <c:pt idx="5112">
                  <c:v>149.81</c:v>
                </c:pt>
                <c:pt idx="5113">
                  <c:v>152.63999999999999</c:v>
                </c:pt>
                <c:pt idx="5114">
                  <c:v>152.53</c:v>
                </c:pt>
                <c:pt idx="5115">
                  <c:v>152.15</c:v>
                </c:pt>
                <c:pt idx="5116">
                  <c:v>154.08000000000001</c:v>
                </c:pt>
                <c:pt idx="5117">
                  <c:v>156.19</c:v>
                </c:pt>
                <c:pt idx="5118">
                  <c:v>156.69999999999999</c:v>
                </c:pt>
                <c:pt idx="5119">
                  <c:v>157.52000000000001</c:v>
                </c:pt>
                <c:pt idx="5120">
                  <c:v>158.75</c:v>
                </c:pt>
                <c:pt idx="5121">
                  <c:v>157.86000000000001</c:v>
                </c:pt>
                <c:pt idx="5122">
                  <c:v>153.5</c:v>
                </c:pt>
                <c:pt idx="5123">
                  <c:v>155.37</c:v>
                </c:pt>
                <c:pt idx="5124">
                  <c:v>156.85</c:v>
                </c:pt>
                <c:pt idx="5125">
                  <c:v>153.13</c:v>
                </c:pt>
                <c:pt idx="5126">
                  <c:v>150.41999999999999</c:v>
                </c:pt>
                <c:pt idx="5127">
                  <c:v>154.07</c:v>
                </c:pt>
                <c:pt idx="5128">
                  <c:v>153.25</c:v>
                </c:pt>
                <c:pt idx="5129">
                  <c:v>156.34</c:v>
                </c:pt>
                <c:pt idx="5130">
                  <c:v>155.82</c:v>
                </c:pt>
                <c:pt idx="5131">
                  <c:v>157.4</c:v>
                </c:pt>
                <c:pt idx="5132">
                  <c:v>157.41</c:v>
                </c:pt>
                <c:pt idx="5133">
                  <c:v>156.41999999999999</c:v>
                </c:pt>
                <c:pt idx="5134">
                  <c:v>157.62</c:v>
                </c:pt>
                <c:pt idx="5135">
                  <c:v>156.56</c:v>
                </c:pt>
                <c:pt idx="5136">
                  <c:v>157.88</c:v>
                </c:pt>
                <c:pt idx="5137">
                  <c:v>157.72999999999999</c:v>
                </c:pt>
                <c:pt idx="5138">
                  <c:v>155.52000000000001</c:v>
                </c:pt>
                <c:pt idx="5139">
                  <c:v>155.54</c:v>
                </c:pt>
                <c:pt idx="5140">
                  <c:v>155.37</c:v>
                </c:pt>
                <c:pt idx="5141">
                  <c:v>156.34</c:v>
                </c:pt>
                <c:pt idx="5142">
                  <c:v>158.96</c:v>
                </c:pt>
                <c:pt idx="5143">
                  <c:v>160.43</c:v>
                </c:pt>
                <c:pt idx="5144">
                  <c:v>160.09</c:v>
                </c:pt>
                <c:pt idx="5145">
                  <c:v>161.5</c:v>
                </c:pt>
                <c:pt idx="5146">
                  <c:v>161.99</c:v>
                </c:pt>
                <c:pt idx="5147">
                  <c:v>160.94</c:v>
                </c:pt>
                <c:pt idx="5148">
                  <c:v>160.97</c:v>
                </c:pt>
                <c:pt idx="5149">
                  <c:v>160.25</c:v>
                </c:pt>
                <c:pt idx="5150">
                  <c:v>160.47999999999999</c:v>
                </c:pt>
                <c:pt idx="5151">
                  <c:v>160.76</c:v>
                </c:pt>
                <c:pt idx="5152">
                  <c:v>158.41</c:v>
                </c:pt>
                <c:pt idx="5153">
                  <c:v>159.61000000000001</c:v>
                </c:pt>
                <c:pt idx="5154">
                  <c:v>158.49</c:v>
                </c:pt>
                <c:pt idx="5155">
                  <c:v>157.78</c:v>
                </c:pt>
                <c:pt idx="5156">
                  <c:v>156.07</c:v>
                </c:pt>
                <c:pt idx="5157">
                  <c:v>152.4</c:v>
                </c:pt>
                <c:pt idx="5158">
                  <c:v>153.36000000000001</c:v>
                </c:pt>
                <c:pt idx="5159">
                  <c:v>154.91999999999999</c:v>
                </c:pt>
                <c:pt idx="5160">
                  <c:v>151.08000000000001</c:v>
                </c:pt>
                <c:pt idx="5161">
                  <c:v>151.54</c:v>
                </c:pt>
                <c:pt idx="5162">
                  <c:v>151.93</c:v>
                </c:pt>
                <c:pt idx="5163">
                  <c:v>147.05000000000001</c:v>
                </c:pt>
                <c:pt idx="5164">
                  <c:v>146.75</c:v>
                </c:pt>
                <c:pt idx="5165">
                  <c:v>143.65</c:v>
                </c:pt>
                <c:pt idx="5166">
                  <c:v>145.66999999999999</c:v>
                </c:pt>
                <c:pt idx="5167">
                  <c:v>147.07</c:v>
                </c:pt>
                <c:pt idx="5168">
                  <c:v>146.41</c:v>
                </c:pt>
                <c:pt idx="5169">
                  <c:v>146.96</c:v>
                </c:pt>
                <c:pt idx="5170">
                  <c:v>148.56</c:v>
                </c:pt>
                <c:pt idx="5171">
                  <c:v>149.72999999999999</c:v>
                </c:pt>
                <c:pt idx="5172">
                  <c:v>147.13999999999999</c:v>
                </c:pt>
                <c:pt idx="5173">
                  <c:v>146.87</c:v>
                </c:pt>
                <c:pt idx="5174">
                  <c:v>147.85</c:v>
                </c:pt>
                <c:pt idx="5175">
                  <c:v>146.85</c:v>
                </c:pt>
                <c:pt idx="5176">
                  <c:v>146.69999999999999</c:v>
                </c:pt>
                <c:pt idx="5177">
                  <c:v>147.9</c:v>
                </c:pt>
                <c:pt idx="5178">
                  <c:v>151.49</c:v>
                </c:pt>
                <c:pt idx="5179">
                  <c:v>151.6</c:v>
                </c:pt>
                <c:pt idx="5180">
                  <c:v>151.41999999999999</c:v>
                </c:pt>
                <c:pt idx="5181">
                  <c:v>150.35</c:v>
                </c:pt>
                <c:pt idx="5182">
                  <c:v>147.49</c:v>
                </c:pt>
                <c:pt idx="5183">
                  <c:v>148.94</c:v>
                </c:pt>
                <c:pt idx="5184">
                  <c:v>148.80000000000001</c:v>
                </c:pt>
                <c:pt idx="5185">
                  <c:v>149.58000000000001</c:v>
                </c:pt>
                <c:pt idx="5186">
                  <c:v>150.65</c:v>
                </c:pt>
                <c:pt idx="5187">
                  <c:v>150.83000000000001</c:v>
                </c:pt>
                <c:pt idx="5188">
                  <c:v>152.26</c:v>
                </c:pt>
                <c:pt idx="5189">
                  <c:v>152.57</c:v>
                </c:pt>
                <c:pt idx="5190">
                  <c:v>151.77000000000001</c:v>
                </c:pt>
                <c:pt idx="5191">
                  <c:v>152.63999999999999</c:v>
                </c:pt>
                <c:pt idx="5192">
                  <c:v>152.84</c:v>
                </c:pt>
                <c:pt idx="5193">
                  <c:v>151.97</c:v>
                </c:pt>
                <c:pt idx="5194">
                  <c:v>151.53</c:v>
                </c:pt>
                <c:pt idx="5195">
                  <c:v>149.38999999999999</c:v>
                </c:pt>
                <c:pt idx="5196">
                  <c:v>149.26</c:v>
                </c:pt>
                <c:pt idx="5197">
                  <c:v>149.84</c:v>
                </c:pt>
                <c:pt idx="5198">
                  <c:v>151.38999999999999</c:v>
                </c:pt>
                <c:pt idx="5199">
                  <c:v>152.9</c:v>
                </c:pt>
                <c:pt idx="5200">
                  <c:v>153.02000000000001</c:v>
                </c:pt>
                <c:pt idx="5201">
                  <c:v>155.16</c:v>
                </c:pt>
                <c:pt idx="5202">
                  <c:v>153.71</c:v>
                </c:pt>
                <c:pt idx="5203">
                  <c:v>154.63999999999999</c:v>
                </c:pt>
                <c:pt idx="5204">
                  <c:v>155.09</c:v>
                </c:pt>
                <c:pt idx="5205">
                  <c:v>156.69999999999999</c:v>
                </c:pt>
                <c:pt idx="5206">
                  <c:v>156.97</c:v>
                </c:pt>
                <c:pt idx="5207">
                  <c:v>157.38</c:v>
                </c:pt>
                <c:pt idx="5208">
                  <c:v>156.53</c:v>
                </c:pt>
                <c:pt idx="5209">
                  <c:v>157.21</c:v>
                </c:pt>
                <c:pt idx="5210">
                  <c:v>159.13</c:v>
                </c:pt>
                <c:pt idx="5211">
                  <c:v>158.94</c:v>
                </c:pt>
                <c:pt idx="5212">
                  <c:v>160.66</c:v>
                </c:pt>
                <c:pt idx="5213">
                  <c:v>158.63999999999999</c:v>
                </c:pt>
                <c:pt idx="5214">
                  <c:v>158.21</c:v>
                </c:pt>
                <c:pt idx="5215">
                  <c:v>158.46</c:v>
                </c:pt>
                <c:pt idx="5216">
                  <c:v>158.01</c:v>
                </c:pt>
                <c:pt idx="5217">
                  <c:v>157.69</c:v>
                </c:pt>
                <c:pt idx="5218">
                  <c:v>158.38</c:v>
                </c:pt>
                <c:pt idx="5219">
                  <c:v>157.51</c:v>
                </c:pt>
                <c:pt idx="5220">
                  <c:v>158.11000000000001</c:v>
                </c:pt>
                <c:pt idx="5221">
                  <c:v>157.11000000000001</c:v>
                </c:pt>
                <c:pt idx="5222">
                  <c:v>155.6</c:v>
                </c:pt>
                <c:pt idx="5223">
                  <c:v>156.19999999999999</c:v>
                </c:pt>
                <c:pt idx="5224">
                  <c:v>157.71</c:v>
                </c:pt>
                <c:pt idx="5225">
                  <c:v>160.07</c:v>
                </c:pt>
                <c:pt idx="5226">
                  <c:v>160.72</c:v>
                </c:pt>
                <c:pt idx="5227">
                  <c:v>161.35</c:v>
                </c:pt>
                <c:pt idx="5228">
                  <c:v>162.80000000000001</c:v>
                </c:pt>
                <c:pt idx="5229">
                  <c:v>163.24</c:v>
                </c:pt>
                <c:pt idx="5230">
                  <c:v>163.63999999999999</c:v>
                </c:pt>
                <c:pt idx="5231">
                  <c:v>163.55000000000001</c:v>
                </c:pt>
                <c:pt idx="5232">
                  <c:v>164.42</c:v>
                </c:pt>
                <c:pt idx="5233">
                  <c:v>164.43</c:v>
                </c:pt>
                <c:pt idx="5234">
                  <c:v>165.23</c:v>
                </c:pt>
                <c:pt idx="5235">
                  <c:v>164.49</c:v>
                </c:pt>
                <c:pt idx="5236">
                  <c:v>164.61</c:v>
                </c:pt>
                <c:pt idx="5237">
                  <c:v>164.37</c:v>
                </c:pt>
                <c:pt idx="5238">
                  <c:v>165.56</c:v>
                </c:pt>
                <c:pt idx="5239">
                  <c:v>166.92</c:v>
                </c:pt>
                <c:pt idx="5240">
                  <c:v>167.01</c:v>
                </c:pt>
                <c:pt idx="5241">
                  <c:v>165.67</c:v>
                </c:pt>
                <c:pt idx="5242">
                  <c:v>165.98</c:v>
                </c:pt>
                <c:pt idx="5243">
                  <c:v>164.86</c:v>
                </c:pt>
                <c:pt idx="5244">
                  <c:v>165.42</c:v>
                </c:pt>
                <c:pt idx="5245">
                  <c:v>165.32</c:v>
                </c:pt>
                <c:pt idx="5246">
                  <c:v>165.41</c:v>
                </c:pt>
                <c:pt idx="5247">
                  <c:v>165.07</c:v>
                </c:pt>
                <c:pt idx="5248">
                  <c:v>165.71</c:v>
                </c:pt>
                <c:pt idx="5249">
                  <c:v>168.01</c:v>
                </c:pt>
                <c:pt idx="5250">
                  <c:v>169.1</c:v>
                </c:pt>
                <c:pt idx="5251">
                  <c:v>168.8</c:v>
                </c:pt>
                <c:pt idx="5252">
                  <c:v>167.86</c:v>
                </c:pt>
                <c:pt idx="5253">
                  <c:v>169.05</c:v>
                </c:pt>
                <c:pt idx="5254">
                  <c:v>167.64</c:v>
                </c:pt>
                <c:pt idx="5255">
                  <c:v>165.75</c:v>
                </c:pt>
                <c:pt idx="5256">
                  <c:v>165.86</c:v>
                </c:pt>
                <c:pt idx="5257">
                  <c:v>165.38</c:v>
                </c:pt>
                <c:pt idx="5258">
                  <c:v>165.42</c:v>
                </c:pt>
                <c:pt idx="5259">
                  <c:v>166.04</c:v>
                </c:pt>
                <c:pt idx="5260">
                  <c:v>165.59</c:v>
                </c:pt>
                <c:pt idx="5261">
                  <c:v>160.80000000000001</c:v>
                </c:pt>
                <c:pt idx="5262">
                  <c:v>162.13999999999999</c:v>
                </c:pt>
                <c:pt idx="5263">
                  <c:v>163.78</c:v>
                </c:pt>
                <c:pt idx="5264">
                  <c:v>164.34</c:v>
                </c:pt>
                <c:pt idx="5265">
                  <c:v>163.32</c:v>
                </c:pt>
                <c:pt idx="5266">
                  <c:v>166.77</c:v>
                </c:pt>
                <c:pt idx="5267">
                  <c:v>166.78</c:v>
                </c:pt>
                <c:pt idx="5268">
                  <c:v>166.91</c:v>
                </c:pt>
                <c:pt idx="5269">
                  <c:v>166.29</c:v>
                </c:pt>
                <c:pt idx="5270">
                  <c:v>166.35</c:v>
                </c:pt>
                <c:pt idx="5271">
                  <c:v>166.65</c:v>
                </c:pt>
                <c:pt idx="5272">
                  <c:v>166.24</c:v>
                </c:pt>
                <c:pt idx="5273">
                  <c:v>167.04</c:v>
                </c:pt>
                <c:pt idx="5274">
                  <c:v>167.8</c:v>
                </c:pt>
                <c:pt idx="5275">
                  <c:v>169.55</c:v>
                </c:pt>
                <c:pt idx="5276">
                  <c:v>168.5</c:v>
                </c:pt>
                <c:pt idx="5277">
                  <c:v>169</c:v>
                </c:pt>
                <c:pt idx="5278">
                  <c:v>168.59</c:v>
                </c:pt>
                <c:pt idx="5279">
                  <c:v>168.02</c:v>
                </c:pt>
                <c:pt idx="5280">
                  <c:v>166.86</c:v>
                </c:pt>
                <c:pt idx="5281">
                  <c:v>166.44</c:v>
                </c:pt>
                <c:pt idx="5282">
                  <c:v>165.16</c:v>
                </c:pt>
                <c:pt idx="5283">
                  <c:v>166.25</c:v>
                </c:pt>
                <c:pt idx="5284">
                  <c:v>167.76</c:v>
                </c:pt>
                <c:pt idx="5285">
                  <c:v>168.93</c:v>
                </c:pt>
                <c:pt idx="5286">
                  <c:v>168.9</c:v>
                </c:pt>
                <c:pt idx="5287">
                  <c:v>169.47</c:v>
                </c:pt>
                <c:pt idx="5288">
                  <c:v>169.01</c:v>
                </c:pt>
                <c:pt idx="5289">
                  <c:v>169.14</c:v>
                </c:pt>
                <c:pt idx="5290">
                  <c:v>166.36</c:v>
                </c:pt>
                <c:pt idx="5291">
                  <c:v>168.07</c:v>
                </c:pt>
                <c:pt idx="5292">
                  <c:v>168.79</c:v>
                </c:pt>
                <c:pt idx="5293">
                  <c:v>168.48</c:v>
                </c:pt>
                <c:pt idx="5294">
                  <c:v>167.82</c:v>
                </c:pt>
                <c:pt idx="5295">
                  <c:v>168.26</c:v>
                </c:pt>
                <c:pt idx="5296">
                  <c:v>170.76</c:v>
                </c:pt>
                <c:pt idx="5297">
                  <c:v>172.44</c:v>
                </c:pt>
                <c:pt idx="5298">
                  <c:v>172.81</c:v>
                </c:pt>
                <c:pt idx="5299">
                  <c:v>174.42</c:v>
                </c:pt>
                <c:pt idx="5300">
                  <c:v>174.59</c:v>
                </c:pt>
                <c:pt idx="5301">
                  <c:v>174.93</c:v>
                </c:pt>
                <c:pt idx="5302">
                  <c:v>175.19</c:v>
                </c:pt>
                <c:pt idx="5303">
                  <c:v>176.05</c:v>
                </c:pt>
                <c:pt idx="5304">
                  <c:v>176.29</c:v>
                </c:pt>
                <c:pt idx="5305">
                  <c:v>175.57</c:v>
                </c:pt>
                <c:pt idx="5306">
                  <c:v>175.22</c:v>
                </c:pt>
                <c:pt idx="5307">
                  <c:v>176.66</c:v>
                </c:pt>
                <c:pt idx="5308">
                  <c:v>177.63</c:v>
                </c:pt>
                <c:pt idx="5309">
                  <c:v>177.42</c:v>
                </c:pt>
                <c:pt idx="5310">
                  <c:v>176.78</c:v>
                </c:pt>
                <c:pt idx="5311">
                  <c:v>176.7</c:v>
                </c:pt>
                <c:pt idx="5312">
                  <c:v>174.9</c:v>
                </c:pt>
                <c:pt idx="5313">
                  <c:v>175.6</c:v>
                </c:pt>
                <c:pt idx="5314">
                  <c:v>175.91</c:v>
                </c:pt>
                <c:pt idx="5315">
                  <c:v>172.3</c:v>
                </c:pt>
                <c:pt idx="5316">
                  <c:v>174.36</c:v>
                </c:pt>
                <c:pt idx="5317">
                  <c:v>174.84</c:v>
                </c:pt>
                <c:pt idx="5318">
                  <c:v>176.31</c:v>
                </c:pt>
                <c:pt idx="5319">
                  <c:v>177.15</c:v>
                </c:pt>
                <c:pt idx="5320">
                  <c:v>177.19</c:v>
                </c:pt>
                <c:pt idx="5321">
                  <c:v>176.67</c:v>
                </c:pt>
                <c:pt idx="5322">
                  <c:v>180.66</c:v>
                </c:pt>
                <c:pt idx="5323">
                  <c:v>182.25</c:v>
                </c:pt>
                <c:pt idx="5324">
                  <c:v>181.6</c:v>
                </c:pt>
                <c:pt idx="5325">
                  <c:v>183.38</c:v>
                </c:pt>
                <c:pt idx="5326">
                  <c:v>183.65</c:v>
                </c:pt>
                <c:pt idx="5327">
                  <c:v>184.01</c:v>
                </c:pt>
                <c:pt idx="5328">
                  <c:v>183.15</c:v>
                </c:pt>
                <c:pt idx="5329">
                  <c:v>182.24</c:v>
                </c:pt>
                <c:pt idx="5330">
                  <c:v>181.45</c:v>
                </c:pt>
                <c:pt idx="5331">
                  <c:v>182.65</c:v>
                </c:pt>
                <c:pt idx="5332">
                  <c:v>184.9</c:v>
                </c:pt>
                <c:pt idx="5333">
                  <c:v>184.44</c:v>
                </c:pt>
                <c:pt idx="5334">
                  <c:v>182.21</c:v>
                </c:pt>
                <c:pt idx="5335">
                  <c:v>180.74</c:v>
                </c:pt>
                <c:pt idx="5336">
                  <c:v>182.01</c:v>
                </c:pt>
                <c:pt idx="5337">
                  <c:v>178.61</c:v>
                </c:pt>
                <c:pt idx="5338">
                  <c:v>181.11</c:v>
                </c:pt>
                <c:pt idx="5339">
                  <c:v>180.78</c:v>
                </c:pt>
                <c:pt idx="5340">
                  <c:v>182.81</c:v>
                </c:pt>
                <c:pt idx="5341">
                  <c:v>183.32</c:v>
                </c:pt>
                <c:pt idx="5342">
                  <c:v>183.22</c:v>
                </c:pt>
                <c:pt idx="5343">
                  <c:v>182.05</c:v>
                </c:pt>
                <c:pt idx="5344">
                  <c:v>180.25</c:v>
                </c:pt>
                <c:pt idx="5345">
                  <c:v>181.29</c:v>
                </c:pt>
                <c:pt idx="5346">
                  <c:v>180.97</c:v>
                </c:pt>
                <c:pt idx="5347">
                  <c:v>181.05</c:v>
                </c:pt>
                <c:pt idx="5348">
                  <c:v>180.13</c:v>
                </c:pt>
                <c:pt idx="5349">
                  <c:v>180.57</c:v>
                </c:pt>
                <c:pt idx="5350">
                  <c:v>181.16</c:v>
                </c:pt>
                <c:pt idx="5351">
                  <c:v>182.18</c:v>
                </c:pt>
                <c:pt idx="5352">
                  <c:v>181.1</c:v>
                </c:pt>
                <c:pt idx="5353">
                  <c:v>180.92</c:v>
                </c:pt>
                <c:pt idx="5354">
                  <c:v>181.87</c:v>
                </c:pt>
                <c:pt idx="5355">
                  <c:v>181.97</c:v>
                </c:pt>
                <c:pt idx="5356">
                  <c:v>181.58</c:v>
                </c:pt>
                <c:pt idx="5357">
                  <c:v>180.78</c:v>
                </c:pt>
                <c:pt idx="5358">
                  <c:v>179.42</c:v>
                </c:pt>
                <c:pt idx="5359">
                  <c:v>177.61</c:v>
                </c:pt>
                <c:pt idx="5360">
                  <c:v>175.85</c:v>
                </c:pt>
                <c:pt idx="5361">
                  <c:v>177.3</c:v>
                </c:pt>
                <c:pt idx="5362">
                  <c:v>178.36</c:v>
                </c:pt>
                <c:pt idx="5363">
                  <c:v>178.6</c:v>
                </c:pt>
                <c:pt idx="5364">
                  <c:v>177.12</c:v>
                </c:pt>
                <c:pt idx="5365">
                  <c:v>177.6</c:v>
                </c:pt>
                <c:pt idx="5366">
                  <c:v>180.57</c:v>
                </c:pt>
                <c:pt idx="5367">
                  <c:v>179.9</c:v>
                </c:pt>
                <c:pt idx="5368">
                  <c:v>178.52</c:v>
                </c:pt>
                <c:pt idx="5369">
                  <c:v>177.72</c:v>
                </c:pt>
                <c:pt idx="5370">
                  <c:v>179.07</c:v>
                </c:pt>
                <c:pt idx="5371">
                  <c:v>178.92</c:v>
                </c:pt>
                <c:pt idx="5372">
                  <c:v>181.77</c:v>
                </c:pt>
                <c:pt idx="5373">
                  <c:v>182.95</c:v>
                </c:pt>
                <c:pt idx="5374">
                  <c:v>182.75</c:v>
                </c:pt>
                <c:pt idx="5375">
                  <c:v>183.26</c:v>
                </c:pt>
                <c:pt idx="5376">
                  <c:v>183.3</c:v>
                </c:pt>
                <c:pt idx="5377">
                  <c:v>183.01</c:v>
                </c:pt>
                <c:pt idx="5378">
                  <c:v>183.71</c:v>
                </c:pt>
                <c:pt idx="5379">
                  <c:v>184.53</c:v>
                </c:pt>
                <c:pt idx="5380">
                  <c:v>185.73</c:v>
                </c:pt>
                <c:pt idx="5381">
                  <c:v>184.95</c:v>
                </c:pt>
                <c:pt idx="5382">
                  <c:v>184.02</c:v>
                </c:pt>
                <c:pt idx="5383">
                  <c:v>185.96</c:v>
                </c:pt>
                <c:pt idx="5384">
                  <c:v>186.9</c:v>
                </c:pt>
                <c:pt idx="5385">
                  <c:v>186.53</c:v>
                </c:pt>
                <c:pt idx="5386">
                  <c:v>186.69</c:v>
                </c:pt>
                <c:pt idx="5387">
                  <c:v>185.62</c:v>
                </c:pt>
                <c:pt idx="5388">
                  <c:v>183.19</c:v>
                </c:pt>
                <c:pt idx="5389">
                  <c:v>183.97</c:v>
                </c:pt>
                <c:pt idx="5390">
                  <c:v>183.41</c:v>
                </c:pt>
                <c:pt idx="5391">
                  <c:v>184.74</c:v>
                </c:pt>
                <c:pt idx="5392">
                  <c:v>185.74</c:v>
                </c:pt>
                <c:pt idx="5393">
                  <c:v>186.61</c:v>
                </c:pt>
                <c:pt idx="5394">
                  <c:v>188.2</c:v>
                </c:pt>
                <c:pt idx="5395">
                  <c:v>188.69</c:v>
                </c:pt>
                <c:pt idx="5396">
                  <c:v>188.39</c:v>
                </c:pt>
                <c:pt idx="5397">
                  <c:v>186.01</c:v>
                </c:pt>
                <c:pt idx="5398">
                  <c:v>187.11</c:v>
                </c:pt>
                <c:pt idx="5399">
                  <c:v>187.82</c:v>
                </c:pt>
                <c:pt idx="5400">
                  <c:v>187.68</c:v>
                </c:pt>
                <c:pt idx="5401">
                  <c:v>189.35</c:v>
                </c:pt>
                <c:pt idx="5402">
                  <c:v>190.29</c:v>
                </c:pt>
                <c:pt idx="5403">
                  <c:v>190.03</c:v>
                </c:pt>
                <c:pt idx="5404">
                  <c:v>188.39</c:v>
                </c:pt>
                <c:pt idx="5405">
                  <c:v>188.18</c:v>
                </c:pt>
                <c:pt idx="5406">
                  <c:v>187.98</c:v>
                </c:pt>
                <c:pt idx="5407">
                  <c:v>188.07</c:v>
                </c:pt>
                <c:pt idx="5408">
                  <c:v>189.37</c:v>
                </c:pt>
                <c:pt idx="5409">
                  <c:v>189.37</c:v>
                </c:pt>
                <c:pt idx="5410">
                  <c:v>186.5</c:v>
                </c:pt>
                <c:pt idx="5411">
                  <c:v>187.35</c:v>
                </c:pt>
                <c:pt idx="5412">
                  <c:v>186.68</c:v>
                </c:pt>
                <c:pt idx="5413">
                  <c:v>187.17</c:v>
                </c:pt>
                <c:pt idx="5414">
                  <c:v>187.3</c:v>
                </c:pt>
                <c:pt idx="5415">
                  <c:v>187.68</c:v>
                </c:pt>
                <c:pt idx="5416">
                  <c:v>189.91</c:v>
                </c:pt>
                <c:pt idx="5417">
                  <c:v>192.91</c:v>
                </c:pt>
                <c:pt idx="5418">
                  <c:v>191.63</c:v>
                </c:pt>
                <c:pt idx="5419">
                  <c:v>194.14</c:v>
                </c:pt>
                <c:pt idx="5420">
                  <c:v>194.15</c:v>
                </c:pt>
                <c:pt idx="5421">
                  <c:v>192.69</c:v>
                </c:pt>
                <c:pt idx="5422">
                  <c:v>193.29</c:v>
                </c:pt>
                <c:pt idx="5423">
                  <c:v>194.4</c:v>
                </c:pt>
                <c:pt idx="5424">
                  <c:v>192.22</c:v>
                </c:pt>
                <c:pt idx="5425">
                  <c:v>191.24</c:v>
                </c:pt>
                <c:pt idx="5426">
                  <c:v>190.58</c:v>
                </c:pt>
                <c:pt idx="5427">
                  <c:v>189.41</c:v>
                </c:pt>
                <c:pt idx="5428">
                  <c:v>189.95</c:v>
                </c:pt>
                <c:pt idx="5429">
                  <c:v>188.5</c:v>
                </c:pt>
                <c:pt idx="5430">
                  <c:v>184.73</c:v>
                </c:pt>
                <c:pt idx="5431">
                  <c:v>184.56</c:v>
                </c:pt>
                <c:pt idx="5432">
                  <c:v>184.04</c:v>
                </c:pt>
                <c:pt idx="5433">
                  <c:v>179.82</c:v>
                </c:pt>
                <c:pt idx="5434">
                  <c:v>181.87</c:v>
                </c:pt>
                <c:pt idx="5435">
                  <c:v>184.32</c:v>
                </c:pt>
                <c:pt idx="5436">
                  <c:v>184.08</c:v>
                </c:pt>
                <c:pt idx="5437">
                  <c:v>184.95</c:v>
                </c:pt>
                <c:pt idx="5438">
                  <c:v>184.09</c:v>
                </c:pt>
                <c:pt idx="5439">
                  <c:v>186.77</c:v>
                </c:pt>
                <c:pt idx="5440">
                  <c:v>186.41</c:v>
                </c:pt>
                <c:pt idx="5441">
                  <c:v>185.19</c:v>
                </c:pt>
                <c:pt idx="5442">
                  <c:v>182.75</c:v>
                </c:pt>
                <c:pt idx="5443">
                  <c:v>183.54</c:v>
                </c:pt>
                <c:pt idx="5444">
                  <c:v>184.19</c:v>
                </c:pt>
                <c:pt idx="5445">
                  <c:v>182.98</c:v>
                </c:pt>
                <c:pt idx="5446">
                  <c:v>178.07</c:v>
                </c:pt>
                <c:pt idx="5447">
                  <c:v>178.18</c:v>
                </c:pt>
                <c:pt idx="5448">
                  <c:v>178.94</c:v>
                </c:pt>
                <c:pt idx="5449">
                  <c:v>178.26</c:v>
                </c:pt>
                <c:pt idx="5450">
                  <c:v>179.74</c:v>
                </c:pt>
                <c:pt idx="5451">
                  <c:v>182.1</c:v>
                </c:pt>
                <c:pt idx="5452">
                  <c:v>181.93</c:v>
                </c:pt>
                <c:pt idx="5453">
                  <c:v>181.19</c:v>
                </c:pt>
                <c:pt idx="5454">
                  <c:v>180.75</c:v>
                </c:pt>
                <c:pt idx="5455">
                  <c:v>180.51</c:v>
                </c:pt>
                <c:pt idx="5456">
                  <c:v>180.82</c:v>
                </c:pt>
                <c:pt idx="5457">
                  <c:v>181.44</c:v>
                </c:pt>
                <c:pt idx="5458">
                  <c:v>183.6</c:v>
                </c:pt>
                <c:pt idx="5459">
                  <c:v>181.7</c:v>
                </c:pt>
                <c:pt idx="5460">
                  <c:v>178.54</c:v>
                </c:pt>
                <c:pt idx="5461">
                  <c:v>176.98</c:v>
                </c:pt>
                <c:pt idx="5462">
                  <c:v>171.97</c:v>
                </c:pt>
                <c:pt idx="5463">
                  <c:v>174.52</c:v>
                </c:pt>
                <c:pt idx="5464">
                  <c:v>170.13</c:v>
                </c:pt>
                <c:pt idx="5465">
                  <c:v>170.52</c:v>
                </c:pt>
                <c:pt idx="5466">
                  <c:v>174.27</c:v>
                </c:pt>
                <c:pt idx="5467">
                  <c:v>174.42</c:v>
                </c:pt>
                <c:pt idx="5468">
                  <c:v>174.59</c:v>
                </c:pt>
                <c:pt idx="5469">
                  <c:v>176.3</c:v>
                </c:pt>
                <c:pt idx="5470">
                  <c:v>174.67</c:v>
                </c:pt>
                <c:pt idx="5471">
                  <c:v>175.81</c:v>
                </c:pt>
                <c:pt idx="5472">
                  <c:v>175.89</c:v>
                </c:pt>
                <c:pt idx="5473">
                  <c:v>175.54</c:v>
                </c:pt>
                <c:pt idx="5474">
                  <c:v>173.04</c:v>
                </c:pt>
                <c:pt idx="5475">
                  <c:v>172.55</c:v>
                </c:pt>
                <c:pt idx="5476">
                  <c:v>172.24</c:v>
                </c:pt>
                <c:pt idx="5477">
                  <c:v>167.46</c:v>
                </c:pt>
                <c:pt idx="5478">
                  <c:v>169.15</c:v>
                </c:pt>
                <c:pt idx="5479">
                  <c:v>169.6</c:v>
                </c:pt>
                <c:pt idx="5480">
                  <c:v>167.84</c:v>
                </c:pt>
                <c:pt idx="5481">
                  <c:v>169.97</c:v>
                </c:pt>
                <c:pt idx="5482">
                  <c:v>169.75</c:v>
                </c:pt>
                <c:pt idx="5483">
                  <c:v>173.59</c:v>
                </c:pt>
                <c:pt idx="5484">
                  <c:v>173.83</c:v>
                </c:pt>
                <c:pt idx="5485">
                  <c:v>175</c:v>
                </c:pt>
                <c:pt idx="5486">
                  <c:v>175.59</c:v>
                </c:pt>
                <c:pt idx="5487">
                  <c:v>173.79</c:v>
                </c:pt>
                <c:pt idx="5488">
                  <c:v>173.7</c:v>
                </c:pt>
                <c:pt idx="5489">
                  <c:v>174.19</c:v>
                </c:pt>
                <c:pt idx="5490">
                  <c:v>174.71</c:v>
                </c:pt>
                <c:pt idx="5491">
                  <c:v>171.59</c:v>
                </c:pt>
                <c:pt idx="5492">
                  <c:v>172.63</c:v>
                </c:pt>
                <c:pt idx="5493">
                  <c:v>172.82</c:v>
                </c:pt>
                <c:pt idx="5494">
                  <c:v>175.14</c:v>
                </c:pt>
                <c:pt idx="5495">
                  <c:v>175</c:v>
                </c:pt>
                <c:pt idx="5496">
                  <c:v>173.88</c:v>
                </c:pt>
                <c:pt idx="5497">
                  <c:v>174.33</c:v>
                </c:pt>
                <c:pt idx="5498">
                  <c:v>173.47</c:v>
                </c:pt>
                <c:pt idx="5499">
                  <c:v>172.82</c:v>
                </c:pt>
                <c:pt idx="5500">
                  <c:v>170.77</c:v>
                </c:pt>
                <c:pt idx="5501">
                  <c:v>169.51</c:v>
                </c:pt>
                <c:pt idx="5502">
                  <c:v>165.51</c:v>
                </c:pt>
                <c:pt idx="5503">
                  <c:v>167.4</c:v>
                </c:pt>
                <c:pt idx="5504">
                  <c:v>165.86</c:v>
                </c:pt>
                <c:pt idx="5505">
                  <c:v>167.74</c:v>
                </c:pt>
                <c:pt idx="5506">
                  <c:v>168.79</c:v>
                </c:pt>
                <c:pt idx="5507">
                  <c:v>168.6</c:v>
                </c:pt>
                <c:pt idx="5508">
                  <c:v>167.98</c:v>
                </c:pt>
                <c:pt idx="5509">
                  <c:v>168.2</c:v>
                </c:pt>
                <c:pt idx="5510">
                  <c:v>169.01</c:v>
                </c:pt>
                <c:pt idx="5511">
                  <c:v>170.08</c:v>
                </c:pt>
                <c:pt idx="5512">
                  <c:v>169.59</c:v>
                </c:pt>
                <c:pt idx="5513">
                  <c:v>168.45</c:v>
                </c:pt>
                <c:pt idx="5514">
                  <c:v>166.71</c:v>
                </c:pt>
                <c:pt idx="5515">
                  <c:v>167.11</c:v>
                </c:pt>
                <c:pt idx="5516">
                  <c:v>169.32</c:v>
                </c:pt>
                <c:pt idx="5517">
                  <c:v>170.13</c:v>
                </c:pt>
                <c:pt idx="5518">
                  <c:v>172.22</c:v>
                </c:pt>
                <c:pt idx="5519">
                  <c:v>176.8</c:v>
                </c:pt>
                <c:pt idx="5520">
                  <c:v>177.74</c:v>
                </c:pt>
                <c:pt idx="5521">
                  <c:v>177.7</c:v>
                </c:pt>
                <c:pt idx="5522">
                  <c:v>177.4</c:v>
                </c:pt>
                <c:pt idx="5523">
                  <c:v>176.72</c:v>
                </c:pt>
                <c:pt idx="5524">
                  <c:v>178.7</c:v>
                </c:pt>
                <c:pt idx="5525">
                  <c:v>178.24</c:v>
                </c:pt>
                <c:pt idx="5526">
                  <c:v>178.57</c:v>
                </c:pt>
                <c:pt idx="5527">
                  <c:v>179.71</c:v>
                </c:pt>
                <c:pt idx="5528">
                  <c:v>179.53</c:v>
                </c:pt>
                <c:pt idx="5529">
                  <c:v>179.72</c:v>
                </c:pt>
                <c:pt idx="5530">
                  <c:v>182.06</c:v>
                </c:pt>
                <c:pt idx="5531">
                  <c:v>183.32</c:v>
                </c:pt>
                <c:pt idx="5532">
                  <c:v>182.35</c:v>
                </c:pt>
                <c:pt idx="5533">
                  <c:v>182.96</c:v>
                </c:pt>
                <c:pt idx="5534">
                  <c:v>183.78</c:v>
                </c:pt>
                <c:pt idx="5535">
                  <c:v>184.85</c:v>
                </c:pt>
                <c:pt idx="5536">
                  <c:v>184.42</c:v>
                </c:pt>
                <c:pt idx="5537">
                  <c:v>184.24</c:v>
                </c:pt>
                <c:pt idx="5538">
                  <c:v>182.57</c:v>
                </c:pt>
                <c:pt idx="5539">
                  <c:v>183.01</c:v>
                </c:pt>
                <c:pt idx="5540">
                  <c:v>184.01</c:v>
                </c:pt>
                <c:pt idx="5541">
                  <c:v>185.61</c:v>
                </c:pt>
                <c:pt idx="5542">
                  <c:v>186.91</c:v>
                </c:pt>
                <c:pt idx="5543">
                  <c:v>185.91</c:v>
                </c:pt>
                <c:pt idx="5544">
                  <c:v>186.8</c:v>
                </c:pt>
                <c:pt idx="5545">
                  <c:v>186.09</c:v>
                </c:pt>
                <c:pt idx="5546">
                  <c:v>185.43</c:v>
                </c:pt>
                <c:pt idx="5547">
                  <c:v>186.41</c:v>
                </c:pt>
                <c:pt idx="5548">
                  <c:v>186.75</c:v>
                </c:pt>
                <c:pt idx="5549">
                  <c:v>186.98</c:v>
                </c:pt>
                <c:pt idx="5550">
                  <c:v>186.72</c:v>
                </c:pt>
                <c:pt idx="5551">
                  <c:v>187.62</c:v>
                </c:pt>
                <c:pt idx="5552">
                  <c:v>189.29</c:v>
                </c:pt>
                <c:pt idx="5553">
                  <c:v>190.02</c:v>
                </c:pt>
                <c:pt idx="5554">
                  <c:v>189.34</c:v>
                </c:pt>
                <c:pt idx="5555">
                  <c:v>188.68</c:v>
                </c:pt>
                <c:pt idx="5556">
                  <c:v>187.39</c:v>
                </c:pt>
                <c:pt idx="5557">
                  <c:v>185.28</c:v>
                </c:pt>
                <c:pt idx="5558">
                  <c:v>182.95</c:v>
                </c:pt>
                <c:pt idx="5559">
                  <c:v>183.74</c:v>
                </c:pt>
                <c:pt idx="5560">
                  <c:v>181.88</c:v>
                </c:pt>
                <c:pt idx="5561">
                  <c:v>182.39</c:v>
                </c:pt>
                <c:pt idx="5562">
                  <c:v>181.7</c:v>
                </c:pt>
                <c:pt idx="5563">
                  <c:v>178.52</c:v>
                </c:pt>
                <c:pt idx="5564">
                  <c:v>175.91</c:v>
                </c:pt>
                <c:pt idx="5565">
                  <c:v>175.93</c:v>
                </c:pt>
                <c:pt idx="5566">
                  <c:v>177.88</c:v>
                </c:pt>
                <c:pt idx="5567">
                  <c:v>177.41</c:v>
                </c:pt>
                <c:pt idx="5568">
                  <c:v>173.08</c:v>
                </c:pt>
                <c:pt idx="5569">
                  <c:v>170.84</c:v>
                </c:pt>
                <c:pt idx="5570">
                  <c:v>172.17</c:v>
                </c:pt>
                <c:pt idx="5571">
                  <c:v>172.55</c:v>
                </c:pt>
                <c:pt idx="5572">
                  <c:v>164.39</c:v>
                </c:pt>
                <c:pt idx="5573">
                  <c:v>163.37</c:v>
                </c:pt>
                <c:pt idx="5574">
                  <c:v>166.36</c:v>
                </c:pt>
                <c:pt idx="5575">
                  <c:v>157.97999999999999</c:v>
                </c:pt>
                <c:pt idx="5576">
                  <c:v>159.96</c:v>
                </c:pt>
                <c:pt idx="5577">
                  <c:v>158</c:v>
                </c:pt>
                <c:pt idx="5578">
                  <c:v>162.9</c:v>
                </c:pt>
                <c:pt idx="5579">
                  <c:v>162.85</c:v>
                </c:pt>
                <c:pt idx="5580">
                  <c:v>164.75</c:v>
                </c:pt>
                <c:pt idx="5581">
                  <c:v>162.15</c:v>
                </c:pt>
                <c:pt idx="5582">
                  <c:v>157.83000000000001</c:v>
                </c:pt>
                <c:pt idx="5583">
                  <c:v>155.56</c:v>
                </c:pt>
                <c:pt idx="5584">
                  <c:v>156.56</c:v>
                </c:pt>
                <c:pt idx="5585">
                  <c:v>157.44999999999999</c:v>
                </c:pt>
                <c:pt idx="5586">
                  <c:v>153.97999999999999</c:v>
                </c:pt>
                <c:pt idx="5587">
                  <c:v>147.38</c:v>
                </c:pt>
                <c:pt idx="5588">
                  <c:v>147.47</c:v>
                </c:pt>
                <c:pt idx="5589">
                  <c:v>152.03</c:v>
                </c:pt>
                <c:pt idx="5590">
                  <c:v>153.16</c:v>
                </c:pt>
                <c:pt idx="5591">
                  <c:v>154.69999999999999</c:v>
                </c:pt>
                <c:pt idx="5592">
                  <c:v>154.57</c:v>
                </c:pt>
                <c:pt idx="5593">
                  <c:v>153.88999999999999</c:v>
                </c:pt>
                <c:pt idx="5594">
                  <c:v>154.08000000000001</c:v>
                </c:pt>
                <c:pt idx="5595">
                  <c:v>152.19</c:v>
                </c:pt>
                <c:pt idx="5596">
                  <c:v>144.08000000000001</c:v>
                </c:pt>
                <c:pt idx="5597">
                  <c:v>147.18</c:v>
                </c:pt>
                <c:pt idx="5598">
                  <c:v>146.59</c:v>
                </c:pt>
                <c:pt idx="5599">
                  <c:v>144.03</c:v>
                </c:pt>
                <c:pt idx="5600">
                  <c:v>143.93</c:v>
                </c:pt>
                <c:pt idx="5601">
                  <c:v>138.79</c:v>
                </c:pt>
                <c:pt idx="5602">
                  <c:v>138.19999999999999</c:v>
                </c:pt>
                <c:pt idx="5603">
                  <c:v>136.54</c:v>
                </c:pt>
                <c:pt idx="5604">
                  <c:v>135.47999999999999</c:v>
                </c:pt>
                <c:pt idx="5605">
                  <c:v>136.30000000000001</c:v>
                </c:pt>
                <c:pt idx="5606">
                  <c:v>125.73</c:v>
                </c:pt>
                <c:pt idx="5607">
                  <c:v>126.85</c:v>
                </c:pt>
                <c:pt idx="5608">
                  <c:v>134.56</c:v>
                </c:pt>
                <c:pt idx="5609">
                  <c:v>135.47999999999999</c:v>
                </c:pt>
                <c:pt idx="5610">
                  <c:v>132.26</c:v>
                </c:pt>
                <c:pt idx="5611">
                  <c:v>127.15</c:v>
                </c:pt>
                <c:pt idx="5612">
                  <c:v>134.43</c:v>
                </c:pt>
                <c:pt idx="5613">
                  <c:v>132.78</c:v>
                </c:pt>
                <c:pt idx="5614">
                  <c:v>132.26</c:v>
                </c:pt>
                <c:pt idx="5615">
                  <c:v>135.22</c:v>
                </c:pt>
                <c:pt idx="5616">
                  <c:v>138.47999999999999</c:v>
                </c:pt>
                <c:pt idx="5617">
                  <c:v>138.16999999999999</c:v>
                </c:pt>
                <c:pt idx="5618">
                  <c:v>135.94</c:v>
                </c:pt>
                <c:pt idx="5619">
                  <c:v>130.13999999999999</c:v>
                </c:pt>
                <c:pt idx="5620">
                  <c:v>128.84</c:v>
                </c:pt>
                <c:pt idx="5621">
                  <c:v>128.91999999999999</c:v>
                </c:pt>
                <c:pt idx="5622">
                  <c:v>125.25</c:v>
                </c:pt>
                <c:pt idx="5623">
                  <c:v>123.98</c:v>
                </c:pt>
                <c:pt idx="5624">
                  <c:v>126.16</c:v>
                </c:pt>
                <c:pt idx="5625">
                  <c:v>132.16</c:v>
                </c:pt>
                <c:pt idx="5626">
                  <c:v>133.09</c:v>
                </c:pt>
                <c:pt idx="5627">
                  <c:v>133.05000000000001</c:v>
                </c:pt>
                <c:pt idx="5628">
                  <c:v>129.22</c:v>
                </c:pt>
                <c:pt idx="5629">
                  <c:v>127.98</c:v>
                </c:pt>
                <c:pt idx="5630">
                  <c:v>127.54</c:v>
                </c:pt>
                <c:pt idx="5631">
                  <c:v>125.48</c:v>
                </c:pt>
                <c:pt idx="5632">
                  <c:v>118.13</c:v>
                </c:pt>
                <c:pt idx="5633">
                  <c:v>120.45</c:v>
                </c:pt>
                <c:pt idx="5634">
                  <c:v>114.19</c:v>
                </c:pt>
                <c:pt idx="5635">
                  <c:v>115.78</c:v>
                </c:pt>
                <c:pt idx="5636">
                  <c:v>113.64</c:v>
                </c:pt>
                <c:pt idx="5637">
                  <c:v>118.26</c:v>
                </c:pt>
                <c:pt idx="5638">
                  <c:v>123.71</c:v>
                </c:pt>
                <c:pt idx="5639">
                  <c:v>121.58</c:v>
                </c:pt>
                <c:pt idx="5640">
                  <c:v>123.48</c:v>
                </c:pt>
                <c:pt idx="5641">
                  <c:v>122.11</c:v>
                </c:pt>
                <c:pt idx="5642">
                  <c:v>125.14</c:v>
                </c:pt>
                <c:pt idx="5643">
                  <c:v>127.55</c:v>
                </c:pt>
                <c:pt idx="5644">
                  <c:v>127.79</c:v>
                </c:pt>
                <c:pt idx="5645">
                  <c:v>126.21</c:v>
                </c:pt>
                <c:pt idx="5646">
                  <c:v>128.31</c:v>
                </c:pt>
                <c:pt idx="5647">
                  <c:v>129.80000000000001</c:v>
                </c:pt>
                <c:pt idx="5648">
                  <c:v>128.15</c:v>
                </c:pt>
                <c:pt idx="5649">
                  <c:v>126.72</c:v>
                </c:pt>
                <c:pt idx="5650">
                  <c:v>126.83</c:v>
                </c:pt>
                <c:pt idx="5651">
                  <c:v>122.83</c:v>
                </c:pt>
                <c:pt idx="5652">
                  <c:v>123.5</c:v>
                </c:pt>
                <c:pt idx="5653">
                  <c:v>124.19</c:v>
                </c:pt>
                <c:pt idx="5654">
                  <c:v>125.75</c:v>
                </c:pt>
                <c:pt idx="5655">
                  <c:v>124.98</c:v>
                </c:pt>
                <c:pt idx="5656">
                  <c:v>126.63</c:v>
                </c:pt>
                <c:pt idx="5657">
                  <c:v>129.08000000000001</c:v>
                </c:pt>
                <c:pt idx="5658">
                  <c:v>129.97999999999999</c:v>
                </c:pt>
                <c:pt idx="5659">
                  <c:v>128.55000000000001</c:v>
                </c:pt>
                <c:pt idx="5660">
                  <c:v>127.63</c:v>
                </c:pt>
                <c:pt idx="5661">
                  <c:v>127.36</c:v>
                </c:pt>
                <c:pt idx="5662">
                  <c:v>123.45</c:v>
                </c:pt>
                <c:pt idx="5663">
                  <c:v>118.93</c:v>
                </c:pt>
                <c:pt idx="5664">
                  <c:v>120.15</c:v>
                </c:pt>
                <c:pt idx="5665">
                  <c:v>121.56</c:v>
                </c:pt>
                <c:pt idx="5666">
                  <c:v>120.85</c:v>
                </c:pt>
                <c:pt idx="5667">
                  <c:v>120.57</c:v>
                </c:pt>
                <c:pt idx="5668">
                  <c:v>124.61</c:v>
                </c:pt>
                <c:pt idx="5669">
                  <c:v>124.66</c:v>
                </c:pt>
                <c:pt idx="5670">
                  <c:v>128.97</c:v>
                </c:pt>
                <c:pt idx="5671">
                  <c:v>128.21</c:v>
                </c:pt>
                <c:pt idx="5672">
                  <c:v>130.84</c:v>
                </c:pt>
                <c:pt idx="5673">
                  <c:v>133.55000000000001</c:v>
                </c:pt>
                <c:pt idx="5674">
                  <c:v>134.35</c:v>
                </c:pt>
                <c:pt idx="5675">
                  <c:v>133.22</c:v>
                </c:pt>
                <c:pt idx="5676">
                  <c:v>131.6</c:v>
                </c:pt>
                <c:pt idx="5677">
                  <c:v>131.84</c:v>
                </c:pt>
                <c:pt idx="5678">
                  <c:v>134.31</c:v>
                </c:pt>
                <c:pt idx="5679">
                  <c:v>132.49</c:v>
                </c:pt>
                <c:pt idx="5680">
                  <c:v>131.53</c:v>
                </c:pt>
                <c:pt idx="5681">
                  <c:v>130.09</c:v>
                </c:pt>
                <c:pt idx="5682">
                  <c:v>132.33000000000001</c:v>
                </c:pt>
                <c:pt idx="5683">
                  <c:v>130.69</c:v>
                </c:pt>
                <c:pt idx="5684">
                  <c:v>130</c:v>
                </c:pt>
                <c:pt idx="5685">
                  <c:v>129.88999999999999</c:v>
                </c:pt>
                <c:pt idx="5686">
                  <c:v>128.33000000000001</c:v>
                </c:pt>
                <c:pt idx="5687">
                  <c:v>123.23</c:v>
                </c:pt>
                <c:pt idx="5688">
                  <c:v>121.57</c:v>
                </c:pt>
                <c:pt idx="5689">
                  <c:v>120.66</c:v>
                </c:pt>
                <c:pt idx="5690">
                  <c:v>120.14</c:v>
                </c:pt>
                <c:pt idx="5691">
                  <c:v>121.87</c:v>
                </c:pt>
                <c:pt idx="5692">
                  <c:v>123.97</c:v>
                </c:pt>
                <c:pt idx="5693">
                  <c:v>123.06</c:v>
                </c:pt>
                <c:pt idx="5694">
                  <c:v>118.49</c:v>
                </c:pt>
                <c:pt idx="5695">
                  <c:v>120.52</c:v>
                </c:pt>
                <c:pt idx="5696">
                  <c:v>122.88</c:v>
                </c:pt>
                <c:pt idx="5697">
                  <c:v>121.39</c:v>
                </c:pt>
                <c:pt idx="5698">
                  <c:v>125.52</c:v>
                </c:pt>
                <c:pt idx="5699">
                  <c:v>125</c:v>
                </c:pt>
                <c:pt idx="5700">
                  <c:v>125.54</c:v>
                </c:pt>
                <c:pt idx="5701">
                  <c:v>124.94</c:v>
                </c:pt>
                <c:pt idx="5702">
                  <c:v>125.97</c:v>
                </c:pt>
                <c:pt idx="5703">
                  <c:v>124.93</c:v>
                </c:pt>
                <c:pt idx="5704">
                  <c:v>124.9</c:v>
                </c:pt>
                <c:pt idx="5705">
                  <c:v>127.59</c:v>
                </c:pt>
                <c:pt idx="5706">
                  <c:v>126.29</c:v>
                </c:pt>
                <c:pt idx="5707">
                  <c:v>127.5</c:v>
                </c:pt>
                <c:pt idx="5708">
                  <c:v>129.49</c:v>
                </c:pt>
                <c:pt idx="5709">
                  <c:v>132.41</c:v>
                </c:pt>
                <c:pt idx="5710">
                  <c:v>130.85</c:v>
                </c:pt>
                <c:pt idx="5711">
                  <c:v>131.58000000000001</c:v>
                </c:pt>
                <c:pt idx="5712">
                  <c:v>131.26</c:v>
                </c:pt>
                <c:pt idx="5713">
                  <c:v>129.63999999999999</c:v>
                </c:pt>
                <c:pt idx="5714">
                  <c:v>130.47</c:v>
                </c:pt>
                <c:pt idx="5715">
                  <c:v>129.38</c:v>
                </c:pt>
                <c:pt idx="5716">
                  <c:v>128.22</c:v>
                </c:pt>
                <c:pt idx="5717">
                  <c:v>127.78</c:v>
                </c:pt>
                <c:pt idx="5718">
                  <c:v>127.67</c:v>
                </c:pt>
                <c:pt idx="5719">
                  <c:v>125.38</c:v>
                </c:pt>
                <c:pt idx="5720">
                  <c:v>125.33</c:v>
                </c:pt>
                <c:pt idx="5721">
                  <c:v>125.67</c:v>
                </c:pt>
                <c:pt idx="5722">
                  <c:v>124.71</c:v>
                </c:pt>
                <c:pt idx="5723">
                  <c:v>122.44</c:v>
                </c:pt>
                <c:pt idx="5724">
                  <c:v>122.58</c:v>
                </c:pt>
                <c:pt idx="5725">
                  <c:v>123.68</c:v>
                </c:pt>
                <c:pt idx="5726">
                  <c:v>127.24</c:v>
                </c:pt>
                <c:pt idx="5727">
                  <c:v>122.87</c:v>
                </c:pt>
                <c:pt idx="5728">
                  <c:v>122.03</c:v>
                </c:pt>
                <c:pt idx="5729">
                  <c:v>118.41</c:v>
                </c:pt>
                <c:pt idx="5730">
                  <c:v>120.43</c:v>
                </c:pt>
                <c:pt idx="5731">
                  <c:v>120.29</c:v>
                </c:pt>
                <c:pt idx="5732">
                  <c:v>117.11</c:v>
                </c:pt>
                <c:pt idx="5733">
                  <c:v>114.38</c:v>
                </c:pt>
                <c:pt idx="5734">
                  <c:v>114.64</c:v>
                </c:pt>
                <c:pt idx="5735">
                  <c:v>108.57</c:v>
                </c:pt>
                <c:pt idx="5736">
                  <c:v>106.63</c:v>
                </c:pt>
                <c:pt idx="5737">
                  <c:v>107.25</c:v>
                </c:pt>
                <c:pt idx="5738">
                  <c:v>101.92</c:v>
                </c:pt>
                <c:pt idx="5739">
                  <c:v>100.97</c:v>
                </c:pt>
                <c:pt idx="5740">
                  <c:v>98.95</c:v>
                </c:pt>
                <c:pt idx="5741">
                  <c:v>103.02</c:v>
                </c:pt>
                <c:pt idx="5742">
                  <c:v>106.11</c:v>
                </c:pt>
                <c:pt idx="5743">
                  <c:v>105.58</c:v>
                </c:pt>
                <c:pt idx="5744">
                  <c:v>108.36</c:v>
                </c:pt>
                <c:pt idx="5745">
                  <c:v>106.29</c:v>
                </c:pt>
                <c:pt idx="5746">
                  <c:v>105.43</c:v>
                </c:pt>
                <c:pt idx="5747">
                  <c:v>109.57</c:v>
                </c:pt>
                <c:pt idx="5748">
                  <c:v>115.32</c:v>
                </c:pt>
                <c:pt idx="5749">
                  <c:v>112.93</c:v>
                </c:pt>
                <c:pt idx="5750">
                  <c:v>113.88</c:v>
                </c:pt>
                <c:pt idx="5751">
                  <c:v>114.85</c:v>
                </c:pt>
                <c:pt idx="5752">
                  <c:v>116.82</c:v>
                </c:pt>
                <c:pt idx="5753">
                  <c:v>121</c:v>
                </c:pt>
                <c:pt idx="5754">
                  <c:v>118.99</c:v>
                </c:pt>
                <c:pt idx="5755">
                  <c:v>116.34</c:v>
                </c:pt>
                <c:pt idx="5756">
                  <c:v>114.9</c:v>
                </c:pt>
                <c:pt idx="5757">
                  <c:v>115.4</c:v>
                </c:pt>
                <c:pt idx="5758">
                  <c:v>118.52</c:v>
                </c:pt>
                <c:pt idx="5759">
                  <c:v>117.64</c:v>
                </c:pt>
                <c:pt idx="5760">
                  <c:v>116.23</c:v>
                </c:pt>
                <c:pt idx="5761">
                  <c:v>113.94</c:v>
                </c:pt>
                <c:pt idx="5762">
                  <c:v>115.25</c:v>
                </c:pt>
                <c:pt idx="5763">
                  <c:v>111.98</c:v>
                </c:pt>
                <c:pt idx="5764">
                  <c:v>111.66</c:v>
                </c:pt>
                <c:pt idx="5765">
                  <c:v>111.28</c:v>
                </c:pt>
                <c:pt idx="5766">
                  <c:v>110.09</c:v>
                </c:pt>
                <c:pt idx="5767">
                  <c:v>112.71</c:v>
                </c:pt>
                <c:pt idx="5768">
                  <c:v>113.88</c:v>
                </c:pt>
                <c:pt idx="5769">
                  <c:v>113.46</c:v>
                </c:pt>
                <c:pt idx="5770">
                  <c:v>117.16</c:v>
                </c:pt>
                <c:pt idx="5771">
                  <c:v>117.21</c:v>
                </c:pt>
                <c:pt idx="5772">
                  <c:v>119.43</c:v>
                </c:pt>
                <c:pt idx="5773">
                  <c:v>117.93</c:v>
                </c:pt>
                <c:pt idx="5774">
                  <c:v>118.52</c:v>
                </c:pt>
                <c:pt idx="5775">
                  <c:v>118.55</c:v>
                </c:pt>
                <c:pt idx="5776">
                  <c:v>116.87</c:v>
                </c:pt>
                <c:pt idx="5777">
                  <c:v>117.21</c:v>
                </c:pt>
                <c:pt idx="5778">
                  <c:v>115.38</c:v>
                </c:pt>
                <c:pt idx="5779">
                  <c:v>116.36</c:v>
                </c:pt>
                <c:pt idx="5780">
                  <c:v>117.02</c:v>
                </c:pt>
                <c:pt idx="5781">
                  <c:v>115.28</c:v>
                </c:pt>
                <c:pt idx="5782">
                  <c:v>114.99</c:v>
                </c:pt>
                <c:pt idx="5783">
                  <c:v>113.25</c:v>
                </c:pt>
                <c:pt idx="5784">
                  <c:v>113.97</c:v>
                </c:pt>
                <c:pt idx="5785">
                  <c:v>112.35</c:v>
                </c:pt>
                <c:pt idx="5786">
                  <c:v>110.6</c:v>
                </c:pt>
                <c:pt idx="5787">
                  <c:v>108.28</c:v>
                </c:pt>
                <c:pt idx="5788">
                  <c:v>107.98</c:v>
                </c:pt>
                <c:pt idx="5789">
                  <c:v>108.9</c:v>
                </c:pt>
                <c:pt idx="5790">
                  <c:v>107.74</c:v>
                </c:pt>
                <c:pt idx="5791">
                  <c:v>110.61</c:v>
                </c:pt>
                <c:pt idx="5792">
                  <c:v>110.68</c:v>
                </c:pt>
                <c:pt idx="5793">
                  <c:v>109.71</c:v>
                </c:pt>
                <c:pt idx="5794">
                  <c:v>111.82</c:v>
                </c:pt>
                <c:pt idx="5795">
                  <c:v>113.19</c:v>
                </c:pt>
                <c:pt idx="5796">
                  <c:v>113.12</c:v>
                </c:pt>
                <c:pt idx="5797">
                  <c:v>113.75</c:v>
                </c:pt>
                <c:pt idx="5798">
                  <c:v>115.74</c:v>
                </c:pt>
                <c:pt idx="5799">
                  <c:v>114.47</c:v>
                </c:pt>
                <c:pt idx="5800">
                  <c:v>114.23</c:v>
                </c:pt>
                <c:pt idx="5801">
                  <c:v>111.87</c:v>
                </c:pt>
                <c:pt idx="5802">
                  <c:v>112.78</c:v>
                </c:pt>
                <c:pt idx="5803">
                  <c:v>113.24</c:v>
                </c:pt>
                <c:pt idx="5804">
                  <c:v>113.97</c:v>
                </c:pt>
                <c:pt idx="5805">
                  <c:v>113.06</c:v>
                </c:pt>
                <c:pt idx="5806">
                  <c:v>113.23</c:v>
                </c:pt>
                <c:pt idx="5807">
                  <c:v>118.61</c:v>
                </c:pt>
                <c:pt idx="5808">
                  <c:v>121.34</c:v>
                </c:pt>
                <c:pt idx="5809">
                  <c:v>123.99</c:v>
                </c:pt>
                <c:pt idx="5810">
                  <c:v>127.4</c:v>
                </c:pt>
                <c:pt idx="5811">
                  <c:v>129.06</c:v>
                </c:pt>
                <c:pt idx="5812">
                  <c:v>131.94</c:v>
                </c:pt>
                <c:pt idx="5813">
                  <c:v>130.47999999999999</c:v>
                </c:pt>
                <c:pt idx="5814">
                  <c:v>130.38</c:v>
                </c:pt>
                <c:pt idx="5815">
                  <c:v>135.87</c:v>
                </c:pt>
                <c:pt idx="5816">
                  <c:v>133.88</c:v>
                </c:pt>
                <c:pt idx="5817">
                  <c:v>136.53</c:v>
                </c:pt>
                <c:pt idx="5818">
                  <c:v>138.53</c:v>
                </c:pt>
                <c:pt idx="5819">
                  <c:v>136.52000000000001</c:v>
                </c:pt>
                <c:pt idx="5820">
                  <c:v>137.78</c:v>
                </c:pt>
                <c:pt idx="5821">
                  <c:v>137.44999999999999</c:v>
                </c:pt>
                <c:pt idx="5822">
                  <c:v>135.66</c:v>
                </c:pt>
                <c:pt idx="5823">
                  <c:v>136.19999999999999</c:v>
                </c:pt>
                <c:pt idx="5824">
                  <c:v>134.56</c:v>
                </c:pt>
                <c:pt idx="5825">
                  <c:v>137.49</c:v>
                </c:pt>
                <c:pt idx="5826">
                  <c:v>136.9</c:v>
                </c:pt>
                <c:pt idx="5827">
                  <c:v>135.81</c:v>
                </c:pt>
                <c:pt idx="5828">
                  <c:v>137.30000000000001</c:v>
                </c:pt>
                <c:pt idx="5829">
                  <c:v>138.53</c:v>
                </c:pt>
                <c:pt idx="5830">
                  <c:v>140.38999999999999</c:v>
                </c:pt>
                <c:pt idx="5831">
                  <c:v>143.66999999999999</c:v>
                </c:pt>
                <c:pt idx="5832">
                  <c:v>141.84</c:v>
                </c:pt>
                <c:pt idx="5833">
                  <c:v>141.91999999999999</c:v>
                </c:pt>
                <c:pt idx="5834">
                  <c:v>142.25</c:v>
                </c:pt>
                <c:pt idx="5835">
                  <c:v>144.24</c:v>
                </c:pt>
                <c:pt idx="5836">
                  <c:v>144.91</c:v>
                </c:pt>
                <c:pt idx="5837">
                  <c:v>143.33000000000001</c:v>
                </c:pt>
                <c:pt idx="5838">
                  <c:v>140.24</c:v>
                </c:pt>
                <c:pt idx="5839">
                  <c:v>142.19999999999999</c:v>
                </c:pt>
                <c:pt idx="5840">
                  <c:v>141.19999999999999</c:v>
                </c:pt>
                <c:pt idx="5841">
                  <c:v>141.25</c:v>
                </c:pt>
                <c:pt idx="5842">
                  <c:v>140.37</c:v>
                </c:pt>
                <c:pt idx="5843">
                  <c:v>141.97</c:v>
                </c:pt>
                <c:pt idx="5844">
                  <c:v>141.72999999999999</c:v>
                </c:pt>
                <c:pt idx="5845">
                  <c:v>142.13</c:v>
                </c:pt>
                <c:pt idx="5846">
                  <c:v>144.47</c:v>
                </c:pt>
                <c:pt idx="5847">
                  <c:v>145.66999999999999</c:v>
                </c:pt>
                <c:pt idx="5848">
                  <c:v>144.33000000000001</c:v>
                </c:pt>
                <c:pt idx="5849">
                  <c:v>143.21</c:v>
                </c:pt>
                <c:pt idx="5850">
                  <c:v>142.4</c:v>
                </c:pt>
                <c:pt idx="5851">
                  <c:v>139.32</c:v>
                </c:pt>
                <c:pt idx="5852">
                  <c:v>136.51</c:v>
                </c:pt>
                <c:pt idx="5853">
                  <c:v>136.22</c:v>
                </c:pt>
                <c:pt idx="5854">
                  <c:v>136.97999999999999</c:v>
                </c:pt>
                <c:pt idx="5855">
                  <c:v>138.44</c:v>
                </c:pt>
                <c:pt idx="5856">
                  <c:v>139.03</c:v>
                </c:pt>
                <c:pt idx="5857">
                  <c:v>139.33000000000001</c:v>
                </c:pt>
                <c:pt idx="5858">
                  <c:v>141.13</c:v>
                </c:pt>
                <c:pt idx="5859">
                  <c:v>141.19999999999999</c:v>
                </c:pt>
                <c:pt idx="5860">
                  <c:v>140.91999999999999</c:v>
                </c:pt>
                <c:pt idx="5861">
                  <c:v>143.69999999999999</c:v>
                </c:pt>
                <c:pt idx="5862">
                  <c:v>143.53</c:v>
                </c:pt>
                <c:pt idx="5863">
                  <c:v>144.07</c:v>
                </c:pt>
                <c:pt idx="5864">
                  <c:v>142.94</c:v>
                </c:pt>
                <c:pt idx="5865">
                  <c:v>141.94999999999999</c:v>
                </c:pt>
                <c:pt idx="5866">
                  <c:v>137.06</c:v>
                </c:pt>
                <c:pt idx="5867">
                  <c:v>138.26</c:v>
                </c:pt>
                <c:pt idx="5868">
                  <c:v>139.27000000000001</c:v>
                </c:pt>
                <c:pt idx="5869">
                  <c:v>138.36000000000001</c:v>
                </c:pt>
                <c:pt idx="5870">
                  <c:v>141.38</c:v>
                </c:pt>
                <c:pt idx="5871">
                  <c:v>142.47999999999999</c:v>
                </c:pt>
                <c:pt idx="5872">
                  <c:v>141.47</c:v>
                </c:pt>
                <c:pt idx="5873">
                  <c:v>143.08000000000001</c:v>
                </c:pt>
                <c:pt idx="5874">
                  <c:v>142.19</c:v>
                </c:pt>
                <c:pt idx="5875">
                  <c:v>139.9</c:v>
                </c:pt>
                <c:pt idx="5876">
                  <c:v>138.29</c:v>
                </c:pt>
                <c:pt idx="5877">
                  <c:v>140.19</c:v>
                </c:pt>
                <c:pt idx="5878">
                  <c:v>134.19</c:v>
                </c:pt>
                <c:pt idx="5879">
                  <c:v>132.93</c:v>
                </c:pt>
                <c:pt idx="5880">
                  <c:v>136.22</c:v>
                </c:pt>
                <c:pt idx="5881">
                  <c:v>134.85</c:v>
                </c:pt>
                <c:pt idx="5882">
                  <c:v>131.82</c:v>
                </c:pt>
                <c:pt idx="5883">
                  <c:v>134.1</c:v>
                </c:pt>
                <c:pt idx="5884">
                  <c:v>138.41</c:v>
                </c:pt>
                <c:pt idx="5885">
                  <c:v>139.29</c:v>
                </c:pt>
                <c:pt idx="5886">
                  <c:v>137.35</c:v>
                </c:pt>
                <c:pt idx="5887">
                  <c:v>134.08000000000001</c:v>
                </c:pt>
                <c:pt idx="5888">
                  <c:v>133.02000000000001</c:v>
                </c:pt>
                <c:pt idx="5889">
                  <c:v>129.91</c:v>
                </c:pt>
                <c:pt idx="5890">
                  <c:v>130.19</c:v>
                </c:pt>
                <c:pt idx="5891">
                  <c:v>133.68</c:v>
                </c:pt>
                <c:pt idx="5892">
                  <c:v>137.16</c:v>
                </c:pt>
                <c:pt idx="5893">
                  <c:v>141.44999999999999</c:v>
                </c:pt>
                <c:pt idx="5894">
                  <c:v>143.13</c:v>
                </c:pt>
                <c:pt idx="5895">
                  <c:v>144.29</c:v>
                </c:pt>
                <c:pt idx="5896">
                  <c:v>144.22999999999999</c:v>
                </c:pt>
                <c:pt idx="5897">
                  <c:v>148.32</c:v>
                </c:pt>
                <c:pt idx="5898">
                  <c:v>148.1</c:v>
                </c:pt>
                <c:pt idx="5899">
                  <c:v>148.41</c:v>
                </c:pt>
                <c:pt idx="5900">
                  <c:v>149.75</c:v>
                </c:pt>
                <c:pt idx="5901">
                  <c:v>149.55000000000001</c:v>
                </c:pt>
                <c:pt idx="5902">
                  <c:v>149.41</c:v>
                </c:pt>
                <c:pt idx="5903">
                  <c:v>152.46</c:v>
                </c:pt>
                <c:pt idx="5904">
                  <c:v>151.44999999999999</c:v>
                </c:pt>
                <c:pt idx="5905">
                  <c:v>151.96</c:v>
                </c:pt>
                <c:pt idx="5906">
                  <c:v>150.81</c:v>
                </c:pt>
                <c:pt idx="5907">
                  <c:v>152.1</c:v>
                </c:pt>
                <c:pt idx="5908">
                  <c:v>150.02000000000001</c:v>
                </c:pt>
                <c:pt idx="5909">
                  <c:v>151.52000000000001</c:v>
                </c:pt>
                <c:pt idx="5910">
                  <c:v>152.15</c:v>
                </c:pt>
                <c:pt idx="5911">
                  <c:v>154.11000000000001</c:v>
                </c:pt>
                <c:pt idx="5912">
                  <c:v>154.12</c:v>
                </c:pt>
                <c:pt idx="5913">
                  <c:v>154.16999999999999</c:v>
                </c:pt>
                <c:pt idx="5914">
                  <c:v>152.4</c:v>
                </c:pt>
                <c:pt idx="5915">
                  <c:v>152.69</c:v>
                </c:pt>
                <c:pt idx="5916">
                  <c:v>151.07</c:v>
                </c:pt>
                <c:pt idx="5917">
                  <c:v>151.07</c:v>
                </c:pt>
                <c:pt idx="5918">
                  <c:v>151.72999999999999</c:v>
                </c:pt>
                <c:pt idx="5919">
                  <c:v>151.38999999999999</c:v>
                </c:pt>
                <c:pt idx="5920">
                  <c:v>152.21</c:v>
                </c:pt>
                <c:pt idx="5921">
                  <c:v>152.31</c:v>
                </c:pt>
                <c:pt idx="5922">
                  <c:v>152.1</c:v>
                </c:pt>
                <c:pt idx="5923">
                  <c:v>152.12</c:v>
                </c:pt>
                <c:pt idx="5924">
                  <c:v>154.91</c:v>
                </c:pt>
                <c:pt idx="5925">
                  <c:v>158.08000000000001</c:v>
                </c:pt>
                <c:pt idx="5926">
                  <c:v>157.47</c:v>
                </c:pt>
                <c:pt idx="5927">
                  <c:v>158.41</c:v>
                </c:pt>
                <c:pt idx="5928">
                  <c:v>155.61000000000001</c:v>
                </c:pt>
                <c:pt idx="5929">
                  <c:v>154.66</c:v>
                </c:pt>
                <c:pt idx="5930">
                  <c:v>151.54</c:v>
                </c:pt>
                <c:pt idx="5931">
                  <c:v>152.78</c:v>
                </c:pt>
                <c:pt idx="5932">
                  <c:v>149.93</c:v>
                </c:pt>
                <c:pt idx="5933">
                  <c:v>150.38</c:v>
                </c:pt>
                <c:pt idx="5934">
                  <c:v>150.26</c:v>
                </c:pt>
                <c:pt idx="5935">
                  <c:v>149.56</c:v>
                </c:pt>
                <c:pt idx="5936">
                  <c:v>149.88</c:v>
                </c:pt>
                <c:pt idx="5937">
                  <c:v>150.1</c:v>
                </c:pt>
                <c:pt idx="5938">
                  <c:v>148.44999999999999</c:v>
                </c:pt>
                <c:pt idx="5939">
                  <c:v>146.13999999999999</c:v>
                </c:pt>
                <c:pt idx="5940">
                  <c:v>147.07</c:v>
                </c:pt>
                <c:pt idx="5941">
                  <c:v>149.82</c:v>
                </c:pt>
                <c:pt idx="5942">
                  <c:v>148.63</c:v>
                </c:pt>
                <c:pt idx="5943">
                  <c:v>147.57</c:v>
                </c:pt>
                <c:pt idx="5944">
                  <c:v>147.5</c:v>
                </c:pt>
                <c:pt idx="5945">
                  <c:v>147.47</c:v>
                </c:pt>
                <c:pt idx="5946">
                  <c:v>148.33000000000001</c:v>
                </c:pt>
                <c:pt idx="5947">
                  <c:v>148.72999999999999</c:v>
                </c:pt>
                <c:pt idx="5948">
                  <c:v>147.63</c:v>
                </c:pt>
                <c:pt idx="5949">
                  <c:v>147.38999999999999</c:v>
                </c:pt>
                <c:pt idx="5950">
                  <c:v>148.31</c:v>
                </c:pt>
                <c:pt idx="5951">
                  <c:v>148.65</c:v>
                </c:pt>
                <c:pt idx="5952">
                  <c:v>149.59</c:v>
                </c:pt>
                <c:pt idx="5953">
                  <c:v>151.83000000000001</c:v>
                </c:pt>
                <c:pt idx="5954">
                  <c:v>151.82</c:v>
                </c:pt>
                <c:pt idx="5955">
                  <c:v>150.88999999999999</c:v>
                </c:pt>
                <c:pt idx="5956">
                  <c:v>150.36000000000001</c:v>
                </c:pt>
                <c:pt idx="5957">
                  <c:v>150.38</c:v>
                </c:pt>
                <c:pt idx="5958">
                  <c:v>150.46</c:v>
                </c:pt>
                <c:pt idx="5959">
                  <c:v>149.58000000000001</c:v>
                </c:pt>
                <c:pt idx="5960">
                  <c:v>150.53</c:v>
                </c:pt>
                <c:pt idx="5961">
                  <c:v>151.38999999999999</c:v>
                </c:pt>
                <c:pt idx="5962">
                  <c:v>151.38</c:v>
                </c:pt>
                <c:pt idx="5963">
                  <c:v>150.43</c:v>
                </c:pt>
                <c:pt idx="5964">
                  <c:v>151.44999999999999</c:v>
                </c:pt>
                <c:pt idx="5965">
                  <c:v>153.62</c:v>
                </c:pt>
                <c:pt idx="5966">
                  <c:v>154.36000000000001</c:v>
                </c:pt>
                <c:pt idx="5967">
                  <c:v>154.76</c:v>
                </c:pt>
                <c:pt idx="5968">
                  <c:v>153.63999999999999</c:v>
                </c:pt>
                <c:pt idx="5969">
                  <c:v>154.85</c:v>
                </c:pt>
                <c:pt idx="5970">
                  <c:v>153.18</c:v>
                </c:pt>
                <c:pt idx="5971">
                  <c:v>152.87</c:v>
                </c:pt>
                <c:pt idx="5972">
                  <c:v>151.54</c:v>
                </c:pt>
                <c:pt idx="5973">
                  <c:v>150.19</c:v>
                </c:pt>
                <c:pt idx="5974">
                  <c:v>150.47999999999999</c:v>
                </c:pt>
                <c:pt idx="5975">
                  <c:v>148.65</c:v>
                </c:pt>
                <c:pt idx="5976">
                  <c:v>147.33000000000001</c:v>
                </c:pt>
                <c:pt idx="5977">
                  <c:v>146.52000000000001</c:v>
                </c:pt>
                <c:pt idx="5978">
                  <c:v>148.26</c:v>
                </c:pt>
                <c:pt idx="5979">
                  <c:v>148.26</c:v>
                </c:pt>
                <c:pt idx="5980">
                  <c:v>148.93</c:v>
                </c:pt>
                <c:pt idx="5981">
                  <c:v>148.99</c:v>
                </c:pt>
                <c:pt idx="5982">
                  <c:v>149.47</c:v>
                </c:pt>
                <c:pt idx="5983">
                  <c:v>149.11000000000001</c:v>
                </c:pt>
                <c:pt idx="5984">
                  <c:v>146.76</c:v>
                </c:pt>
                <c:pt idx="5985">
                  <c:v>141.32</c:v>
                </c:pt>
                <c:pt idx="5986">
                  <c:v>141.35</c:v>
                </c:pt>
                <c:pt idx="5987">
                  <c:v>140.72</c:v>
                </c:pt>
                <c:pt idx="5988">
                  <c:v>136.41999999999999</c:v>
                </c:pt>
                <c:pt idx="5989">
                  <c:v>138.9</c:v>
                </c:pt>
                <c:pt idx="5990">
                  <c:v>138.79</c:v>
                </c:pt>
                <c:pt idx="5991">
                  <c:v>141.56</c:v>
                </c:pt>
                <c:pt idx="5992">
                  <c:v>143.76</c:v>
                </c:pt>
                <c:pt idx="5993">
                  <c:v>142.43</c:v>
                </c:pt>
                <c:pt idx="5994">
                  <c:v>144.34</c:v>
                </c:pt>
                <c:pt idx="5995">
                  <c:v>143.55000000000001</c:v>
                </c:pt>
                <c:pt idx="5996">
                  <c:v>145.07</c:v>
                </c:pt>
                <c:pt idx="5997">
                  <c:v>145.03</c:v>
                </c:pt>
                <c:pt idx="5998">
                  <c:v>144.1</c:v>
                </c:pt>
                <c:pt idx="5999">
                  <c:v>145.43</c:v>
                </c:pt>
                <c:pt idx="6000">
                  <c:v>143.99</c:v>
                </c:pt>
                <c:pt idx="6001">
                  <c:v>143.68</c:v>
                </c:pt>
                <c:pt idx="6002">
                  <c:v>144.61000000000001</c:v>
                </c:pt>
                <c:pt idx="6003">
                  <c:v>144.13</c:v>
                </c:pt>
                <c:pt idx="6004">
                  <c:v>144.6</c:v>
                </c:pt>
                <c:pt idx="6005">
                  <c:v>145.38999999999999</c:v>
                </c:pt>
                <c:pt idx="6006">
                  <c:v>144.94999999999999</c:v>
                </c:pt>
                <c:pt idx="6007">
                  <c:v>145.51</c:v>
                </c:pt>
                <c:pt idx="6008">
                  <c:v>142.74</c:v>
                </c:pt>
                <c:pt idx="6009">
                  <c:v>142.63999999999999</c:v>
                </c:pt>
                <c:pt idx="6010">
                  <c:v>142.93</c:v>
                </c:pt>
                <c:pt idx="6011">
                  <c:v>145.44</c:v>
                </c:pt>
                <c:pt idx="6012">
                  <c:v>146.82</c:v>
                </c:pt>
                <c:pt idx="6013">
                  <c:v>146.62</c:v>
                </c:pt>
                <c:pt idx="6014">
                  <c:v>147.30000000000001</c:v>
                </c:pt>
                <c:pt idx="6015">
                  <c:v>147.15</c:v>
                </c:pt>
                <c:pt idx="6016">
                  <c:v>146.96</c:v>
                </c:pt>
                <c:pt idx="6017">
                  <c:v>148.76</c:v>
                </c:pt>
                <c:pt idx="6018">
                  <c:v>149.49</c:v>
                </c:pt>
                <c:pt idx="6019">
                  <c:v>148.84</c:v>
                </c:pt>
                <c:pt idx="6020">
                  <c:v>149.37</c:v>
                </c:pt>
                <c:pt idx="6021">
                  <c:v>151.41999999999999</c:v>
                </c:pt>
                <c:pt idx="6022">
                  <c:v>151.33000000000001</c:v>
                </c:pt>
                <c:pt idx="6023">
                  <c:v>152.28</c:v>
                </c:pt>
                <c:pt idx="6024">
                  <c:v>151.77000000000001</c:v>
                </c:pt>
                <c:pt idx="6025">
                  <c:v>150.79</c:v>
                </c:pt>
                <c:pt idx="6026">
                  <c:v>151.1</c:v>
                </c:pt>
                <c:pt idx="6027">
                  <c:v>147.66</c:v>
                </c:pt>
                <c:pt idx="6028">
                  <c:v>147.54</c:v>
                </c:pt>
                <c:pt idx="6029">
                  <c:v>143.88999999999999</c:v>
                </c:pt>
                <c:pt idx="6030">
                  <c:v>141.68</c:v>
                </c:pt>
                <c:pt idx="6031">
                  <c:v>141.28</c:v>
                </c:pt>
                <c:pt idx="6032">
                  <c:v>143.41</c:v>
                </c:pt>
                <c:pt idx="6033">
                  <c:v>139.51</c:v>
                </c:pt>
                <c:pt idx="6034">
                  <c:v>140.33000000000001</c:v>
                </c:pt>
                <c:pt idx="6035">
                  <c:v>141.82</c:v>
                </c:pt>
                <c:pt idx="6036">
                  <c:v>141.55000000000001</c:v>
                </c:pt>
                <c:pt idx="6037">
                  <c:v>141.13999999999999</c:v>
                </c:pt>
                <c:pt idx="6038">
                  <c:v>139.33000000000001</c:v>
                </c:pt>
                <c:pt idx="6039">
                  <c:v>139.75</c:v>
                </c:pt>
                <c:pt idx="6040">
                  <c:v>136.69</c:v>
                </c:pt>
                <c:pt idx="6041">
                  <c:v>131.84</c:v>
                </c:pt>
                <c:pt idx="6042">
                  <c:v>132.83000000000001</c:v>
                </c:pt>
                <c:pt idx="6043">
                  <c:v>132.25</c:v>
                </c:pt>
                <c:pt idx="6044">
                  <c:v>129.80000000000001</c:v>
                </c:pt>
                <c:pt idx="6045">
                  <c:v>130.34</c:v>
                </c:pt>
                <c:pt idx="6046">
                  <c:v>126.32</c:v>
                </c:pt>
                <c:pt idx="6047">
                  <c:v>121.44</c:v>
                </c:pt>
                <c:pt idx="6048">
                  <c:v>124.03</c:v>
                </c:pt>
                <c:pt idx="6049">
                  <c:v>123.75</c:v>
                </c:pt>
                <c:pt idx="6050">
                  <c:v>126.15</c:v>
                </c:pt>
                <c:pt idx="6051">
                  <c:v>127.51</c:v>
                </c:pt>
                <c:pt idx="6052">
                  <c:v>126.2</c:v>
                </c:pt>
                <c:pt idx="6053">
                  <c:v>129.61000000000001</c:v>
                </c:pt>
                <c:pt idx="6054">
                  <c:v>127.34</c:v>
                </c:pt>
                <c:pt idx="6055">
                  <c:v>125.38</c:v>
                </c:pt>
                <c:pt idx="6056">
                  <c:v>127.01</c:v>
                </c:pt>
                <c:pt idx="6057">
                  <c:v>128.41</c:v>
                </c:pt>
                <c:pt idx="6058">
                  <c:v>128.71</c:v>
                </c:pt>
                <c:pt idx="6059">
                  <c:v>128.55000000000001</c:v>
                </c:pt>
                <c:pt idx="6060">
                  <c:v>127.34</c:v>
                </c:pt>
                <c:pt idx="6061">
                  <c:v>127.36</c:v>
                </c:pt>
                <c:pt idx="6062">
                  <c:v>128.56</c:v>
                </c:pt>
                <c:pt idx="6063">
                  <c:v>129.78</c:v>
                </c:pt>
                <c:pt idx="6064">
                  <c:v>128.38</c:v>
                </c:pt>
                <c:pt idx="6065">
                  <c:v>128.44999999999999</c:v>
                </c:pt>
                <c:pt idx="6066">
                  <c:v>127.83</c:v>
                </c:pt>
                <c:pt idx="6067">
                  <c:v>129.32</c:v>
                </c:pt>
                <c:pt idx="6068">
                  <c:v>132.30000000000001</c:v>
                </c:pt>
                <c:pt idx="6069">
                  <c:v>131.86000000000001</c:v>
                </c:pt>
                <c:pt idx="6070">
                  <c:v>131.47</c:v>
                </c:pt>
                <c:pt idx="6071">
                  <c:v>131.74</c:v>
                </c:pt>
                <c:pt idx="6072">
                  <c:v>131.66999999999999</c:v>
                </c:pt>
                <c:pt idx="6073">
                  <c:v>133.66999999999999</c:v>
                </c:pt>
                <c:pt idx="6074">
                  <c:v>132.82</c:v>
                </c:pt>
                <c:pt idx="6075">
                  <c:v>132.91999999999999</c:v>
                </c:pt>
                <c:pt idx="6076">
                  <c:v>132.16</c:v>
                </c:pt>
                <c:pt idx="6077">
                  <c:v>132.4</c:v>
                </c:pt>
                <c:pt idx="6078">
                  <c:v>132.65</c:v>
                </c:pt>
                <c:pt idx="6079">
                  <c:v>129.86000000000001</c:v>
                </c:pt>
                <c:pt idx="6080">
                  <c:v>129.09</c:v>
                </c:pt>
                <c:pt idx="6081">
                  <c:v>129.43</c:v>
                </c:pt>
                <c:pt idx="6082">
                  <c:v>130.38</c:v>
                </c:pt>
                <c:pt idx="6083">
                  <c:v>131.22</c:v>
                </c:pt>
                <c:pt idx="6084">
                  <c:v>132.44999999999999</c:v>
                </c:pt>
                <c:pt idx="6085">
                  <c:v>131.77000000000001</c:v>
                </c:pt>
                <c:pt idx="6086">
                  <c:v>135.04</c:v>
                </c:pt>
                <c:pt idx="6087">
                  <c:v>135.53</c:v>
                </c:pt>
                <c:pt idx="6088">
                  <c:v>136.09</c:v>
                </c:pt>
                <c:pt idx="6089">
                  <c:v>136.80000000000001</c:v>
                </c:pt>
                <c:pt idx="6090">
                  <c:v>137.80000000000001</c:v>
                </c:pt>
                <c:pt idx="6091">
                  <c:v>138.18</c:v>
                </c:pt>
                <c:pt idx="6092">
                  <c:v>136.19999999999999</c:v>
                </c:pt>
                <c:pt idx="6093">
                  <c:v>136.74</c:v>
                </c:pt>
                <c:pt idx="6094">
                  <c:v>137.12</c:v>
                </c:pt>
                <c:pt idx="6095">
                  <c:v>137.06</c:v>
                </c:pt>
                <c:pt idx="6096">
                  <c:v>138.36000000000001</c:v>
                </c:pt>
                <c:pt idx="6097">
                  <c:v>138.71</c:v>
                </c:pt>
                <c:pt idx="6098">
                  <c:v>138.49</c:v>
                </c:pt>
                <c:pt idx="6099">
                  <c:v>140.09</c:v>
                </c:pt>
                <c:pt idx="6100">
                  <c:v>140.13999999999999</c:v>
                </c:pt>
                <c:pt idx="6101">
                  <c:v>139.13</c:v>
                </c:pt>
                <c:pt idx="6102">
                  <c:v>138.19999999999999</c:v>
                </c:pt>
                <c:pt idx="6103">
                  <c:v>137.5</c:v>
                </c:pt>
                <c:pt idx="6104">
                  <c:v>134.41</c:v>
                </c:pt>
                <c:pt idx="6105">
                  <c:v>134.66999999999999</c:v>
                </c:pt>
                <c:pt idx="6106">
                  <c:v>135.31</c:v>
                </c:pt>
                <c:pt idx="6107">
                  <c:v>136.4</c:v>
                </c:pt>
                <c:pt idx="6108">
                  <c:v>137.57</c:v>
                </c:pt>
                <c:pt idx="6109">
                  <c:v>137.61000000000001</c:v>
                </c:pt>
                <c:pt idx="6110">
                  <c:v>136.88</c:v>
                </c:pt>
                <c:pt idx="6111">
                  <c:v>137.41999999999999</c:v>
                </c:pt>
                <c:pt idx="6112">
                  <c:v>137.36000000000001</c:v>
                </c:pt>
                <c:pt idx="6113">
                  <c:v>135.09</c:v>
                </c:pt>
                <c:pt idx="6114">
                  <c:v>135.41999999999999</c:v>
                </c:pt>
                <c:pt idx="6115">
                  <c:v>132.83000000000001</c:v>
                </c:pt>
                <c:pt idx="6116">
                  <c:v>130.05000000000001</c:v>
                </c:pt>
                <c:pt idx="6117">
                  <c:v>130.63</c:v>
                </c:pt>
                <c:pt idx="6118">
                  <c:v>131.72999999999999</c:v>
                </c:pt>
                <c:pt idx="6119">
                  <c:v>131.93</c:v>
                </c:pt>
                <c:pt idx="6120">
                  <c:v>133.68</c:v>
                </c:pt>
                <c:pt idx="6121">
                  <c:v>133.58000000000001</c:v>
                </c:pt>
                <c:pt idx="6122">
                  <c:v>133.22</c:v>
                </c:pt>
                <c:pt idx="6123">
                  <c:v>133.24</c:v>
                </c:pt>
                <c:pt idx="6124">
                  <c:v>133.79</c:v>
                </c:pt>
                <c:pt idx="6125">
                  <c:v>134.56</c:v>
                </c:pt>
                <c:pt idx="6126">
                  <c:v>136.97999999999999</c:v>
                </c:pt>
                <c:pt idx="6127">
                  <c:v>138.02000000000001</c:v>
                </c:pt>
                <c:pt idx="6128">
                  <c:v>137.57</c:v>
                </c:pt>
                <c:pt idx="6129">
                  <c:v>137.88</c:v>
                </c:pt>
                <c:pt idx="6130">
                  <c:v>142.58000000000001</c:v>
                </c:pt>
                <c:pt idx="6131">
                  <c:v>143.76</c:v>
                </c:pt>
                <c:pt idx="6132">
                  <c:v>142.63999999999999</c:v>
                </c:pt>
                <c:pt idx="6133">
                  <c:v>141.24</c:v>
                </c:pt>
                <c:pt idx="6134">
                  <c:v>143.46</c:v>
                </c:pt>
                <c:pt idx="6135">
                  <c:v>144.71</c:v>
                </c:pt>
                <c:pt idx="6136">
                  <c:v>144.18</c:v>
                </c:pt>
                <c:pt idx="6137">
                  <c:v>143.1</c:v>
                </c:pt>
                <c:pt idx="6138">
                  <c:v>143.82</c:v>
                </c:pt>
                <c:pt idx="6139">
                  <c:v>144.51</c:v>
                </c:pt>
                <c:pt idx="6140">
                  <c:v>144.11000000000001</c:v>
                </c:pt>
                <c:pt idx="6141">
                  <c:v>144</c:v>
                </c:pt>
                <c:pt idx="6142">
                  <c:v>143.26</c:v>
                </c:pt>
                <c:pt idx="6143">
                  <c:v>143.36000000000001</c:v>
                </c:pt>
                <c:pt idx="6144">
                  <c:v>144.26</c:v>
                </c:pt>
                <c:pt idx="6145">
                  <c:v>144.24</c:v>
                </c:pt>
                <c:pt idx="6146">
                  <c:v>141.72999999999999</c:v>
                </c:pt>
                <c:pt idx="6147">
                  <c:v>142.11000000000001</c:v>
                </c:pt>
                <c:pt idx="6148">
                  <c:v>140.76</c:v>
                </c:pt>
                <c:pt idx="6149">
                  <c:v>141.1</c:v>
                </c:pt>
                <c:pt idx="6150">
                  <c:v>139.75</c:v>
                </c:pt>
                <c:pt idx="6151">
                  <c:v>137.25</c:v>
                </c:pt>
                <c:pt idx="6152">
                  <c:v>137.29</c:v>
                </c:pt>
                <c:pt idx="6153">
                  <c:v>138.41999999999999</c:v>
                </c:pt>
                <c:pt idx="6154">
                  <c:v>140.18</c:v>
                </c:pt>
                <c:pt idx="6155">
                  <c:v>141.29</c:v>
                </c:pt>
                <c:pt idx="6156">
                  <c:v>138.47</c:v>
                </c:pt>
                <c:pt idx="6157">
                  <c:v>138.33000000000001</c:v>
                </c:pt>
                <c:pt idx="6158">
                  <c:v>135.54</c:v>
                </c:pt>
                <c:pt idx="6159">
                  <c:v>135.11000000000001</c:v>
                </c:pt>
                <c:pt idx="6160">
                  <c:v>132.81</c:v>
                </c:pt>
                <c:pt idx="6161">
                  <c:v>135.07</c:v>
                </c:pt>
                <c:pt idx="6162">
                  <c:v>131.82</c:v>
                </c:pt>
                <c:pt idx="6163">
                  <c:v>131.33000000000001</c:v>
                </c:pt>
                <c:pt idx="6164">
                  <c:v>133.72999999999999</c:v>
                </c:pt>
                <c:pt idx="6165">
                  <c:v>136.38999999999999</c:v>
                </c:pt>
                <c:pt idx="6166">
                  <c:v>134.66</c:v>
                </c:pt>
                <c:pt idx="6167">
                  <c:v>137.38999999999999</c:v>
                </c:pt>
                <c:pt idx="6168">
                  <c:v>136.16</c:v>
                </c:pt>
                <c:pt idx="6169">
                  <c:v>134.41</c:v>
                </c:pt>
                <c:pt idx="6170">
                  <c:v>135.25</c:v>
                </c:pt>
                <c:pt idx="6171">
                  <c:v>138.09</c:v>
                </c:pt>
                <c:pt idx="6172">
                  <c:v>148.12</c:v>
                </c:pt>
                <c:pt idx="6173">
                  <c:v>148.04</c:v>
                </c:pt>
                <c:pt idx="6174">
                  <c:v>148.32</c:v>
                </c:pt>
                <c:pt idx="6175">
                  <c:v>150.04</c:v>
                </c:pt>
                <c:pt idx="6176">
                  <c:v>150.91</c:v>
                </c:pt>
                <c:pt idx="6177">
                  <c:v>155.12</c:v>
                </c:pt>
                <c:pt idx="6178">
                  <c:v>155.91999999999999</c:v>
                </c:pt>
                <c:pt idx="6179">
                  <c:v>154.1</c:v>
                </c:pt>
                <c:pt idx="6180">
                  <c:v>153.71</c:v>
                </c:pt>
                <c:pt idx="6181">
                  <c:v>154.03</c:v>
                </c:pt>
                <c:pt idx="6182">
                  <c:v>152.15</c:v>
                </c:pt>
                <c:pt idx="6183">
                  <c:v>147.78</c:v>
                </c:pt>
                <c:pt idx="6184">
                  <c:v>152.13999999999999</c:v>
                </c:pt>
                <c:pt idx="6185">
                  <c:v>152.25</c:v>
                </c:pt>
                <c:pt idx="6186">
                  <c:v>153.47999999999999</c:v>
                </c:pt>
                <c:pt idx="6187">
                  <c:v>152.57</c:v>
                </c:pt>
                <c:pt idx="6188">
                  <c:v>152.99</c:v>
                </c:pt>
                <c:pt idx="6189">
                  <c:v>152.63999999999999</c:v>
                </c:pt>
                <c:pt idx="6190">
                  <c:v>153.54</c:v>
                </c:pt>
                <c:pt idx="6191">
                  <c:v>153.08000000000001</c:v>
                </c:pt>
                <c:pt idx="6192">
                  <c:v>151.12</c:v>
                </c:pt>
                <c:pt idx="6193">
                  <c:v>150.16</c:v>
                </c:pt>
                <c:pt idx="6194">
                  <c:v>152.54</c:v>
                </c:pt>
                <c:pt idx="6195">
                  <c:v>151.41</c:v>
                </c:pt>
                <c:pt idx="6196">
                  <c:v>150.22999999999999</c:v>
                </c:pt>
                <c:pt idx="6197">
                  <c:v>150.25</c:v>
                </c:pt>
                <c:pt idx="6198">
                  <c:v>150.47999999999999</c:v>
                </c:pt>
                <c:pt idx="6199">
                  <c:v>150.61000000000001</c:v>
                </c:pt>
                <c:pt idx="6200">
                  <c:v>149.6</c:v>
                </c:pt>
                <c:pt idx="6201">
                  <c:v>149.88999999999999</c:v>
                </c:pt>
                <c:pt idx="6202">
                  <c:v>150.66</c:v>
                </c:pt>
                <c:pt idx="6203">
                  <c:v>151.34</c:v>
                </c:pt>
                <c:pt idx="6204">
                  <c:v>150.85</c:v>
                </c:pt>
                <c:pt idx="6205">
                  <c:v>150.38</c:v>
                </c:pt>
                <c:pt idx="6206">
                  <c:v>150.84</c:v>
                </c:pt>
                <c:pt idx="6207">
                  <c:v>154.56</c:v>
                </c:pt>
                <c:pt idx="6208">
                  <c:v>153.54</c:v>
                </c:pt>
                <c:pt idx="6209">
                  <c:v>153.36000000000001</c:v>
                </c:pt>
                <c:pt idx="6210">
                  <c:v>153</c:v>
                </c:pt>
                <c:pt idx="6211">
                  <c:v>153.86000000000001</c:v>
                </c:pt>
                <c:pt idx="6212">
                  <c:v>153.71</c:v>
                </c:pt>
                <c:pt idx="6213">
                  <c:v>154.07</c:v>
                </c:pt>
                <c:pt idx="6214">
                  <c:v>155.47999999999999</c:v>
                </c:pt>
                <c:pt idx="6215">
                  <c:v>154.05000000000001</c:v>
                </c:pt>
                <c:pt idx="6216">
                  <c:v>153.46</c:v>
                </c:pt>
                <c:pt idx="6217">
                  <c:v>153.12</c:v>
                </c:pt>
                <c:pt idx="6218">
                  <c:v>153.21</c:v>
                </c:pt>
                <c:pt idx="6219">
                  <c:v>151.88</c:v>
                </c:pt>
                <c:pt idx="6220">
                  <c:v>151.6</c:v>
                </c:pt>
                <c:pt idx="6221">
                  <c:v>151.56</c:v>
                </c:pt>
                <c:pt idx="6222">
                  <c:v>152.63999999999999</c:v>
                </c:pt>
                <c:pt idx="6223">
                  <c:v>152.36000000000001</c:v>
                </c:pt>
                <c:pt idx="6224">
                  <c:v>151.46</c:v>
                </c:pt>
                <c:pt idx="6225">
                  <c:v>150.35</c:v>
                </c:pt>
                <c:pt idx="6226">
                  <c:v>148.75</c:v>
                </c:pt>
                <c:pt idx="6227">
                  <c:v>149.09</c:v>
                </c:pt>
                <c:pt idx="6228">
                  <c:v>149.07</c:v>
                </c:pt>
                <c:pt idx="6229">
                  <c:v>149.77000000000001</c:v>
                </c:pt>
                <c:pt idx="6230">
                  <c:v>149.53</c:v>
                </c:pt>
                <c:pt idx="6231">
                  <c:v>151.15</c:v>
                </c:pt>
                <c:pt idx="6232">
                  <c:v>151</c:v>
                </c:pt>
                <c:pt idx="6233">
                  <c:v>151.53</c:v>
                </c:pt>
                <c:pt idx="6234">
                  <c:v>151.69</c:v>
                </c:pt>
                <c:pt idx="6235">
                  <c:v>150.97999999999999</c:v>
                </c:pt>
                <c:pt idx="6236">
                  <c:v>150.34</c:v>
                </c:pt>
                <c:pt idx="6237">
                  <c:v>148.47</c:v>
                </c:pt>
                <c:pt idx="6238">
                  <c:v>148.63999999999999</c:v>
                </c:pt>
                <c:pt idx="6239">
                  <c:v>148.59</c:v>
                </c:pt>
                <c:pt idx="6240">
                  <c:v>148.31</c:v>
                </c:pt>
                <c:pt idx="6241">
                  <c:v>146.88999999999999</c:v>
                </c:pt>
                <c:pt idx="6242">
                  <c:v>145.69</c:v>
                </c:pt>
                <c:pt idx="6243">
                  <c:v>146.54</c:v>
                </c:pt>
                <c:pt idx="6244">
                  <c:v>146.62</c:v>
                </c:pt>
                <c:pt idx="6245">
                  <c:v>146.34</c:v>
                </c:pt>
                <c:pt idx="6246">
                  <c:v>146.49</c:v>
                </c:pt>
                <c:pt idx="6247">
                  <c:v>148.69999999999999</c:v>
                </c:pt>
                <c:pt idx="6248">
                  <c:v>148.76</c:v>
                </c:pt>
                <c:pt idx="6249">
                  <c:v>147.86000000000001</c:v>
                </c:pt>
                <c:pt idx="6250">
                  <c:v>147.93</c:v>
                </c:pt>
                <c:pt idx="6251">
                  <c:v>147.05000000000001</c:v>
                </c:pt>
                <c:pt idx="6252">
                  <c:v>146.93</c:v>
                </c:pt>
                <c:pt idx="6253">
                  <c:v>148.94</c:v>
                </c:pt>
                <c:pt idx="6254">
                  <c:v>148.93</c:v>
                </c:pt>
                <c:pt idx="6255">
                  <c:v>149.63999999999999</c:v>
                </c:pt>
                <c:pt idx="6256">
                  <c:v>149.36000000000001</c:v>
                </c:pt>
                <c:pt idx="6257">
                  <c:v>149.22</c:v>
                </c:pt>
                <c:pt idx="6258">
                  <c:v>148.93</c:v>
                </c:pt>
                <c:pt idx="6259">
                  <c:v>149.13</c:v>
                </c:pt>
                <c:pt idx="6260">
                  <c:v>149.1</c:v>
                </c:pt>
                <c:pt idx="6261">
                  <c:v>149.59</c:v>
                </c:pt>
                <c:pt idx="6262">
                  <c:v>149.85</c:v>
                </c:pt>
                <c:pt idx="6263">
                  <c:v>149.27000000000001</c:v>
                </c:pt>
                <c:pt idx="6264">
                  <c:v>148.52000000000001</c:v>
                </c:pt>
                <c:pt idx="6265">
                  <c:v>149.47999999999999</c:v>
                </c:pt>
                <c:pt idx="6266">
                  <c:v>149.99</c:v>
                </c:pt>
                <c:pt idx="6267">
                  <c:v>150.24</c:v>
                </c:pt>
                <c:pt idx="6268">
                  <c:v>151.43</c:v>
                </c:pt>
              </c:numCache>
            </c:numRef>
          </c:val>
          <c:smooth val="0"/>
          <c:extLst>
            <c:ext xmlns:c16="http://schemas.microsoft.com/office/drawing/2014/chart" uri="{C3380CC4-5D6E-409C-BE32-E72D297353CC}">
              <c16:uniqueId val="{00000000-15F6-49AD-9701-1A3CA11C6924}"/>
            </c:ext>
          </c:extLst>
        </c:ser>
        <c:dLbls>
          <c:showLegendKey val="0"/>
          <c:showVal val="0"/>
          <c:showCatName val="0"/>
          <c:showSerName val="0"/>
          <c:showPercent val="0"/>
          <c:showBubbleSize val="0"/>
        </c:dLbls>
        <c:smooth val="0"/>
        <c:axId val="963768911"/>
        <c:axId val="861521439"/>
      </c:lineChart>
      <c:catAx>
        <c:axId val="963768911"/>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861521439"/>
        <c:crosses val="autoZero"/>
        <c:auto val="1"/>
        <c:lblAlgn val="ctr"/>
        <c:lblOffset val="100"/>
        <c:noMultiLvlLbl val="0"/>
      </c:catAx>
      <c:valAx>
        <c:axId val="8615214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637689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Consumption and Investment</a:t>
            </a:r>
            <a:r>
              <a:rPr lang="en-US" altLang="zh-CN" baseline="0"/>
              <a:t> during the Great Depression</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Sheet1!$D$1</c:f>
              <c:strCache>
                <c:ptCount val="1"/>
                <c:pt idx="0">
                  <c:v>Consumption</c:v>
                </c:pt>
              </c:strCache>
            </c:strRef>
          </c:tx>
          <c:spPr>
            <a:ln w="28575" cap="rnd">
              <a:solidFill>
                <a:schemeClr val="accent1"/>
              </a:solidFill>
              <a:round/>
            </a:ln>
            <a:effectLst/>
          </c:spPr>
          <c:marker>
            <c:symbol val="none"/>
          </c:marker>
          <c:cat>
            <c:numRef>
              <c:f>Sheet1!$A$2:$A$13</c:f>
              <c:numCache>
                <c:formatCode>General</c:formatCode>
                <c:ptCount val="12"/>
                <c:pt idx="0">
                  <c:v>1929</c:v>
                </c:pt>
                <c:pt idx="1">
                  <c:v>1930</c:v>
                </c:pt>
                <c:pt idx="2">
                  <c:v>1931</c:v>
                </c:pt>
                <c:pt idx="3">
                  <c:v>1932</c:v>
                </c:pt>
                <c:pt idx="4">
                  <c:v>1933</c:v>
                </c:pt>
                <c:pt idx="5">
                  <c:v>1934</c:v>
                </c:pt>
                <c:pt idx="6">
                  <c:v>1935</c:v>
                </c:pt>
                <c:pt idx="7">
                  <c:v>1936</c:v>
                </c:pt>
                <c:pt idx="8">
                  <c:v>1937</c:v>
                </c:pt>
                <c:pt idx="9">
                  <c:v>1938</c:v>
                </c:pt>
                <c:pt idx="10">
                  <c:v>1939</c:v>
                </c:pt>
                <c:pt idx="11">
                  <c:v>1940</c:v>
                </c:pt>
              </c:numCache>
            </c:numRef>
          </c:cat>
          <c:val>
            <c:numRef>
              <c:f>Sheet1!$D$2:$D$13</c:f>
              <c:numCache>
                <c:formatCode>0.0</c:formatCode>
                <c:ptCount val="12"/>
                <c:pt idx="0">
                  <c:v>139.6</c:v>
                </c:pt>
                <c:pt idx="1">
                  <c:v>130.4</c:v>
                </c:pt>
                <c:pt idx="2">
                  <c:v>126.1</c:v>
                </c:pt>
                <c:pt idx="3">
                  <c:v>114.8</c:v>
                </c:pt>
                <c:pt idx="4">
                  <c:v>112.8</c:v>
                </c:pt>
                <c:pt idx="5">
                  <c:v>118.1</c:v>
                </c:pt>
                <c:pt idx="6">
                  <c:v>125.5</c:v>
                </c:pt>
                <c:pt idx="7">
                  <c:v>138.4</c:v>
                </c:pt>
                <c:pt idx="8">
                  <c:v>143.1</c:v>
                </c:pt>
                <c:pt idx="9">
                  <c:v>140.19999999999999</c:v>
                </c:pt>
                <c:pt idx="10">
                  <c:v>148.19999999999999</c:v>
                </c:pt>
                <c:pt idx="11">
                  <c:v>155.69999999999999</c:v>
                </c:pt>
              </c:numCache>
            </c:numRef>
          </c:val>
          <c:smooth val="0"/>
          <c:extLst>
            <c:ext xmlns:c16="http://schemas.microsoft.com/office/drawing/2014/chart" uri="{C3380CC4-5D6E-409C-BE32-E72D297353CC}">
              <c16:uniqueId val="{00000000-B3E8-451C-935F-1C756FC1D2AF}"/>
            </c:ext>
          </c:extLst>
        </c:ser>
        <c:ser>
          <c:idx val="1"/>
          <c:order val="1"/>
          <c:tx>
            <c:strRef>
              <c:f>Sheet1!$E$1</c:f>
              <c:strCache>
                <c:ptCount val="1"/>
                <c:pt idx="0">
                  <c:v>Investment</c:v>
                </c:pt>
              </c:strCache>
            </c:strRef>
          </c:tx>
          <c:spPr>
            <a:ln w="28575" cap="rnd">
              <a:solidFill>
                <a:schemeClr val="accent2"/>
              </a:solidFill>
              <a:round/>
            </a:ln>
            <a:effectLst/>
          </c:spPr>
          <c:marker>
            <c:symbol val="none"/>
          </c:marker>
          <c:cat>
            <c:numRef>
              <c:f>Sheet1!$A$2:$A$13</c:f>
              <c:numCache>
                <c:formatCode>General</c:formatCode>
                <c:ptCount val="12"/>
                <c:pt idx="0">
                  <c:v>1929</c:v>
                </c:pt>
                <c:pt idx="1">
                  <c:v>1930</c:v>
                </c:pt>
                <c:pt idx="2">
                  <c:v>1931</c:v>
                </c:pt>
                <c:pt idx="3">
                  <c:v>1932</c:v>
                </c:pt>
                <c:pt idx="4">
                  <c:v>1933</c:v>
                </c:pt>
                <c:pt idx="5">
                  <c:v>1934</c:v>
                </c:pt>
                <c:pt idx="6">
                  <c:v>1935</c:v>
                </c:pt>
                <c:pt idx="7">
                  <c:v>1936</c:v>
                </c:pt>
                <c:pt idx="8">
                  <c:v>1937</c:v>
                </c:pt>
                <c:pt idx="9">
                  <c:v>1938</c:v>
                </c:pt>
                <c:pt idx="10">
                  <c:v>1939</c:v>
                </c:pt>
                <c:pt idx="11">
                  <c:v>1940</c:v>
                </c:pt>
              </c:numCache>
            </c:numRef>
          </c:cat>
          <c:val>
            <c:numRef>
              <c:f>Sheet1!$E$2:$E$13</c:f>
              <c:numCache>
                <c:formatCode>0.0</c:formatCode>
                <c:ptCount val="12"/>
                <c:pt idx="0">
                  <c:v>40.4</c:v>
                </c:pt>
                <c:pt idx="1">
                  <c:v>27.4</c:v>
                </c:pt>
                <c:pt idx="2">
                  <c:v>16.8</c:v>
                </c:pt>
                <c:pt idx="3">
                  <c:v>4.7</c:v>
                </c:pt>
                <c:pt idx="4">
                  <c:v>5.3</c:v>
                </c:pt>
                <c:pt idx="5">
                  <c:v>9.4</c:v>
                </c:pt>
                <c:pt idx="6">
                  <c:v>18</c:v>
                </c:pt>
                <c:pt idx="7">
                  <c:v>24</c:v>
                </c:pt>
                <c:pt idx="8">
                  <c:v>29.9</c:v>
                </c:pt>
                <c:pt idx="9">
                  <c:v>17</c:v>
                </c:pt>
                <c:pt idx="10">
                  <c:v>24.7</c:v>
                </c:pt>
                <c:pt idx="11">
                  <c:v>33</c:v>
                </c:pt>
              </c:numCache>
            </c:numRef>
          </c:val>
          <c:smooth val="0"/>
          <c:extLst>
            <c:ext xmlns:c16="http://schemas.microsoft.com/office/drawing/2014/chart" uri="{C3380CC4-5D6E-409C-BE32-E72D297353CC}">
              <c16:uniqueId val="{00000001-B3E8-451C-935F-1C756FC1D2AF}"/>
            </c:ext>
          </c:extLst>
        </c:ser>
        <c:dLbls>
          <c:showLegendKey val="0"/>
          <c:showVal val="0"/>
          <c:showCatName val="0"/>
          <c:showSerName val="0"/>
          <c:showPercent val="0"/>
          <c:showBubbleSize val="0"/>
        </c:dLbls>
        <c:smooth val="0"/>
        <c:axId val="123810016"/>
        <c:axId val="123966368"/>
      </c:lineChart>
      <c:catAx>
        <c:axId val="123810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23966368"/>
        <c:crosses val="autoZero"/>
        <c:auto val="1"/>
        <c:lblAlgn val="ctr"/>
        <c:lblOffset val="100"/>
        <c:noMultiLvlLbl val="0"/>
      </c:catAx>
      <c:valAx>
        <c:axId val="12396636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23810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Money Supply and Price Level </a:t>
            </a:r>
            <a:r>
              <a:rPr lang="en-US" altLang="zh-CN" sz="1400" b="0" i="0" u="none" strike="noStrike" baseline="0">
                <a:effectLst/>
              </a:rPr>
              <a:t>during the Great Depression</a:t>
            </a:r>
            <a:r>
              <a:rPr lang="en-US" altLang="zh-CN"/>
              <a:t> </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Sheet1!$H$1</c:f>
              <c:strCache>
                <c:ptCount val="1"/>
                <c:pt idx="0">
                  <c:v>Money Supply</c:v>
                </c:pt>
              </c:strCache>
            </c:strRef>
          </c:tx>
          <c:spPr>
            <a:ln w="28575" cap="rnd">
              <a:solidFill>
                <a:schemeClr val="accent1"/>
              </a:solidFill>
              <a:round/>
            </a:ln>
            <a:effectLst/>
          </c:spPr>
          <c:marker>
            <c:symbol val="none"/>
          </c:marker>
          <c:cat>
            <c:numRef>
              <c:f>Sheet1!$A$2:$A$13</c:f>
              <c:numCache>
                <c:formatCode>General</c:formatCode>
                <c:ptCount val="12"/>
                <c:pt idx="0">
                  <c:v>1929</c:v>
                </c:pt>
                <c:pt idx="1">
                  <c:v>1930</c:v>
                </c:pt>
                <c:pt idx="2">
                  <c:v>1931</c:v>
                </c:pt>
                <c:pt idx="3">
                  <c:v>1932</c:v>
                </c:pt>
                <c:pt idx="4">
                  <c:v>1933</c:v>
                </c:pt>
                <c:pt idx="5">
                  <c:v>1934</c:v>
                </c:pt>
                <c:pt idx="6">
                  <c:v>1935</c:v>
                </c:pt>
                <c:pt idx="7">
                  <c:v>1936</c:v>
                </c:pt>
                <c:pt idx="8">
                  <c:v>1937</c:v>
                </c:pt>
                <c:pt idx="9">
                  <c:v>1938</c:v>
                </c:pt>
                <c:pt idx="10">
                  <c:v>1939</c:v>
                </c:pt>
                <c:pt idx="11">
                  <c:v>1940</c:v>
                </c:pt>
              </c:numCache>
            </c:numRef>
          </c:cat>
          <c:val>
            <c:numRef>
              <c:f>Sheet1!$H$2:$H$13</c:f>
              <c:numCache>
                <c:formatCode>0.0</c:formatCode>
                <c:ptCount val="12"/>
                <c:pt idx="0">
                  <c:v>26.6</c:v>
                </c:pt>
                <c:pt idx="1">
                  <c:v>25.8</c:v>
                </c:pt>
                <c:pt idx="2">
                  <c:v>24.1</c:v>
                </c:pt>
                <c:pt idx="3">
                  <c:v>21.1</c:v>
                </c:pt>
                <c:pt idx="4">
                  <c:v>19.899999999999999</c:v>
                </c:pt>
                <c:pt idx="5">
                  <c:v>21.9</c:v>
                </c:pt>
                <c:pt idx="6">
                  <c:v>25.9</c:v>
                </c:pt>
                <c:pt idx="7">
                  <c:v>29.6</c:v>
                </c:pt>
                <c:pt idx="8">
                  <c:v>30.9</c:v>
                </c:pt>
                <c:pt idx="9">
                  <c:v>30.5</c:v>
                </c:pt>
                <c:pt idx="10">
                  <c:v>34.200000000000003</c:v>
                </c:pt>
                <c:pt idx="11">
                  <c:v>39.700000000000003</c:v>
                </c:pt>
              </c:numCache>
            </c:numRef>
          </c:val>
          <c:smooth val="0"/>
          <c:extLst>
            <c:ext xmlns:c16="http://schemas.microsoft.com/office/drawing/2014/chart" uri="{C3380CC4-5D6E-409C-BE32-E72D297353CC}">
              <c16:uniqueId val="{00000000-DA14-49BD-91F6-18A13FB1F41B}"/>
            </c:ext>
          </c:extLst>
        </c:ser>
        <c:ser>
          <c:idx val="1"/>
          <c:order val="1"/>
          <c:tx>
            <c:strRef>
              <c:f>Sheet1!$I$1</c:f>
              <c:strCache>
                <c:ptCount val="1"/>
                <c:pt idx="0">
                  <c:v>Price Level</c:v>
                </c:pt>
              </c:strCache>
            </c:strRef>
          </c:tx>
          <c:spPr>
            <a:ln w="28575" cap="rnd">
              <a:solidFill>
                <a:schemeClr val="accent2"/>
              </a:solidFill>
              <a:round/>
            </a:ln>
            <a:effectLst/>
          </c:spPr>
          <c:marker>
            <c:symbol val="none"/>
          </c:marker>
          <c:val>
            <c:numRef>
              <c:f>Sheet1!$I$2:$I$13</c:f>
              <c:numCache>
                <c:formatCode>0.0</c:formatCode>
                <c:ptCount val="12"/>
                <c:pt idx="0">
                  <c:v>50.6</c:v>
                </c:pt>
                <c:pt idx="1">
                  <c:v>49.3</c:v>
                </c:pt>
                <c:pt idx="2">
                  <c:v>44.8</c:v>
                </c:pt>
                <c:pt idx="3">
                  <c:v>40.200000000000003</c:v>
                </c:pt>
                <c:pt idx="4">
                  <c:v>39.299999999999997</c:v>
                </c:pt>
                <c:pt idx="5">
                  <c:v>42.2</c:v>
                </c:pt>
                <c:pt idx="6">
                  <c:v>39.299999999999997</c:v>
                </c:pt>
                <c:pt idx="7">
                  <c:v>42.7</c:v>
                </c:pt>
                <c:pt idx="8">
                  <c:v>44.5</c:v>
                </c:pt>
                <c:pt idx="9">
                  <c:v>43.9</c:v>
                </c:pt>
                <c:pt idx="10">
                  <c:v>43.2</c:v>
                </c:pt>
                <c:pt idx="11">
                  <c:v>43.9</c:v>
                </c:pt>
              </c:numCache>
            </c:numRef>
          </c:val>
          <c:smooth val="0"/>
          <c:extLst>
            <c:ext xmlns:c16="http://schemas.microsoft.com/office/drawing/2014/chart" uri="{C3380CC4-5D6E-409C-BE32-E72D297353CC}">
              <c16:uniqueId val="{00000001-DA14-49BD-91F6-18A13FB1F41B}"/>
            </c:ext>
          </c:extLst>
        </c:ser>
        <c:dLbls>
          <c:showLegendKey val="0"/>
          <c:showVal val="0"/>
          <c:showCatName val="0"/>
          <c:showSerName val="0"/>
          <c:showPercent val="0"/>
          <c:showBubbleSize val="0"/>
        </c:dLbls>
        <c:smooth val="0"/>
        <c:axId val="31401552"/>
        <c:axId val="24684368"/>
      </c:lineChart>
      <c:catAx>
        <c:axId val="31401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4684368"/>
        <c:crosses val="autoZero"/>
        <c:auto val="1"/>
        <c:lblAlgn val="ctr"/>
        <c:lblOffset val="100"/>
        <c:noMultiLvlLbl val="0"/>
      </c:catAx>
      <c:valAx>
        <c:axId val="2468436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1401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0.8325</cdr:x>
      <cdr:y>0.16542</cdr:y>
    </cdr:from>
    <cdr:to>
      <cdr:x>1</cdr:x>
      <cdr:y>0.22906</cdr:y>
    </cdr:to>
    <cdr:sp macro="" textlink="">
      <cdr:nvSpPr>
        <cdr:cNvPr id="2" name="文本框 1">
          <a:extLst xmlns:a="http://schemas.openxmlformats.org/drawingml/2006/main">
            <a:ext uri="{FF2B5EF4-FFF2-40B4-BE49-F238E27FC236}">
              <a16:creationId xmlns:a16="http://schemas.microsoft.com/office/drawing/2014/main" id="{59594FFA-9B06-463D-B2A1-0A92FF3A425F}"/>
            </a:ext>
          </a:extLst>
        </cdr:cNvPr>
        <cdr:cNvSpPr txBox="1"/>
      </cdr:nvSpPr>
      <cdr:spPr>
        <a:xfrm xmlns:a="http://schemas.openxmlformats.org/drawingml/2006/main">
          <a:off x="6851104" y="748680"/>
          <a:ext cx="1378496"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CN" sz="1100" dirty="0"/>
            <a:t>10.24</a:t>
          </a:r>
          <a:r>
            <a:rPr lang="zh-CN" altLang="en-US" sz="1100" dirty="0"/>
            <a:t>，黑色星期四</a:t>
          </a:r>
        </a:p>
      </cdr:txBody>
    </cdr:sp>
  </cdr:relSizeAnchor>
  <cdr:relSizeAnchor xmlns:cdr="http://schemas.openxmlformats.org/drawingml/2006/chartDrawing">
    <cdr:from>
      <cdr:x>0.83646</cdr:x>
      <cdr:y>0.34043</cdr:y>
    </cdr:from>
    <cdr:to>
      <cdr:x>0.87146</cdr:x>
      <cdr:y>0.40407</cdr:y>
    </cdr:to>
    <cdr:cxnSp macro="">
      <cdr:nvCxnSpPr>
        <cdr:cNvPr id="4" name="直接箭头连接符 3">
          <a:extLst xmlns:a="http://schemas.openxmlformats.org/drawingml/2006/main">
            <a:ext uri="{FF2B5EF4-FFF2-40B4-BE49-F238E27FC236}">
              <a16:creationId xmlns:a16="http://schemas.microsoft.com/office/drawing/2014/main" id="{A019333A-04ED-4E79-9D42-6E07908EAE2E}"/>
            </a:ext>
          </a:extLst>
        </cdr:cNvPr>
        <cdr:cNvCxnSpPr/>
      </cdr:nvCxnSpPr>
      <cdr:spPr>
        <a:xfrm xmlns:a="http://schemas.openxmlformats.org/drawingml/2006/main" flipH="1">
          <a:off x="6883769" y="1540768"/>
          <a:ext cx="288032" cy="288032"/>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0.78</cdr:x>
      <cdr:y>0.46771</cdr:y>
    </cdr:from>
    <cdr:to>
      <cdr:x>0.8325</cdr:x>
      <cdr:y>0.5</cdr:y>
    </cdr:to>
    <cdr:cxnSp macro="">
      <cdr:nvCxnSpPr>
        <cdr:cNvPr id="6" name="直接箭头连接符 5">
          <a:extLst xmlns:a="http://schemas.openxmlformats.org/drawingml/2006/main">
            <a:ext uri="{FF2B5EF4-FFF2-40B4-BE49-F238E27FC236}">
              <a16:creationId xmlns:a16="http://schemas.microsoft.com/office/drawing/2014/main" id="{40116FFD-0C89-450A-8B76-49F3FFF293B6}"/>
            </a:ext>
          </a:extLst>
        </cdr:cNvPr>
        <cdr:cNvCxnSpPr/>
      </cdr:nvCxnSpPr>
      <cdr:spPr>
        <a:xfrm xmlns:a="http://schemas.openxmlformats.org/drawingml/2006/main">
          <a:off x="6419056" y="2116832"/>
          <a:ext cx="432048" cy="146149"/>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0.6732</cdr:x>
      <cdr:y>0.40407</cdr:y>
    </cdr:from>
    <cdr:to>
      <cdr:x>0.83048</cdr:x>
      <cdr:y>0.46187</cdr:y>
    </cdr:to>
    <cdr:sp macro="" textlink="">
      <cdr:nvSpPr>
        <cdr:cNvPr id="7" name="文本框 6">
          <a:extLst xmlns:a="http://schemas.openxmlformats.org/drawingml/2006/main">
            <a:ext uri="{FF2B5EF4-FFF2-40B4-BE49-F238E27FC236}">
              <a16:creationId xmlns:a16="http://schemas.microsoft.com/office/drawing/2014/main" id="{F0A36359-DFC0-4A54-8A62-67CCFA9D6508}"/>
            </a:ext>
          </a:extLst>
        </cdr:cNvPr>
        <cdr:cNvSpPr txBox="1"/>
      </cdr:nvSpPr>
      <cdr:spPr>
        <a:xfrm xmlns:a="http://schemas.openxmlformats.org/drawingml/2006/main">
          <a:off x="5540189" y="1828800"/>
          <a:ext cx="1294365"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altLang="zh-CN" sz="1100" dirty="0"/>
            <a:t>10.29, </a:t>
          </a:r>
          <a:r>
            <a:rPr lang="zh-CN" altLang="en-US" sz="1100" dirty="0"/>
            <a:t>黑色星期二</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35754E-0660-40D8-8565-CC2BE8AB094A}" type="datetimeFigureOut">
              <a:rPr lang="zh-CN" altLang="en-US" smtClean="0"/>
              <a:t>2023/3/27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BBB084-E0E5-4A60-835A-7A2F5C1832AF}" type="slidenum">
              <a:rPr lang="zh-CN" altLang="en-US" smtClean="0"/>
              <a:t>‹#›</a:t>
            </a:fld>
            <a:endParaRPr lang="zh-CN" altLang="en-US"/>
          </a:p>
        </p:txBody>
      </p:sp>
    </p:spTree>
    <p:extLst>
      <p:ext uri="{BB962C8B-B14F-4D97-AF65-F5344CB8AC3E}">
        <p14:creationId xmlns:p14="http://schemas.microsoft.com/office/powerpoint/2010/main" val="175365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BBB084-E0E5-4A60-835A-7A2F5C1832AF}" type="slidenum">
              <a:rPr lang="zh-CN" altLang="en-US" smtClean="0"/>
              <a:t>1</a:t>
            </a:fld>
            <a:endParaRPr lang="zh-CN" altLang="en-US"/>
          </a:p>
        </p:txBody>
      </p:sp>
    </p:spTree>
    <p:extLst>
      <p:ext uri="{BB962C8B-B14F-4D97-AF65-F5344CB8AC3E}">
        <p14:creationId xmlns:p14="http://schemas.microsoft.com/office/powerpoint/2010/main" val="2967933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失业率从</a:t>
            </a:r>
            <a:r>
              <a:rPr lang="en-US" altLang="zh-CN" dirty="0"/>
              <a:t>1919</a:t>
            </a:r>
            <a:r>
              <a:rPr lang="zh-CN" altLang="en-US" dirty="0"/>
              <a:t>年的</a:t>
            </a:r>
            <a:r>
              <a:rPr lang="en-US" altLang="zh-CN" dirty="0"/>
              <a:t>1.4%</a:t>
            </a:r>
            <a:r>
              <a:rPr lang="zh-CN" altLang="en-US" dirty="0"/>
              <a:t>上升至</a:t>
            </a:r>
            <a:r>
              <a:rPr lang="en-US" altLang="zh-CN" dirty="0"/>
              <a:t>1921</a:t>
            </a:r>
            <a:r>
              <a:rPr lang="zh-CN" altLang="en-US" dirty="0"/>
              <a:t>年的</a:t>
            </a:r>
            <a:r>
              <a:rPr lang="en-US" altLang="zh-CN" dirty="0"/>
              <a:t>11.7%</a:t>
            </a:r>
            <a:r>
              <a:rPr lang="zh-CN" altLang="en-US" dirty="0"/>
              <a:t>。</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通缩达到</a:t>
            </a:r>
            <a:r>
              <a:rPr lang="en-US" altLang="zh-CN" dirty="0"/>
              <a:t>18%</a:t>
            </a:r>
          </a:p>
          <a:p>
            <a:r>
              <a:rPr lang="zh-CN" altLang="en-US" dirty="0"/>
              <a:t>道琼斯指数从</a:t>
            </a:r>
            <a:r>
              <a:rPr lang="en-US" altLang="zh-CN" dirty="0"/>
              <a:t>1919</a:t>
            </a:r>
            <a:r>
              <a:rPr lang="zh-CN" altLang="en-US" dirty="0"/>
              <a:t>年</a:t>
            </a:r>
            <a:r>
              <a:rPr lang="en-US" altLang="zh-CN" dirty="0"/>
              <a:t>11</a:t>
            </a:r>
            <a:r>
              <a:rPr lang="zh-CN" altLang="en-US" dirty="0"/>
              <a:t>月</a:t>
            </a:r>
            <a:r>
              <a:rPr lang="en-US" altLang="zh-CN" dirty="0"/>
              <a:t>3</a:t>
            </a:r>
            <a:r>
              <a:rPr lang="zh-CN" altLang="en-US" dirty="0"/>
              <a:t>日</a:t>
            </a:r>
            <a:r>
              <a:rPr lang="en-US" altLang="zh-CN" dirty="0"/>
              <a:t>119.6</a:t>
            </a:r>
            <a:r>
              <a:rPr lang="zh-CN" altLang="en-US" dirty="0"/>
              <a:t>点跌到</a:t>
            </a:r>
            <a:r>
              <a:rPr lang="en-US" altLang="zh-CN" dirty="0"/>
              <a:t>1921</a:t>
            </a:r>
            <a:r>
              <a:rPr lang="zh-CN" altLang="en-US" dirty="0"/>
              <a:t>年</a:t>
            </a:r>
            <a:r>
              <a:rPr lang="en-US" altLang="zh-CN" dirty="0"/>
              <a:t>8</a:t>
            </a:r>
            <a:r>
              <a:rPr lang="zh-CN" altLang="en-US" dirty="0"/>
              <a:t>月</a:t>
            </a:r>
            <a:r>
              <a:rPr lang="en-US" altLang="zh-CN" dirty="0"/>
              <a:t>23</a:t>
            </a:r>
            <a:r>
              <a:rPr lang="zh-CN" altLang="en-US" dirty="0"/>
              <a:t>日的</a:t>
            </a:r>
            <a:r>
              <a:rPr lang="en-US" altLang="zh-CN" dirty="0"/>
              <a:t>64.4</a:t>
            </a:r>
            <a:r>
              <a:rPr lang="zh-CN" altLang="en-US" dirty="0"/>
              <a:t>点。</a:t>
            </a:r>
            <a:endParaRPr lang="en-US" altLang="zh-CN" dirty="0"/>
          </a:p>
          <a:p>
            <a:r>
              <a:rPr lang="en-US" altLang="zh-CN" dirty="0"/>
              <a:t>1920-1921</a:t>
            </a:r>
            <a:r>
              <a:rPr lang="zh-CN" altLang="en-US" dirty="0"/>
              <a:t>熊市最苦人物：杜兰特（</a:t>
            </a:r>
            <a:r>
              <a:rPr lang="en-US" altLang="zh-CN" dirty="0"/>
              <a:t>Durant</a:t>
            </a:r>
            <a:r>
              <a:rPr lang="zh-CN" altLang="en-US" dirty="0"/>
              <a:t>）</a:t>
            </a:r>
            <a:endParaRPr lang="en-US" altLang="zh-CN" dirty="0"/>
          </a:p>
          <a:p>
            <a:endParaRPr lang="en-US" altLang="zh-CN" dirty="0"/>
          </a:p>
          <a:p>
            <a:r>
              <a:rPr lang="zh-CN" altLang="en-US" dirty="0"/>
              <a:t>在英国，</a:t>
            </a:r>
            <a:r>
              <a:rPr lang="en-US" altLang="zh-CN" dirty="0"/>
              <a:t>17 percent of the insured laborers in 1921 were unemployed.</a:t>
            </a:r>
          </a:p>
          <a:p>
            <a:endParaRPr lang="en-US" altLang="zh-CN" dirty="0"/>
          </a:p>
          <a:p>
            <a:r>
              <a:rPr lang="en-US" altLang="zh-CN" dirty="0" err="1"/>
              <a:t>Liquidationism</a:t>
            </a:r>
            <a:r>
              <a:rPr lang="en-US" altLang="zh-CN" dirty="0"/>
              <a:t>: </a:t>
            </a:r>
            <a:r>
              <a:rPr lang="zh-CN" altLang="en-US" dirty="0"/>
              <a:t>来自奥地利学派</a:t>
            </a:r>
            <a:endParaRPr lang="en-US" altLang="zh-CN" dirty="0"/>
          </a:p>
          <a:p>
            <a:r>
              <a:rPr lang="en-US" altLang="zh-CN" dirty="0"/>
              <a:t>Andrew Mellon</a:t>
            </a:r>
            <a:r>
              <a:rPr lang="zh-CN" altLang="en-US" dirty="0"/>
              <a:t>三届共和党总统的财长，</a:t>
            </a:r>
            <a:r>
              <a:rPr lang="en-US" altLang="zh-CN" dirty="0"/>
              <a:t>1921-1932</a:t>
            </a:r>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19</a:t>
            </a:fld>
            <a:endParaRPr lang="zh-CN" altLang="en-US"/>
          </a:p>
        </p:txBody>
      </p:sp>
    </p:spTree>
    <p:extLst>
      <p:ext uri="{BB962C8B-B14F-4D97-AF65-F5344CB8AC3E}">
        <p14:creationId xmlns:p14="http://schemas.microsoft.com/office/powerpoint/2010/main" val="3303920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梅隆是财长，三朝元老，减税降息，财政保守。</a:t>
            </a:r>
            <a:endParaRPr lang="en-US" altLang="zh-CN" dirty="0"/>
          </a:p>
          <a:p>
            <a:r>
              <a:rPr lang="zh-CN" altLang="en-US" dirty="0"/>
              <a:t>斯特朗是第一届纽约联储主席，主导降息，知道要控制泡沫，也懂得如何救市，但是在</a:t>
            </a:r>
            <a:r>
              <a:rPr lang="en-US" altLang="zh-CN" dirty="0"/>
              <a:t>1928</a:t>
            </a:r>
            <a:r>
              <a:rPr lang="zh-CN" altLang="en-US" dirty="0"/>
              <a:t>年去世。</a:t>
            </a:r>
            <a:endParaRPr lang="en-US" altLang="zh-CN" dirty="0"/>
          </a:p>
          <a:p>
            <a:r>
              <a:rPr lang="zh-CN" altLang="en-US" dirty="0"/>
              <a:t>两人之所以都支持降息，是为了支持英国回到金本位（按一战之前的汇率）。</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20</a:t>
            </a:fld>
            <a:endParaRPr lang="zh-CN" altLang="en-US"/>
          </a:p>
        </p:txBody>
      </p:sp>
    </p:spTree>
    <p:extLst>
      <p:ext uri="{BB962C8B-B14F-4D97-AF65-F5344CB8AC3E}">
        <p14:creationId xmlns:p14="http://schemas.microsoft.com/office/powerpoint/2010/main" val="1548472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1914</a:t>
            </a:r>
            <a:r>
              <a:rPr lang="zh-CN" altLang="en-US" dirty="0"/>
              <a:t>年共有</a:t>
            </a:r>
            <a:r>
              <a:rPr lang="en-US" altLang="zh-CN" dirty="0"/>
              <a:t>126</a:t>
            </a:r>
            <a:r>
              <a:rPr lang="zh-CN" altLang="en-US" dirty="0"/>
              <a:t>万辆车，</a:t>
            </a:r>
            <a:r>
              <a:rPr lang="en-US" altLang="zh-CN" dirty="0"/>
              <a:t>1929</a:t>
            </a:r>
            <a:r>
              <a:rPr lang="zh-CN" altLang="en-US" dirty="0"/>
              <a:t>年一年生产了</a:t>
            </a:r>
            <a:r>
              <a:rPr lang="en-US" altLang="zh-CN" dirty="0"/>
              <a:t>560</a:t>
            </a:r>
            <a:r>
              <a:rPr lang="zh-CN" altLang="en-US" dirty="0"/>
              <a:t>万辆。</a:t>
            </a:r>
            <a:endParaRPr lang="en-US" altLang="zh-CN" dirty="0"/>
          </a:p>
          <a:p>
            <a:r>
              <a:rPr lang="en-US" altLang="zh-CN" dirty="0"/>
              <a:t>1921</a:t>
            </a:r>
            <a:r>
              <a:rPr lang="zh-CN" altLang="en-US" dirty="0"/>
              <a:t>年</a:t>
            </a:r>
            <a:r>
              <a:rPr lang="en-US" altLang="zh-CN" dirty="0"/>
              <a:t>GDP</a:t>
            </a:r>
            <a:r>
              <a:rPr lang="zh-CN" altLang="en-US" dirty="0"/>
              <a:t>为</a:t>
            </a:r>
            <a:r>
              <a:rPr lang="en-US" altLang="zh-CN" dirty="0"/>
              <a:t>594</a:t>
            </a:r>
            <a:r>
              <a:rPr lang="zh-CN" altLang="en-US" dirty="0"/>
              <a:t>亿美元，</a:t>
            </a:r>
            <a:r>
              <a:rPr lang="en-US" altLang="zh-CN" dirty="0"/>
              <a:t>1928</a:t>
            </a:r>
            <a:r>
              <a:rPr lang="zh-CN" altLang="en-US" dirty="0"/>
              <a:t>年上升到</a:t>
            </a:r>
            <a:r>
              <a:rPr lang="en-US" altLang="zh-CN" dirty="0"/>
              <a:t>872</a:t>
            </a:r>
            <a:r>
              <a:rPr lang="zh-CN" altLang="en-US" dirty="0"/>
              <a:t>亿美元，增加</a:t>
            </a:r>
            <a:r>
              <a:rPr lang="en-US" altLang="zh-CN" dirty="0"/>
              <a:t>47%</a:t>
            </a:r>
            <a:r>
              <a:rPr lang="zh-CN" altLang="en-US" dirty="0"/>
              <a:t>。</a:t>
            </a:r>
            <a:endParaRPr lang="en-US" altLang="zh-CN" dirty="0"/>
          </a:p>
          <a:p>
            <a:endParaRPr lang="en-US" altLang="zh-CN" dirty="0"/>
          </a:p>
          <a:p>
            <a:r>
              <a:rPr lang="en-US" altLang="zh-CN" dirty="0"/>
              <a:t>The most notorious episode of monetary ease, however, occurred in July</a:t>
            </a:r>
          </a:p>
          <a:p>
            <a:r>
              <a:rPr lang="en-US" altLang="zh-CN" dirty="0"/>
              <a:t>and August 1927, when Strong, though alarmed by the American market’s</a:t>
            </a:r>
          </a:p>
          <a:p>
            <a:r>
              <a:rPr lang="en-US" altLang="zh-CN" dirty="0"/>
              <a:t>speculative and inflationary tendencies, nonetheless forced through the Federal</a:t>
            </a:r>
          </a:p>
          <a:p>
            <a:r>
              <a:rPr lang="en-US" altLang="zh-CN" dirty="0"/>
              <a:t>Reserve System a decrease in the discount rate from 4 to 3 percent.</a:t>
            </a:r>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21</a:t>
            </a:fld>
            <a:endParaRPr lang="zh-CN" altLang="en-US"/>
          </a:p>
        </p:txBody>
      </p:sp>
    </p:spTree>
    <p:extLst>
      <p:ext uri="{BB962C8B-B14F-4D97-AF65-F5344CB8AC3E}">
        <p14:creationId xmlns:p14="http://schemas.microsoft.com/office/powerpoint/2010/main" val="1224372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在</a:t>
            </a:r>
            <a:r>
              <a:rPr lang="en-US" altLang="zh-CN" dirty="0"/>
              <a:t>1920s</a:t>
            </a:r>
            <a:r>
              <a:rPr lang="zh-CN" altLang="en-US" dirty="0"/>
              <a:t>，前</a:t>
            </a:r>
            <a:r>
              <a:rPr lang="en-US" altLang="zh-CN" dirty="0"/>
              <a:t>5%</a:t>
            </a:r>
            <a:r>
              <a:rPr lang="zh-CN" altLang="en-US" dirty="0"/>
              <a:t>的富人拿了</a:t>
            </a:r>
            <a:r>
              <a:rPr lang="en-US" altLang="zh-CN" dirty="0"/>
              <a:t>30%</a:t>
            </a:r>
            <a:r>
              <a:rPr lang="zh-CN" altLang="en-US" dirty="0"/>
              <a:t>的收入。收入差距扩大，威胁到消费的可持续性。</a:t>
            </a:r>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22</a:t>
            </a:fld>
            <a:endParaRPr lang="zh-CN" altLang="en-US"/>
          </a:p>
        </p:txBody>
      </p:sp>
    </p:spTree>
    <p:extLst>
      <p:ext uri="{BB962C8B-B14F-4D97-AF65-F5344CB8AC3E}">
        <p14:creationId xmlns:p14="http://schemas.microsoft.com/office/powerpoint/2010/main" val="4046003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Irving Fisher (1867-1947), in August of 1929, claimed that the stock market had reached "a permanently high plateau". </a:t>
            </a:r>
          </a:p>
          <a:p>
            <a:endParaRPr lang="en-US" altLang="zh-CN" dirty="0"/>
          </a:p>
          <a:p>
            <a:r>
              <a:rPr lang="en-US" altLang="zh-CN" dirty="0"/>
              <a:t>Irving Fisher stated on October 21, after the crash of October 18, that the market was "only shaking out of the lunatic fringe" and went on to explain why he felt the prices still had not caught up with their real value and should go much higher.</a:t>
            </a:r>
          </a:p>
          <a:p>
            <a:endParaRPr lang="en-US" altLang="zh-CN" dirty="0"/>
          </a:p>
          <a:p>
            <a:r>
              <a:rPr lang="zh-CN" altLang="en-US" dirty="0"/>
              <a:t>关于上市公司杠杆。当时流行控股公司，</a:t>
            </a:r>
            <a:r>
              <a:rPr lang="en-US" altLang="zh-CN" dirty="0"/>
              <a:t>holding companies.  “Global Impact” </a:t>
            </a:r>
            <a:r>
              <a:rPr lang="zh-CN" altLang="en-US" dirty="0"/>
              <a:t>书中有如下描述：</a:t>
            </a:r>
            <a:endParaRPr lang="en-US" altLang="zh-CN" dirty="0"/>
          </a:p>
          <a:p>
            <a:r>
              <a:rPr lang="en-US" altLang="zh-CN" dirty="0"/>
              <a:t>The impotence of the central banking system was in striking</a:t>
            </a:r>
          </a:p>
          <a:p>
            <a:r>
              <a:rPr lang="en-US" altLang="zh-CN" dirty="0"/>
              <a:t>contrast to the power of holding companies which mushroomed in</a:t>
            </a:r>
          </a:p>
          <a:p>
            <a:r>
              <a:rPr lang="en-US" altLang="zh-CN" dirty="0"/>
              <a:t>those years before the great crash. Instead of investing in new</a:t>
            </a:r>
          </a:p>
          <a:p>
            <a:r>
              <a:rPr lang="en-US" altLang="zh-CN" dirty="0"/>
              <a:t>production, the holding companies bought up existing plants and</a:t>
            </a:r>
          </a:p>
          <a:p>
            <a:r>
              <a:rPr lang="en-US" altLang="zh-CN" dirty="0"/>
              <a:t>raised the capital for this in the stock market. As long as they paid</a:t>
            </a:r>
          </a:p>
          <a:p>
            <a:r>
              <a:rPr lang="en-US" altLang="zh-CN" dirty="0"/>
              <a:t>dividends and their stock was rising, the speculators did not care to</a:t>
            </a:r>
          </a:p>
          <a:p>
            <a:r>
              <a:rPr lang="en-US" altLang="zh-CN" dirty="0"/>
              <a:t>look behind the façade of these holding companies.</a:t>
            </a:r>
          </a:p>
          <a:p>
            <a:r>
              <a:rPr lang="zh-CN" altLang="en-US" dirty="0"/>
              <a:t>这一点类似当下的发债回购。</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23</a:t>
            </a:fld>
            <a:endParaRPr lang="zh-CN" altLang="en-US"/>
          </a:p>
        </p:txBody>
      </p:sp>
    </p:spTree>
    <p:extLst>
      <p:ext uri="{BB962C8B-B14F-4D97-AF65-F5344CB8AC3E}">
        <p14:creationId xmlns:p14="http://schemas.microsoft.com/office/powerpoint/2010/main" val="2766763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Fed raised discount rate three times in 1928, to 5%.</a:t>
            </a:r>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24</a:t>
            </a:fld>
            <a:endParaRPr lang="zh-CN" altLang="en-US"/>
          </a:p>
        </p:txBody>
      </p:sp>
    </p:spTree>
    <p:extLst>
      <p:ext uri="{BB962C8B-B14F-4D97-AF65-F5344CB8AC3E}">
        <p14:creationId xmlns:p14="http://schemas.microsoft.com/office/powerpoint/2010/main" val="1009506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25</a:t>
            </a:fld>
            <a:endParaRPr lang="zh-CN" altLang="en-US"/>
          </a:p>
        </p:txBody>
      </p:sp>
    </p:spTree>
    <p:extLst>
      <p:ext uri="{BB962C8B-B14F-4D97-AF65-F5344CB8AC3E}">
        <p14:creationId xmlns:p14="http://schemas.microsoft.com/office/powerpoint/2010/main" val="638149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1921/8/24</a:t>
            </a:r>
            <a:r>
              <a:rPr lang="zh-CN" altLang="en-US" dirty="0"/>
              <a:t>    </a:t>
            </a:r>
            <a:r>
              <a:rPr lang="en-US" altLang="zh-CN" dirty="0"/>
              <a:t>63.9</a:t>
            </a:r>
          </a:p>
          <a:p>
            <a:r>
              <a:rPr lang="en-US" altLang="zh-CN" dirty="0"/>
              <a:t>1929/9/3      381.17</a:t>
            </a:r>
          </a:p>
          <a:p>
            <a:r>
              <a:rPr lang="en-US" altLang="zh-CN" dirty="0"/>
              <a:t>1929/11/13  198.7</a:t>
            </a:r>
          </a:p>
          <a:p>
            <a:r>
              <a:rPr lang="en-US" altLang="zh-CN" dirty="0"/>
              <a:t>1930/4/22     290.0</a:t>
            </a:r>
          </a:p>
          <a:p>
            <a:r>
              <a:rPr lang="en-US" altLang="zh-CN" dirty="0"/>
              <a:t>1932/7/8       41.2</a:t>
            </a:r>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28</a:t>
            </a:fld>
            <a:endParaRPr lang="zh-CN" altLang="en-US"/>
          </a:p>
        </p:txBody>
      </p:sp>
    </p:spTree>
    <p:extLst>
      <p:ext uri="{BB962C8B-B14F-4D97-AF65-F5344CB8AC3E}">
        <p14:creationId xmlns:p14="http://schemas.microsoft.com/office/powerpoint/2010/main" val="3571419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30</a:t>
            </a:fld>
            <a:endParaRPr lang="zh-CN" altLang="en-US"/>
          </a:p>
        </p:txBody>
      </p:sp>
    </p:spTree>
    <p:extLst>
      <p:ext uri="{BB962C8B-B14F-4D97-AF65-F5344CB8AC3E}">
        <p14:creationId xmlns:p14="http://schemas.microsoft.com/office/powerpoint/2010/main" val="34232615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汽车：</a:t>
            </a:r>
            <a:endParaRPr lang="en-US" altLang="zh-CN" dirty="0"/>
          </a:p>
          <a:p>
            <a:r>
              <a:rPr lang="zh-CN" altLang="en-US" dirty="0"/>
              <a:t>从</a:t>
            </a:r>
            <a:r>
              <a:rPr lang="en-US" altLang="zh-CN" dirty="0"/>
              <a:t>1920</a:t>
            </a:r>
            <a:r>
              <a:rPr lang="zh-CN" altLang="en-US" dirty="0"/>
              <a:t>到</a:t>
            </a:r>
            <a:r>
              <a:rPr lang="en-US" altLang="zh-CN" dirty="0"/>
              <a:t>1928</a:t>
            </a:r>
            <a:r>
              <a:rPr lang="zh-CN" altLang="en-US" dirty="0"/>
              <a:t>，汽车（轿车和卡车）保有量从</a:t>
            </a:r>
            <a:r>
              <a:rPr lang="en-US" altLang="zh-CN" dirty="0"/>
              <a:t>9.2m</a:t>
            </a:r>
            <a:r>
              <a:rPr lang="zh-CN" altLang="en-US" dirty="0"/>
              <a:t>增加至</a:t>
            </a:r>
            <a:r>
              <a:rPr lang="en-US" altLang="zh-CN" dirty="0"/>
              <a:t>24.6m.</a:t>
            </a:r>
          </a:p>
          <a:p>
            <a:r>
              <a:rPr lang="zh-CN" altLang="en-US" dirty="0"/>
              <a:t>从</a:t>
            </a:r>
            <a:r>
              <a:rPr lang="en-US" altLang="zh-CN" dirty="0"/>
              <a:t>1922</a:t>
            </a:r>
            <a:r>
              <a:rPr lang="zh-CN" altLang="en-US" dirty="0"/>
              <a:t>到</a:t>
            </a:r>
            <a:r>
              <a:rPr lang="en-US" altLang="zh-CN" dirty="0"/>
              <a:t>1926</a:t>
            </a:r>
            <a:r>
              <a:rPr lang="zh-CN" altLang="en-US" dirty="0"/>
              <a:t>，轿车注册每年新增</a:t>
            </a:r>
            <a:r>
              <a:rPr lang="en-US" altLang="zh-CN" dirty="0"/>
              <a:t>2m, </a:t>
            </a:r>
            <a:r>
              <a:rPr lang="zh-CN" altLang="en-US" dirty="0"/>
              <a:t>之后每年新增</a:t>
            </a:r>
            <a:r>
              <a:rPr lang="en-US" altLang="zh-CN" dirty="0"/>
              <a:t>1m</a:t>
            </a:r>
            <a:r>
              <a:rPr lang="zh-CN" altLang="en-US" dirty="0"/>
              <a:t>，卡车也是同样趋势。</a:t>
            </a:r>
            <a:endParaRPr lang="en-US" altLang="zh-CN" dirty="0"/>
          </a:p>
          <a:p>
            <a:r>
              <a:rPr lang="zh-CN" altLang="en-US" dirty="0"/>
              <a:t>在供应端，每年生产</a:t>
            </a:r>
            <a:r>
              <a:rPr lang="en-US" altLang="zh-CN" dirty="0"/>
              <a:t>4m.</a:t>
            </a:r>
          </a:p>
          <a:p>
            <a:r>
              <a:rPr lang="zh-CN" altLang="en-US" dirty="0"/>
              <a:t>到</a:t>
            </a:r>
            <a:r>
              <a:rPr lang="en-US" altLang="zh-CN" dirty="0"/>
              <a:t>1928</a:t>
            </a:r>
            <a:r>
              <a:rPr lang="zh-CN" altLang="en-US" dirty="0"/>
              <a:t>年，美国每</a:t>
            </a:r>
            <a:r>
              <a:rPr lang="en-US" altLang="zh-CN" dirty="0"/>
              <a:t>6</a:t>
            </a:r>
            <a:r>
              <a:rPr lang="zh-CN" altLang="en-US" dirty="0"/>
              <a:t>人就有一辆车。</a:t>
            </a:r>
            <a:endParaRPr lang="en-US" altLang="zh-CN" dirty="0"/>
          </a:p>
          <a:p>
            <a:endParaRPr lang="en-US" altLang="zh-CN" dirty="0"/>
          </a:p>
          <a:p>
            <a:r>
              <a:rPr lang="zh-CN" altLang="en-US" dirty="0"/>
              <a:t>实体投资回报率低，一方面导致投资需求低迷，另一方面导致资金“脱实就虚”，金融投机盛行。</a:t>
            </a:r>
            <a:endParaRPr lang="en-US" altLang="zh-CN" dirty="0"/>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31</a:t>
            </a:fld>
            <a:endParaRPr lang="zh-CN" altLang="en-US"/>
          </a:p>
        </p:txBody>
      </p:sp>
    </p:spTree>
    <p:extLst>
      <p:ext uri="{BB962C8B-B14F-4D97-AF65-F5344CB8AC3E}">
        <p14:creationId xmlns:p14="http://schemas.microsoft.com/office/powerpoint/2010/main" val="77167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分析历史事件的意义：</a:t>
            </a:r>
            <a:r>
              <a:rPr lang="en-US" altLang="zh-CN" dirty="0"/>
              <a:t>1</a:t>
            </a:r>
            <a:r>
              <a:rPr lang="zh-CN" altLang="en-US" dirty="0"/>
              <a:t>历史虽不重复，但经常押韵，所以历史事件在一定程度上也是用来理解和预测当前世界的模型；</a:t>
            </a:r>
            <a:r>
              <a:rPr lang="en-US" altLang="zh-CN" dirty="0"/>
              <a:t>2</a:t>
            </a:r>
            <a:r>
              <a:rPr lang="zh-CN" altLang="en-US" dirty="0"/>
              <a:t>跟数学模型相比，历史事件的描述更加丰富，能抓住那些不能无法建模的因素，比如政客的政治取向，对经济规律理解的历史局限，制度局限等等；</a:t>
            </a:r>
            <a:r>
              <a:rPr lang="en-US" altLang="zh-CN" dirty="0"/>
              <a:t>3</a:t>
            </a:r>
            <a:r>
              <a:rPr lang="zh-CN" altLang="en-US" dirty="0"/>
              <a:t>经济政策和金融市场经常有“长记忆”，过去的重大事件经常有长期影响。</a:t>
            </a:r>
            <a:endParaRPr lang="en-US" altLang="zh-CN" dirty="0"/>
          </a:p>
          <a:p>
            <a:endParaRPr lang="en-US" altLang="zh-CN" dirty="0"/>
          </a:p>
          <a:p>
            <a:r>
              <a:rPr lang="zh-CN" altLang="en-US" dirty="0"/>
              <a:t>本章讲</a:t>
            </a:r>
            <a:r>
              <a:rPr lang="en-US" altLang="zh-CN" dirty="0"/>
              <a:t>1929</a:t>
            </a:r>
            <a:r>
              <a:rPr lang="zh-CN" altLang="en-US" dirty="0"/>
              <a:t>年美国股灾以及之后的大萧条。理解：</a:t>
            </a:r>
            <a:r>
              <a:rPr lang="en-US" altLang="zh-CN" dirty="0"/>
              <a:t>1 </a:t>
            </a:r>
            <a:r>
              <a:rPr lang="zh-CN" altLang="en-US" dirty="0"/>
              <a:t>股市为什么会有“繁荣衰败周期”（</a:t>
            </a:r>
            <a:r>
              <a:rPr lang="en-US" altLang="zh-CN" dirty="0"/>
              <a:t>boom-bust cycle</a:t>
            </a:r>
            <a:r>
              <a:rPr lang="zh-CN" altLang="en-US" dirty="0"/>
              <a:t>）；</a:t>
            </a:r>
            <a:r>
              <a:rPr lang="en-US" altLang="zh-CN" dirty="0"/>
              <a:t>2</a:t>
            </a:r>
            <a:r>
              <a:rPr lang="zh-CN" altLang="en-US" dirty="0"/>
              <a:t>股市周期对投资和宏观的影响；</a:t>
            </a:r>
            <a:r>
              <a:rPr lang="en-US" altLang="zh-CN" dirty="0"/>
              <a:t>3</a:t>
            </a:r>
            <a:r>
              <a:rPr lang="zh-CN" altLang="en-US" dirty="0"/>
              <a:t>错误的政策如何让一场股灾演变为大萧条；</a:t>
            </a:r>
            <a:r>
              <a:rPr lang="en-US" altLang="zh-CN" dirty="0"/>
              <a:t>4</a:t>
            </a:r>
            <a:r>
              <a:rPr lang="zh-CN" altLang="en-US"/>
              <a:t>大萧条的后果</a:t>
            </a:r>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2</a:t>
            </a:fld>
            <a:endParaRPr lang="zh-CN" altLang="en-US"/>
          </a:p>
        </p:txBody>
      </p:sp>
    </p:spTree>
    <p:extLst>
      <p:ext uri="{BB962C8B-B14F-4D97-AF65-F5344CB8AC3E}">
        <p14:creationId xmlns:p14="http://schemas.microsoft.com/office/powerpoint/2010/main" val="521832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体会一下，这些跟当下多么相似。</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32</a:t>
            </a:fld>
            <a:endParaRPr lang="zh-CN" altLang="en-US"/>
          </a:p>
        </p:txBody>
      </p:sp>
    </p:spTree>
    <p:extLst>
      <p:ext uri="{BB962C8B-B14F-4D97-AF65-F5344CB8AC3E}">
        <p14:creationId xmlns:p14="http://schemas.microsoft.com/office/powerpoint/2010/main" val="3230833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单位是</a:t>
            </a:r>
            <a:r>
              <a:rPr lang="en-US" altLang="zh-CN" dirty="0"/>
              <a:t>10</a:t>
            </a:r>
            <a:r>
              <a:rPr lang="zh-CN" altLang="en-US" dirty="0"/>
              <a:t>亿美元（</a:t>
            </a:r>
            <a:r>
              <a:rPr lang="en-US" altLang="zh-CN" dirty="0"/>
              <a:t>1958</a:t>
            </a:r>
            <a:r>
              <a:rPr lang="zh-CN" altLang="en-US" dirty="0"/>
              <a:t>年美元）</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33</a:t>
            </a:fld>
            <a:endParaRPr lang="zh-CN" altLang="en-US"/>
          </a:p>
        </p:txBody>
      </p:sp>
    </p:spTree>
    <p:extLst>
      <p:ext uri="{BB962C8B-B14F-4D97-AF65-F5344CB8AC3E}">
        <p14:creationId xmlns:p14="http://schemas.microsoft.com/office/powerpoint/2010/main" val="3722421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胡佛总统和梅隆财长都相信“财政平衡”，主导了</a:t>
            </a:r>
            <a:r>
              <a:rPr lang="en-US" altLang="zh-CN" dirty="0"/>
              <a:t>1932</a:t>
            </a:r>
            <a:r>
              <a:rPr lang="zh-CN" altLang="en-US" dirty="0"/>
              <a:t>年加税。</a:t>
            </a:r>
            <a:endParaRPr lang="en-US" altLang="zh-CN" dirty="0"/>
          </a:p>
          <a:p>
            <a:r>
              <a:rPr lang="zh-CN" altLang="en-US" dirty="0"/>
              <a:t>罗斯福新政也没有减税，在</a:t>
            </a:r>
            <a:r>
              <a:rPr lang="en-US" altLang="zh-CN" dirty="0"/>
              <a:t>1935</a:t>
            </a:r>
            <a:r>
              <a:rPr lang="zh-CN" altLang="en-US" dirty="0"/>
              <a:t>年加税，最高税率从</a:t>
            </a:r>
            <a:r>
              <a:rPr lang="en-US" altLang="zh-CN" dirty="0"/>
              <a:t>63%</a:t>
            </a:r>
            <a:r>
              <a:rPr lang="zh-CN" altLang="en-US" dirty="0"/>
              <a:t>升至</a:t>
            </a:r>
            <a:r>
              <a:rPr lang="en-US" altLang="zh-CN" dirty="0"/>
              <a:t>75%</a:t>
            </a:r>
            <a:r>
              <a:rPr lang="zh-CN" altLang="en-US" dirty="0"/>
              <a:t>。</a:t>
            </a:r>
            <a:endParaRPr lang="en-US" altLang="zh-CN" dirty="0"/>
          </a:p>
          <a:p>
            <a:r>
              <a:rPr lang="en-US" altLang="zh-CN" dirty="0"/>
              <a:t>Mellon believed that economic recessions, such as those that had occurred in 1873 and 1907, were a necessary part of the business cycle because they purged the economy. In his memoirs, Hoover wrote that Mellon advised him to "liquidate labor, liquidate stocks, liquidate the farmers, liquidate real estate. Purge the rottenness out of the system. High costs of living and high living will come down. ... enterprising people will pick up the wrecks from less competent people.“</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35</a:t>
            </a:fld>
            <a:endParaRPr lang="zh-CN" altLang="en-US"/>
          </a:p>
        </p:txBody>
      </p:sp>
    </p:spTree>
    <p:extLst>
      <p:ext uri="{BB962C8B-B14F-4D97-AF65-F5344CB8AC3E}">
        <p14:creationId xmlns:p14="http://schemas.microsoft.com/office/powerpoint/2010/main" val="40867431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可以说，货币政策还不存在</a:t>
            </a:r>
            <a:endParaRPr lang="en-US" altLang="zh-CN" dirty="0"/>
          </a:p>
          <a:p>
            <a:r>
              <a:rPr lang="en-US" altLang="zh-CN" dirty="0"/>
              <a:t>1935</a:t>
            </a:r>
            <a:r>
              <a:rPr lang="zh-CN" altLang="en-US" dirty="0"/>
              <a:t>年才成立</a:t>
            </a:r>
            <a:r>
              <a:rPr lang="en-US" altLang="zh-CN" dirty="0"/>
              <a:t>Federal Open Market Committee (FOMC) </a:t>
            </a:r>
            <a:r>
              <a:rPr lang="zh-CN" altLang="en-US" dirty="0"/>
              <a:t>，之前权威在纽约</a:t>
            </a:r>
            <a:r>
              <a:rPr lang="en-US" altLang="zh-CN" dirty="0"/>
              <a:t>FED</a:t>
            </a:r>
          </a:p>
          <a:p>
            <a:r>
              <a:rPr lang="zh-CN" altLang="en-US" dirty="0"/>
              <a:t>美联储历史：</a:t>
            </a:r>
            <a:endParaRPr lang="en-US" altLang="zh-CN" dirty="0"/>
          </a:p>
          <a:p>
            <a:r>
              <a:rPr lang="en-US" altLang="zh-CN" dirty="0"/>
              <a:t>https://www.federalreserveeducation.org/about-the-fed/history</a:t>
            </a:r>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36</a:t>
            </a:fld>
            <a:endParaRPr lang="zh-CN" altLang="en-US"/>
          </a:p>
        </p:txBody>
      </p:sp>
    </p:spTree>
    <p:extLst>
      <p:ext uri="{BB962C8B-B14F-4D97-AF65-F5344CB8AC3E}">
        <p14:creationId xmlns:p14="http://schemas.microsoft.com/office/powerpoint/2010/main" val="28916902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货币供应量单位为</a:t>
            </a:r>
            <a:r>
              <a:rPr lang="en-US" altLang="zh-CN" dirty="0"/>
              <a:t>10</a:t>
            </a:r>
            <a:r>
              <a:rPr lang="zh-CN" altLang="en-US" dirty="0"/>
              <a:t>亿美元（</a:t>
            </a:r>
            <a:r>
              <a:rPr lang="en-US" altLang="zh-CN" dirty="0"/>
              <a:t>1958</a:t>
            </a:r>
            <a:r>
              <a:rPr lang="zh-CN" altLang="en-US" dirty="0"/>
              <a:t>年美元），价格水平为指数</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37</a:t>
            </a:fld>
            <a:endParaRPr lang="zh-CN" altLang="en-US"/>
          </a:p>
        </p:txBody>
      </p:sp>
    </p:spTree>
    <p:extLst>
      <p:ext uri="{BB962C8B-B14F-4D97-AF65-F5344CB8AC3E}">
        <p14:creationId xmlns:p14="http://schemas.microsoft.com/office/powerpoint/2010/main" val="4466671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参考：</a:t>
            </a:r>
            <a:r>
              <a:rPr lang="en-US" altLang="zh-CN" dirty="0"/>
              <a:t>https://www.federalreservehistory.org/essays/banking-panics-1930-31</a:t>
            </a:r>
          </a:p>
          <a:p>
            <a:endParaRPr lang="en-US" altLang="zh-CN" dirty="0"/>
          </a:p>
          <a:p>
            <a:r>
              <a:rPr lang="zh-CN" altLang="en-US" dirty="0"/>
              <a:t>第一波：</a:t>
            </a:r>
            <a:r>
              <a:rPr lang="en-US" altLang="zh-CN" sz="1200" b="0" i="0" kern="1200" dirty="0">
                <a:solidFill>
                  <a:schemeClr val="tx1"/>
                </a:solidFill>
                <a:effectLst/>
                <a:latin typeface="+mn-lt"/>
                <a:ea typeface="+mn-ea"/>
                <a:cs typeface="+mn-cs"/>
              </a:rPr>
              <a:t>Caldwell and Company</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1930.11.7</a:t>
            </a:r>
          </a:p>
          <a:p>
            <a:r>
              <a:rPr lang="zh-CN" altLang="en-US" dirty="0"/>
              <a:t>第二波：</a:t>
            </a:r>
            <a:r>
              <a:rPr lang="en-US" altLang="zh-CN" sz="1200" b="0" i="0" kern="1200" dirty="0">
                <a:solidFill>
                  <a:schemeClr val="tx1"/>
                </a:solidFill>
                <a:effectLst/>
                <a:latin typeface="+mn-lt"/>
                <a:ea typeface="+mn-ea"/>
                <a:cs typeface="+mn-cs"/>
              </a:rPr>
              <a:t>Bank of United States</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1930.12.11</a:t>
            </a:r>
          </a:p>
          <a:p>
            <a:r>
              <a:rPr lang="zh-CN" altLang="en-US" dirty="0"/>
              <a:t>第三波：芝加哥，</a:t>
            </a:r>
            <a:r>
              <a:rPr lang="en-US" altLang="zh-CN" dirty="0"/>
              <a:t>1931</a:t>
            </a:r>
            <a:r>
              <a:rPr lang="zh-CN" altLang="en-US" dirty="0"/>
              <a:t>年</a:t>
            </a:r>
            <a:r>
              <a:rPr lang="en-US" altLang="zh-CN" dirty="0"/>
              <a:t>6</a:t>
            </a:r>
            <a:r>
              <a:rPr lang="zh-CN" altLang="en-US" dirty="0"/>
              <a:t>月</a:t>
            </a:r>
            <a:endParaRPr lang="en-US" altLang="zh-CN" dirty="0"/>
          </a:p>
          <a:p>
            <a:endParaRPr lang="en-US" altLang="zh-CN" dirty="0"/>
          </a:p>
          <a:p>
            <a:r>
              <a:rPr lang="zh-CN" altLang="en-US" dirty="0"/>
              <a:t>债务通缩恶性循环，</a:t>
            </a:r>
            <a:r>
              <a:rPr lang="en-US" altLang="zh-CN" dirty="0"/>
              <a:t>Debt-Deflation Spiral</a:t>
            </a:r>
          </a:p>
          <a:p>
            <a:endParaRPr lang="en-US" altLang="zh-CN" dirty="0"/>
          </a:p>
          <a:p>
            <a:r>
              <a:rPr lang="zh-CN" altLang="en-US" dirty="0"/>
              <a:t>银行假期：罗斯福上台后两天，宣布银行放假一个礼拜。</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38</a:t>
            </a:fld>
            <a:endParaRPr lang="zh-CN" altLang="en-US"/>
          </a:p>
        </p:txBody>
      </p:sp>
    </p:spTree>
    <p:extLst>
      <p:ext uri="{BB962C8B-B14F-4D97-AF65-F5344CB8AC3E}">
        <p14:creationId xmlns:p14="http://schemas.microsoft.com/office/powerpoint/2010/main" val="16723836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胡佛在竞选时承诺保护农民利益，因此上台后着手增加农产品关税，但是</a:t>
            </a:r>
            <a:r>
              <a:rPr lang="en-US" altLang="zh-CN" dirty="0"/>
              <a:t>Smoot–Hawley </a:t>
            </a:r>
            <a:r>
              <a:rPr lang="zh-CN" altLang="en-US" dirty="0"/>
              <a:t>既针对农产品，也针对工业品。</a:t>
            </a:r>
            <a:endParaRPr lang="en-US" altLang="zh-CN" dirty="0"/>
          </a:p>
          <a:p>
            <a:r>
              <a:rPr lang="en-US" altLang="zh-CN" dirty="0"/>
              <a:t>1929</a:t>
            </a:r>
            <a:r>
              <a:rPr lang="zh-CN" altLang="en-US" dirty="0"/>
              <a:t>年</a:t>
            </a:r>
            <a:r>
              <a:rPr lang="en-US" altLang="zh-CN" dirty="0"/>
              <a:t>5</a:t>
            </a:r>
            <a:r>
              <a:rPr lang="zh-CN" altLang="en-US" dirty="0"/>
              <a:t>月在众议院通过，参议院</a:t>
            </a:r>
            <a:r>
              <a:rPr lang="en-US" altLang="zh-CN" dirty="0"/>
              <a:t>1930</a:t>
            </a:r>
            <a:r>
              <a:rPr lang="zh-CN" altLang="en-US" dirty="0"/>
              <a:t>年</a:t>
            </a:r>
            <a:r>
              <a:rPr lang="en-US" altLang="zh-CN" dirty="0"/>
              <a:t>3</a:t>
            </a:r>
            <a:r>
              <a:rPr lang="zh-CN" altLang="en-US" dirty="0"/>
              <a:t>月。</a:t>
            </a:r>
            <a:endParaRPr lang="en-US" altLang="zh-CN"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39</a:t>
            </a:fld>
            <a:endParaRPr lang="zh-CN" altLang="en-US"/>
          </a:p>
        </p:txBody>
      </p:sp>
    </p:spTree>
    <p:extLst>
      <p:ext uri="{BB962C8B-B14F-4D97-AF65-F5344CB8AC3E}">
        <p14:creationId xmlns:p14="http://schemas.microsoft.com/office/powerpoint/2010/main" val="19832435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罗斯福也停止了禁酒（</a:t>
            </a:r>
            <a:r>
              <a:rPr lang="en-US" altLang="zh-CN" dirty="0"/>
              <a:t>Prohibition</a:t>
            </a:r>
            <a:r>
              <a:rPr lang="zh-CN" altLang="en-US" dirty="0"/>
              <a:t>）</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40</a:t>
            </a:fld>
            <a:endParaRPr lang="zh-CN" altLang="en-US"/>
          </a:p>
        </p:txBody>
      </p:sp>
    </p:spTree>
    <p:extLst>
      <p:ext uri="{BB962C8B-B14F-4D97-AF65-F5344CB8AC3E}">
        <p14:creationId xmlns:p14="http://schemas.microsoft.com/office/powerpoint/2010/main" val="21825225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From Tobias Straumann - 1931_ Debt, Crisis, And The Rise Of Hitler-Oxford University Press (2019).</a:t>
            </a:r>
          </a:p>
          <a:p>
            <a:r>
              <a:rPr lang="en-US" altLang="zh-CN" dirty="0"/>
              <a:t>Fig. 1.1 All inter-governmental debts outstanding on 1 July 1931 (in billions of US dollars)</a:t>
            </a:r>
          </a:p>
          <a:p>
            <a:endParaRPr lang="en-US" altLang="zh-CN" dirty="0"/>
          </a:p>
          <a:p>
            <a:r>
              <a:rPr lang="zh-CN" altLang="en-US" dirty="0"/>
              <a:t>德国：</a:t>
            </a:r>
            <a:endParaRPr lang="en-US" altLang="zh-CN" dirty="0"/>
          </a:p>
          <a:p>
            <a:r>
              <a:rPr lang="en-US" altLang="zh-CN" dirty="0"/>
              <a:t>By the end of 1929, debts owed to foreign banks</a:t>
            </a:r>
          </a:p>
          <a:p>
            <a:r>
              <a:rPr lang="en-US" altLang="zh-CN" dirty="0"/>
              <a:t>amounted to RM 31 million—equivalent to about a third of</a:t>
            </a:r>
          </a:p>
          <a:p>
            <a:r>
              <a:rPr lang="en-US" altLang="zh-CN" dirty="0"/>
              <a:t>German GDP at the time. Including the reparation obligations, the</a:t>
            </a:r>
          </a:p>
          <a:p>
            <a:r>
              <a:rPr lang="en-US" altLang="zh-CN" dirty="0"/>
              <a:t>Reich had foreign debts amounting to a staggering 86 per cent of</a:t>
            </a:r>
          </a:p>
          <a:p>
            <a:r>
              <a:rPr lang="en-US" altLang="zh-CN" dirty="0"/>
              <a:t>German GDP. And a considerable proportion of these foreign</a:t>
            </a:r>
          </a:p>
          <a:p>
            <a:r>
              <a:rPr lang="en-US" altLang="zh-CN" dirty="0"/>
              <a:t>loans was short-term that needed to be repaid within a few weeks</a:t>
            </a:r>
          </a:p>
          <a:p>
            <a:r>
              <a:rPr lang="en-US" altLang="zh-CN" dirty="0"/>
              <a:t>or months. By the late 1920s, banks, corporations, and the German</a:t>
            </a:r>
          </a:p>
          <a:p>
            <a:r>
              <a:rPr lang="en-US" altLang="zh-CN" dirty="0"/>
              <a:t>authorities had become highly vulnerable to the volatile sentiments</a:t>
            </a:r>
          </a:p>
          <a:p>
            <a:r>
              <a:rPr lang="en-US" altLang="zh-CN" dirty="0"/>
              <a:t>of investors.</a:t>
            </a:r>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43</a:t>
            </a:fld>
            <a:endParaRPr lang="zh-CN" altLang="en-US"/>
          </a:p>
        </p:txBody>
      </p:sp>
    </p:spTree>
    <p:extLst>
      <p:ext uri="{BB962C8B-B14F-4D97-AF65-F5344CB8AC3E}">
        <p14:creationId xmlns:p14="http://schemas.microsoft.com/office/powerpoint/2010/main" val="11643507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经济衰退，失业率上升，失业保险开支上升，财政支出扩大。</a:t>
            </a:r>
            <a:endParaRPr lang="en-US" altLang="zh-CN" dirty="0"/>
          </a:p>
          <a:p>
            <a:endParaRPr lang="en-US" altLang="zh-CN" dirty="0"/>
          </a:p>
          <a:p>
            <a:r>
              <a:rPr lang="zh-CN" altLang="en-US" dirty="0"/>
              <a:t>为了还外债，必须保持财政盈余和外贸盈余。因为在金本位，汇率不能贬值，所以只能通过紧缩（缩减开支，加税）和通缩（降低劳动力成本）来实现双盈余。</a:t>
            </a:r>
            <a:endParaRPr lang="en-US" altLang="zh-CN" dirty="0"/>
          </a:p>
          <a:p>
            <a:endParaRPr lang="en-US" altLang="zh-CN" dirty="0"/>
          </a:p>
          <a:p>
            <a:r>
              <a:rPr lang="zh-CN" altLang="en-US" dirty="0"/>
              <a:t>政治上两极分化，左派不同意减少福利开支，右派不断刺激外国（法国）对德国的敌意。既不能减轻内债，也不能减免外债，外国投资者对德国的信心脆弱。</a:t>
            </a:r>
            <a:endParaRPr lang="en-US" altLang="zh-CN" dirty="0"/>
          </a:p>
          <a:p>
            <a:endParaRPr lang="en-US" altLang="zh-CN" dirty="0"/>
          </a:p>
          <a:p>
            <a:r>
              <a:rPr lang="zh-CN" altLang="en-US" dirty="0"/>
              <a:t>补充阅读：</a:t>
            </a:r>
            <a:r>
              <a:rPr lang="en-US" altLang="zh-CN" dirty="0"/>
              <a:t>The German crisis of 1931: evidence and tradition</a:t>
            </a:r>
          </a:p>
          <a:p>
            <a:r>
              <a:rPr lang="en-US" altLang="zh-CN"/>
              <a:t>https://link.springer.com/article/10.1007/s11698-007-0014-4</a:t>
            </a:r>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45</a:t>
            </a:fld>
            <a:endParaRPr lang="zh-CN" altLang="en-US"/>
          </a:p>
        </p:txBody>
      </p:sp>
    </p:spTree>
    <p:extLst>
      <p:ext uri="{BB962C8B-B14F-4D97-AF65-F5344CB8AC3E}">
        <p14:creationId xmlns:p14="http://schemas.microsoft.com/office/powerpoint/2010/main" val="1499881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“Take calculated risks. That is quite different from being rash.” — General George Patton</a:t>
            </a:r>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3</a:t>
            </a:fld>
            <a:endParaRPr lang="zh-CN" altLang="en-US"/>
          </a:p>
        </p:txBody>
      </p:sp>
    </p:spTree>
    <p:extLst>
      <p:ext uri="{BB962C8B-B14F-4D97-AF65-F5344CB8AC3E}">
        <p14:creationId xmlns:p14="http://schemas.microsoft.com/office/powerpoint/2010/main" val="29343510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另一个选项：停止偿付战争赔款，脱离金本位</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46</a:t>
            </a:fld>
            <a:endParaRPr lang="zh-CN" altLang="en-US"/>
          </a:p>
        </p:txBody>
      </p:sp>
    </p:spTree>
    <p:extLst>
      <p:ext uri="{BB962C8B-B14F-4D97-AF65-F5344CB8AC3E}">
        <p14:creationId xmlns:p14="http://schemas.microsoft.com/office/powerpoint/2010/main" val="37485135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Fig. 1.2 Main components of gross capital flows to Germany (in millions of US dollars)</a:t>
            </a:r>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47</a:t>
            </a:fld>
            <a:endParaRPr lang="zh-CN" altLang="en-US"/>
          </a:p>
        </p:txBody>
      </p:sp>
    </p:spTree>
    <p:extLst>
      <p:ext uri="{BB962C8B-B14F-4D97-AF65-F5344CB8AC3E}">
        <p14:creationId xmlns:p14="http://schemas.microsoft.com/office/powerpoint/2010/main" val="3150646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Fig. 7.1 Index of German industrial production (</a:t>
            </a:r>
            <a:r>
              <a:rPr lang="en-US" altLang="zh-CN" dirty="0" err="1"/>
              <a:t>deseasonalized</a:t>
            </a:r>
            <a:r>
              <a:rPr lang="en-US" altLang="zh-CN" dirty="0"/>
              <a:t>, 1928 = 100)</a:t>
            </a:r>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1931Q1</a:t>
            </a:r>
            <a:r>
              <a:rPr lang="zh-CN" altLang="en-US" dirty="0"/>
              <a:t>曾有反弹。同时，总理在政治上也有所稳固。</a:t>
            </a:r>
            <a:endParaRPr lang="en-US" altLang="zh-CN" dirty="0"/>
          </a:p>
          <a:p>
            <a:r>
              <a:rPr lang="en-US" altLang="zh-CN" dirty="0"/>
              <a:t>In early April 1931, the leading economic magazine,</a:t>
            </a:r>
          </a:p>
          <a:p>
            <a:r>
              <a:rPr lang="en-US" altLang="zh-CN" dirty="0"/>
              <a:t>Der deutsche </a:t>
            </a:r>
            <a:r>
              <a:rPr lang="en-US" altLang="zh-CN" dirty="0" err="1"/>
              <a:t>Volkswirt</a:t>
            </a:r>
            <a:r>
              <a:rPr lang="en-US" altLang="zh-CN" dirty="0"/>
              <a:t>, wrote that the ‘positive trend of the stock</a:t>
            </a:r>
          </a:p>
          <a:p>
            <a:r>
              <a:rPr lang="en-US" altLang="zh-CN" dirty="0"/>
              <a:t>exchange shows that despite there being few signs of recovery,</a:t>
            </a:r>
          </a:p>
          <a:p>
            <a:r>
              <a:rPr lang="en-US" altLang="zh-CN" dirty="0"/>
              <a:t>investors believe that the nadir of the crisis has been reached’.</a:t>
            </a:r>
          </a:p>
          <a:p>
            <a:r>
              <a:rPr lang="en-US" altLang="zh-CN" dirty="0"/>
              <a:t>Industrial production was climbing back to the levels of autumn</a:t>
            </a:r>
          </a:p>
          <a:p>
            <a:r>
              <a:rPr lang="en-US" altLang="zh-CN" dirty="0"/>
              <a:t>1930. And thanks to growing confidence, the Reichsbank was</a:t>
            </a:r>
          </a:p>
          <a:p>
            <a:r>
              <a:rPr lang="en-US" altLang="zh-CN" dirty="0"/>
              <a:t>accumulating foreign exchange reserves. Some observers even</a:t>
            </a:r>
          </a:p>
          <a:p>
            <a:r>
              <a:rPr lang="en-US" altLang="zh-CN" dirty="0"/>
              <a:t>expected a reduction of the central bank rate in the coming weeks. (page 34, Straumann (2019))</a:t>
            </a:r>
          </a:p>
          <a:p>
            <a:endParaRPr lang="en-US" altLang="zh-CN" dirty="0"/>
          </a:p>
          <a:p>
            <a:endParaRPr lang="en-US" altLang="zh-CN" dirty="0"/>
          </a:p>
          <a:p>
            <a:r>
              <a:rPr lang="zh-CN" altLang="en-US" dirty="0"/>
              <a:t>但是</a:t>
            </a:r>
            <a:r>
              <a:rPr lang="en-US" altLang="zh-CN" dirty="0"/>
              <a:t>1931Q2</a:t>
            </a:r>
            <a:r>
              <a:rPr lang="zh-CN" altLang="en-US" dirty="0"/>
              <a:t>开始重新下跌，遍地失业和贫困。</a:t>
            </a:r>
            <a:endParaRPr lang="en-US" altLang="zh-CN" dirty="0"/>
          </a:p>
          <a:p>
            <a:r>
              <a:rPr lang="en-US" altLang="zh-CN" dirty="0"/>
              <a:t>Young people without any chance of finding a job</a:t>
            </a:r>
          </a:p>
          <a:p>
            <a:r>
              <a:rPr lang="en-US" altLang="zh-CN" dirty="0"/>
              <a:t>became increasingly resentful. As </a:t>
            </a:r>
            <a:r>
              <a:rPr lang="en-US" altLang="zh-CN" dirty="0" err="1"/>
              <a:t>Freies</a:t>
            </a:r>
            <a:r>
              <a:rPr lang="en-US" altLang="zh-CN" dirty="0"/>
              <a:t> Wort, a Social Democrat</a:t>
            </a:r>
          </a:p>
          <a:p>
            <a:r>
              <a:rPr lang="en-US" altLang="zh-CN" dirty="0"/>
              <a:t>publication, observed: ‘There they stand at the street corner: hands</a:t>
            </a:r>
          </a:p>
          <a:p>
            <a:r>
              <a:rPr lang="en-US" altLang="zh-CN" dirty="0"/>
              <a:t>in their pockets, hand-rolled cigarettes in their mouths—dissatisfied</a:t>
            </a:r>
          </a:p>
          <a:p>
            <a:r>
              <a:rPr lang="en-US" altLang="zh-CN" dirty="0"/>
              <a:t>with themselves and the world: young people, with faces like old</a:t>
            </a:r>
          </a:p>
          <a:p>
            <a:r>
              <a:rPr lang="en-US" altLang="zh-CN" dirty="0"/>
              <a:t>people; with faces lacking any trace of energy and vitality; faces</a:t>
            </a:r>
          </a:p>
          <a:p>
            <a:r>
              <a:rPr lang="en-US" altLang="zh-CN" dirty="0"/>
              <a:t>full of abysmal, intransigent and hence dangerous hatred against</a:t>
            </a:r>
          </a:p>
          <a:p>
            <a:r>
              <a:rPr lang="en-US" altLang="zh-CN" dirty="0"/>
              <a:t>this social order, against their whole environment.’</a:t>
            </a:r>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48</a:t>
            </a:fld>
            <a:endParaRPr lang="zh-CN" altLang="en-US"/>
          </a:p>
        </p:txBody>
      </p:sp>
    </p:spTree>
    <p:extLst>
      <p:ext uri="{BB962C8B-B14F-4D97-AF65-F5344CB8AC3E}">
        <p14:creationId xmlns:p14="http://schemas.microsoft.com/office/powerpoint/2010/main" val="8205665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Credit-</a:t>
            </a:r>
            <a:r>
              <a:rPr lang="en-US" altLang="zh-CN" dirty="0" err="1"/>
              <a:t>Anstalt</a:t>
            </a:r>
            <a:r>
              <a:rPr lang="en-US" altLang="zh-CN" dirty="0"/>
              <a:t>, founded in 1855 by Anselm Salomon Freiherr von</a:t>
            </a:r>
          </a:p>
          <a:p>
            <a:r>
              <a:rPr lang="en-US" altLang="zh-CN" dirty="0"/>
              <a:t>Rothschild, had quickly become the leading commercial bank of</a:t>
            </a:r>
          </a:p>
          <a:p>
            <a:r>
              <a:rPr lang="en-US" altLang="zh-CN" dirty="0"/>
              <a:t>the Austro-Hungarian Empire. In 1931, it was by far the largest</a:t>
            </a:r>
          </a:p>
          <a:p>
            <a:r>
              <a:rPr lang="en-US" altLang="zh-CN" dirty="0"/>
              <a:t>financial institution in the country, accounting for 53 per cent of</a:t>
            </a:r>
          </a:p>
          <a:p>
            <a:r>
              <a:rPr lang="en-US" altLang="zh-CN" dirty="0"/>
              <a:t>total assets held by all Austrian joint stock banks and doing</a:t>
            </a:r>
          </a:p>
          <a:p>
            <a:r>
              <a:rPr lang="en-US" altLang="zh-CN" dirty="0"/>
              <a:t>business with more than 60 per cent of all Austrian limited com-</a:t>
            </a:r>
          </a:p>
          <a:p>
            <a:r>
              <a:rPr lang="en-US" altLang="zh-CN" dirty="0" err="1"/>
              <a:t>panies</a:t>
            </a:r>
            <a:r>
              <a:rPr lang="en-US" altLang="zh-CN" dirty="0"/>
              <a:t>. The write-downs amounted to 140 million Schilling that</a:t>
            </a:r>
          </a:p>
          <a:p>
            <a:r>
              <a:rPr lang="en-US" altLang="zh-CN" dirty="0"/>
              <a:t>could barely be covered by the bank’s equity capital (125 million</a:t>
            </a:r>
          </a:p>
          <a:p>
            <a:r>
              <a:rPr lang="en-US" altLang="zh-CN" dirty="0"/>
              <a:t>Schilling) and open reserves (40 million Schilling). A collapse of</a:t>
            </a:r>
          </a:p>
          <a:p>
            <a:r>
              <a:rPr lang="en-US" altLang="zh-CN" dirty="0"/>
              <a:t>this super-bank would have brought down the whole Austrian</a:t>
            </a:r>
          </a:p>
          <a:p>
            <a:r>
              <a:rPr lang="en-US" altLang="zh-CN" dirty="0"/>
              <a:t>financial system. Therefore, to calm the public, Ender presented</a:t>
            </a:r>
          </a:p>
          <a:p>
            <a:r>
              <a:rPr lang="en-US" altLang="zh-CN" dirty="0"/>
              <a:t>a reconstruction plan. Fresh capital was provided by the govern-</a:t>
            </a:r>
          </a:p>
          <a:p>
            <a:r>
              <a:rPr lang="en-US" altLang="zh-CN" dirty="0" err="1"/>
              <a:t>ment</a:t>
            </a:r>
            <a:r>
              <a:rPr lang="en-US" altLang="zh-CN" dirty="0"/>
              <a:t> and to a lesser extent by the Austrian National Bank and the</a:t>
            </a:r>
          </a:p>
          <a:p>
            <a:r>
              <a:rPr lang="en-US" altLang="zh-CN" dirty="0"/>
              <a:t>Rothschild family.</a:t>
            </a:r>
          </a:p>
          <a:p>
            <a:endParaRPr lang="en-US" altLang="zh-CN" dirty="0"/>
          </a:p>
          <a:p>
            <a:r>
              <a:rPr lang="zh-CN" altLang="en-US" dirty="0"/>
              <a:t>奥地利银行危机动摇了对德国银行业的信心。</a:t>
            </a:r>
            <a:endParaRPr lang="en-US" altLang="zh-CN" dirty="0"/>
          </a:p>
          <a:p>
            <a:endParaRPr lang="en-US" altLang="zh-CN" dirty="0"/>
          </a:p>
          <a:p>
            <a:r>
              <a:rPr lang="zh-CN" altLang="en-US" dirty="0"/>
              <a:t>当时德国四大银行：</a:t>
            </a:r>
            <a:r>
              <a:rPr lang="de-DE" altLang="zh-CN" dirty="0"/>
              <a:t>Deutsche Bank, Danat Bank, Dresdner Bank, and Commerzbank.</a:t>
            </a:r>
          </a:p>
          <a:p>
            <a:endParaRPr lang="de-DE" altLang="zh-CN" dirty="0"/>
          </a:p>
          <a:p>
            <a:r>
              <a:rPr lang="zh-CN" altLang="en-US" dirty="0"/>
              <a:t>听到</a:t>
            </a:r>
            <a:r>
              <a:rPr lang="en-US" altLang="zh-CN" dirty="0" err="1"/>
              <a:t>Nordwolle</a:t>
            </a:r>
            <a:r>
              <a:rPr lang="zh-CN" altLang="en-US" dirty="0"/>
              <a:t>破产消息，</a:t>
            </a:r>
            <a:r>
              <a:rPr lang="en-US" altLang="zh-CN" dirty="0" err="1"/>
              <a:t>Danat</a:t>
            </a:r>
            <a:r>
              <a:rPr lang="en-US" altLang="zh-CN" dirty="0"/>
              <a:t> Bank </a:t>
            </a:r>
            <a:r>
              <a:rPr lang="zh-CN" altLang="en-US" dirty="0"/>
              <a:t>的老板</a:t>
            </a:r>
            <a:r>
              <a:rPr lang="en-US" altLang="zh-CN" dirty="0"/>
              <a:t>Goldschmidt</a:t>
            </a:r>
            <a:r>
              <a:rPr lang="zh-CN" altLang="en-US" dirty="0"/>
              <a:t>崩溃了。 </a:t>
            </a:r>
            <a:endParaRPr lang="en-US" altLang="zh-CN" dirty="0"/>
          </a:p>
          <a:p>
            <a:r>
              <a:rPr lang="en-US" altLang="zh-CN" dirty="0"/>
              <a:t>Goldschmidt was shattered, shouting: ‘</a:t>
            </a:r>
            <a:r>
              <a:rPr lang="en-US" altLang="zh-CN" dirty="0" err="1"/>
              <a:t>Nordwolle</a:t>
            </a:r>
            <a:r>
              <a:rPr lang="en-US" altLang="zh-CN" dirty="0"/>
              <a:t> is finished, the</a:t>
            </a:r>
          </a:p>
          <a:p>
            <a:r>
              <a:rPr lang="en-US" altLang="zh-CN" dirty="0" err="1"/>
              <a:t>Danat</a:t>
            </a:r>
            <a:r>
              <a:rPr lang="en-US" altLang="zh-CN" dirty="0"/>
              <a:t> Bank is finished, the Dresdner Bank is finished. I am fin-</a:t>
            </a:r>
          </a:p>
          <a:p>
            <a:r>
              <a:rPr lang="en-US" altLang="zh-CN" dirty="0" err="1"/>
              <a:t>ished</a:t>
            </a:r>
            <a:r>
              <a:rPr lang="en-US" altLang="zh-CN" dirty="0"/>
              <a:t>.’ The next day, when he spoke to G. Carl </a:t>
            </a:r>
            <a:r>
              <a:rPr lang="en-US" altLang="zh-CN" dirty="0" err="1"/>
              <a:t>Lahusen</a:t>
            </a:r>
            <a:r>
              <a:rPr lang="en-US" altLang="zh-CN" dirty="0"/>
              <a:t>, the</a:t>
            </a:r>
          </a:p>
          <a:p>
            <a:r>
              <a:rPr lang="en-US" altLang="zh-CN" dirty="0"/>
              <a:t>General Director of </a:t>
            </a:r>
            <a:r>
              <a:rPr lang="en-US" altLang="zh-CN" dirty="0" err="1"/>
              <a:t>Nordwolle</a:t>
            </a:r>
            <a:r>
              <a:rPr lang="en-US" altLang="zh-CN" dirty="0"/>
              <a:t>, Goldschmidt threw a chair at</a:t>
            </a:r>
          </a:p>
          <a:p>
            <a:r>
              <a:rPr lang="en-US" altLang="zh-CN" dirty="0" err="1"/>
              <a:t>Lahusen’s</a:t>
            </a:r>
            <a:r>
              <a:rPr lang="en-US" altLang="zh-CN" dirty="0"/>
              <a:t> head out of anger and despair.</a:t>
            </a:r>
          </a:p>
          <a:p>
            <a:endParaRPr lang="en-US" altLang="zh-CN" dirty="0"/>
          </a:p>
          <a:p>
            <a:r>
              <a:rPr lang="zh-CN" altLang="en-US" dirty="0"/>
              <a:t>美国胡佛总统在</a:t>
            </a:r>
            <a:r>
              <a:rPr lang="en-US" altLang="zh-CN" dirty="0"/>
              <a:t>1931</a:t>
            </a:r>
            <a:r>
              <a:rPr lang="zh-CN" altLang="en-US" dirty="0"/>
              <a:t>年</a:t>
            </a:r>
            <a:r>
              <a:rPr lang="en-US" altLang="zh-CN" dirty="0"/>
              <a:t>6</a:t>
            </a:r>
            <a:r>
              <a:rPr lang="zh-CN" altLang="en-US" dirty="0"/>
              <a:t>月提出</a:t>
            </a:r>
            <a:r>
              <a:rPr lang="en-US" altLang="zh-CN" dirty="0"/>
              <a:t>one-year moratorium of all war-related debts</a:t>
            </a:r>
            <a:r>
              <a:rPr lang="zh-CN" altLang="en-US" dirty="0"/>
              <a:t>，给德国带来一线希望。但是胡佛的提议没有得到法国的积极响应，市场对德国重新失去信心。</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49</a:t>
            </a:fld>
            <a:endParaRPr lang="zh-CN" altLang="en-US"/>
          </a:p>
        </p:txBody>
      </p:sp>
    </p:spTree>
    <p:extLst>
      <p:ext uri="{BB962C8B-B14F-4D97-AF65-F5344CB8AC3E}">
        <p14:creationId xmlns:p14="http://schemas.microsoft.com/office/powerpoint/2010/main" val="6420746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Illustration 15. Bank run in Berlin on 13 July 1931.</a:t>
            </a:r>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50</a:t>
            </a:fld>
            <a:endParaRPr lang="zh-CN" altLang="en-US"/>
          </a:p>
        </p:txBody>
      </p:sp>
    </p:spTree>
    <p:extLst>
      <p:ext uri="{BB962C8B-B14F-4D97-AF65-F5344CB8AC3E}">
        <p14:creationId xmlns:p14="http://schemas.microsoft.com/office/powerpoint/2010/main" val="40513246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Chinese textile industry had altogether 4 million spindles and 29,000 looms in 1929; in 1931 it had 5 million spindles and 43,000 looms.</a:t>
            </a:r>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52</a:t>
            </a:fld>
            <a:endParaRPr lang="zh-CN" altLang="en-US"/>
          </a:p>
        </p:txBody>
      </p:sp>
    </p:spTree>
    <p:extLst>
      <p:ext uri="{BB962C8B-B14F-4D97-AF65-F5344CB8AC3E}">
        <p14:creationId xmlns:p14="http://schemas.microsoft.com/office/powerpoint/2010/main" val="26874336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银价在</a:t>
            </a:r>
            <a:r>
              <a:rPr lang="en-US" altLang="zh-CN" dirty="0"/>
              <a:t>1934</a:t>
            </a:r>
            <a:r>
              <a:rPr lang="zh-CN" altLang="en-US" dirty="0"/>
              <a:t>年翻倍，</a:t>
            </a:r>
            <a:r>
              <a:rPr lang="en-US" altLang="zh-CN" dirty="0"/>
              <a:t>1935</a:t>
            </a:r>
            <a:r>
              <a:rPr lang="zh-CN" altLang="en-US" dirty="0"/>
              <a:t>年继续。</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53</a:t>
            </a:fld>
            <a:endParaRPr lang="zh-CN" altLang="en-US"/>
          </a:p>
        </p:txBody>
      </p:sp>
    </p:spTree>
    <p:extLst>
      <p:ext uri="{BB962C8B-B14F-4D97-AF65-F5344CB8AC3E}">
        <p14:creationId xmlns:p14="http://schemas.microsoft.com/office/powerpoint/2010/main" val="4787001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经济中本身就存在不稳定机制，银行的顺周期性，财政的顺周期性，债务</a:t>
            </a:r>
            <a:r>
              <a:rPr lang="en-US" altLang="zh-CN" dirty="0"/>
              <a:t>-</a:t>
            </a:r>
            <a:r>
              <a:rPr lang="zh-CN" altLang="en-US" dirty="0"/>
              <a:t>通缩恶性循环等。</a:t>
            </a:r>
            <a:endParaRPr lang="en-US" altLang="zh-CN" dirty="0"/>
          </a:p>
          <a:p>
            <a:r>
              <a:rPr lang="zh-CN" altLang="en-US" dirty="0"/>
              <a:t>还有更严重的不稳定机制，经济变差导致蛋糕变小，民粹主义上升，贸易保护、排外、政治不稳定等风险上升。</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54</a:t>
            </a:fld>
            <a:endParaRPr lang="zh-CN" altLang="en-US"/>
          </a:p>
        </p:txBody>
      </p:sp>
    </p:spTree>
    <p:extLst>
      <p:ext uri="{BB962C8B-B14F-4D97-AF65-F5344CB8AC3E}">
        <p14:creationId xmlns:p14="http://schemas.microsoft.com/office/powerpoint/2010/main" val="1962495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高风险，高回报。但是风险可以对冲，能被对冲的风险回报为零。</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4</a:t>
            </a:fld>
            <a:endParaRPr lang="zh-CN" altLang="en-US"/>
          </a:p>
        </p:txBody>
      </p:sp>
    </p:spTree>
    <p:extLst>
      <p:ext uri="{BB962C8B-B14F-4D97-AF65-F5344CB8AC3E}">
        <p14:creationId xmlns:p14="http://schemas.microsoft.com/office/powerpoint/2010/main" val="3529704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Knightian uncertainty is named after University of Chicago economist Frank Knight (1885–1972), who distinguished risk and uncertainty in his 1921 work Risk, Uncertainty, and Profit:</a:t>
            </a:r>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5</a:t>
            </a:fld>
            <a:endParaRPr lang="zh-CN" altLang="en-US"/>
          </a:p>
        </p:txBody>
      </p:sp>
    </p:spTree>
    <p:extLst>
      <p:ext uri="{BB962C8B-B14F-4D97-AF65-F5344CB8AC3E}">
        <p14:creationId xmlns:p14="http://schemas.microsoft.com/office/powerpoint/2010/main" val="1279940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直接在二级市场购买股票是创业的另选项。</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8</a:t>
            </a:fld>
            <a:endParaRPr lang="zh-CN" altLang="en-US"/>
          </a:p>
        </p:txBody>
      </p:sp>
    </p:spTree>
    <p:extLst>
      <p:ext uri="{BB962C8B-B14F-4D97-AF65-F5344CB8AC3E}">
        <p14:creationId xmlns:p14="http://schemas.microsoft.com/office/powerpoint/2010/main" val="2087609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9</a:t>
            </a:fld>
            <a:endParaRPr lang="zh-CN" altLang="en-US"/>
          </a:p>
        </p:txBody>
      </p:sp>
    </p:spTree>
    <p:extLst>
      <p:ext uri="{BB962C8B-B14F-4D97-AF65-F5344CB8AC3E}">
        <p14:creationId xmlns:p14="http://schemas.microsoft.com/office/powerpoint/2010/main" val="3968756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13</a:t>
            </a:fld>
            <a:endParaRPr lang="zh-CN" altLang="en-US"/>
          </a:p>
        </p:txBody>
      </p:sp>
    </p:spTree>
    <p:extLst>
      <p:ext uri="{BB962C8B-B14F-4D97-AF65-F5344CB8AC3E}">
        <p14:creationId xmlns:p14="http://schemas.microsoft.com/office/powerpoint/2010/main" val="2532999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股价上涨，投资需求上升，利润上升</a:t>
            </a:r>
            <a:endParaRPr lang="en-US" altLang="zh-CN" dirty="0"/>
          </a:p>
          <a:p>
            <a:r>
              <a:rPr lang="zh-CN" altLang="en-US" dirty="0"/>
              <a:t>股价上涨，消费需求上升，利润上升</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16</a:t>
            </a:fld>
            <a:endParaRPr lang="zh-CN" altLang="en-US"/>
          </a:p>
        </p:txBody>
      </p:sp>
    </p:spTree>
    <p:extLst>
      <p:ext uri="{BB962C8B-B14F-4D97-AF65-F5344CB8AC3E}">
        <p14:creationId xmlns:p14="http://schemas.microsoft.com/office/powerpoint/2010/main" val="34251169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B3BA538-819B-4335-AE34-79175476C36E}" type="datetimeFigureOut">
              <a:rPr lang="zh-CN" altLang="en-US" smtClean="0"/>
              <a:t>2023/3/27</a:t>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B74211-49EE-4519-94ED-84567EC4E95C}" type="slidenum">
              <a:rPr lang="zh-CN" altLang="en-US" smtClean="0"/>
              <a:t>‹#›</a:t>
            </a:fld>
            <a:endParaRPr lang="zh-CN" altLang="en-US"/>
          </a:p>
        </p:txBody>
      </p:sp>
      <p:grpSp>
        <p:nvGrpSpPr>
          <p:cNvPr id="12" name="组合 11"/>
          <p:cNvGrpSpPr/>
          <p:nvPr userDrawn="1"/>
        </p:nvGrpSpPr>
        <p:grpSpPr>
          <a:xfrm>
            <a:off x="6858016" y="6000768"/>
            <a:ext cx="2089150" cy="471487"/>
            <a:chOff x="250825" y="6237288"/>
            <a:chExt cx="2089150" cy="471487"/>
          </a:xfrm>
        </p:grpSpPr>
        <p:pic>
          <p:nvPicPr>
            <p:cNvPr id="8" name="Picture 15" descr="newequisaccreditedhisresolution"/>
            <p:cNvPicPr>
              <a:picLocks noChangeAspect="1" noChangeArrowheads="1"/>
            </p:cNvPicPr>
            <p:nvPr userDrawn="1"/>
          </p:nvPicPr>
          <p:blipFill>
            <a:blip r:embed="rId2"/>
            <a:srcRect/>
            <a:stretch>
              <a:fillRect/>
            </a:stretch>
          </p:blipFill>
          <p:spPr bwMode="auto">
            <a:xfrm>
              <a:off x="798513" y="6237288"/>
              <a:ext cx="576262" cy="404812"/>
            </a:xfrm>
            <a:prstGeom prst="rect">
              <a:avLst/>
            </a:prstGeom>
            <a:solidFill>
              <a:srgbClr val="C8DECF"/>
            </a:solidFill>
            <a:ln w="9525">
              <a:noFill/>
              <a:miter lim="800000"/>
              <a:headEnd/>
              <a:tailEnd/>
            </a:ln>
          </p:spPr>
        </p:pic>
        <p:pic>
          <p:nvPicPr>
            <p:cNvPr id="9" name="Picture 16" descr="WEB-Accredited-AMBA-Logo"/>
            <p:cNvPicPr>
              <a:picLocks noChangeAspect="1" noChangeArrowheads="1"/>
            </p:cNvPicPr>
            <p:nvPr userDrawn="1"/>
          </p:nvPicPr>
          <p:blipFill>
            <a:blip r:embed="rId3"/>
            <a:srcRect/>
            <a:stretch>
              <a:fillRect/>
            </a:stretch>
          </p:blipFill>
          <p:spPr bwMode="auto">
            <a:xfrm>
              <a:off x="1474788" y="6348413"/>
              <a:ext cx="865187" cy="288925"/>
            </a:xfrm>
            <a:prstGeom prst="rect">
              <a:avLst/>
            </a:prstGeom>
            <a:solidFill>
              <a:srgbClr val="C8DECF"/>
            </a:solidFill>
            <a:ln w="9525">
              <a:noFill/>
              <a:miter lim="800000"/>
              <a:headEnd/>
              <a:tailEnd/>
            </a:ln>
          </p:spPr>
        </p:pic>
        <p:pic>
          <p:nvPicPr>
            <p:cNvPr id="10" name="Picture 7" descr="E:\安泰VI规范\AACSB\复件 low_res_blue.jpg"/>
            <p:cNvPicPr>
              <a:picLocks noChangeAspect="1" noChangeArrowheads="1"/>
            </p:cNvPicPr>
            <p:nvPr userDrawn="1"/>
          </p:nvPicPr>
          <p:blipFill>
            <a:blip r:embed="rId4"/>
            <a:srcRect/>
            <a:stretch>
              <a:fillRect/>
            </a:stretch>
          </p:blipFill>
          <p:spPr bwMode="auto">
            <a:xfrm>
              <a:off x="250825" y="6276975"/>
              <a:ext cx="433388" cy="431800"/>
            </a:xfrm>
            <a:prstGeom prst="rect">
              <a:avLst/>
            </a:prstGeom>
            <a:noFill/>
            <a:ln w="9525">
              <a:noFill/>
              <a:miter lim="800000"/>
              <a:headEnd/>
              <a:tailEnd/>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3BA538-819B-4335-AE34-79175476C36E}" type="datetimeFigureOut">
              <a:rPr lang="zh-CN" altLang="en-US" smtClean="0"/>
              <a:t>2023/3/27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3BA538-819B-4335-AE34-79175476C36E}" type="datetimeFigureOut">
              <a:rPr lang="zh-CN" altLang="en-US" smtClean="0"/>
              <a:t>2023/3/27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3BA538-819B-4335-AE34-79175476C36E}" type="datetimeFigureOut">
              <a:rPr lang="zh-CN" altLang="en-US" smtClean="0"/>
              <a:t>2023/3/27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1B3BA538-819B-4335-AE34-79175476C36E}" type="datetimeFigureOut">
              <a:rPr lang="zh-CN" altLang="en-US" smtClean="0"/>
              <a:t>2023/3/27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B3BA538-819B-4335-AE34-79175476C36E}" type="datetimeFigureOut">
              <a:rPr lang="zh-CN" altLang="en-US" smtClean="0"/>
              <a:t>2023/3/27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B3BA538-819B-4335-AE34-79175476C36E}" type="datetimeFigureOut">
              <a:rPr lang="zh-CN" altLang="en-US" smtClean="0"/>
              <a:t>2023/3/27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B3BA538-819B-4335-AE34-79175476C36E}" type="datetimeFigureOut">
              <a:rPr lang="zh-CN" altLang="en-US" smtClean="0"/>
              <a:t>2023/3/27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B3BA538-819B-4335-AE34-79175476C36E}" type="datetimeFigureOut">
              <a:rPr lang="zh-CN" altLang="en-US" smtClean="0"/>
              <a:t>2023/3/27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B3BA538-819B-4335-AE34-79175476C36E}" type="datetimeFigureOut">
              <a:rPr lang="zh-CN" altLang="en-US" smtClean="0"/>
              <a:t>2023/3/27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B3BA538-819B-4335-AE34-79175476C36E}" type="datetimeFigureOut">
              <a:rPr lang="zh-CN" altLang="en-US" smtClean="0"/>
              <a:t>2023/3/27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3BA538-819B-4335-AE34-79175476C36E}" type="datetimeFigureOut">
              <a:rPr lang="zh-CN" altLang="en-US" smtClean="0"/>
              <a:t>2023/3/27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B74211-49EE-4519-94ED-84567EC4E95C}" type="slidenum">
              <a:rPr lang="zh-CN" altLang="en-US" smtClean="0"/>
              <a:t>‹#›</a:t>
            </a:fld>
            <a:endParaRPr lang="zh-CN" altLang="en-US"/>
          </a:p>
        </p:txBody>
      </p:sp>
      <p:grpSp>
        <p:nvGrpSpPr>
          <p:cNvPr id="7" name="组合 6"/>
          <p:cNvGrpSpPr/>
          <p:nvPr userDrawn="1"/>
        </p:nvGrpSpPr>
        <p:grpSpPr>
          <a:xfrm>
            <a:off x="6858016" y="6000768"/>
            <a:ext cx="2089150" cy="471487"/>
            <a:chOff x="250825" y="6237288"/>
            <a:chExt cx="2089150" cy="471487"/>
          </a:xfrm>
        </p:grpSpPr>
        <p:pic>
          <p:nvPicPr>
            <p:cNvPr id="8" name="Picture 15" descr="newequisaccreditedhisresolution"/>
            <p:cNvPicPr>
              <a:picLocks noChangeAspect="1" noChangeArrowheads="1"/>
            </p:cNvPicPr>
            <p:nvPr userDrawn="1"/>
          </p:nvPicPr>
          <p:blipFill>
            <a:blip r:embed="rId13"/>
            <a:srcRect/>
            <a:stretch>
              <a:fillRect/>
            </a:stretch>
          </p:blipFill>
          <p:spPr bwMode="auto">
            <a:xfrm>
              <a:off x="798513" y="6237288"/>
              <a:ext cx="576262" cy="404812"/>
            </a:xfrm>
            <a:prstGeom prst="rect">
              <a:avLst/>
            </a:prstGeom>
            <a:solidFill>
              <a:srgbClr val="C8DECF"/>
            </a:solidFill>
            <a:ln w="9525">
              <a:noFill/>
              <a:miter lim="800000"/>
              <a:headEnd/>
              <a:tailEnd/>
            </a:ln>
          </p:spPr>
        </p:pic>
        <p:pic>
          <p:nvPicPr>
            <p:cNvPr id="9" name="Picture 16" descr="WEB-Accredited-AMBA-Logo"/>
            <p:cNvPicPr>
              <a:picLocks noChangeAspect="1" noChangeArrowheads="1"/>
            </p:cNvPicPr>
            <p:nvPr userDrawn="1"/>
          </p:nvPicPr>
          <p:blipFill>
            <a:blip r:embed="rId14"/>
            <a:srcRect/>
            <a:stretch>
              <a:fillRect/>
            </a:stretch>
          </p:blipFill>
          <p:spPr bwMode="auto">
            <a:xfrm>
              <a:off x="1474788" y="6348413"/>
              <a:ext cx="865187" cy="288925"/>
            </a:xfrm>
            <a:prstGeom prst="rect">
              <a:avLst/>
            </a:prstGeom>
            <a:solidFill>
              <a:srgbClr val="C8DECF"/>
            </a:solidFill>
            <a:ln w="9525">
              <a:noFill/>
              <a:miter lim="800000"/>
              <a:headEnd/>
              <a:tailEnd/>
            </a:ln>
          </p:spPr>
        </p:pic>
        <p:pic>
          <p:nvPicPr>
            <p:cNvPr id="10" name="Picture 7" descr="E:\安泰VI规范\AACSB\复件 low_res_blue.jpg"/>
            <p:cNvPicPr>
              <a:picLocks noChangeAspect="1" noChangeArrowheads="1"/>
            </p:cNvPicPr>
            <p:nvPr userDrawn="1"/>
          </p:nvPicPr>
          <p:blipFill>
            <a:blip r:embed="rId15"/>
            <a:srcRect/>
            <a:stretch>
              <a:fillRect/>
            </a:stretch>
          </p:blipFill>
          <p:spPr bwMode="auto">
            <a:xfrm>
              <a:off x="250825" y="6276975"/>
              <a:ext cx="433388" cy="431800"/>
            </a:xfrm>
            <a:prstGeom prst="rect">
              <a:avLst/>
            </a:prstGeom>
            <a:noFill/>
            <a:ln w="9525">
              <a:noFill/>
              <a:miter lim="800000"/>
              <a:headEnd/>
              <a:tailEnd/>
            </a:ln>
          </p:spPr>
        </p:pic>
      </p:grpSp>
      <p:pic>
        <p:nvPicPr>
          <p:cNvPr id="2050" name="Picture 2"/>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4533" y="116632"/>
            <a:ext cx="332422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22.png"/><Relationship Id="rId9" Type="http://schemas.openxmlformats.org/officeDocument/2006/relationships/image" Target="../media/image2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t>不确定性、估值周期和经济周期（以大萧条为例）</a:t>
            </a:r>
          </a:p>
        </p:txBody>
      </p:sp>
      <p:sp>
        <p:nvSpPr>
          <p:cNvPr id="3" name="副标题 2"/>
          <p:cNvSpPr>
            <a:spLocks noGrp="1"/>
          </p:cNvSpPr>
          <p:nvPr>
            <p:ph type="subTitle" idx="1"/>
          </p:nvPr>
        </p:nvSpPr>
        <p:spPr/>
        <p:txBody>
          <a:bodyPr/>
          <a:lstStyle/>
          <a:p>
            <a:r>
              <a:rPr lang="zh-CN" altLang="en-US" dirty="0"/>
              <a:t>钱军辉</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A32CCE-E15A-4C83-BE29-048475D854D8}"/>
              </a:ext>
            </a:extLst>
          </p:cNvPr>
          <p:cNvSpPr>
            <a:spLocks noGrp="1"/>
          </p:cNvSpPr>
          <p:nvPr>
            <p:ph type="title"/>
          </p:nvPr>
        </p:nvSpPr>
        <p:spPr/>
        <p:txBody>
          <a:bodyPr/>
          <a:lstStyle/>
          <a:p>
            <a:r>
              <a:rPr lang="zh-CN" altLang="en-US" dirty="0"/>
              <a:t>投资的乘数效应</a:t>
            </a:r>
          </a:p>
        </p:txBody>
      </p:sp>
      <p:cxnSp>
        <p:nvCxnSpPr>
          <p:cNvPr id="4" name="直接箭头连接符 3">
            <a:extLst>
              <a:ext uri="{FF2B5EF4-FFF2-40B4-BE49-F238E27FC236}">
                <a16:creationId xmlns:a16="http://schemas.microsoft.com/office/drawing/2014/main" id="{114D56C8-CBDF-4C39-A51F-3633A240F8EC}"/>
              </a:ext>
            </a:extLst>
          </p:cNvPr>
          <p:cNvCxnSpPr/>
          <p:nvPr/>
        </p:nvCxnSpPr>
        <p:spPr>
          <a:xfrm>
            <a:off x="2568336" y="5734997"/>
            <a:ext cx="50405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直接箭头连接符 4">
            <a:extLst>
              <a:ext uri="{FF2B5EF4-FFF2-40B4-BE49-F238E27FC236}">
                <a16:creationId xmlns:a16="http://schemas.microsoft.com/office/drawing/2014/main" id="{60C15F23-BCC6-466C-948B-B5926D2EC4CA}"/>
              </a:ext>
            </a:extLst>
          </p:cNvPr>
          <p:cNvCxnSpPr/>
          <p:nvPr/>
        </p:nvCxnSpPr>
        <p:spPr>
          <a:xfrm flipV="1">
            <a:off x="2568336" y="1486525"/>
            <a:ext cx="0" cy="42484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a16="http://schemas.microsoft.com/office/drawing/2014/main" id="{6313B987-F81F-483C-B04E-6BB946452008}"/>
              </a:ext>
            </a:extLst>
          </p:cNvPr>
          <p:cNvCxnSpPr/>
          <p:nvPr/>
        </p:nvCxnSpPr>
        <p:spPr>
          <a:xfrm flipV="1">
            <a:off x="2568336" y="2062589"/>
            <a:ext cx="3744416" cy="367240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弧形 6">
            <a:extLst>
              <a:ext uri="{FF2B5EF4-FFF2-40B4-BE49-F238E27FC236}">
                <a16:creationId xmlns:a16="http://schemas.microsoft.com/office/drawing/2014/main" id="{AEFF03F8-D408-497C-ADD6-3B1A2421A72C}"/>
              </a:ext>
            </a:extLst>
          </p:cNvPr>
          <p:cNvSpPr/>
          <p:nvPr/>
        </p:nvSpPr>
        <p:spPr>
          <a:xfrm>
            <a:off x="2568336" y="5590981"/>
            <a:ext cx="288032" cy="288032"/>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8" name="TextBox 8">
                <a:extLst>
                  <a:ext uri="{FF2B5EF4-FFF2-40B4-BE49-F238E27FC236}">
                    <a16:creationId xmlns:a16="http://schemas.microsoft.com/office/drawing/2014/main" id="{F5427E29-5056-4732-B3A7-6462D7488360}"/>
                  </a:ext>
                </a:extLst>
              </p:cNvPr>
              <p:cNvSpPr txBox="1"/>
              <p:nvPr/>
            </p:nvSpPr>
            <p:spPr>
              <a:xfrm>
                <a:off x="2743812" y="5395353"/>
                <a:ext cx="504056" cy="375552"/>
              </a:xfrm>
              <a:prstGeom prst="rect">
                <a:avLst/>
              </a:prstGeom>
              <a:noFill/>
            </p:spPr>
            <p:txBody>
              <a:bodyPr wrap="square" rtlCol="0">
                <a:spAutoFit/>
              </a:bodyPr>
              <a:lstStyle/>
              <a:p>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a:rPr>
                          <m:t>45</m:t>
                        </m:r>
                      </m:e>
                      <m:sup>
                        <m:r>
                          <a:rPr lang="en-US" altLang="zh-CN" b="0" i="1" smtClean="0">
                            <a:latin typeface="Cambria Math"/>
                            <a:ea typeface="Cambria Math"/>
                          </a:rPr>
                          <m:t>°</m:t>
                        </m:r>
                      </m:sup>
                    </m:sSup>
                  </m:oMath>
                </a14:m>
                <a:r>
                  <a:rPr lang="zh-CN" altLang="en-US" dirty="0"/>
                  <a:t> </a:t>
                </a:r>
              </a:p>
            </p:txBody>
          </p:sp>
        </mc:Choice>
        <mc:Fallback xmlns="">
          <p:sp>
            <p:nvSpPr>
              <p:cNvPr id="8" name="TextBox 8">
                <a:extLst>
                  <a:ext uri="{FF2B5EF4-FFF2-40B4-BE49-F238E27FC236}">
                    <a16:creationId xmlns:a16="http://schemas.microsoft.com/office/drawing/2014/main" id="{F5427E29-5056-4732-B3A7-6462D7488360}"/>
                  </a:ext>
                </a:extLst>
              </p:cNvPr>
              <p:cNvSpPr txBox="1">
                <a:spLocks noRot="1" noChangeAspect="1" noMove="1" noResize="1" noEditPoints="1" noAdjustHandles="1" noChangeArrowheads="1" noChangeShapeType="1" noTextEdit="1"/>
              </p:cNvSpPr>
              <p:nvPr/>
            </p:nvSpPr>
            <p:spPr>
              <a:xfrm>
                <a:off x="2743812" y="5395353"/>
                <a:ext cx="504056" cy="375552"/>
              </a:xfrm>
              <a:prstGeom prst="rect">
                <a:avLst/>
              </a:prstGeom>
              <a:blipFill>
                <a:blip r:embed="rId2"/>
                <a:stretch>
                  <a:fillRect/>
                </a:stretch>
              </a:blipFill>
            </p:spPr>
            <p:txBody>
              <a:bodyPr/>
              <a:lstStyle/>
              <a:p>
                <a:r>
                  <a:rPr lang="zh-CN" altLang="en-US">
                    <a:noFill/>
                  </a:rPr>
                  <a:t> </a:t>
                </a:r>
              </a:p>
            </p:txBody>
          </p:sp>
        </mc:Fallback>
      </mc:AlternateContent>
      <p:cxnSp>
        <p:nvCxnSpPr>
          <p:cNvPr id="9" name="直接连接符 8">
            <a:extLst>
              <a:ext uri="{FF2B5EF4-FFF2-40B4-BE49-F238E27FC236}">
                <a16:creationId xmlns:a16="http://schemas.microsoft.com/office/drawing/2014/main" id="{29846821-B9DC-4203-B292-BB4722D6A471}"/>
              </a:ext>
            </a:extLst>
          </p:cNvPr>
          <p:cNvCxnSpPr/>
          <p:nvPr/>
        </p:nvCxnSpPr>
        <p:spPr>
          <a:xfrm flipV="1">
            <a:off x="2568336" y="3088703"/>
            <a:ext cx="4752528" cy="151216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990EC50B-BDEB-4580-B29D-989E70A131F5}"/>
              </a:ext>
            </a:extLst>
          </p:cNvPr>
          <p:cNvCxnSpPr/>
          <p:nvPr/>
        </p:nvCxnSpPr>
        <p:spPr>
          <a:xfrm>
            <a:off x="4296528" y="4078813"/>
            <a:ext cx="0" cy="165618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TextBox 13">
            <a:extLst>
              <a:ext uri="{FF2B5EF4-FFF2-40B4-BE49-F238E27FC236}">
                <a16:creationId xmlns:a16="http://schemas.microsoft.com/office/drawing/2014/main" id="{F746EE9D-F485-4196-B592-D9BF65F479DE}"/>
              </a:ext>
            </a:extLst>
          </p:cNvPr>
          <p:cNvSpPr txBox="1"/>
          <p:nvPr/>
        </p:nvSpPr>
        <p:spPr>
          <a:xfrm>
            <a:off x="1884260" y="1449866"/>
            <a:ext cx="1368152" cy="369332"/>
          </a:xfrm>
          <a:prstGeom prst="rect">
            <a:avLst/>
          </a:prstGeom>
          <a:noFill/>
        </p:spPr>
        <p:txBody>
          <a:bodyPr wrap="square" rtlCol="0">
            <a:spAutoFit/>
          </a:bodyPr>
          <a:lstStyle/>
          <a:p>
            <a:r>
              <a:rPr lang="zh-CN" altLang="en-US" dirty="0"/>
              <a:t>支出</a:t>
            </a:r>
          </a:p>
        </p:txBody>
      </p:sp>
      <mc:AlternateContent xmlns:mc="http://schemas.openxmlformats.org/markup-compatibility/2006" xmlns:a14="http://schemas.microsoft.com/office/drawing/2010/main">
        <mc:Choice Requires="a14">
          <p:sp>
            <p:nvSpPr>
              <p:cNvPr id="12" name="TextBox 14">
                <a:extLst>
                  <a:ext uri="{FF2B5EF4-FFF2-40B4-BE49-F238E27FC236}">
                    <a16:creationId xmlns:a16="http://schemas.microsoft.com/office/drawing/2014/main" id="{3C47BF02-C42E-4F1B-85BD-BAAED12488C8}"/>
                  </a:ext>
                </a:extLst>
              </p:cNvPr>
              <p:cNvSpPr txBox="1"/>
              <p:nvPr/>
            </p:nvSpPr>
            <p:spPr>
              <a:xfrm>
                <a:off x="4008496" y="5723103"/>
                <a:ext cx="5400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smtClean="0">
                          <a:latin typeface="Cambria Math"/>
                        </a:rPr>
                        <m:t>𝑌</m:t>
                      </m:r>
                      <m:r>
                        <a:rPr lang="en-US" altLang="zh-CN" b="0" i="1" smtClean="0">
                          <a:latin typeface="Cambria Math" panose="02040503050406030204" pitchFamily="18" charset="0"/>
                        </a:rPr>
                        <m:t>′</m:t>
                      </m:r>
                    </m:oMath>
                  </m:oMathPara>
                </a14:m>
                <a:endParaRPr lang="zh-CN" altLang="en-US" dirty="0"/>
              </a:p>
            </p:txBody>
          </p:sp>
        </mc:Choice>
        <mc:Fallback xmlns="">
          <p:sp>
            <p:nvSpPr>
              <p:cNvPr id="12" name="TextBox 14">
                <a:extLst>
                  <a:ext uri="{FF2B5EF4-FFF2-40B4-BE49-F238E27FC236}">
                    <a16:creationId xmlns:a16="http://schemas.microsoft.com/office/drawing/2014/main" id="{3C47BF02-C42E-4F1B-85BD-BAAED12488C8}"/>
                  </a:ext>
                </a:extLst>
              </p:cNvPr>
              <p:cNvSpPr txBox="1">
                <a:spLocks noRot="1" noChangeAspect="1" noMove="1" noResize="1" noEditPoints="1" noAdjustHandles="1" noChangeArrowheads="1" noChangeShapeType="1" noTextEdit="1"/>
              </p:cNvSpPr>
              <p:nvPr/>
            </p:nvSpPr>
            <p:spPr>
              <a:xfrm>
                <a:off x="4008496" y="5723103"/>
                <a:ext cx="540061" cy="369332"/>
              </a:xfrm>
              <a:prstGeom prst="rect">
                <a:avLst/>
              </a:prstGeom>
              <a:blipFill>
                <a:blip r:embed="rId3"/>
                <a:stretch>
                  <a:fillRect/>
                </a:stretch>
              </a:blipFill>
            </p:spPr>
            <p:txBody>
              <a:bodyPr/>
              <a:lstStyle/>
              <a:p>
                <a:r>
                  <a:rPr lang="zh-CN" altLang="en-US">
                    <a:noFill/>
                  </a:rPr>
                  <a:t> </a:t>
                </a:r>
              </a:p>
            </p:txBody>
          </p:sp>
        </mc:Fallback>
      </mc:AlternateContent>
      <p:cxnSp>
        <p:nvCxnSpPr>
          <p:cNvPr id="13" name="直接连接符 12">
            <a:extLst>
              <a:ext uri="{FF2B5EF4-FFF2-40B4-BE49-F238E27FC236}">
                <a16:creationId xmlns:a16="http://schemas.microsoft.com/office/drawing/2014/main" id="{D553D637-4D7B-4DAA-B984-16590D06F35B}"/>
              </a:ext>
            </a:extLst>
          </p:cNvPr>
          <p:cNvCxnSpPr/>
          <p:nvPr/>
        </p:nvCxnSpPr>
        <p:spPr>
          <a:xfrm flipV="1">
            <a:off x="2555776" y="2132856"/>
            <a:ext cx="4752528" cy="1512168"/>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4" name="上箭头 20">
            <a:extLst>
              <a:ext uri="{FF2B5EF4-FFF2-40B4-BE49-F238E27FC236}">
                <a16:creationId xmlns:a16="http://schemas.microsoft.com/office/drawing/2014/main" id="{7CFDBDBA-45A2-4D45-B893-2627F92E29FB}"/>
              </a:ext>
            </a:extLst>
          </p:cNvPr>
          <p:cNvSpPr/>
          <p:nvPr/>
        </p:nvSpPr>
        <p:spPr>
          <a:xfrm>
            <a:off x="2424320" y="3718773"/>
            <a:ext cx="45719" cy="882098"/>
          </a:xfrm>
          <a:prstGeom prst="up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5" name="TextBox 21">
                <a:extLst>
                  <a:ext uri="{FF2B5EF4-FFF2-40B4-BE49-F238E27FC236}">
                    <a16:creationId xmlns:a16="http://schemas.microsoft.com/office/drawing/2014/main" id="{62CBA0C6-5F27-4F46-9F97-371CAAF9BC33}"/>
                  </a:ext>
                </a:extLst>
              </p:cNvPr>
              <p:cNvSpPr txBox="1"/>
              <p:nvPr/>
            </p:nvSpPr>
            <p:spPr>
              <a:xfrm>
                <a:off x="940706" y="3994376"/>
                <a:ext cx="1640191" cy="369332"/>
              </a:xfrm>
              <a:prstGeom prst="rect">
                <a:avLst/>
              </a:prstGeom>
              <a:noFill/>
            </p:spPr>
            <p:txBody>
              <a:bodyPr wrap="square" rtlCol="0">
                <a:spAutoFit/>
              </a:bodyPr>
              <a:lstStyle/>
              <a:p>
                <a:r>
                  <a:rPr lang="zh-CN" altLang="en-US" dirty="0"/>
                  <a:t>投资</a:t>
                </a:r>
                <a14:m>
                  <m:oMath xmlns:m="http://schemas.openxmlformats.org/officeDocument/2006/math">
                    <m:r>
                      <a:rPr lang="zh-CN" altLang="en-US" b="0" i="1" dirty="0">
                        <a:latin typeface="Cambria Math" panose="02040503050406030204" pitchFamily="18" charset="0"/>
                      </a:rPr>
                      <m:t>增加</m:t>
                    </m:r>
                    <m:r>
                      <a:rPr lang="en-US" altLang="zh-CN" b="0" i="1" dirty="0" smtClean="0">
                        <a:latin typeface="Cambria Math" panose="02040503050406030204" pitchFamily="18" charset="0"/>
                      </a:rPr>
                      <m:t>(</m:t>
                    </m:r>
                    <m:r>
                      <m:rPr>
                        <m:sty m:val="p"/>
                      </m:rPr>
                      <a:rPr lang="en-US" altLang="zh-CN" b="0" i="0" smtClean="0">
                        <a:latin typeface="Cambria Math"/>
                      </a:rPr>
                      <m:t>Δ</m:t>
                    </m:r>
                    <m:r>
                      <a:rPr lang="en-US" altLang="zh-CN" b="0" i="1" smtClean="0">
                        <a:latin typeface="Cambria Math" panose="02040503050406030204" pitchFamily="18" charset="0"/>
                      </a:rPr>
                      <m:t>𝐼</m:t>
                    </m:r>
                    <m:r>
                      <a:rPr lang="en-US" altLang="zh-CN" b="0" i="1" smtClean="0">
                        <a:latin typeface="Cambria Math" panose="02040503050406030204" pitchFamily="18" charset="0"/>
                      </a:rPr>
                      <m:t>)</m:t>
                    </m:r>
                  </m:oMath>
                </a14:m>
                <a:r>
                  <a:rPr lang="en-US" altLang="zh-CN" dirty="0"/>
                  <a:t> </a:t>
                </a:r>
                <a:endParaRPr lang="zh-CN" altLang="en-US" dirty="0"/>
              </a:p>
            </p:txBody>
          </p:sp>
        </mc:Choice>
        <mc:Fallback xmlns="">
          <p:sp>
            <p:nvSpPr>
              <p:cNvPr id="15" name="TextBox 21">
                <a:extLst>
                  <a:ext uri="{FF2B5EF4-FFF2-40B4-BE49-F238E27FC236}">
                    <a16:creationId xmlns:a16="http://schemas.microsoft.com/office/drawing/2014/main" id="{62CBA0C6-5F27-4F46-9F97-371CAAF9BC33}"/>
                  </a:ext>
                </a:extLst>
              </p:cNvPr>
              <p:cNvSpPr txBox="1">
                <a:spLocks noRot="1" noChangeAspect="1" noMove="1" noResize="1" noEditPoints="1" noAdjustHandles="1" noChangeArrowheads="1" noChangeShapeType="1" noTextEdit="1"/>
              </p:cNvSpPr>
              <p:nvPr/>
            </p:nvSpPr>
            <p:spPr>
              <a:xfrm>
                <a:off x="940706" y="3994376"/>
                <a:ext cx="1640191" cy="369332"/>
              </a:xfrm>
              <a:prstGeom prst="rect">
                <a:avLst/>
              </a:prstGeom>
              <a:blipFill>
                <a:blip r:embed="rId4"/>
                <a:stretch>
                  <a:fillRect l="-2974" t="-13115" b="-19672"/>
                </a:stretch>
              </a:blipFill>
            </p:spPr>
            <p:txBody>
              <a:bodyPr/>
              <a:lstStyle/>
              <a:p>
                <a:r>
                  <a:rPr lang="zh-CN" altLang="en-US">
                    <a:noFill/>
                  </a:rPr>
                  <a:t> </a:t>
                </a:r>
              </a:p>
            </p:txBody>
          </p:sp>
        </mc:Fallback>
      </mc:AlternateContent>
      <p:cxnSp>
        <p:nvCxnSpPr>
          <p:cNvPr id="16" name="直接连接符 15">
            <a:extLst>
              <a:ext uri="{FF2B5EF4-FFF2-40B4-BE49-F238E27FC236}">
                <a16:creationId xmlns:a16="http://schemas.microsoft.com/office/drawing/2014/main" id="{368B8467-C471-4291-93A3-81383A122536}"/>
              </a:ext>
            </a:extLst>
          </p:cNvPr>
          <p:cNvCxnSpPr/>
          <p:nvPr/>
        </p:nvCxnSpPr>
        <p:spPr>
          <a:xfrm>
            <a:off x="5736688" y="2638653"/>
            <a:ext cx="0" cy="309634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7" name="右箭头 24">
            <a:extLst>
              <a:ext uri="{FF2B5EF4-FFF2-40B4-BE49-F238E27FC236}">
                <a16:creationId xmlns:a16="http://schemas.microsoft.com/office/drawing/2014/main" id="{956F2910-8EFB-4B33-8F2A-86EAE6C60E51}"/>
              </a:ext>
            </a:extLst>
          </p:cNvPr>
          <p:cNvSpPr/>
          <p:nvPr/>
        </p:nvSpPr>
        <p:spPr>
          <a:xfrm>
            <a:off x="4440544" y="4522913"/>
            <a:ext cx="1161272" cy="45719"/>
          </a:xfrm>
          <a:prstGeom prst="rightArrow">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8" name="TextBox 26">
                <a:extLst>
                  <a:ext uri="{FF2B5EF4-FFF2-40B4-BE49-F238E27FC236}">
                    <a16:creationId xmlns:a16="http://schemas.microsoft.com/office/drawing/2014/main" id="{9572953C-A547-4508-B293-AD90B0F9D7B7}"/>
                  </a:ext>
                </a:extLst>
              </p:cNvPr>
              <p:cNvSpPr txBox="1"/>
              <p:nvPr/>
            </p:nvSpPr>
            <p:spPr>
              <a:xfrm>
                <a:off x="4296527" y="4743123"/>
                <a:ext cx="1643623" cy="369332"/>
              </a:xfrm>
              <a:prstGeom prst="rect">
                <a:avLst/>
              </a:prstGeom>
              <a:noFill/>
            </p:spPr>
            <p:txBody>
              <a:bodyPr wrap="square" rtlCol="0">
                <a:spAutoFit/>
              </a:bodyPr>
              <a:lstStyle/>
              <a:p>
                <a:r>
                  <a:rPr lang="zh-CN" altLang="en-US" dirty="0"/>
                  <a:t>收入增</a:t>
                </a:r>
                <a14:m>
                  <m:oMath xmlns:m="http://schemas.openxmlformats.org/officeDocument/2006/math">
                    <m:r>
                      <a:rPr lang="zh-CN" altLang="en-US" i="1" dirty="0">
                        <a:latin typeface="Cambria Math" panose="02040503050406030204" pitchFamily="18" charset="0"/>
                      </a:rPr>
                      <m:t>加</m:t>
                    </m:r>
                    <m:r>
                      <a:rPr lang="en-US" altLang="zh-CN" i="1" dirty="0">
                        <a:latin typeface="Cambria Math" panose="02040503050406030204" pitchFamily="18" charset="0"/>
                      </a:rPr>
                      <m:t>(</m:t>
                    </m:r>
                    <m:r>
                      <m:rPr>
                        <m:sty m:val="p"/>
                      </m:rPr>
                      <a:rPr lang="en-US" altLang="zh-CN">
                        <a:latin typeface="Cambria Math"/>
                      </a:rPr>
                      <m:t>Δ</m:t>
                    </m:r>
                    <m:r>
                      <a:rPr lang="en-US" altLang="zh-CN" i="1" smtClean="0">
                        <a:latin typeface="Cambria Math" panose="02040503050406030204" pitchFamily="18" charset="0"/>
                      </a:rPr>
                      <m:t>𝑌</m:t>
                    </m:r>
                    <m:r>
                      <a:rPr lang="en-US" altLang="zh-CN" i="1">
                        <a:latin typeface="Cambria Math" panose="02040503050406030204" pitchFamily="18" charset="0"/>
                      </a:rPr>
                      <m:t>)</m:t>
                    </m:r>
                  </m:oMath>
                </a14:m>
                <a:r>
                  <a:rPr lang="en-US" altLang="zh-CN" dirty="0"/>
                  <a:t> </a:t>
                </a:r>
                <a:endParaRPr lang="zh-CN" altLang="en-US" dirty="0"/>
              </a:p>
            </p:txBody>
          </p:sp>
        </mc:Choice>
        <mc:Fallback xmlns="">
          <p:sp>
            <p:nvSpPr>
              <p:cNvPr id="18" name="TextBox 26">
                <a:extLst>
                  <a:ext uri="{FF2B5EF4-FFF2-40B4-BE49-F238E27FC236}">
                    <a16:creationId xmlns:a16="http://schemas.microsoft.com/office/drawing/2014/main" id="{9572953C-A547-4508-B293-AD90B0F9D7B7}"/>
                  </a:ext>
                </a:extLst>
              </p:cNvPr>
              <p:cNvSpPr txBox="1">
                <a:spLocks noRot="1" noChangeAspect="1" noMove="1" noResize="1" noEditPoints="1" noAdjustHandles="1" noChangeArrowheads="1" noChangeShapeType="1" noTextEdit="1"/>
              </p:cNvSpPr>
              <p:nvPr/>
            </p:nvSpPr>
            <p:spPr>
              <a:xfrm>
                <a:off x="4296527" y="4743123"/>
                <a:ext cx="1643623" cy="369332"/>
              </a:xfrm>
              <a:prstGeom prst="rect">
                <a:avLst/>
              </a:prstGeom>
              <a:blipFill>
                <a:blip r:embed="rId5"/>
                <a:stretch>
                  <a:fillRect l="-3346" t="-13115" b="-1967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TextBox 14">
                <a:extLst>
                  <a:ext uri="{FF2B5EF4-FFF2-40B4-BE49-F238E27FC236}">
                    <a16:creationId xmlns:a16="http://schemas.microsoft.com/office/drawing/2014/main" id="{A27EA631-A784-48A5-BCE9-081858CC5051}"/>
                  </a:ext>
                </a:extLst>
              </p:cNvPr>
              <p:cNvSpPr txBox="1"/>
              <p:nvPr/>
            </p:nvSpPr>
            <p:spPr>
              <a:xfrm>
                <a:off x="5574668" y="5699824"/>
                <a:ext cx="5400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smtClean="0">
                          <a:solidFill>
                            <a:srgbClr val="C00000"/>
                          </a:solidFill>
                          <a:latin typeface="Cambria Math"/>
                        </a:rPr>
                        <m:t>𝑌</m:t>
                      </m:r>
                      <m:r>
                        <a:rPr lang="en-US" altLang="zh-CN" b="0" i="1" smtClean="0">
                          <a:solidFill>
                            <a:srgbClr val="C00000"/>
                          </a:solidFill>
                          <a:latin typeface="Cambria Math" panose="02040503050406030204" pitchFamily="18" charset="0"/>
                        </a:rPr>
                        <m:t>′′</m:t>
                      </m:r>
                    </m:oMath>
                  </m:oMathPara>
                </a14:m>
                <a:endParaRPr lang="zh-CN" altLang="en-US" dirty="0">
                  <a:solidFill>
                    <a:srgbClr val="C00000"/>
                  </a:solidFill>
                </a:endParaRPr>
              </a:p>
            </p:txBody>
          </p:sp>
        </mc:Choice>
        <mc:Fallback xmlns="">
          <p:sp>
            <p:nvSpPr>
              <p:cNvPr id="21" name="TextBox 14">
                <a:extLst>
                  <a:ext uri="{FF2B5EF4-FFF2-40B4-BE49-F238E27FC236}">
                    <a16:creationId xmlns:a16="http://schemas.microsoft.com/office/drawing/2014/main" id="{A27EA631-A784-48A5-BCE9-081858CC5051}"/>
                  </a:ext>
                </a:extLst>
              </p:cNvPr>
              <p:cNvSpPr txBox="1">
                <a:spLocks noRot="1" noChangeAspect="1" noMove="1" noResize="1" noEditPoints="1" noAdjustHandles="1" noChangeArrowheads="1" noChangeShapeType="1" noTextEdit="1"/>
              </p:cNvSpPr>
              <p:nvPr/>
            </p:nvSpPr>
            <p:spPr>
              <a:xfrm>
                <a:off x="5574668" y="5699824"/>
                <a:ext cx="540061" cy="369332"/>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7AF8AABF-79E5-4CA5-9B0A-40A3CF399444}"/>
                  </a:ext>
                </a:extLst>
              </p:cNvPr>
              <p:cNvSpPr txBox="1"/>
              <p:nvPr/>
            </p:nvSpPr>
            <p:spPr>
              <a:xfrm>
                <a:off x="5688609" y="1769911"/>
                <a:ext cx="115897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𝑌</m:t>
                      </m:r>
                    </m:oMath>
                  </m:oMathPara>
                </a14:m>
                <a:endParaRPr lang="zh-CN" altLang="en-US" i="1" dirty="0"/>
              </a:p>
            </p:txBody>
          </p:sp>
        </mc:Choice>
        <mc:Fallback xmlns="">
          <p:sp>
            <p:nvSpPr>
              <p:cNvPr id="22" name="文本框 21">
                <a:extLst>
                  <a:ext uri="{FF2B5EF4-FFF2-40B4-BE49-F238E27FC236}">
                    <a16:creationId xmlns:a16="http://schemas.microsoft.com/office/drawing/2014/main" id="{7AF8AABF-79E5-4CA5-9B0A-40A3CF399444}"/>
                  </a:ext>
                </a:extLst>
              </p:cNvPr>
              <p:cNvSpPr txBox="1">
                <a:spLocks noRot="1" noChangeAspect="1" noMove="1" noResize="1" noEditPoints="1" noAdjustHandles="1" noChangeArrowheads="1" noChangeShapeType="1" noTextEdit="1"/>
              </p:cNvSpPr>
              <p:nvPr/>
            </p:nvSpPr>
            <p:spPr>
              <a:xfrm>
                <a:off x="5688609" y="1769911"/>
                <a:ext cx="1158976" cy="369332"/>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TextBox 14">
                <a:extLst>
                  <a:ext uri="{FF2B5EF4-FFF2-40B4-BE49-F238E27FC236}">
                    <a16:creationId xmlns:a16="http://schemas.microsoft.com/office/drawing/2014/main" id="{9708DE55-1BC7-47AB-AAAA-D2D3FCFBCCF9}"/>
                  </a:ext>
                </a:extLst>
              </p:cNvPr>
              <p:cNvSpPr txBox="1"/>
              <p:nvPr/>
            </p:nvSpPr>
            <p:spPr>
              <a:xfrm>
                <a:off x="7165413" y="5741311"/>
                <a:ext cx="5400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smtClean="0">
                          <a:latin typeface="Cambria Math"/>
                        </a:rPr>
                        <m:t>𝑌</m:t>
                      </m:r>
                    </m:oMath>
                  </m:oMathPara>
                </a14:m>
                <a:endParaRPr lang="zh-CN" altLang="en-US" dirty="0"/>
              </a:p>
            </p:txBody>
          </p:sp>
        </mc:Choice>
        <mc:Fallback xmlns="">
          <p:sp>
            <p:nvSpPr>
              <p:cNvPr id="23" name="TextBox 14">
                <a:extLst>
                  <a:ext uri="{FF2B5EF4-FFF2-40B4-BE49-F238E27FC236}">
                    <a16:creationId xmlns:a16="http://schemas.microsoft.com/office/drawing/2014/main" id="{9708DE55-1BC7-47AB-AAAA-D2D3FCFBCCF9}"/>
                  </a:ext>
                </a:extLst>
              </p:cNvPr>
              <p:cNvSpPr txBox="1">
                <a:spLocks noRot="1" noChangeAspect="1" noMove="1" noResize="1" noEditPoints="1" noAdjustHandles="1" noChangeArrowheads="1" noChangeShapeType="1" noTextEdit="1"/>
              </p:cNvSpPr>
              <p:nvPr/>
            </p:nvSpPr>
            <p:spPr>
              <a:xfrm>
                <a:off x="7165413" y="5741311"/>
                <a:ext cx="540061" cy="369332"/>
              </a:xfrm>
              <a:prstGeom prst="rect">
                <a:avLst/>
              </a:prstGeom>
              <a:blipFill>
                <a:blip r:embed="rId8"/>
                <a:stretch>
                  <a:fillRect/>
                </a:stretch>
              </a:blipFill>
            </p:spPr>
            <p:txBody>
              <a:bodyPr/>
              <a:lstStyle/>
              <a:p>
                <a:r>
                  <a:rPr lang="zh-CN" altLang="en-US">
                    <a:noFill/>
                  </a:rPr>
                  <a:t> </a:t>
                </a:r>
              </a:p>
            </p:txBody>
          </p:sp>
        </mc:Fallback>
      </mc:AlternateContent>
      <p:sp>
        <p:nvSpPr>
          <p:cNvPr id="24" name="TextBox 13">
            <a:extLst>
              <a:ext uri="{FF2B5EF4-FFF2-40B4-BE49-F238E27FC236}">
                <a16:creationId xmlns:a16="http://schemas.microsoft.com/office/drawing/2014/main" id="{B463ABFF-856C-49DB-B1A9-5F5CD29CC807}"/>
              </a:ext>
            </a:extLst>
          </p:cNvPr>
          <p:cNvSpPr txBox="1"/>
          <p:nvPr/>
        </p:nvSpPr>
        <p:spPr>
          <a:xfrm>
            <a:off x="7068835" y="5303273"/>
            <a:ext cx="1368152" cy="369332"/>
          </a:xfrm>
          <a:prstGeom prst="rect">
            <a:avLst/>
          </a:prstGeom>
          <a:noFill/>
        </p:spPr>
        <p:txBody>
          <a:bodyPr wrap="square" rtlCol="0">
            <a:spAutoFit/>
          </a:bodyPr>
          <a:lstStyle/>
          <a:p>
            <a:r>
              <a:rPr lang="zh-CN" altLang="en-US" dirty="0"/>
              <a:t>收入</a:t>
            </a:r>
          </a:p>
        </p:txBody>
      </p:sp>
      <p:sp>
        <p:nvSpPr>
          <p:cNvPr id="25" name="右大括号 24">
            <a:extLst>
              <a:ext uri="{FF2B5EF4-FFF2-40B4-BE49-F238E27FC236}">
                <a16:creationId xmlns:a16="http://schemas.microsoft.com/office/drawing/2014/main" id="{C8B26957-EF52-474D-BFE3-4CB2BC87FC24}"/>
              </a:ext>
            </a:extLst>
          </p:cNvPr>
          <p:cNvSpPr/>
          <p:nvPr/>
        </p:nvSpPr>
        <p:spPr>
          <a:xfrm>
            <a:off x="5736688" y="2638653"/>
            <a:ext cx="203431" cy="142823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28" name="直接连接符 27">
            <a:extLst>
              <a:ext uri="{FF2B5EF4-FFF2-40B4-BE49-F238E27FC236}">
                <a16:creationId xmlns:a16="http://schemas.microsoft.com/office/drawing/2014/main" id="{54878339-C2CF-4A10-8BB5-962709CDA466}"/>
              </a:ext>
            </a:extLst>
          </p:cNvPr>
          <p:cNvCxnSpPr/>
          <p:nvPr/>
        </p:nvCxnSpPr>
        <p:spPr>
          <a:xfrm>
            <a:off x="4296527" y="4066889"/>
            <a:ext cx="144016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9" name="左大括号 28">
            <a:extLst>
              <a:ext uri="{FF2B5EF4-FFF2-40B4-BE49-F238E27FC236}">
                <a16:creationId xmlns:a16="http://schemas.microsoft.com/office/drawing/2014/main" id="{3C0325F1-B0CF-4C6B-BF23-D9DA8931C6AF}"/>
              </a:ext>
            </a:extLst>
          </p:cNvPr>
          <p:cNvSpPr/>
          <p:nvPr/>
        </p:nvSpPr>
        <p:spPr>
          <a:xfrm>
            <a:off x="5574668" y="2638653"/>
            <a:ext cx="113941" cy="93436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0" name="矩形 29">
                <a:extLst>
                  <a:ext uri="{FF2B5EF4-FFF2-40B4-BE49-F238E27FC236}">
                    <a16:creationId xmlns:a16="http://schemas.microsoft.com/office/drawing/2014/main" id="{6ADA019F-5369-404F-B375-D153FE626E58}"/>
                  </a:ext>
                </a:extLst>
              </p:cNvPr>
              <p:cNvSpPr/>
              <p:nvPr/>
            </p:nvSpPr>
            <p:spPr>
              <a:xfrm>
                <a:off x="5208518" y="2932763"/>
                <a:ext cx="47089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tLang="zh-CN">
                          <a:latin typeface="Cambria Math"/>
                        </a:rPr>
                        <m:t>Δ</m:t>
                      </m:r>
                      <m:r>
                        <a:rPr lang="en-US" altLang="zh-CN" i="1">
                          <a:latin typeface="Cambria Math" panose="02040503050406030204" pitchFamily="18" charset="0"/>
                        </a:rPr>
                        <m:t>𝐼</m:t>
                      </m:r>
                    </m:oMath>
                  </m:oMathPara>
                </a14:m>
                <a:endParaRPr lang="zh-CN" altLang="en-US" dirty="0"/>
              </a:p>
            </p:txBody>
          </p:sp>
        </mc:Choice>
        <mc:Fallback xmlns="">
          <p:sp>
            <p:nvSpPr>
              <p:cNvPr id="30" name="矩形 29">
                <a:extLst>
                  <a:ext uri="{FF2B5EF4-FFF2-40B4-BE49-F238E27FC236}">
                    <a16:creationId xmlns:a16="http://schemas.microsoft.com/office/drawing/2014/main" id="{6ADA019F-5369-404F-B375-D153FE626E58}"/>
                  </a:ext>
                </a:extLst>
              </p:cNvPr>
              <p:cNvSpPr>
                <a:spLocks noRot="1" noChangeAspect="1" noMove="1" noResize="1" noEditPoints="1" noAdjustHandles="1" noChangeArrowheads="1" noChangeShapeType="1" noTextEdit="1"/>
              </p:cNvSpPr>
              <p:nvPr/>
            </p:nvSpPr>
            <p:spPr>
              <a:xfrm>
                <a:off x="5208518" y="2932763"/>
                <a:ext cx="470898" cy="369332"/>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矩形 30">
                <a:extLst>
                  <a:ext uri="{FF2B5EF4-FFF2-40B4-BE49-F238E27FC236}">
                    <a16:creationId xmlns:a16="http://schemas.microsoft.com/office/drawing/2014/main" id="{B69FF308-A79C-4126-AC3E-114D5A680EAF}"/>
                  </a:ext>
                </a:extLst>
              </p:cNvPr>
              <p:cNvSpPr/>
              <p:nvPr/>
            </p:nvSpPr>
            <p:spPr>
              <a:xfrm>
                <a:off x="5866172" y="3145562"/>
                <a:ext cx="52052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tLang="zh-CN">
                          <a:latin typeface="Cambria Math"/>
                        </a:rPr>
                        <m:t>Δ</m:t>
                      </m:r>
                      <m:r>
                        <a:rPr lang="en-US" altLang="zh-CN" i="1">
                          <a:latin typeface="Cambria Math" panose="02040503050406030204" pitchFamily="18" charset="0"/>
                        </a:rPr>
                        <m:t>𝑌</m:t>
                      </m:r>
                    </m:oMath>
                  </m:oMathPara>
                </a14:m>
                <a:endParaRPr lang="zh-CN" altLang="en-US" dirty="0"/>
              </a:p>
            </p:txBody>
          </p:sp>
        </mc:Choice>
        <mc:Fallback xmlns="">
          <p:sp>
            <p:nvSpPr>
              <p:cNvPr id="31" name="矩形 30">
                <a:extLst>
                  <a:ext uri="{FF2B5EF4-FFF2-40B4-BE49-F238E27FC236}">
                    <a16:creationId xmlns:a16="http://schemas.microsoft.com/office/drawing/2014/main" id="{B69FF308-A79C-4126-AC3E-114D5A680EAF}"/>
                  </a:ext>
                </a:extLst>
              </p:cNvPr>
              <p:cNvSpPr>
                <a:spLocks noRot="1" noChangeAspect="1" noMove="1" noResize="1" noEditPoints="1" noAdjustHandles="1" noChangeArrowheads="1" noChangeShapeType="1" noTextEdit="1"/>
              </p:cNvSpPr>
              <p:nvPr/>
            </p:nvSpPr>
            <p:spPr>
              <a:xfrm>
                <a:off x="5866172" y="3145562"/>
                <a:ext cx="520527" cy="369332"/>
              </a:xfrm>
              <a:prstGeom prst="rect">
                <a:avLst/>
              </a:prstGeom>
              <a:blipFill>
                <a:blip r:embed="rId10"/>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874982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764F84-98AD-4BDB-8DE2-B663B514217A}"/>
              </a:ext>
            </a:extLst>
          </p:cNvPr>
          <p:cNvSpPr>
            <a:spLocks noGrp="1"/>
          </p:cNvSpPr>
          <p:nvPr>
            <p:ph type="title"/>
          </p:nvPr>
        </p:nvSpPr>
        <p:spPr/>
        <p:txBody>
          <a:bodyPr/>
          <a:lstStyle/>
          <a:p>
            <a:r>
              <a:rPr lang="zh-CN" altLang="en-US" dirty="0"/>
              <a:t>投资的乘数效应</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8E1FF7B5-C0D4-4ACA-B5B5-65C8008FA34F}"/>
                  </a:ext>
                </a:extLst>
              </p:cNvPr>
              <p:cNvSpPr>
                <a:spLocks noGrp="1"/>
              </p:cNvSpPr>
              <p:nvPr>
                <p:ph idx="1"/>
              </p:nvPr>
            </p:nvSpPr>
            <p:spPr/>
            <p:txBody>
              <a:bodyPr/>
              <a:lstStyle/>
              <a:p>
                <a:r>
                  <a:rPr lang="zh-CN" altLang="en-US" dirty="0"/>
                  <a:t>一个人的支出，是交易对方的收入。</a:t>
                </a:r>
                <a:endParaRPr lang="en-US" altLang="zh-CN" dirty="0"/>
              </a:p>
              <a:p>
                <a:pPr lvl="1"/>
                <a:r>
                  <a:rPr lang="zh-CN" altLang="en-US" dirty="0"/>
                  <a:t>增加投资支出，导致交易对方（如机器生产商）收入上升，导致后者消费上升，导致交易对方（消费品生产商）收入上升</a:t>
                </a:r>
                <a:r>
                  <a:rPr lang="en-US" altLang="zh-CN" dirty="0"/>
                  <a:t>……</a:t>
                </a:r>
              </a:p>
              <a:p>
                <a:r>
                  <a:rPr lang="zh-CN" altLang="en-US" dirty="0"/>
                  <a:t>方程两边同时对𝐼求导，得到</a:t>
                </a:r>
                <a:endParaRPr lang="en-US" altLang="zh-CN" dirty="0"/>
              </a:p>
              <a:p>
                <a:pPr marL="0" indent="0">
                  <a:buNone/>
                </a:pPr>
                <a14:m>
                  <m:oMathPara xmlns:m="http://schemas.openxmlformats.org/officeDocument/2006/math">
                    <m:oMathParaPr>
                      <m:jc m:val="centerGroup"/>
                    </m:oMathParaPr>
                    <m:oMath xmlns:m="http://schemas.openxmlformats.org/officeDocument/2006/math">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𝑑𝑌</m:t>
                          </m:r>
                        </m:num>
                        <m:den>
                          <m:r>
                            <a:rPr lang="en-US" altLang="zh-CN" b="0" i="1" smtClean="0">
                              <a:latin typeface="Cambria Math" panose="02040503050406030204" pitchFamily="18" charset="0"/>
                            </a:rPr>
                            <m:t>𝑑𝐼</m:t>
                          </m:r>
                        </m:den>
                      </m:f>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r>
                            <a:rPr lang="en-US" altLang="zh-CN" b="0" i="1" smtClean="0">
                              <a:latin typeface="Cambria Math" panose="02040503050406030204" pitchFamily="18" charset="0"/>
                            </a:rPr>
                            <m:t>1−</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𝐶</m:t>
                              </m:r>
                            </m:e>
                            <m:sub>
                              <m:r>
                                <a:rPr lang="en-US" altLang="zh-CN" b="0" i="1" smtClean="0">
                                  <a:latin typeface="Cambria Math" panose="02040503050406030204" pitchFamily="18" charset="0"/>
                                </a:rPr>
                                <m:t>1</m:t>
                              </m:r>
                            </m:sub>
                          </m:sSub>
                        </m:den>
                      </m:f>
                      <m:r>
                        <a:rPr lang="en-US" altLang="zh-CN" b="0" i="1" smtClean="0">
                          <a:latin typeface="Cambria Math" panose="02040503050406030204" pitchFamily="18" charset="0"/>
                        </a:rPr>
                        <m:t>&gt;1.</m:t>
                      </m:r>
                    </m:oMath>
                  </m:oMathPara>
                </a14:m>
                <a:endParaRPr lang="en-US" altLang="zh-CN" dirty="0"/>
              </a:p>
              <a:p>
                <a:r>
                  <a:rPr lang="zh-CN" altLang="en-US" dirty="0"/>
                  <a:t>投资若下降，也有乘数效应。</a:t>
                </a:r>
              </a:p>
            </p:txBody>
          </p:sp>
        </mc:Choice>
        <mc:Fallback xmlns="">
          <p:sp>
            <p:nvSpPr>
              <p:cNvPr id="3" name="内容占位符 2">
                <a:extLst>
                  <a:ext uri="{FF2B5EF4-FFF2-40B4-BE49-F238E27FC236}">
                    <a16:creationId xmlns:a16="http://schemas.microsoft.com/office/drawing/2014/main" id="{8E1FF7B5-C0D4-4ACA-B5B5-65C8008FA34F}"/>
                  </a:ext>
                </a:extLst>
              </p:cNvPr>
              <p:cNvSpPr>
                <a:spLocks noGrp="1" noRot="1" noChangeAspect="1" noMove="1" noResize="1" noEditPoints="1" noAdjustHandles="1" noChangeArrowheads="1" noChangeShapeType="1" noTextEdit="1"/>
              </p:cNvSpPr>
              <p:nvPr>
                <p:ph idx="1"/>
              </p:nvPr>
            </p:nvSpPr>
            <p:spPr>
              <a:blipFill>
                <a:blip r:embed="rId2"/>
                <a:stretch>
                  <a:fillRect l="-1704" t="-2426" r="-348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674612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3C7838-9EB5-40D4-A741-2ACE733184A0}"/>
              </a:ext>
            </a:extLst>
          </p:cNvPr>
          <p:cNvSpPr>
            <a:spLocks noGrp="1"/>
          </p:cNvSpPr>
          <p:nvPr>
            <p:ph type="title"/>
          </p:nvPr>
        </p:nvSpPr>
        <p:spPr/>
        <p:txBody>
          <a:bodyPr/>
          <a:lstStyle/>
          <a:p>
            <a:r>
              <a:rPr lang="zh-CN" altLang="en-US" dirty="0"/>
              <a:t>理想中的股市</a:t>
            </a:r>
          </a:p>
        </p:txBody>
      </p:sp>
      <p:sp>
        <p:nvSpPr>
          <p:cNvPr id="3" name="内容占位符 2">
            <a:extLst>
              <a:ext uri="{FF2B5EF4-FFF2-40B4-BE49-F238E27FC236}">
                <a16:creationId xmlns:a16="http://schemas.microsoft.com/office/drawing/2014/main" id="{83BC6670-EF64-4184-A7A0-30FDEF4D31F5}"/>
              </a:ext>
            </a:extLst>
          </p:cNvPr>
          <p:cNvSpPr>
            <a:spLocks noGrp="1"/>
          </p:cNvSpPr>
          <p:nvPr>
            <p:ph idx="1"/>
          </p:nvPr>
        </p:nvSpPr>
        <p:spPr/>
        <p:txBody>
          <a:bodyPr/>
          <a:lstStyle/>
          <a:p>
            <a:r>
              <a:rPr lang="zh-CN" altLang="en-US" dirty="0"/>
              <a:t>估值主宰为各种“巴菲特”。他们认真考察公司基本面，预测未来收益和衡量风险，并折现定价。</a:t>
            </a:r>
            <a:endParaRPr lang="en-US" altLang="zh-CN" dirty="0"/>
          </a:p>
          <a:p>
            <a:r>
              <a:rPr lang="zh-CN" altLang="en-US" dirty="0"/>
              <a:t>由此而产生的股市“常规定价”，反映基本面，对未来预期既不过于乐观，也不过于悲观，引导资金流入效益最高的公司和行业。</a:t>
            </a:r>
          </a:p>
        </p:txBody>
      </p:sp>
    </p:spTree>
    <p:extLst>
      <p:ext uri="{BB962C8B-B14F-4D97-AF65-F5344CB8AC3E}">
        <p14:creationId xmlns:p14="http://schemas.microsoft.com/office/powerpoint/2010/main" val="2787290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25A03E-468A-40CD-94AB-5ED76CB00D87}"/>
              </a:ext>
            </a:extLst>
          </p:cNvPr>
          <p:cNvSpPr>
            <a:spLocks noGrp="1"/>
          </p:cNvSpPr>
          <p:nvPr>
            <p:ph type="title"/>
          </p:nvPr>
        </p:nvSpPr>
        <p:spPr/>
        <p:txBody>
          <a:bodyPr/>
          <a:lstStyle/>
          <a:p>
            <a:r>
              <a:rPr lang="zh-CN" altLang="en-US" dirty="0"/>
              <a:t>现实中的股市</a:t>
            </a:r>
          </a:p>
        </p:txBody>
      </p:sp>
      <p:sp>
        <p:nvSpPr>
          <p:cNvPr id="3" name="内容占位符 2">
            <a:extLst>
              <a:ext uri="{FF2B5EF4-FFF2-40B4-BE49-F238E27FC236}">
                <a16:creationId xmlns:a16="http://schemas.microsoft.com/office/drawing/2014/main" id="{7BD49078-65F7-4749-B8A8-D76482E8CB3B}"/>
              </a:ext>
            </a:extLst>
          </p:cNvPr>
          <p:cNvSpPr>
            <a:spLocks noGrp="1"/>
          </p:cNvSpPr>
          <p:nvPr>
            <p:ph idx="1"/>
          </p:nvPr>
        </p:nvSpPr>
        <p:spPr/>
        <p:txBody>
          <a:bodyPr/>
          <a:lstStyle/>
          <a:p>
            <a:r>
              <a:rPr lang="zh-CN" altLang="en-US" dirty="0"/>
              <a:t>充斥交易活跃的非专业投资者。</a:t>
            </a:r>
            <a:endParaRPr lang="en-US" altLang="zh-CN" dirty="0"/>
          </a:p>
          <a:p>
            <a:r>
              <a:rPr lang="zh-CN" altLang="en-US" dirty="0"/>
              <a:t>即使是专业投资者，其专业性也更多体现在预测短期股价涨幅，而不是公司的长期收益。</a:t>
            </a:r>
            <a:endParaRPr lang="en-US" altLang="zh-CN" dirty="0"/>
          </a:p>
          <a:p>
            <a:r>
              <a:rPr lang="zh-CN" altLang="en-US" dirty="0"/>
              <a:t>“巴菲特”反而很难生存。</a:t>
            </a:r>
          </a:p>
        </p:txBody>
      </p:sp>
    </p:spTree>
    <p:extLst>
      <p:ext uri="{BB962C8B-B14F-4D97-AF65-F5344CB8AC3E}">
        <p14:creationId xmlns:p14="http://schemas.microsoft.com/office/powerpoint/2010/main" val="3377599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1818B8-9C9F-4F90-8D23-6CC2DEDBB295}"/>
              </a:ext>
            </a:extLst>
          </p:cNvPr>
          <p:cNvSpPr>
            <a:spLocks noGrp="1"/>
          </p:cNvSpPr>
          <p:nvPr>
            <p:ph type="title"/>
          </p:nvPr>
        </p:nvSpPr>
        <p:spPr/>
        <p:txBody>
          <a:bodyPr/>
          <a:lstStyle/>
          <a:p>
            <a:r>
              <a:rPr lang="zh-CN" altLang="en-US" dirty="0"/>
              <a:t>脆弱的估值体系</a:t>
            </a:r>
          </a:p>
        </p:txBody>
      </p:sp>
      <p:sp>
        <p:nvSpPr>
          <p:cNvPr id="3" name="内容占位符 2">
            <a:extLst>
              <a:ext uri="{FF2B5EF4-FFF2-40B4-BE49-F238E27FC236}">
                <a16:creationId xmlns:a16="http://schemas.microsoft.com/office/drawing/2014/main" id="{665617B6-801C-4ADC-8F39-B9261C9C803D}"/>
              </a:ext>
            </a:extLst>
          </p:cNvPr>
          <p:cNvSpPr>
            <a:spLocks noGrp="1"/>
          </p:cNvSpPr>
          <p:nvPr>
            <p:ph idx="1"/>
          </p:nvPr>
        </p:nvSpPr>
        <p:spPr/>
        <p:txBody>
          <a:bodyPr/>
          <a:lstStyle/>
          <a:p>
            <a:r>
              <a:rPr lang="zh-CN" altLang="en-US" dirty="0"/>
              <a:t>因为长期预测的不确定性，人们只能依赖股市形成的常规估值。</a:t>
            </a:r>
            <a:endParaRPr lang="en-US" altLang="zh-CN" dirty="0"/>
          </a:p>
          <a:p>
            <a:r>
              <a:rPr lang="zh-CN" altLang="en-US" dirty="0"/>
              <a:t>后者是群体心理博弈结果，可能十分离谱，远离基本面能支撑的水平。</a:t>
            </a:r>
            <a:endParaRPr lang="en-US" altLang="zh-CN" dirty="0"/>
          </a:p>
          <a:p>
            <a:r>
              <a:rPr lang="zh-CN" altLang="en-US" dirty="0"/>
              <a:t>人们对常规估值信心脆弱，因此常规估值可能有大幅波动。</a:t>
            </a:r>
            <a:endParaRPr lang="en-US" altLang="zh-CN" dirty="0"/>
          </a:p>
          <a:p>
            <a:r>
              <a:rPr lang="zh-CN" altLang="en-US" dirty="0"/>
              <a:t>投资需求因此也有大幅波动。</a:t>
            </a:r>
          </a:p>
        </p:txBody>
      </p:sp>
    </p:spTree>
    <p:extLst>
      <p:ext uri="{BB962C8B-B14F-4D97-AF65-F5344CB8AC3E}">
        <p14:creationId xmlns:p14="http://schemas.microsoft.com/office/powerpoint/2010/main" val="2017958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371C99-A60F-4AA3-A245-BAD6E0340914}"/>
              </a:ext>
            </a:extLst>
          </p:cNvPr>
          <p:cNvSpPr>
            <a:spLocks noGrp="1"/>
          </p:cNvSpPr>
          <p:nvPr>
            <p:ph type="title"/>
          </p:nvPr>
        </p:nvSpPr>
        <p:spPr/>
        <p:txBody>
          <a:bodyPr/>
          <a:lstStyle/>
          <a:p>
            <a:r>
              <a:rPr lang="zh-CN" altLang="en-US" dirty="0"/>
              <a:t>杠杆</a:t>
            </a:r>
          </a:p>
        </p:txBody>
      </p:sp>
      <p:sp>
        <p:nvSpPr>
          <p:cNvPr id="3" name="内容占位符 2">
            <a:extLst>
              <a:ext uri="{FF2B5EF4-FFF2-40B4-BE49-F238E27FC236}">
                <a16:creationId xmlns:a16="http://schemas.microsoft.com/office/drawing/2014/main" id="{E7EAE368-5D91-44F7-9268-8A154CC5CD87}"/>
              </a:ext>
            </a:extLst>
          </p:cNvPr>
          <p:cNvSpPr>
            <a:spLocks noGrp="1"/>
          </p:cNvSpPr>
          <p:nvPr>
            <p:ph idx="1"/>
          </p:nvPr>
        </p:nvSpPr>
        <p:spPr/>
        <p:txBody>
          <a:bodyPr/>
          <a:lstStyle/>
          <a:p>
            <a:r>
              <a:rPr lang="zh-CN" altLang="en-US" dirty="0"/>
              <a:t>投资者杠杆</a:t>
            </a:r>
            <a:endParaRPr lang="en-US" altLang="zh-CN" dirty="0"/>
          </a:p>
          <a:p>
            <a:pPr lvl="1"/>
            <a:r>
              <a:rPr lang="zh-CN" altLang="en-US" dirty="0"/>
              <a:t>保证金交易（</a:t>
            </a:r>
            <a:r>
              <a:rPr lang="en-US" altLang="zh-CN" dirty="0"/>
              <a:t>margin trading</a:t>
            </a:r>
            <a:r>
              <a:rPr lang="zh-CN" altLang="en-US" dirty="0"/>
              <a:t>），股指期货，权证等。</a:t>
            </a:r>
            <a:endParaRPr lang="en-US" altLang="zh-CN" dirty="0"/>
          </a:p>
          <a:p>
            <a:r>
              <a:rPr lang="zh-CN" altLang="en-US" dirty="0"/>
              <a:t>上市公司杠杆</a:t>
            </a:r>
            <a:endParaRPr lang="en-US" altLang="zh-CN" dirty="0"/>
          </a:p>
          <a:p>
            <a:pPr lvl="1"/>
            <a:r>
              <a:rPr lang="zh-CN" altLang="en-US" dirty="0"/>
              <a:t>债务融资，交叉持股</a:t>
            </a:r>
            <a:endParaRPr lang="en-US" altLang="zh-CN" dirty="0"/>
          </a:p>
          <a:p>
            <a:r>
              <a:rPr lang="zh-CN" altLang="en-US" dirty="0"/>
              <a:t>杠杆让估值体系更加脆弱。</a:t>
            </a:r>
          </a:p>
        </p:txBody>
      </p:sp>
    </p:spTree>
    <p:extLst>
      <p:ext uri="{BB962C8B-B14F-4D97-AF65-F5344CB8AC3E}">
        <p14:creationId xmlns:p14="http://schemas.microsoft.com/office/powerpoint/2010/main" val="462750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圆角 8">
            <a:extLst>
              <a:ext uri="{FF2B5EF4-FFF2-40B4-BE49-F238E27FC236}">
                <a16:creationId xmlns:a16="http://schemas.microsoft.com/office/drawing/2014/main" id="{82D6E42E-B452-4072-B7BA-9C8CE81514C8}"/>
              </a:ext>
            </a:extLst>
          </p:cNvPr>
          <p:cNvSpPr/>
          <p:nvPr/>
        </p:nvSpPr>
        <p:spPr>
          <a:xfrm>
            <a:off x="2843808" y="1628800"/>
            <a:ext cx="2736304" cy="1800200"/>
          </a:xfrm>
          <a:prstGeom prst="round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ED88587E-B2CD-4C7D-A1F1-059F6BFD4E1B}"/>
              </a:ext>
            </a:extLst>
          </p:cNvPr>
          <p:cNvSpPr>
            <a:spLocks noGrp="1"/>
          </p:cNvSpPr>
          <p:nvPr>
            <p:ph type="title"/>
          </p:nvPr>
        </p:nvSpPr>
        <p:spPr/>
        <p:txBody>
          <a:bodyPr/>
          <a:lstStyle/>
          <a:p>
            <a:r>
              <a:rPr lang="zh-CN" altLang="en-US" dirty="0"/>
              <a:t>股市</a:t>
            </a:r>
            <a:r>
              <a:rPr lang="en-US" altLang="zh-CN" dirty="0"/>
              <a:t>-</a:t>
            </a:r>
            <a:r>
              <a:rPr lang="zh-CN" altLang="en-US" dirty="0"/>
              <a:t>经济正反馈</a:t>
            </a:r>
          </a:p>
        </p:txBody>
      </p:sp>
      <p:sp>
        <p:nvSpPr>
          <p:cNvPr id="4" name="文本框 3">
            <a:extLst>
              <a:ext uri="{FF2B5EF4-FFF2-40B4-BE49-F238E27FC236}">
                <a16:creationId xmlns:a16="http://schemas.microsoft.com/office/drawing/2014/main" id="{E4A51813-91F0-4C78-9EDC-F0D00FF97AE7}"/>
              </a:ext>
            </a:extLst>
          </p:cNvPr>
          <p:cNvSpPr txBox="1"/>
          <p:nvPr/>
        </p:nvSpPr>
        <p:spPr>
          <a:xfrm>
            <a:off x="827584" y="2780928"/>
            <a:ext cx="1080120" cy="523220"/>
          </a:xfrm>
          <a:prstGeom prst="rect">
            <a:avLst/>
          </a:prstGeom>
          <a:solidFill>
            <a:schemeClr val="accent1"/>
          </a:solidFill>
          <a:ln>
            <a:solidFill>
              <a:schemeClr val="accent1"/>
            </a:solidFill>
          </a:ln>
        </p:spPr>
        <p:txBody>
          <a:bodyPr wrap="square" rtlCol="0">
            <a:spAutoFit/>
          </a:bodyPr>
          <a:lstStyle/>
          <a:p>
            <a:pPr algn="ctr"/>
            <a:r>
              <a:rPr lang="zh-CN" altLang="en-US" sz="2800" dirty="0">
                <a:solidFill>
                  <a:schemeClr val="bg1"/>
                </a:solidFill>
              </a:rPr>
              <a:t>估值</a:t>
            </a:r>
          </a:p>
        </p:txBody>
      </p:sp>
      <p:sp>
        <p:nvSpPr>
          <p:cNvPr id="5" name="文本框 4">
            <a:extLst>
              <a:ext uri="{FF2B5EF4-FFF2-40B4-BE49-F238E27FC236}">
                <a16:creationId xmlns:a16="http://schemas.microsoft.com/office/drawing/2014/main" id="{EAE397EA-7566-4343-A69B-194EBF42A7EB}"/>
              </a:ext>
            </a:extLst>
          </p:cNvPr>
          <p:cNvSpPr txBox="1"/>
          <p:nvPr/>
        </p:nvSpPr>
        <p:spPr>
          <a:xfrm>
            <a:off x="4139952" y="2778033"/>
            <a:ext cx="1080120" cy="523220"/>
          </a:xfrm>
          <a:prstGeom prst="rect">
            <a:avLst/>
          </a:prstGeom>
          <a:solidFill>
            <a:schemeClr val="accent1"/>
          </a:solidFill>
          <a:ln>
            <a:solidFill>
              <a:schemeClr val="accent1"/>
            </a:solidFill>
          </a:ln>
        </p:spPr>
        <p:txBody>
          <a:bodyPr wrap="square" rtlCol="0">
            <a:spAutoFit/>
          </a:bodyPr>
          <a:lstStyle/>
          <a:p>
            <a:pPr algn="ctr"/>
            <a:r>
              <a:rPr lang="zh-CN" altLang="en-US" sz="2800" dirty="0">
                <a:solidFill>
                  <a:schemeClr val="bg1"/>
                </a:solidFill>
              </a:rPr>
              <a:t>投资</a:t>
            </a:r>
          </a:p>
        </p:txBody>
      </p:sp>
      <p:sp>
        <p:nvSpPr>
          <p:cNvPr id="6" name="文本框 5">
            <a:extLst>
              <a:ext uri="{FF2B5EF4-FFF2-40B4-BE49-F238E27FC236}">
                <a16:creationId xmlns:a16="http://schemas.microsoft.com/office/drawing/2014/main" id="{00CD39AC-DFF6-48EF-9BD8-DE233B5B3E7D}"/>
              </a:ext>
            </a:extLst>
          </p:cNvPr>
          <p:cNvSpPr txBox="1"/>
          <p:nvPr/>
        </p:nvSpPr>
        <p:spPr>
          <a:xfrm>
            <a:off x="3527884" y="3640162"/>
            <a:ext cx="1368152" cy="523220"/>
          </a:xfrm>
          <a:prstGeom prst="rect">
            <a:avLst/>
          </a:prstGeom>
          <a:solidFill>
            <a:schemeClr val="accent1"/>
          </a:solidFill>
          <a:ln>
            <a:solidFill>
              <a:schemeClr val="accent1"/>
            </a:solidFill>
          </a:ln>
        </p:spPr>
        <p:txBody>
          <a:bodyPr wrap="square" rtlCol="0">
            <a:spAutoFit/>
          </a:bodyPr>
          <a:lstStyle/>
          <a:p>
            <a:pPr algn="ctr"/>
            <a:r>
              <a:rPr lang="zh-CN" altLang="en-US" sz="2800" dirty="0">
                <a:solidFill>
                  <a:schemeClr val="bg1"/>
                </a:solidFill>
              </a:rPr>
              <a:t>创投</a:t>
            </a:r>
          </a:p>
        </p:txBody>
      </p:sp>
      <p:sp>
        <p:nvSpPr>
          <p:cNvPr id="7" name="文本框 6">
            <a:extLst>
              <a:ext uri="{FF2B5EF4-FFF2-40B4-BE49-F238E27FC236}">
                <a16:creationId xmlns:a16="http://schemas.microsoft.com/office/drawing/2014/main" id="{B0A3BAA0-54E2-4183-9C7D-B6BD19145F10}"/>
              </a:ext>
            </a:extLst>
          </p:cNvPr>
          <p:cNvSpPr txBox="1"/>
          <p:nvPr/>
        </p:nvSpPr>
        <p:spPr>
          <a:xfrm>
            <a:off x="6010172" y="2767470"/>
            <a:ext cx="1656184" cy="523220"/>
          </a:xfrm>
          <a:prstGeom prst="rect">
            <a:avLst/>
          </a:prstGeom>
          <a:solidFill>
            <a:schemeClr val="accent1"/>
          </a:solidFill>
          <a:ln>
            <a:solidFill>
              <a:schemeClr val="accent1"/>
            </a:solidFill>
          </a:ln>
        </p:spPr>
        <p:txBody>
          <a:bodyPr wrap="square" rtlCol="0">
            <a:spAutoFit/>
          </a:bodyPr>
          <a:lstStyle/>
          <a:p>
            <a:pPr algn="ctr"/>
            <a:r>
              <a:rPr lang="zh-CN" altLang="en-US" sz="2800" dirty="0">
                <a:solidFill>
                  <a:schemeClr val="bg1"/>
                </a:solidFill>
              </a:rPr>
              <a:t>投资需求</a:t>
            </a:r>
          </a:p>
        </p:txBody>
      </p:sp>
      <p:sp>
        <p:nvSpPr>
          <p:cNvPr id="8" name="文本框 7">
            <a:extLst>
              <a:ext uri="{FF2B5EF4-FFF2-40B4-BE49-F238E27FC236}">
                <a16:creationId xmlns:a16="http://schemas.microsoft.com/office/drawing/2014/main" id="{F83891E7-15D0-4D47-8AC5-5916351C78BF}"/>
              </a:ext>
            </a:extLst>
          </p:cNvPr>
          <p:cNvSpPr txBox="1"/>
          <p:nvPr/>
        </p:nvSpPr>
        <p:spPr>
          <a:xfrm>
            <a:off x="4139952" y="1890517"/>
            <a:ext cx="1080120" cy="523220"/>
          </a:xfrm>
          <a:prstGeom prst="rect">
            <a:avLst/>
          </a:prstGeom>
          <a:solidFill>
            <a:schemeClr val="accent1"/>
          </a:solidFill>
          <a:ln>
            <a:solidFill>
              <a:schemeClr val="accent1"/>
            </a:solidFill>
          </a:ln>
        </p:spPr>
        <p:txBody>
          <a:bodyPr wrap="square" rtlCol="0">
            <a:spAutoFit/>
          </a:bodyPr>
          <a:lstStyle/>
          <a:p>
            <a:pPr algn="ctr"/>
            <a:r>
              <a:rPr lang="zh-CN" altLang="en-US" sz="2800" dirty="0">
                <a:solidFill>
                  <a:schemeClr val="bg1"/>
                </a:solidFill>
              </a:rPr>
              <a:t>利润</a:t>
            </a:r>
          </a:p>
        </p:txBody>
      </p:sp>
      <p:sp>
        <p:nvSpPr>
          <p:cNvPr id="10" name="文本框 9">
            <a:extLst>
              <a:ext uri="{FF2B5EF4-FFF2-40B4-BE49-F238E27FC236}">
                <a16:creationId xmlns:a16="http://schemas.microsoft.com/office/drawing/2014/main" id="{199F12D4-CEEF-45B2-92C8-52603261F315}"/>
              </a:ext>
            </a:extLst>
          </p:cNvPr>
          <p:cNvSpPr txBox="1"/>
          <p:nvPr/>
        </p:nvSpPr>
        <p:spPr>
          <a:xfrm>
            <a:off x="2843808" y="1628800"/>
            <a:ext cx="1224136" cy="400110"/>
          </a:xfrm>
          <a:prstGeom prst="rect">
            <a:avLst/>
          </a:prstGeom>
          <a:noFill/>
          <a:ln>
            <a:noFill/>
          </a:ln>
        </p:spPr>
        <p:txBody>
          <a:bodyPr wrap="square" rtlCol="0">
            <a:spAutoFit/>
          </a:bodyPr>
          <a:lstStyle/>
          <a:p>
            <a:pPr algn="ctr"/>
            <a:r>
              <a:rPr lang="zh-CN" altLang="en-US" sz="2000" dirty="0">
                <a:solidFill>
                  <a:srgbClr val="C00000"/>
                </a:solidFill>
              </a:rPr>
              <a:t>上市公司</a:t>
            </a:r>
          </a:p>
        </p:txBody>
      </p:sp>
      <p:sp>
        <p:nvSpPr>
          <p:cNvPr id="12" name="文本框 11">
            <a:extLst>
              <a:ext uri="{FF2B5EF4-FFF2-40B4-BE49-F238E27FC236}">
                <a16:creationId xmlns:a16="http://schemas.microsoft.com/office/drawing/2014/main" id="{0F6178FD-DFC9-43B7-A457-DCA71028CE61}"/>
              </a:ext>
            </a:extLst>
          </p:cNvPr>
          <p:cNvSpPr txBox="1"/>
          <p:nvPr/>
        </p:nvSpPr>
        <p:spPr>
          <a:xfrm>
            <a:off x="6043297" y="4437112"/>
            <a:ext cx="1656184" cy="523220"/>
          </a:xfrm>
          <a:prstGeom prst="rect">
            <a:avLst/>
          </a:prstGeom>
          <a:solidFill>
            <a:schemeClr val="accent1"/>
          </a:solidFill>
          <a:ln>
            <a:solidFill>
              <a:schemeClr val="accent1"/>
            </a:solidFill>
          </a:ln>
        </p:spPr>
        <p:txBody>
          <a:bodyPr wrap="square" rtlCol="0">
            <a:spAutoFit/>
          </a:bodyPr>
          <a:lstStyle/>
          <a:p>
            <a:pPr algn="ctr"/>
            <a:r>
              <a:rPr lang="zh-CN" altLang="en-US" sz="2800" dirty="0">
                <a:solidFill>
                  <a:schemeClr val="bg1"/>
                </a:solidFill>
              </a:rPr>
              <a:t>消费需求</a:t>
            </a:r>
          </a:p>
        </p:txBody>
      </p:sp>
      <p:cxnSp>
        <p:nvCxnSpPr>
          <p:cNvPr id="14" name="直接箭头连接符 13">
            <a:extLst>
              <a:ext uri="{FF2B5EF4-FFF2-40B4-BE49-F238E27FC236}">
                <a16:creationId xmlns:a16="http://schemas.microsoft.com/office/drawing/2014/main" id="{709AA6A2-E54C-443F-AC1F-CC360B984457}"/>
              </a:ext>
            </a:extLst>
          </p:cNvPr>
          <p:cNvCxnSpPr>
            <a:stCxn id="5" idx="3"/>
            <a:endCxn id="7" idx="1"/>
          </p:cNvCxnSpPr>
          <p:nvPr/>
        </p:nvCxnSpPr>
        <p:spPr>
          <a:xfrm flipV="1">
            <a:off x="5220072" y="3029080"/>
            <a:ext cx="790100" cy="105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a:extLst>
              <a:ext uri="{FF2B5EF4-FFF2-40B4-BE49-F238E27FC236}">
                <a16:creationId xmlns:a16="http://schemas.microsoft.com/office/drawing/2014/main" id="{A16144D9-FB90-4C57-AC9B-256425EE3C5F}"/>
              </a:ext>
            </a:extLst>
          </p:cNvPr>
          <p:cNvCxnSpPr>
            <a:cxnSpLocks/>
            <a:stCxn id="4" idx="3"/>
            <a:endCxn id="5" idx="1"/>
          </p:cNvCxnSpPr>
          <p:nvPr/>
        </p:nvCxnSpPr>
        <p:spPr>
          <a:xfrm flipV="1">
            <a:off x="1907704" y="3039643"/>
            <a:ext cx="2232248" cy="28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86EEC939-F5D4-479B-9A0F-0FF62339CAF6}"/>
              </a:ext>
            </a:extLst>
          </p:cNvPr>
          <p:cNvCxnSpPr>
            <a:stCxn id="4" idx="2"/>
          </p:cNvCxnSpPr>
          <p:nvPr/>
        </p:nvCxnSpPr>
        <p:spPr>
          <a:xfrm>
            <a:off x="1367644" y="3304148"/>
            <a:ext cx="0" cy="5976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接箭头连接符 19">
            <a:extLst>
              <a:ext uri="{FF2B5EF4-FFF2-40B4-BE49-F238E27FC236}">
                <a16:creationId xmlns:a16="http://schemas.microsoft.com/office/drawing/2014/main" id="{2DF8C901-19D5-4DAE-9C66-8987DDEB08BC}"/>
              </a:ext>
            </a:extLst>
          </p:cNvPr>
          <p:cNvCxnSpPr>
            <a:endCxn id="6" idx="1"/>
          </p:cNvCxnSpPr>
          <p:nvPr/>
        </p:nvCxnSpPr>
        <p:spPr>
          <a:xfrm>
            <a:off x="1367644" y="3901772"/>
            <a:ext cx="21602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9AF8DAB2-A645-495F-AB99-E2AE5B5481D8}"/>
              </a:ext>
            </a:extLst>
          </p:cNvPr>
          <p:cNvCxnSpPr>
            <a:cxnSpLocks/>
            <a:stCxn id="6" idx="3"/>
          </p:cNvCxnSpPr>
          <p:nvPr/>
        </p:nvCxnSpPr>
        <p:spPr>
          <a:xfrm>
            <a:off x="4896036" y="3901772"/>
            <a:ext cx="19422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接箭头连接符 23">
            <a:extLst>
              <a:ext uri="{FF2B5EF4-FFF2-40B4-BE49-F238E27FC236}">
                <a16:creationId xmlns:a16="http://schemas.microsoft.com/office/drawing/2014/main" id="{391C4D08-5520-42FF-BFC0-6EF5A2788FDB}"/>
              </a:ext>
            </a:extLst>
          </p:cNvPr>
          <p:cNvCxnSpPr>
            <a:cxnSpLocks/>
            <a:endCxn id="7" idx="2"/>
          </p:cNvCxnSpPr>
          <p:nvPr/>
        </p:nvCxnSpPr>
        <p:spPr>
          <a:xfrm flipV="1">
            <a:off x="6838264" y="3290690"/>
            <a:ext cx="0" cy="6110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a:extLst>
              <a:ext uri="{FF2B5EF4-FFF2-40B4-BE49-F238E27FC236}">
                <a16:creationId xmlns:a16="http://schemas.microsoft.com/office/drawing/2014/main" id="{67C73543-9866-4DDC-A1C5-3B4726F48A28}"/>
              </a:ext>
            </a:extLst>
          </p:cNvPr>
          <p:cNvCxnSpPr>
            <a:cxnSpLocks/>
          </p:cNvCxnSpPr>
          <p:nvPr/>
        </p:nvCxnSpPr>
        <p:spPr>
          <a:xfrm>
            <a:off x="1367644" y="4707850"/>
            <a:ext cx="46756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EC3A3F72-5259-4E1D-B125-B757F99C792D}"/>
              </a:ext>
            </a:extLst>
          </p:cNvPr>
          <p:cNvCxnSpPr/>
          <p:nvPr/>
        </p:nvCxnSpPr>
        <p:spPr>
          <a:xfrm>
            <a:off x="1367644" y="3901772"/>
            <a:ext cx="0" cy="796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CC973849-CFC8-4182-BE41-E9C30604A474}"/>
              </a:ext>
            </a:extLst>
          </p:cNvPr>
          <p:cNvCxnSpPr>
            <a:stCxn id="7" idx="0"/>
          </p:cNvCxnSpPr>
          <p:nvPr/>
        </p:nvCxnSpPr>
        <p:spPr>
          <a:xfrm flipV="1">
            <a:off x="6838264" y="2152127"/>
            <a:ext cx="0" cy="615343"/>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接箭头连接符 36">
            <a:extLst>
              <a:ext uri="{FF2B5EF4-FFF2-40B4-BE49-F238E27FC236}">
                <a16:creationId xmlns:a16="http://schemas.microsoft.com/office/drawing/2014/main" id="{3157C598-0E1F-4F17-B4CD-759BBB0283FE}"/>
              </a:ext>
            </a:extLst>
          </p:cNvPr>
          <p:cNvCxnSpPr>
            <a:endCxn id="8" idx="3"/>
          </p:cNvCxnSpPr>
          <p:nvPr/>
        </p:nvCxnSpPr>
        <p:spPr>
          <a:xfrm flipH="1">
            <a:off x="5220072" y="2152127"/>
            <a:ext cx="161819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C2A5BFEF-3507-4B72-8594-F6D7953A0819}"/>
              </a:ext>
            </a:extLst>
          </p:cNvPr>
          <p:cNvCxnSpPr>
            <a:stCxn id="12" idx="3"/>
          </p:cNvCxnSpPr>
          <p:nvPr/>
        </p:nvCxnSpPr>
        <p:spPr>
          <a:xfrm>
            <a:off x="7699481" y="4698722"/>
            <a:ext cx="1128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BDA551D8-21C0-4C70-8CCC-0DB077358896}"/>
              </a:ext>
            </a:extLst>
          </p:cNvPr>
          <p:cNvCxnSpPr/>
          <p:nvPr/>
        </p:nvCxnSpPr>
        <p:spPr>
          <a:xfrm flipV="1">
            <a:off x="7812360" y="2152127"/>
            <a:ext cx="0" cy="254659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C8E8DBAD-4B13-45BF-B858-1FA97F68ADCF}"/>
              </a:ext>
            </a:extLst>
          </p:cNvPr>
          <p:cNvCxnSpPr>
            <a:cxnSpLocks/>
            <a:stCxn id="8" idx="1"/>
          </p:cNvCxnSpPr>
          <p:nvPr/>
        </p:nvCxnSpPr>
        <p:spPr>
          <a:xfrm flipH="1">
            <a:off x="1367644" y="2152127"/>
            <a:ext cx="27723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直接箭头连接符 46">
            <a:extLst>
              <a:ext uri="{FF2B5EF4-FFF2-40B4-BE49-F238E27FC236}">
                <a16:creationId xmlns:a16="http://schemas.microsoft.com/office/drawing/2014/main" id="{3460A6F7-173F-4D19-AFDF-9BBC686B41CC}"/>
              </a:ext>
            </a:extLst>
          </p:cNvPr>
          <p:cNvCxnSpPr>
            <a:cxnSpLocks/>
            <a:endCxn id="4" idx="0"/>
          </p:cNvCxnSpPr>
          <p:nvPr/>
        </p:nvCxnSpPr>
        <p:spPr>
          <a:xfrm>
            <a:off x="1367644" y="2152127"/>
            <a:ext cx="0" cy="6288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4BCD2DD9-A454-40B8-B4D6-3992DAA7DFD3}"/>
              </a:ext>
            </a:extLst>
          </p:cNvPr>
          <p:cNvCxnSpPr/>
          <p:nvPr/>
        </p:nvCxnSpPr>
        <p:spPr>
          <a:xfrm flipH="1">
            <a:off x="6838264" y="2152127"/>
            <a:ext cx="97409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9622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1AE71C8-52EB-4133-A1C0-813AC69A331F}"/>
              </a:ext>
            </a:extLst>
          </p:cNvPr>
          <p:cNvSpPr>
            <a:spLocks noGrp="1"/>
          </p:cNvSpPr>
          <p:nvPr>
            <p:ph type="title"/>
          </p:nvPr>
        </p:nvSpPr>
        <p:spPr/>
        <p:txBody>
          <a:bodyPr/>
          <a:lstStyle/>
          <a:p>
            <a:r>
              <a:rPr lang="zh-CN" altLang="en-US" dirty="0"/>
              <a:t>股市周期和经济周期</a:t>
            </a:r>
          </a:p>
        </p:txBody>
      </p:sp>
      <p:sp>
        <p:nvSpPr>
          <p:cNvPr id="3" name="内容占位符 2">
            <a:extLst>
              <a:ext uri="{FF2B5EF4-FFF2-40B4-BE49-F238E27FC236}">
                <a16:creationId xmlns:a16="http://schemas.microsoft.com/office/drawing/2014/main" id="{8ADAACCC-455E-497D-9B7B-932F692F1BAE}"/>
              </a:ext>
            </a:extLst>
          </p:cNvPr>
          <p:cNvSpPr>
            <a:spLocks noGrp="1"/>
          </p:cNvSpPr>
          <p:nvPr>
            <p:ph idx="1"/>
          </p:nvPr>
        </p:nvSpPr>
        <p:spPr/>
        <p:txBody>
          <a:bodyPr>
            <a:normAutofit fontScale="62500" lnSpcReduction="20000"/>
          </a:bodyPr>
          <a:lstStyle/>
          <a:p>
            <a:r>
              <a:rPr lang="zh-CN" altLang="en-US" dirty="0"/>
              <a:t>在熊市末期，投资者普遍悲观，资产价格低迷，勇敢的投资者入场。</a:t>
            </a:r>
            <a:endParaRPr lang="en-US" altLang="zh-CN" dirty="0"/>
          </a:p>
          <a:p>
            <a:r>
              <a:rPr lang="zh-CN" altLang="en-US" dirty="0"/>
              <a:t>因为经济基本面仍然糟糕，财政和货币政策面宽松：</a:t>
            </a:r>
            <a:endParaRPr lang="en-US" altLang="zh-CN" dirty="0"/>
          </a:p>
          <a:p>
            <a:pPr lvl="1"/>
            <a:r>
              <a:rPr lang="zh-CN" altLang="en-US" dirty="0"/>
              <a:t>实体经济渐渐稳定，某些行业率先复苏</a:t>
            </a:r>
            <a:endParaRPr lang="en-US" altLang="zh-CN" dirty="0"/>
          </a:p>
          <a:p>
            <a:pPr lvl="1"/>
            <a:r>
              <a:rPr lang="zh-CN" altLang="en-US" dirty="0"/>
              <a:t>股市估值提高，权益融资重启</a:t>
            </a:r>
            <a:endParaRPr lang="en-US" altLang="zh-CN" dirty="0"/>
          </a:p>
          <a:p>
            <a:r>
              <a:rPr lang="zh-CN" altLang="en-US" dirty="0"/>
              <a:t>股市稳步上涨，基本面稳步改善，相互增强，经济回到增长轨道。</a:t>
            </a:r>
            <a:endParaRPr lang="en-US" altLang="zh-CN" dirty="0"/>
          </a:p>
          <a:p>
            <a:r>
              <a:rPr lang="zh-CN" altLang="en-US" dirty="0"/>
              <a:t>股市整体估值不断提高，某些新兴行业率先进入泡沫阶段，投资者争相追捧新行业、新技术、新概念等等。</a:t>
            </a:r>
            <a:endParaRPr lang="en-US" altLang="zh-CN" dirty="0"/>
          </a:p>
          <a:p>
            <a:r>
              <a:rPr lang="zh-CN" altLang="en-US" dirty="0"/>
              <a:t>不断上涨的股市吸引更多投资者入场，投资者开始加杠杆，股权融资繁荣，实体经济开始过热。</a:t>
            </a:r>
            <a:endParaRPr lang="en-US" altLang="zh-CN" dirty="0"/>
          </a:p>
          <a:p>
            <a:r>
              <a:rPr lang="zh-CN" altLang="en-US" dirty="0"/>
              <a:t>虽然利率开始上行，但投资者仍然无惧，继续加杠杆，开始相信</a:t>
            </a:r>
            <a:r>
              <a:rPr lang="en-US" altLang="zh-CN" dirty="0"/>
              <a:t>“</a:t>
            </a:r>
            <a:r>
              <a:rPr lang="zh-CN" altLang="en-US" dirty="0"/>
              <a:t>这次不一样</a:t>
            </a:r>
            <a:r>
              <a:rPr lang="en-US" altLang="zh-CN" dirty="0"/>
              <a:t>”</a:t>
            </a:r>
            <a:r>
              <a:rPr lang="zh-CN" altLang="en-US" dirty="0"/>
              <a:t>， 相信牛市继续。</a:t>
            </a:r>
            <a:endParaRPr lang="en-US" altLang="zh-CN" dirty="0"/>
          </a:p>
          <a:p>
            <a:r>
              <a:rPr lang="zh-CN" altLang="en-US" dirty="0"/>
              <a:t>实体经济开始出现问题，高估值的上市公司业绩不及预期。</a:t>
            </a:r>
            <a:endParaRPr lang="en-US" altLang="zh-CN" dirty="0"/>
          </a:p>
          <a:p>
            <a:r>
              <a:rPr lang="zh-CN" altLang="en-US" dirty="0"/>
              <a:t>某事件爆发，导致股市崩盘，进入熊市。</a:t>
            </a:r>
            <a:endParaRPr lang="en-US" altLang="zh-CN" dirty="0"/>
          </a:p>
          <a:p>
            <a:r>
              <a:rPr lang="zh-CN" altLang="en-US" dirty="0"/>
              <a:t>股价下跌和基本面恶化相互增强，熊市继续。。。</a:t>
            </a:r>
            <a:endParaRPr lang="en-US" altLang="zh-CN" dirty="0"/>
          </a:p>
          <a:p>
            <a:endParaRPr lang="zh-CN" altLang="en-US" dirty="0"/>
          </a:p>
        </p:txBody>
      </p:sp>
    </p:spTree>
    <p:extLst>
      <p:ext uri="{BB962C8B-B14F-4D97-AF65-F5344CB8AC3E}">
        <p14:creationId xmlns:p14="http://schemas.microsoft.com/office/powerpoint/2010/main" val="1201207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76652F-705F-4248-B7FC-1C96AE8DAB15}"/>
              </a:ext>
            </a:extLst>
          </p:cNvPr>
          <p:cNvSpPr>
            <a:spLocks noGrp="1"/>
          </p:cNvSpPr>
          <p:nvPr>
            <p:ph type="title"/>
          </p:nvPr>
        </p:nvSpPr>
        <p:spPr/>
        <p:txBody>
          <a:bodyPr/>
          <a:lstStyle/>
          <a:p>
            <a:r>
              <a:rPr lang="zh-CN" altLang="en-US" dirty="0"/>
              <a:t>内容</a:t>
            </a:r>
          </a:p>
        </p:txBody>
      </p:sp>
      <p:sp>
        <p:nvSpPr>
          <p:cNvPr id="3" name="内容占位符 2">
            <a:extLst>
              <a:ext uri="{FF2B5EF4-FFF2-40B4-BE49-F238E27FC236}">
                <a16:creationId xmlns:a16="http://schemas.microsoft.com/office/drawing/2014/main" id="{4E150BBB-32EE-4F8E-AE8C-DD69660416B3}"/>
              </a:ext>
            </a:extLst>
          </p:cNvPr>
          <p:cNvSpPr>
            <a:spLocks noGrp="1"/>
          </p:cNvSpPr>
          <p:nvPr>
            <p:ph idx="1"/>
          </p:nvPr>
        </p:nvSpPr>
        <p:spPr/>
        <p:txBody>
          <a:bodyPr/>
          <a:lstStyle/>
          <a:p>
            <a:r>
              <a:rPr lang="zh-CN" altLang="en-US" dirty="0"/>
              <a:t>风险和不确定性</a:t>
            </a:r>
            <a:endParaRPr lang="en-US" altLang="zh-CN" dirty="0"/>
          </a:p>
          <a:p>
            <a:r>
              <a:rPr lang="zh-CN" altLang="en-US" dirty="0"/>
              <a:t>股票估值体系的作用和特征</a:t>
            </a:r>
            <a:endParaRPr lang="en-US" altLang="zh-CN" dirty="0"/>
          </a:p>
          <a:p>
            <a:r>
              <a:rPr lang="en-US" altLang="zh-CN" b="1" dirty="0"/>
              <a:t>1929</a:t>
            </a:r>
            <a:r>
              <a:rPr lang="zh-CN" altLang="en-US" b="1" dirty="0"/>
              <a:t>年股灾始末</a:t>
            </a:r>
            <a:endParaRPr lang="en-US" altLang="zh-CN" b="1" dirty="0"/>
          </a:p>
          <a:p>
            <a:r>
              <a:rPr lang="zh-CN" altLang="en-US" dirty="0"/>
              <a:t>大萧条的发生和深化</a:t>
            </a:r>
            <a:endParaRPr lang="en-US" altLang="zh-CN" dirty="0"/>
          </a:p>
          <a:p>
            <a:r>
              <a:rPr lang="zh-CN" altLang="en-US" dirty="0"/>
              <a:t>其他国家经历</a:t>
            </a:r>
          </a:p>
        </p:txBody>
      </p:sp>
    </p:spTree>
    <p:extLst>
      <p:ext uri="{BB962C8B-B14F-4D97-AF65-F5344CB8AC3E}">
        <p14:creationId xmlns:p14="http://schemas.microsoft.com/office/powerpoint/2010/main" val="3597734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F490B5-7240-4FB6-84BE-FD301A84F2A5}"/>
              </a:ext>
            </a:extLst>
          </p:cNvPr>
          <p:cNvSpPr>
            <a:spLocks noGrp="1"/>
          </p:cNvSpPr>
          <p:nvPr>
            <p:ph type="title"/>
          </p:nvPr>
        </p:nvSpPr>
        <p:spPr/>
        <p:txBody>
          <a:bodyPr/>
          <a:lstStyle/>
          <a:p>
            <a:r>
              <a:rPr lang="zh-CN" altLang="en-US" dirty="0"/>
              <a:t>错误的经验：</a:t>
            </a:r>
            <a:r>
              <a:rPr lang="en-US" altLang="zh-CN" dirty="0"/>
              <a:t>1920-1921</a:t>
            </a:r>
            <a:r>
              <a:rPr lang="zh-CN" altLang="en-US" dirty="0"/>
              <a:t>衰退</a:t>
            </a:r>
          </a:p>
        </p:txBody>
      </p:sp>
      <p:sp>
        <p:nvSpPr>
          <p:cNvPr id="3" name="内容占位符 2">
            <a:extLst>
              <a:ext uri="{FF2B5EF4-FFF2-40B4-BE49-F238E27FC236}">
                <a16:creationId xmlns:a16="http://schemas.microsoft.com/office/drawing/2014/main" id="{8EE58A7C-20DB-4D81-B476-FDA5855C37CF}"/>
              </a:ext>
            </a:extLst>
          </p:cNvPr>
          <p:cNvSpPr>
            <a:spLocks noGrp="1"/>
          </p:cNvSpPr>
          <p:nvPr>
            <p:ph idx="1"/>
          </p:nvPr>
        </p:nvSpPr>
        <p:spPr/>
        <p:txBody>
          <a:bodyPr>
            <a:normAutofit/>
          </a:bodyPr>
          <a:lstStyle/>
          <a:p>
            <a:r>
              <a:rPr lang="zh-CN" altLang="en-US" dirty="0"/>
              <a:t>一战，大流感</a:t>
            </a:r>
            <a:endParaRPr lang="en-US" altLang="zh-CN" dirty="0"/>
          </a:p>
          <a:p>
            <a:r>
              <a:rPr lang="zh-CN" altLang="en-US" dirty="0"/>
              <a:t>短暂而痛苦的</a:t>
            </a:r>
            <a:r>
              <a:rPr lang="en-US" altLang="zh-CN" dirty="0"/>
              <a:t>1920-1921</a:t>
            </a:r>
            <a:r>
              <a:rPr lang="zh-CN" altLang="en-US" dirty="0"/>
              <a:t>衰退</a:t>
            </a:r>
            <a:endParaRPr lang="en-US" altLang="zh-CN" dirty="0"/>
          </a:p>
          <a:p>
            <a:pPr lvl="1"/>
            <a:r>
              <a:rPr lang="zh-CN" altLang="en-US" dirty="0"/>
              <a:t>失业严重</a:t>
            </a:r>
            <a:endParaRPr lang="en-US" altLang="zh-CN" dirty="0"/>
          </a:p>
          <a:p>
            <a:pPr lvl="1"/>
            <a:r>
              <a:rPr lang="zh-CN" altLang="en-US" dirty="0"/>
              <a:t>通缩严重</a:t>
            </a:r>
            <a:endParaRPr lang="en-US" altLang="zh-CN" dirty="0"/>
          </a:p>
          <a:p>
            <a:pPr lvl="1"/>
            <a:r>
              <a:rPr lang="zh-CN" altLang="en-US" dirty="0"/>
              <a:t>股市大跌</a:t>
            </a:r>
            <a:endParaRPr lang="en-US" altLang="zh-CN" dirty="0"/>
          </a:p>
          <a:p>
            <a:r>
              <a:rPr lang="zh-CN" altLang="en-US" dirty="0"/>
              <a:t>政府基本按兵不动</a:t>
            </a:r>
            <a:endParaRPr lang="en-US" altLang="zh-CN" dirty="0"/>
          </a:p>
          <a:p>
            <a:pPr lvl="1"/>
            <a:r>
              <a:rPr lang="zh-CN" altLang="en-US" dirty="0"/>
              <a:t>清偿主义（</a:t>
            </a:r>
            <a:r>
              <a:rPr lang="en-US" altLang="zh-CN" dirty="0" err="1"/>
              <a:t>Liquidationist</a:t>
            </a:r>
            <a:r>
              <a:rPr lang="zh-CN" altLang="en-US" dirty="0"/>
              <a:t>）政策</a:t>
            </a:r>
          </a:p>
        </p:txBody>
      </p:sp>
    </p:spTree>
    <p:extLst>
      <p:ext uri="{BB962C8B-B14F-4D97-AF65-F5344CB8AC3E}">
        <p14:creationId xmlns:p14="http://schemas.microsoft.com/office/powerpoint/2010/main" val="1143186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76652F-705F-4248-B7FC-1C96AE8DAB15}"/>
              </a:ext>
            </a:extLst>
          </p:cNvPr>
          <p:cNvSpPr>
            <a:spLocks noGrp="1"/>
          </p:cNvSpPr>
          <p:nvPr>
            <p:ph type="title"/>
          </p:nvPr>
        </p:nvSpPr>
        <p:spPr/>
        <p:txBody>
          <a:bodyPr/>
          <a:lstStyle/>
          <a:p>
            <a:r>
              <a:rPr lang="zh-CN" altLang="en-US" dirty="0"/>
              <a:t>内容</a:t>
            </a:r>
          </a:p>
        </p:txBody>
      </p:sp>
      <p:sp>
        <p:nvSpPr>
          <p:cNvPr id="3" name="内容占位符 2">
            <a:extLst>
              <a:ext uri="{FF2B5EF4-FFF2-40B4-BE49-F238E27FC236}">
                <a16:creationId xmlns:a16="http://schemas.microsoft.com/office/drawing/2014/main" id="{4E150BBB-32EE-4F8E-AE8C-DD69660416B3}"/>
              </a:ext>
            </a:extLst>
          </p:cNvPr>
          <p:cNvSpPr>
            <a:spLocks noGrp="1"/>
          </p:cNvSpPr>
          <p:nvPr>
            <p:ph idx="1"/>
          </p:nvPr>
        </p:nvSpPr>
        <p:spPr/>
        <p:txBody>
          <a:bodyPr/>
          <a:lstStyle/>
          <a:p>
            <a:r>
              <a:rPr lang="zh-CN" altLang="en-US" dirty="0"/>
              <a:t>风险和不确定性</a:t>
            </a:r>
            <a:endParaRPr lang="en-US" altLang="zh-CN" dirty="0"/>
          </a:p>
          <a:p>
            <a:r>
              <a:rPr lang="zh-CN" altLang="en-US" dirty="0"/>
              <a:t>股票估值体系的作用和特征</a:t>
            </a:r>
            <a:endParaRPr lang="en-US" altLang="zh-CN" dirty="0"/>
          </a:p>
          <a:p>
            <a:r>
              <a:rPr lang="en-US" altLang="zh-CN" dirty="0"/>
              <a:t>1929</a:t>
            </a:r>
            <a:r>
              <a:rPr lang="zh-CN" altLang="en-US" dirty="0"/>
              <a:t>年股灾始末</a:t>
            </a:r>
            <a:endParaRPr lang="en-US" altLang="zh-CN" dirty="0"/>
          </a:p>
          <a:p>
            <a:r>
              <a:rPr lang="zh-CN" altLang="en-US" dirty="0"/>
              <a:t>大萧条的发生和深化</a:t>
            </a:r>
            <a:endParaRPr lang="en-US" altLang="zh-CN" dirty="0"/>
          </a:p>
          <a:p>
            <a:r>
              <a:rPr lang="zh-CN" altLang="en-US" dirty="0"/>
              <a:t>其他国家经历</a:t>
            </a:r>
          </a:p>
        </p:txBody>
      </p:sp>
    </p:spTree>
    <p:extLst>
      <p:ext uri="{BB962C8B-B14F-4D97-AF65-F5344CB8AC3E}">
        <p14:creationId xmlns:p14="http://schemas.microsoft.com/office/powerpoint/2010/main" val="3664171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D3C248-B02F-4ACA-A65C-1BCFE53D985E}"/>
              </a:ext>
            </a:extLst>
          </p:cNvPr>
          <p:cNvSpPr>
            <a:spLocks noGrp="1"/>
          </p:cNvSpPr>
          <p:nvPr>
            <p:ph type="title"/>
          </p:nvPr>
        </p:nvSpPr>
        <p:spPr/>
        <p:txBody>
          <a:bodyPr/>
          <a:lstStyle/>
          <a:p>
            <a:r>
              <a:rPr lang="zh-CN" altLang="en-US" dirty="0"/>
              <a:t>两个关键人物</a:t>
            </a:r>
          </a:p>
        </p:txBody>
      </p:sp>
      <p:sp>
        <p:nvSpPr>
          <p:cNvPr id="4" name="文本占位符 3">
            <a:extLst>
              <a:ext uri="{FF2B5EF4-FFF2-40B4-BE49-F238E27FC236}">
                <a16:creationId xmlns:a16="http://schemas.microsoft.com/office/drawing/2014/main" id="{C8AB2FA9-316D-444C-8E23-ADA3320B80F9}"/>
              </a:ext>
            </a:extLst>
          </p:cNvPr>
          <p:cNvSpPr>
            <a:spLocks noGrp="1"/>
          </p:cNvSpPr>
          <p:nvPr>
            <p:ph type="body" idx="1"/>
          </p:nvPr>
        </p:nvSpPr>
        <p:spPr/>
        <p:txBody>
          <a:bodyPr/>
          <a:lstStyle/>
          <a:p>
            <a:pPr algn="ctr"/>
            <a:r>
              <a:rPr lang="en-US" altLang="zh-CN" dirty="0"/>
              <a:t>Andrew Mellon</a:t>
            </a:r>
            <a:endParaRPr lang="zh-CN" altLang="en-US" dirty="0"/>
          </a:p>
        </p:txBody>
      </p:sp>
      <p:sp>
        <p:nvSpPr>
          <p:cNvPr id="5" name="文本占位符 4">
            <a:extLst>
              <a:ext uri="{FF2B5EF4-FFF2-40B4-BE49-F238E27FC236}">
                <a16:creationId xmlns:a16="http://schemas.microsoft.com/office/drawing/2014/main" id="{2B6AF8E3-E2B9-4020-A662-7FEF9EDFB51F}"/>
              </a:ext>
            </a:extLst>
          </p:cNvPr>
          <p:cNvSpPr>
            <a:spLocks noGrp="1"/>
          </p:cNvSpPr>
          <p:nvPr>
            <p:ph type="body" sz="quarter" idx="3"/>
          </p:nvPr>
        </p:nvSpPr>
        <p:spPr/>
        <p:txBody>
          <a:bodyPr/>
          <a:lstStyle/>
          <a:p>
            <a:pPr algn="ctr"/>
            <a:r>
              <a:rPr lang="en-US" altLang="zh-CN" dirty="0"/>
              <a:t>Benjamin Strong Jr.</a:t>
            </a:r>
            <a:endParaRPr lang="zh-CN" altLang="en-US" dirty="0"/>
          </a:p>
        </p:txBody>
      </p:sp>
      <p:pic>
        <p:nvPicPr>
          <p:cNvPr id="1026" name="Picture 2" descr="BenStrongJr.jpg">
            <a:extLst>
              <a:ext uri="{FF2B5EF4-FFF2-40B4-BE49-F238E27FC236}">
                <a16:creationId xmlns:a16="http://schemas.microsoft.com/office/drawing/2014/main" id="{E52E8377-41F1-4BB9-A12C-5B8E5F9BFF51}"/>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5704024" y="2174875"/>
            <a:ext cx="1923777" cy="39512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WMellon.jpg">
            <a:extLst>
              <a:ext uri="{FF2B5EF4-FFF2-40B4-BE49-F238E27FC236}">
                <a16:creationId xmlns:a16="http://schemas.microsoft.com/office/drawing/2014/main" id="{3A6C14C1-413F-490C-9826-27CA0E0D124B}"/>
              </a:ext>
            </a:extLst>
          </p:cNvPr>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975394" y="2174875"/>
            <a:ext cx="3003800" cy="3951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933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DBA8AE-CA07-4950-8A03-38E5D06379A6}"/>
              </a:ext>
            </a:extLst>
          </p:cNvPr>
          <p:cNvSpPr>
            <a:spLocks noGrp="1"/>
          </p:cNvSpPr>
          <p:nvPr>
            <p:ph type="title"/>
          </p:nvPr>
        </p:nvSpPr>
        <p:spPr>
          <a:xfrm>
            <a:off x="457200" y="457200"/>
            <a:ext cx="8229600" cy="1143000"/>
          </a:xfrm>
        </p:spPr>
        <p:txBody>
          <a:bodyPr>
            <a:normAutofit/>
          </a:bodyPr>
          <a:lstStyle/>
          <a:p>
            <a:r>
              <a:rPr lang="zh-CN" altLang="en-US" dirty="0"/>
              <a:t>经济繁荣</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B2065CF3-D937-4895-92C1-C13BA15E2024}"/>
                  </a:ext>
                </a:extLst>
              </p:cNvPr>
              <p:cNvSpPr>
                <a:spLocks noGrp="1"/>
              </p:cNvSpPr>
              <p:nvPr>
                <p:ph idx="1"/>
              </p:nvPr>
            </p:nvSpPr>
            <p:spPr/>
            <p:txBody>
              <a:bodyPr>
                <a:normAutofit/>
              </a:bodyPr>
              <a:lstStyle/>
              <a:p>
                <a:r>
                  <a:rPr lang="zh-CN" altLang="en-US" dirty="0"/>
                  <a:t>咆哮的二十年代（</a:t>
                </a:r>
                <a:r>
                  <a:rPr lang="en-US" altLang="zh-CN" dirty="0"/>
                  <a:t>Roaring 20s</a:t>
                </a:r>
                <a:r>
                  <a:rPr lang="zh-CN" altLang="en-US" dirty="0"/>
                  <a:t>）</a:t>
                </a:r>
                <a:endParaRPr lang="en-US" altLang="zh-CN" dirty="0"/>
              </a:p>
              <a:p>
                <a:pPr lvl="1"/>
                <a:r>
                  <a:rPr lang="zh-CN" altLang="en-US" dirty="0"/>
                  <a:t>新产品、新技术、新生活</a:t>
                </a:r>
                <a:endParaRPr lang="en-US" altLang="zh-CN" dirty="0"/>
              </a:p>
              <a:p>
                <a:pPr lvl="2"/>
                <a:r>
                  <a:rPr lang="zh-CN" altLang="en-US" dirty="0"/>
                  <a:t>汽车、广播、有声电影、飞机、信用卡等</a:t>
                </a:r>
                <a:endParaRPr lang="en-US" altLang="zh-CN" dirty="0"/>
              </a:p>
              <a:p>
                <a:pPr lvl="2"/>
                <a:r>
                  <a:rPr lang="zh-CN" altLang="en-US" dirty="0"/>
                  <a:t>电力、公路系统、城市污水管道等</a:t>
                </a:r>
                <a:endParaRPr lang="en-US" altLang="zh-CN" dirty="0"/>
              </a:p>
              <a:p>
                <a:r>
                  <a:rPr lang="zh-CN" altLang="en-US" dirty="0"/>
                  <a:t>减税（</a:t>
                </a:r>
                <a:r>
                  <a:rPr lang="en-US" altLang="zh-CN" dirty="0"/>
                  <a:t>73% </a:t>
                </a:r>
                <a14:m>
                  <m:oMath xmlns:m="http://schemas.openxmlformats.org/officeDocument/2006/math">
                    <m:r>
                      <a:rPr lang="en-US" altLang="zh-CN" b="0" i="1" smtClean="0">
                        <a:latin typeface="Cambria Math" panose="02040503050406030204" pitchFamily="18" charset="0"/>
                      </a:rPr>
                      <m:t>→</m:t>
                    </m:r>
                  </m:oMath>
                </a14:m>
                <a:r>
                  <a:rPr lang="zh-CN" altLang="en-US" dirty="0"/>
                  <a:t> </a:t>
                </a:r>
                <a:r>
                  <a:rPr lang="en-US" altLang="zh-CN" dirty="0"/>
                  <a:t>25%</a:t>
                </a:r>
                <a:r>
                  <a:rPr lang="zh-CN" altLang="en-US" dirty="0"/>
                  <a:t>）</a:t>
                </a:r>
                <a:endParaRPr lang="en-US" altLang="zh-CN" dirty="0"/>
              </a:p>
              <a:p>
                <a:r>
                  <a:rPr lang="zh-CN" altLang="en-US" dirty="0"/>
                  <a:t>降息（</a:t>
                </a:r>
                <a:r>
                  <a:rPr lang="en-US" altLang="zh-CN" dirty="0"/>
                  <a:t>1921, 1924, 1927</a:t>
                </a:r>
                <a:r>
                  <a:rPr lang="zh-CN" altLang="en-US" dirty="0"/>
                  <a:t>）</a:t>
                </a:r>
                <a:endParaRPr lang="en-US" altLang="zh-CN" dirty="0"/>
              </a:p>
              <a:p>
                <a:endParaRPr lang="en-US" altLang="zh-CN" dirty="0"/>
              </a:p>
            </p:txBody>
          </p:sp>
        </mc:Choice>
        <mc:Fallback xmlns="">
          <p:sp>
            <p:nvSpPr>
              <p:cNvPr id="3" name="内容占位符 2">
                <a:extLst>
                  <a:ext uri="{FF2B5EF4-FFF2-40B4-BE49-F238E27FC236}">
                    <a16:creationId xmlns:a16="http://schemas.microsoft.com/office/drawing/2014/main" id="{B2065CF3-D937-4895-92C1-C13BA15E2024}"/>
                  </a:ext>
                </a:extLst>
              </p:cNvPr>
              <p:cNvSpPr>
                <a:spLocks noGrp="1" noRot="1" noChangeAspect="1" noMove="1" noResize="1" noEditPoints="1" noAdjustHandles="1" noChangeArrowheads="1" noChangeShapeType="1" noTextEdit="1"/>
              </p:cNvSpPr>
              <p:nvPr>
                <p:ph idx="1"/>
              </p:nvPr>
            </p:nvSpPr>
            <p:spPr>
              <a:blipFill>
                <a:blip r:embed="rId3"/>
                <a:stretch>
                  <a:fillRect l="-1704" t="-242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050237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223DEC2-0C8A-4EAC-8605-C17105B9A365}"/>
              </a:ext>
            </a:extLst>
          </p:cNvPr>
          <p:cNvSpPr>
            <a:spLocks noGrp="1"/>
          </p:cNvSpPr>
          <p:nvPr>
            <p:ph type="title"/>
          </p:nvPr>
        </p:nvSpPr>
        <p:spPr/>
        <p:txBody>
          <a:bodyPr/>
          <a:lstStyle/>
          <a:p>
            <a:r>
              <a:rPr lang="zh-CN" altLang="en-US" dirty="0"/>
              <a:t>隐患</a:t>
            </a:r>
          </a:p>
        </p:txBody>
      </p:sp>
      <p:sp>
        <p:nvSpPr>
          <p:cNvPr id="3" name="内容占位符 2">
            <a:extLst>
              <a:ext uri="{FF2B5EF4-FFF2-40B4-BE49-F238E27FC236}">
                <a16:creationId xmlns:a16="http://schemas.microsoft.com/office/drawing/2014/main" id="{1B618C37-BD10-424A-83E7-2D9759F8CAAD}"/>
              </a:ext>
            </a:extLst>
          </p:cNvPr>
          <p:cNvSpPr>
            <a:spLocks noGrp="1"/>
          </p:cNvSpPr>
          <p:nvPr>
            <p:ph sz="half" idx="1"/>
          </p:nvPr>
        </p:nvSpPr>
        <p:spPr/>
        <p:txBody>
          <a:bodyPr/>
          <a:lstStyle/>
          <a:p>
            <a:r>
              <a:rPr lang="zh-CN" altLang="en-US" dirty="0"/>
              <a:t>收入差距扩大</a:t>
            </a:r>
            <a:endParaRPr lang="en-US" altLang="zh-CN" dirty="0"/>
          </a:p>
          <a:p>
            <a:r>
              <a:rPr lang="zh-CN" altLang="en-US" dirty="0"/>
              <a:t>资本集中、产能过剩、投资机会缺乏</a:t>
            </a:r>
          </a:p>
          <a:p>
            <a:r>
              <a:rPr lang="zh-CN" altLang="en-US" dirty="0"/>
              <a:t>金融缺乏监管，系统脆弱</a:t>
            </a:r>
          </a:p>
        </p:txBody>
      </p:sp>
      <p:pic>
        <p:nvPicPr>
          <p:cNvPr id="5" name="Picture 2" descr="https://upload.wikimedia.org/wikipedia/commons/e/e7/U.S._Income_Shares_of_Top_1%25_and_0.1%25_1913-2013.png">
            <a:extLst>
              <a:ext uri="{FF2B5EF4-FFF2-40B4-BE49-F238E27FC236}">
                <a16:creationId xmlns:a16="http://schemas.microsoft.com/office/drawing/2014/main" id="{BC2BB717-46BC-4E25-8E0D-A2F1B4CB9D4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348706"/>
            <a:ext cx="4038600"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147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DBA8AE-CA07-4950-8A03-38E5D06379A6}"/>
              </a:ext>
            </a:extLst>
          </p:cNvPr>
          <p:cNvSpPr>
            <a:spLocks noGrp="1"/>
          </p:cNvSpPr>
          <p:nvPr>
            <p:ph type="title"/>
          </p:nvPr>
        </p:nvSpPr>
        <p:spPr>
          <a:xfrm>
            <a:off x="457200" y="457200"/>
            <a:ext cx="8229600" cy="1143000"/>
          </a:xfrm>
        </p:spPr>
        <p:txBody>
          <a:bodyPr>
            <a:normAutofit/>
          </a:bodyPr>
          <a:lstStyle/>
          <a:p>
            <a:r>
              <a:rPr lang="zh-CN" altLang="en-US" dirty="0"/>
              <a:t>股票泡沫形成</a:t>
            </a:r>
          </a:p>
        </p:txBody>
      </p:sp>
      <p:sp>
        <p:nvSpPr>
          <p:cNvPr id="3" name="内容占位符 2">
            <a:extLst>
              <a:ext uri="{FF2B5EF4-FFF2-40B4-BE49-F238E27FC236}">
                <a16:creationId xmlns:a16="http://schemas.microsoft.com/office/drawing/2014/main" id="{B2065CF3-D937-4895-92C1-C13BA15E2024}"/>
              </a:ext>
            </a:extLst>
          </p:cNvPr>
          <p:cNvSpPr>
            <a:spLocks noGrp="1"/>
          </p:cNvSpPr>
          <p:nvPr>
            <p:ph idx="1"/>
          </p:nvPr>
        </p:nvSpPr>
        <p:spPr/>
        <p:txBody>
          <a:bodyPr>
            <a:normAutofit/>
          </a:bodyPr>
          <a:lstStyle/>
          <a:p>
            <a:r>
              <a:rPr lang="zh-CN" altLang="en-US" dirty="0"/>
              <a:t>金融系统缺乏监管</a:t>
            </a:r>
            <a:endParaRPr lang="en-US" altLang="zh-CN" dirty="0"/>
          </a:p>
          <a:p>
            <a:r>
              <a:rPr lang="zh-CN" altLang="en-US" dirty="0"/>
              <a:t>投资者杠杆</a:t>
            </a:r>
            <a:endParaRPr lang="en-US" altLang="zh-CN" dirty="0"/>
          </a:p>
          <a:p>
            <a:pPr lvl="1"/>
            <a:r>
              <a:rPr lang="zh-CN" altLang="en-US" dirty="0"/>
              <a:t>保证金交易（</a:t>
            </a:r>
            <a:r>
              <a:rPr lang="en-US" altLang="zh-CN" dirty="0"/>
              <a:t>10%</a:t>
            </a:r>
            <a:r>
              <a:rPr lang="zh-CN" altLang="en-US" dirty="0"/>
              <a:t>）</a:t>
            </a:r>
            <a:endParaRPr lang="en-US" altLang="zh-CN" dirty="0"/>
          </a:p>
          <a:p>
            <a:r>
              <a:rPr lang="zh-CN" altLang="en-US" dirty="0"/>
              <a:t>上市公司杠杆</a:t>
            </a:r>
            <a:endParaRPr lang="en-US" altLang="zh-CN" dirty="0"/>
          </a:p>
          <a:p>
            <a:r>
              <a:rPr lang="zh-CN" altLang="en-US" dirty="0"/>
              <a:t>广泛参与</a:t>
            </a:r>
            <a:endParaRPr lang="en-US" altLang="zh-CN" dirty="0"/>
          </a:p>
          <a:p>
            <a:r>
              <a:rPr lang="zh-CN" altLang="en-US" dirty="0"/>
              <a:t>普遍乐观</a:t>
            </a:r>
            <a:endParaRPr lang="en-US" altLang="zh-CN" dirty="0"/>
          </a:p>
          <a:p>
            <a:endParaRPr lang="zh-CN" altLang="en-US" dirty="0"/>
          </a:p>
        </p:txBody>
      </p:sp>
    </p:spTree>
    <p:extLst>
      <p:ext uri="{BB962C8B-B14F-4D97-AF65-F5344CB8AC3E}">
        <p14:creationId xmlns:p14="http://schemas.microsoft.com/office/powerpoint/2010/main" val="2418638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0C5C3F-BA85-4A30-9F5D-5DA84CECBCF9}"/>
              </a:ext>
            </a:extLst>
          </p:cNvPr>
          <p:cNvSpPr>
            <a:spLocks noGrp="1"/>
          </p:cNvSpPr>
          <p:nvPr>
            <p:ph type="title"/>
          </p:nvPr>
        </p:nvSpPr>
        <p:spPr/>
        <p:txBody>
          <a:bodyPr/>
          <a:lstStyle/>
          <a:p>
            <a:r>
              <a:rPr lang="zh-CN" altLang="en-US" dirty="0"/>
              <a:t>华尔街崩盘序幕</a:t>
            </a:r>
          </a:p>
        </p:txBody>
      </p:sp>
      <p:sp>
        <p:nvSpPr>
          <p:cNvPr id="3" name="内容占位符 2">
            <a:extLst>
              <a:ext uri="{FF2B5EF4-FFF2-40B4-BE49-F238E27FC236}">
                <a16:creationId xmlns:a16="http://schemas.microsoft.com/office/drawing/2014/main" id="{A55AA9D8-C446-41D2-BDCA-827EBDBC4F34}"/>
              </a:ext>
            </a:extLst>
          </p:cNvPr>
          <p:cNvSpPr>
            <a:spLocks noGrp="1"/>
          </p:cNvSpPr>
          <p:nvPr>
            <p:ph idx="1"/>
          </p:nvPr>
        </p:nvSpPr>
        <p:spPr/>
        <p:txBody>
          <a:bodyPr>
            <a:normAutofit fontScale="92500" lnSpcReduction="20000"/>
          </a:bodyPr>
          <a:lstStyle/>
          <a:p>
            <a:r>
              <a:rPr lang="en-US" altLang="zh-CN" dirty="0"/>
              <a:t>1929.3.25: </a:t>
            </a:r>
            <a:r>
              <a:rPr lang="zh-CN" altLang="en-US" dirty="0"/>
              <a:t>小型崩盘，融资利率上升至</a:t>
            </a:r>
            <a:r>
              <a:rPr lang="en-US" altLang="zh-CN" dirty="0"/>
              <a:t>20%</a:t>
            </a:r>
            <a:r>
              <a:rPr lang="zh-CN" altLang="en-US" dirty="0"/>
              <a:t>。</a:t>
            </a:r>
            <a:endParaRPr lang="en-US" altLang="zh-CN" dirty="0"/>
          </a:p>
          <a:p>
            <a:r>
              <a:rPr lang="en-US" altLang="zh-CN" dirty="0"/>
              <a:t>1929.3.27: National City Bank</a:t>
            </a:r>
            <a:r>
              <a:rPr lang="zh-CN" altLang="en-US" dirty="0"/>
              <a:t>救市，利率下降到</a:t>
            </a:r>
            <a:r>
              <a:rPr lang="en-US" altLang="zh-CN" dirty="0"/>
              <a:t>8%</a:t>
            </a:r>
            <a:r>
              <a:rPr lang="zh-CN" altLang="en-US" dirty="0"/>
              <a:t>。</a:t>
            </a:r>
            <a:endParaRPr lang="en-US" altLang="zh-CN" dirty="0"/>
          </a:p>
          <a:p>
            <a:r>
              <a:rPr lang="en-US" altLang="zh-CN" dirty="0"/>
              <a:t>1929</a:t>
            </a:r>
            <a:r>
              <a:rPr lang="zh-CN" altLang="en-US" dirty="0"/>
              <a:t>春季：经济基本面出现问题，钢铁产量下降，建筑业萎靡，汽车销量下降，消费者债务上升等。</a:t>
            </a:r>
            <a:endParaRPr lang="en-US" altLang="zh-CN" dirty="0"/>
          </a:p>
          <a:p>
            <a:r>
              <a:rPr lang="en-US" altLang="zh-CN" dirty="0"/>
              <a:t>1929.9.3</a:t>
            </a:r>
            <a:r>
              <a:rPr lang="zh-CN" altLang="en-US" dirty="0"/>
              <a:t>：夏季股市继续上升并创新高，道琼斯指数</a:t>
            </a:r>
            <a:r>
              <a:rPr lang="en-US" altLang="zh-CN" dirty="0"/>
              <a:t>9</a:t>
            </a:r>
            <a:r>
              <a:rPr lang="zh-CN" altLang="en-US" dirty="0"/>
              <a:t>月</a:t>
            </a:r>
            <a:r>
              <a:rPr lang="en-US" altLang="zh-CN" dirty="0"/>
              <a:t>3</a:t>
            </a:r>
            <a:r>
              <a:rPr lang="zh-CN" altLang="en-US" dirty="0"/>
              <a:t>日达到</a:t>
            </a:r>
            <a:r>
              <a:rPr lang="en-US" altLang="zh-CN" dirty="0"/>
              <a:t>381.17</a:t>
            </a:r>
            <a:r>
              <a:rPr lang="zh-CN" altLang="en-US" dirty="0"/>
              <a:t>点。</a:t>
            </a:r>
            <a:endParaRPr lang="en-US" altLang="zh-CN" dirty="0"/>
          </a:p>
          <a:p>
            <a:r>
              <a:rPr lang="en-US" altLang="zh-CN" dirty="0"/>
              <a:t>1929.9.5</a:t>
            </a:r>
            <a:r>
              <a:rPr lang="zh-CN" altLang="en-US" dirty="0"/>
              <a:t>：空头经济学家</a:t>
            </a:r>
            <a:r>
              <a:rPr lang="en-US" altLang="zh-CN" dirty="0"/>
              <a:t>Roger Babson</a:t>
            </a:r>
            <a:r>
              <a:rPr lang="zh-CN" altLang="en-US" dirty="0"/>
              <a:t>演讲，导致股市迅速下跌，史称</a:t>
            </a:r>
            <a:r>
              <a:rPr lang="en-US" altLang="zh-CN" dirty="0"/>
              <a:t>”Babson Break”.</a:t>
            </a:r>
          </a:p>
          <a:p>
            <a:endParaRPr lang="en-US" altLang="zh-CN" dirty="0"/>
          </a:p>
          <a:p>
            <a:endParaRPr lang="en-US" altLang="zh-CN" dirty="0"/>
          </a:p>
          <a:p>
            <a:endParaRPr lang="zh-CN" altLang="en-US" dirty="0"/>
          </a:p>
        </p:txBody>
      </p:sp>
    </p:spTree>
    <p:extLst>
      <p:ext uri="{BB962C8B-B14F-4D97-AF65-F5344CB8AC3E}">
        <p14:creationId xmlns:p14="http://schemas.microsoft.com/office/powerpoint/2010/main" val="4243586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9E1BC3-5666-4860-BE2F-D5D0CAEA76A3}"/>
              </a:ext>
            </a:extLst>
          </p:cNvPr>
          <p:cNvSpPr>
            <a:spLocks noGrp="1"/>
          </p:cNvSpPr>
          <p:nvPr>
            <p:ph type="title"/>
          </p:nvPr>
        </p:nvSpPr>
        <p:spPr/>
        <p:txBody>
          <a:bodyPr/>
          <a:lstStyle/>
          <a:p>
            <a:r>
              <a:rPr lang="zh-CN" altLang="en-US" dirty="0"/>
              <a:t>道琼斯指数（</a:t>
            </a:r>
            <a:r>
              <a:rPr lang="en-US" altLang="zh-CN" dirty="0"/>
              <a:t>1929</a:t>
            </a:r>
            <a:r>
              <a:rPr lang="zh-CN" altLang="en-US" dirty="0"/>
              <a:t>）</a:t>
            </a:r>
          </a:p>
        </p:txBody>
      </p:sp>
      <p:graphicFrame>
        <p:nvGraphicFramePr>
          <p:cNvPr id="4" name="内容占位符 3">
            <a:extLst>
              <a:ext uri="{FF2B5EF4-FFF2-40B4-BE49-F238E27FC236}">
                <a16:creationId xmlns:a16="http://schemas.microsoft.com/office/drawing/2014/main" id="{C6B09AC6-B2BC-4E07-925A-CFBEAF6CB057}"/>
              </a:ext>
            </a:extLst>
          </p:cNvPr>
          <p:cNvGraphicFramePr>
            <a:graphicFrameLocks noGrp="1"/>
          </p:cNvGraphicFramePr>
          <p:nvPr>
            <p:ph idx="1"/>
            <p:extLst>
              <p:ext uri="{D42A27DB-BD31-4B8C-83A1-F6EECF244321}">
                <p14:modId xmlns:p14="http://schemas.microsoft.com/office/powerpoint/2010/main" val="126596738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直接箭头连接符 5">
            <a:extLst>
              <a:ext uri="{FF2B5EF4-FFF2-40B4-BE49-F238E27FC236}">
                <a16:creationId xmlns:a16="http://schemas.microsoft.com/office/drawing/2014/main" id="{A91AB3D9-BAF0-44DC-8361-3A5E25B89FE5}"/>
              </a:ext>
            </a:extLst>
          </p:cNvPr>
          <p:cNvCxnSpPr/>
          <p:nvPr/>
        </p:nvCxnSpPr>
        <p:spPr>
          <a:xfrm flipH="1">
            <a:off x="7308304" y="2692823"/>
            <a:ext cx="288032" cy="432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F0A36359-DFC0-4A54-8A62-67CCFA9D6508}"/>
              </a:ext>
            </a:extLst>
          </p:cNvPr>
          <p:cNvSpPr txBox="1"/>
          <p:nvPr/>
        </p:nvSpPr>
        <p:spPr>
          <a:xfrm>
            <a:off x="7452320" y="2945849"/>
            <a:ext cx="1294365" cy="261610"/>
          </a:xfrm>
          <a:prstGeom prst="rect">
            <a:avLst/>
          </a:prstGeom>
          <a:noFill/>
        </p:spPr>
        <p:txBody>
          <a:bodyPr wrap="square" rtlCol="0">
            <a:spAutoFit/>
          </a:bodyPr>
          <a:lstStyle/>
          <a:p>
            <a:r>
              <a:rPr lang="en-US" altLang="zh-CN" sz="1100" dirty="0"/>
              <a:t>10.28, </a:t>
            </a:r>
            <a:r>
              <a:rPr lang="zh-CN" altLang="en-US" sz="1100" dirty="0"/>
              <a:t>黑色星期一</a:t>
            </a:r>
          </a:p>
        </p:txBody>
      </p:sp>
      <p:cxnSp>
        <p:nvCxnSpPr>
          <p:cNvPr id="9" name="直接箭头连接符 8">
            <a:extLst>
              <a:ext uri="{FF2B5EF4-FFF2-40B4-BE49-F238E27FC236}">
                <a16:creationId xmlns:a16="http://schemas.microsoft.com/office/drawing/2014/main" id="{66C7258C-FA05-4874-902E-DB3AA919DEFA}"/>
              </a:ext>
            </a:extLst>
          </p:cNvPr>
          <p:cNvCxnSpPr/>
          <p:nvPr/>
        </p:nvCxnSpPr>
        <p:spPr>
          <a:xfrm flipH="1">
            <a:off x="6156176" y="1772816"/>
            <a:ext cx="216024" cy="288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734F0BE7-A80D-4B6B-8E98-669664CE8CB5}"/>
              </a:ext>
            </a:extLst>
          </p:cNvPr>
          <p:cNvSpPr txBox="1"/>
          <p:nvPr/>
        </p:nvSpPr>
        <p:spPr>
          <a:xfrm>
            <a:off x="6264188" y="1554034"/>
            <a:ext cx="1224136" cy="261610"/>
          </a:xfrm>
          <a:prstGeom prst="rect">
            <a:avLst/>
          </a:prstGeom>
          <a:noFill/>
        </p:spPr>
        <p:txBody>
          <a:bodyPr wrap="square" rtlCol="0">
            <a:spAutoFit/>
          </a:bodyPr>
          <a:lstStyle/>
          <a:p>
            <a:r>
              <a:rPr lang="en-US" altLang="zh-CN" sz="1100" dirty="0"/>
              <a:t>Babson Break</a:t>
            </a:r>
            <a:endParaRPr lang="zh-CN" altLang="en-US" sz="1100" dirty="0"/>
          </a:p>
        </p:txBody>
      </p:sp>
      <p:cxnSp>
        <p:nvCxnSpPr>
          <p:cNvPr id="8" name="直接箭头连接符 7">
            <a:extLst>
              <a:ext uri="{FF2B5EF4-FFF2-40B4-BE49-F238E27FC236}">
                <a16:creationId xmlns:a16="http://schemas.microsoft.com/office/drawing/2014/main" id="{E9C7CDA4-D6F1-4BC8-BF69-390D4952C0C1}"/>
              </a:ext>
            </a:extLst>
          </p:cNvPr>
          <p:cNvCxnSpPr/>
          <p:nvPr/>
        </p:nvCxnSpPr>
        <p:spPr>
          <a:xfrm flipH="1">
            <a:off x="2555776" y="2836839"/>
            <a:ext cx="216024" cy="288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B8E7EBC5-BEB4-49BC-9C45-95490171E4D8}"/>
              </a:ext>
            </a:extLst>
          </p:cNvPr>
          <p:cNvSpPr txBox="1"/>
          <p:nvPr/>
        </p:nvSpPr>
        <p:spPr>
          <a:xfrm>
            <a:off x="2411760" y="2614753"/>
            <a:ext cx="1224136" cy="261610"/>
          </a:xfrm>
          <a:prstGeom prst="rect">
            <a:avLst/>
          </a:prstGeom>
          <a:noFill/>
        </p:spPr>
        <p:txBody>
          <a:bodyPr wrap="square" rtlCol="0">
            <a:spAutoFit/>
          </a:bodyPr>
          <a:lstStyle/>
          <a:p>
            <a:r>
              <a:rPr lang="en-US" altLang="zh-CN" sz="1100" dirty="0"/>
              <a:t>1929.3.25</a:t>
            </a:r>
            <a:endParaRPr lang="zh-CN" altLang="en-US" sz="1100" dirty="0"/>
          </a:p>
        </p:txBody>
      </p:sp>
    </p:spTree>
    <p:extLst>
      <p:ext uri="{BB962C8B-B14F-4D97-AF65-F5344CB8AC3E}">
        <p14:creationId xmlns:p14="http://schemas.microsoft.com/office/powerpoint/2010/main" val="235191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1CBB62-50A8-419E-B3D6-682DE9EB9A80}"/>
              </a:ext>
            </a:extLst>
          </p:cNvPr>
          <p:cNvSpPr>
            <a:spLocks noGrp="1"/>
          </p:cNvSpPr>
          <p:nvPr>
            <p:ph type="title"/>
          </p:nvPr>
        </p:nvSpPr>
        <p:spPr/>
        <p:txBody>
          <a:bodyPr/>
          <a:lstStyle/>
          <a:p>
            <a:r>
              <a:rPr lang="en-US" altLang="zh-CN" dirty="0"/>
              <a:t>Black Thursday (1929/10/24)</a:t>
            </a:r>
            <a:endParaRPr lang="zh-CN" altLang="en-US" dirty="0"/>
          </a:p>
        </p:txBody>
      </p:sp>
      <p:sp>
        <p:nvSpPr>
          <p:cNvPr id="4" name="内容占位符 3">
            <a:extLst>
              <a:ext uri="{FF2B5EF4-FFF2-40B4-BE49-F238E27FC236}">
                <a16:creationId xmlns:a16="http://schemas.microsoft.com/office/drawing/2014/main" id="{AF7075EC-59C6-4421-9F42-0227FF83CBF3}"/>
              </a:ext>
            </a:extLst>
          </p:cNvPr>
          <p:cNvSpPr>
            <a:spLocks noGrp="1"/>
          </p:cNvSpPr>
          <p:nvPr>
            <p:ph sz="half" idx="1"/>
          </p:nvPr>
        </p:nvSpPr>
        <p:spPr/>
        <p:txBody>
          <a:bodyPr/>
          <a:lstStyle/>
          <a:p>
            <a:r>
              <a:rPr lang="zh-CN" altLang="en-US" dirty="0"/>
              <a:t>开盘下跌</a:t>
            </a:r>
            <a:r>
              <a:rPr lang="en-US" altLang="zh-CN" dirty="0"/>
              <a:t>11%</a:t>
            </a:r>
          </a:p>
          <a:p>
            <a:r>
              <a:rPr lang="zh-CN" altLang="en-US" dirty="0"/>
              <a:t>中午银行家救市</a:t>
            </a:r>
            <a:endParaRPr lang="en-US" altLang="zh-CN" dirty="0"/>
          </a:p>
          <a:p>
            <a:r>
              <a:rPr lang="zh-CN" altLang="en-US" dirty="0"/>
              <a:t>收盘仅小跌</a:t>
            </a:r>
          </a:p>
        </p:txBody>
      </p:sp>
      <p:pic>
        <p:nvPicPr>
          <p:cNvPr id="6" name="Picture 2" descr="https://upload.wikimedia.org/wikipedia/commons/e/e1/Crowd_outside_nyse.jpg">
            <a:extLst>
              <a:ext uri="{FF2B5EF4-FFF2-40B4-BE49-F238E27FC236}">
                <a16:creationId xmlns:a16="http://schemas.microsoft.com/office/drawing/2014/main" id="{CE3D880A-6CB0-4A1A-A5C5-AE54FE067A3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080761" y="1600200"/>
            <a:ext cx="3173477"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830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EAECDF-2415-49D7-BA2F-E6D22C9B44EC}"/>
              </a:ext>
            </a:extLst>
          </p:cNvPr>
          <p:cNvSpPr>
            <a:spLocks noGrp="1"/>
          </p:cNvSpPr>
          <p:nvPr>
            <p:ph type="title"/>
          </p:nvPr>
        </p:nvSpPr>
        <p:spPr/>
        <p:txBody>
          <a:bodyPr>
            <a:normAutofit/>
          </a:bodyPr>
          <a:lstStyle/>
          <a:p>
            <a:r>
              <a:rPr lang="en-US" altLang="zh-CN" dirty="0"/>
              <a:t>Black Monday and Tuesday</a:t>
            </a:r>
            <a:endParaRPr lang="zh-CN" altLang="en-US" dirty="0"/>
          </a:p>
        </p:txBody>
      </p:sp>
      <p:sp>
        <p:nvSpPr>
          <p:cNvPr id="3" name="内容占位符 2">
            <a:extLst>
              <a:ext uri="{FF2B5EF4-FFF2-40B4-BE49-F238E27FC236}">
                <a16:creationId xmlns:a16="http://schemas.microsoft.com/office/drawing/2014/main" id="{BAB0EACA-1ABF-4BAA-91A9-13E923F180B1}"/>
              </a:ext>
            </a:extLst>
          </p:cNvPr>
          <p:cNvSpPr>
            <a:spLocks noGrp="1"/>
          </p:cNvSpPr>
          <p:nvPr>
            <p:ph idx="1"/>
          </p:nvPr>
        </p:nvSpPr>
        <p:spPr/>
        <p:txBody>
          <a:bodyPr/>
          <a:lstStyle/>
          <a:p>
            <a:r>
              <a:rPr lang="en-US" altLang="zh-CN" dirty="0"/>
              <a:t>1929/10/28: </a:t>
            </a:r>
            <a:r>
              <a:rPr lang="zh-CN" altLang="en-US" dirty="0"/>
              <a:t>道琼斯指数下跌</a:t>
            </a:r>
            <a:r>
              <a:rPr lang="en-US" altLang="zh-CN" dirty="0"/>
              <a:t>12.8%</a:t>
            </a:r>
          </a:p>
          <a:p>
            <a:r>
              <a:rPr lang="en-US" altLang="zh-CN" dirty="0"/>
              <a:t>1929/10/29:</a:t>
            </a:r>
            <a:r>
              <a:rPr lang="zh-CN" altLang="en-US" dirty="0"/>
              <a:t> 道琼斯指数下跌</a:t>
            </a:r>
            <a:r>
              <a:rPr lang="en-US" altLang="zh-CN" dirty="0"/>
              <a:t>11.7%</a:t>
            </a:r>
          </a:p>
          <a:p>
            <a:r>
              <a:rPr lang="zh-CN" altLang="en-US" dirty="0"/>
              <a:t>产业资本（洛克菲勒、杜兰特）入场</a:t>
            </a:r>
            <a:endParaRPr lang="en-US" altLang="zh-CN" dirty="0"/>
          </a:p>
          <a:p>
            <a:r>
              <a:rPr lang="en-US" altLang="zh-CN" dirty="0"/>
              <a:t>1929/10/30: </a:t>
            </a:r>
            <a:r>
              <a:rPr lang="zh-CN" altLang="en-US" dirty="0"/>
              <a:t>道琼斯指数上涨</a:t>
            </a:r>
            <a:r>
              <a:rPr lang="en-US" altLang="zh-CN" dirty="0"/>
              <a:t>12.3%</a:t>
            </a:r>
          </a:p>
          <a:p>
            <a:r>
              <a:rPr lang="zh-CN" altLang="en-US" dirty="0"/>
              <a:t>短期底部出现在</a:t>
            </a:r>
            <a:r>
              <a:rPr lang="en-US" altLang="zh-CN" dirty="0"/>
              <a:t>1929/11/13</a:t>
            </a:r>
            <a:r>
              <a:rPr lang="zh-CN" altLang="en-US" dirty="0"/>
              <a:t>，恐慌暂时结束。</a:t>
            </a:r>
            <a:endParaRPr lang="en-US" altLang="zh-CN" dirty="0"/>
          </a:p>
          <a:p>
            <a:endParaRPr lang="zh-CN" altLang="en-US" dirty="0"/>
          </a:p>
        </p:txBody>
      </p:sp>
    </p:spTree>
    <p:extLst>
      <p:ext uri="{BB962C8B-B14F-4D97-AF65-F5344CB8AC3E}">
        <p14:creationId xmlns:p14="http://schemas.microsoft.com/office/powerpoint/2010/main" val="33982893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EA7339-1BD8-4953-A6FA-882B46734909}"/>
              </a:ext>
            </a:extLst>
          </p:cNvPr>
          <p:cNvSpPr>
            <a:spLocks noGrp="1"/>
          </p:cNvSpPr>
          <p:nvPr>
            <p:ph type="title"/>
          </p:nvPr>
        </p:nvSpPr>
        <p:spPr/>
        <p:txBody>
          <a:bodyPr/>
          <a:lstStyle/>
          <a:p>
            <a:r>
              <a:rPr lang="zh-CN" altLang="en-US" dirty="0"/>
              <a:t>道琼斯指数（</a:t>
            </a:r>
            <a:r>
              <a:rPr lang="en-US" altLang="zh-CN" dirty="0"/>
              <a:t>1919-1939</a:t>
            </a:r>
            <a:r>
              <a:rPr lang="zh-CN" altLang="en-US" dirty="0"/>
              <a:t>）</a:t>
            </a:r>
          </a:p>
        </p:txBody>
      </p:sp>
      <p:graphicFrame>
        <p:nvGraphicFramePr>
          <p:cNvPr id="4" name="内容占位符 3">
            <a:extLst>
              <a:ext uri="{FF2B5EF4-FFF2-40B4-BE49-F238E27FC236}">
                <a16:creationId xmlns:a16="http://schemas.microsoft.com/office/drawing/2014/main" id="{3A94DBCB-A203-497A-B40A-E5B027A8B17D}"/>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665243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76652F-705F-4248-B7FC-1C96AE8DAB15}"/>
              </a:ext>
            </a:extLst>
          </p:cNvPr>
          <p:cNvSpPr>
            <a:spLocks noGrp="1"/>
          </p:cNvSpPr>
          <p:nvPr>
            <p:ph type="title"/>
          </p:nvPr>
        </p:nvSpPr>
        <p:spPr/>
        <p:txBody>
          <a:bodyPr/>
          <a:lstStyle/>
          <a:p>
            <a:r>
              <a:rPr lang="zh-CN" altLang="en-US" dirty="0"/>
              <a:t>内容</a:t>
            </a:r>
          </a:p>
        </p:txBody>
      </p:sp>
      <p:sp>
        <p:nvSpPr>
          <p:cNvPr id="3" name="内容占位符 2">
            <a:extLst>
              <a:ext uri="{FF2B5EF4-FFF2-40B4-BE49-F238E27FC236}">
                <a16:creationId xmlns:a16="http://schemas.microsoft.com/office/drawing/2014/main" id="{4E150BBB-32EE-4F8E-AE8C-DD69660416B3}"/>
              </a:ext>
            </a:extLst>
          </p:cNvPr>
          <p:cNvSpPr>
            <a:spLocks noGrp="1"/>
          </p:cNvSpPr>
          <p:nvPr>
            <p:ph idx="1"/>
          </p:nvPr>
        </p:nvSpPr>
        <p:spPr/>
        <p:txBody>
          <a:bodyPr/>
          <a:lstStyle/>
          <a:p>
            <a:r>
              <a:rPr lang="zh-CN" altLang="en-US" dirty="0"/>
              <a:t>风险和不确定性</a:t>
            </a:r>
            <a:endParaRPr lang="en-US" altLang="zh-CN" dirty="0"/>
          </a:p>
          <a:p>
            <a:r>
              <a:rPr lang="zh-CN" altLang="en-US" dirty="0"/>
              <a:t>股票估值体系的作用和特征</a:t>
            </a:r>
            <a:endParaRPr lang="en-US" altLang="zh-CN" dirty="0"/>
          </a:p>
          <a:p>
            <a:r>
              <a:rPr lang="en-US" altLang="zh-CN" dirty="0"/>
              <a:t>1929</a:t>
            </a:r>
            <a:r>
              <a:rPr lang="zh-CN" altLang="en-US" dirty="0"/>
              <a:t>年股灾始末</a:t>
            </a:r>
            <a:endParaRPr lang="en-US" altLang="zh-CN" dirty="0"/>
          </a:p>
          <a:p>
            <a:r>
              <a:rPr lang="zh-CN" altLang="en-US" b="1" dirty="0"/>
              <a:t>大萧条的发生和深化</a:t>
            </a:r>
            <a:endParaRPr lang="en-US" altLang="zh-CN" dirty="0"/>
          </a:p>
          <a:p>
            <a:r>
              <a:rPr lang="zh-CN" altLang="en-US" dirty="0"/>
              <a:t>其他国家经历</a:t>
            </a:r>
          </a:p>
        </p:txBody>
      </p:sp>
    </p:spTree>
    <p:extLst>
      <p:ext uri="{BB962C8B-B14F-4D97-AF65-F5344CB8AC3E}">
        <p14:creationId xmlns:p14="http://schemas.microsoft.com/office/powerpoint/2010/main" val="115548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1307FA-E359-43D2-B683-BFB5C4D8A020}"/>
              </a:ext>
            </a:extLst>
          </p:cNvPr>
          <p:cNvSpPr>
            <a:spLocks noGrp="1"/>
          </p:cNvSpPr>
          <p:nvPr>
            <p:ph type="title"/>
          </p:nvPr>
        </p:nvSpPr>
        <p:spPr/>
        <p:txBody>
          <a:bodyPr/>
          <a:lstStyle/>
          <a:p>
            <a:r>
              <a:rPr lang="zh-CN" altLang="en-US" dirty="0"/>
              <a:t>风险（</a:t>
            </a:r>
            <a:r>
              <a:rPr lang="en-US" altLang="zh-CN" dirty="0"/>
              <a:t>Risk</a:t>
            </a:r>
            <a:r>
              <a:rPr lang="zh-CN" altLang="en-US" dirty="0"/>
              <a:t>）</a:t>
            </a:r>
          </a:p>
        </p:txBody>
      </p:sp>
      <p:sp>
        <p:nvSpPr>
          <p:cNvPr id="3" name="内容占位符 2">
            <a:extLst>
              <a:ext uri="{FF2B5EF4-FFF2-40B4-BE49-F238E27FC236}">
                <a16:creationId xmlns:a16="http://schemas.microsoft.com/office/drawing/2014/main" id="{1AB6D2DA-C280-4628-97A5-74CFA94DC87D}"/>
              </a:ext>
            </a:extLst>
          </p:cNvPr>
          <p:cNvSpPr>
            <a:spLocks noGrp="1"/>
          </p:cNvSpPr>
          <p:nvPr>
            <p:ph idx="1"/>
          </p:nvPr>
        </p:nvSpPr>
        <p:spPr/>
        <p:txBody>
          <a:bodyPr/>
          <a:lstStyle/>
          <a:p>
            <a:r>
              <a:rPr lang="zh-CN" altLang="en-US" dirty="0"/>
              <a:t>字典释义：坏事发生的可能性</a:t>
            </a:r>
            <a:endParaRPr lang="en-US" altLang="zh-CN" dirty="0"/>
          </a:p>
          <a:p>
            <a:r>
              <a:rPr lang="zh-CN" altLang="en-US" dirty="0"/>
              <a:t>经济学中风险的含义</a:t>
            </a:r>
            <a:r>
              <a:rPr lang="zh-CN" altLang="en-US" dirty="0">
                <a:sym typeface="Wingdings" panose="05000000000000000000" pitchFamily="2" charset="2"/>
              </a:rPr>
              <a:t>：如果某资产回报服从某已知概率分布，我们说该资产有风险。</a:t>
            </a:r>
            <a:endParaRPr lang="en-US" altLang="zh-CN" dirty="0">
              <a:sym typeface="Wingdings" panose="05000000000000000000" pitchFamily="2" charset="2"/>
            </a:endParaRPr>
          </a:p>
          <a:p>
            <a:pPr lvl="1"/>
            <a:r>
              <a:rPr lang="zh-CN" altLang="en-US" dirty="0">
                <a:sym typeface="Wingdings" panose="05000000000000000000" pitchFamily="2" charset="2"/>
              </a:rPr>
              <a:t>掷硬币、掷骰子等赌博</a:t>
            </a:r>
            <a:endParaRPr lang="en-US" altLang="zh-CN" dirty="0">
              <a:sym typeface="Wingdings" panose="05000000000000000000" pitchFamily="2" charset="2"/>
            </a:endParaRPr>
          </a:p>
          <a:p>
            <a:endParaRPr lang="zh-CN" altLang="en-US" dirty="0"/>
          </a:p>
        </p:txBody>
      </p:sp>
    </p:spTree>
    <p:extLst>
      <p:ext uri="{BB962C8B-B14F-4D97-AF65-F5344CB8AC3E}">
        <p14:creationId xmlns:p14="http://schemas.microsoft.com/office/powerpoint/2010/main" val="2340454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01B35F-9F23-47CA-8F06-D3E9B586191D}"/>
              </a:ext>
            </a:extLst>
          </p:cNvPr>
          <p:cNvSpPr>
            <a:spLocks noGrp="1"/>
          </p:cNvSpPr>
          <p:nvPr>
            <p:ph type="title"/>
          </p:nvPr>
        </p:nvSpPr>
        <p:spPr/>
        <p:txBody>
          <a:bodyPr/>
          <a:lstStyle/>
          <a:p>
            <a:r>
              <a:rPr lang="zh-CN" altLang="en-US" dirty="0"/>
              <a:t>大萧条为什么发生？</a:t>
            </a:r>
          </a:p>
        </p:txBody>
      </p:sp>
      <p:sp>
        <p:nvSpPr>
          <p:cNvPr id="3" name="内容占位符 2">
            <a:extLst>
              <a:ext uri="{FF2B5EF4-FFF2-40B4-BE49-F238E27FC236}">
                <a16:creationId xmlns:a16="http://schemas.microsoft.com/office/drawing/2014/main" id="{9F4D00F5-5940-4290-8DD8-728CDAB2AC14}"/>
              </a:ext>
            </a:extLst>
          </p:cNvPr>
          <p:cNvSpPr>
            <a:spLocks noGrp="1"/>
          </p:cNvSpPr>
          <p:nvPr>
            <p:ph idx="1"/>
          </p:nvPr>
        </p:nvSpPr>
        <p:spPr/>
        <p:txBody>
          <a:bodyPr>
            <a:normAutofit/>
          </a:bodyPr>
          <a:lstStyle/>
          <a:p>
            <a:r>
              <a:rPr lang="zh-CN" altLang="en-US" dirty="0"/>
              <a:t>股市崩盘让人惊醒</a:t>
            </a:r>
            <a:endParaRPr lang="en-US" altLang="zh-CN" dirty="0"/>
          </a:p>
          <a:p>
            <a:pPr lvl="1"/>
            <a:r>
              <a:rPr lang="zh-CN" altLang="en-US" dirty="0"/>
              <a:t>产能过剩</a:t>
            </a:r>
            <a:endParaRPr lang="en-US" altLang="zh-CN" dirty="0"/>
          </a:p>
          <a:p>
            <a:pPr lvl="1"/>
            <a:r>
              <a:rPr lang="zh-CN" altLang="en-US" dirty="0"/>
              <a:t>贫富差距大，消费萎靡</a:t>
            </a:r>
            <a:endParaRPr lang="en-US" altLang="zh-CN" dirty="0"/>
          </a:p>
          <a:p>
            <a:endParaRPr lang="en-US" altLang="zh-CN" dirty="0"/>
          </a:p>
        </p:txBody>
      </p:sp>
    </p:spTree>
    <p:extLst>
      <p:ext uri="{BB962C8B-B14F-4D97-AF65-F5344CB8AC3E}">
        <p14:creationId xmlns:p14="http://schemas.microsoft.com/office/powerpoint/2010/main" val="35535011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3C3FEF-49C0-488C-AE14-9664DC9FEF6B}"/>
              </a:ext>
            </a:extLst>
          </p:cNvPr>
          <p:cNvSpPr>
            <a:spLocks noGrp="1"/>
          </p:cNvSpPr>
          <p:nvPr>
            <p:ph type="title"/>
          </p:nvPr>
        </p:nvSpPr>
        <p:spPr/>
        <p:txBody>
          <a:bodyPr/>
          <a:lstStyle/>
          <a:p>
            <a:r>
              <a:rPr lang="zh-CN" altLang="en-US" dirty="0"/>
              <a:t>产能过剩</a:t>
            </a:r>
          </a:p>
        </p:txBody>
      </p:sp>
      <p:sp>
        <p:nvSpPr>
          <p:cNvPr id="3" name="内容占位符 2">
            <a:extLst>
              <a:ext uri="{FF2B5EF4-FFF2-40B4-BE49-F238E27FC236}">
                <a16:creationId xmlns:a16="http://schemas.microsoft.com/office/drawing/2014/main" id="{A7C8A88F-BC43-44F1-9F33-1F8370C2BD13}"/>
              </a:ext>
            </a:extLst>
          </p:cNvPr>
          <p:cNvSpPr>
            <a:spLocks noGrp="1"/>
          </p:cNvSpPr>
          <p:nvPr>
            <p:ph idx="1"/>
          </p:nvPr>
        </p:nvSpPr>
        <p:spPr/>
        <p:txBody>
          <a:bodyPr/>
          <a:lstStyle/>
          <a:p>
            <a:r>
              <a:rPr lang="zh-CN" altLang="en-US" dirty="0"/>
              <a:t>汽车</a:t>
            </a:r>
            <a:endParaRPr lang="en-US" altLang="zh-CN" dirty="0"/>
          </a:p>
          <a:p>
            <a:r>
              <a:rPr lang="zh-CN" altLang="en-US" dirty="0"/>
              <a:t>房地产</a:t>
            </a:r>
            <a:endParaRPr lang="en-US" altLang="zh-CN" dirty="0"/>
          </a:p>
          <a:p>
            <a:r>
              <a:rPr lang="zh-CN" altLang="en-US" dirty="0"/>
              <a:t>产能过剩的后果</a:t>
            </a:r>
            <a:endParaRPr lang="en-US" altLang="zh-CN" dirty="0"/>
          </a:p>
          <a:p>
            <a:pPr lvl="1"/>
            <a:r>
              <a:rPr lang="zh-CN" altLang="en-US" dirty="0"/>
              <a:t>投资回报率下降</a:t>
            </a:r>
            <a:endParaRPr lang="en-US" altLang="zh-CN" dirty="0"/>
          </a:p>
          <a:p>
            <a:pPr lvl="1"/>
            <a:r>
              <a:rPr lang="zh-CN" altLang="en-US" dirty="0"/>
              <a:t>投资需求低迷</a:t>
            </a:r>
          </a:p>
        </p:txBody>
      </p:sp>
    </p:spTree>
    <p:extLst>
      <p:ext uri="{BB962C8B-B14F-4D97-AF65-F5344CB8AC3E}">
        <p14:creationId xmlns:p14="http://schemas.microsoft.com/office/powerpoint/2010/main" val="14608813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3C450FF-9C64-4F2E-9091-272A7C560910}"/>
              </a:ext>
            </a:extLst>
          </p:cNvPr>
          <p:cNvSpPr>
            <a:spLocks noGrp="1"/>
          </p:cNvSpPr>
          <p:nvPr>
            <p:ph type="title"/>
          </p:nvPr>
        </p:nvSpPr>
        <p:spPr/>
        <p:txBody>
          <a:bodyPr/>
          <a:lstStyle/>
          <a:p>
            <a:r>
              <a:rPr lang="zh-CN" altLang="en-US" dirty="0"/>
              <a:t>贫富差距大</a:t>
            </a:r>
          </a:p>
        </p:txBody>
      </p:sp>
      <p:sp>
        <p:nvSpPr>
          <p:cNvPr id="3" name="内容占位符 2">
            <a:extLst>
              <a:ext uri="{FF2B5EF4-FFF2-40B4-BE49-F238E27FC236}">
                <a16:creationId xmlns:a16="http://schemas.microsoft.com/office/drawing/2014/main" id="{6E13783C-AC9F-43CC-97C3-A5F0C20057CC}"/>
              </a:ext>
            </a:extLst>
          </p:cNvPr>
          <p:cNvSpPr>
            <a:spLocks noGrp="1"/>
          </p:cNvSpPr>
          <p:nvPr>
            <p:ph idx="1"/>
          </p:nvPr>
        </p:nvSpPr>
        <p:spPr/>
        <p:txBody>
          <a:bodyPr/>
          <a:lstStyle/>
          <a:p>
            <a:r>
              <a:rPr lang="zh-CN" altLang="en-US" dirty="0"/>
              <a:t>在</a:t>
            </a:r>
            <a:r>
              <a:rPr lang="en-US" altLang="zh-CN" dirty="0"/>
              <a:t>1920s</a:t>
            </a:r>
            <a:r>
              <a:rPr lang="zh-CN" altLang="en-US" dirty="0"/>
              <a:t>，前</a:t>
            </a:r>
            <a:r>
              <a:rPr lang="en-US" altLang="zh-CN" dirty="0"/>
              <a:t>5%</a:t>
            </a:r>
            <a:r>
              <a:rPr lang="zh-CN" altLang="en-US" dirty="0"/>
              <a:t>的富人拿了</a:t>
            </a:r>
            <a:r>
              <a:rPr lang="en-US" altLang="zh-CN" dirty="0"/>
              <a:t>30%</a:t>
            </a:r>
            <a:r>
              <a:rPr lang="zh-CN" altLang="en-US" dirty="0"/>
              <a:t>的收入。</a:t>
            </a:r>
            <a:endParaRPr lang="en-US" altLang="zh-CN" dirty="0"/>
          </a:p>
          <a:p>
            <a:pPr lvl="1"/>
            <a:r>
              <a:rPr lang="zh-CN" altLang="en-US" dirty="0"/>
              <a:t>奢侈品消费对经济很重要，但是波动远大于必需品消费。</a:t>
            </a:r>
            <a:endParaRPr lang="en-US" altLang="zh-CN" dirty="0"/>
          </a:p>
          <a:p>
            <a:pPr lvl="1"/>
            <a:r>
              <a:rPr lang="zh-CN" altLang="en-US" dirty="0"/>
              <a:t>汽车是最重要的奢侈品。</a:t>
            </a:r>
            <a:endParaRPr lang="en-US" altLang="zh-CN" dirty="0"/>
          </a:p>
          <a:p>
            <a:r>
              <a:rPr lang="zh-CN" altLang="en-US" dirty="0"/>
              <a:t>资本集中于少数大公司</a:t>
            </a:r>
            <a:endParaRPr lang="en-US" altLang="zh-CN" dirty="0"/>
          </a:p>
          <a:p>
            <a:pPr lvl="1"/>
            <a:r>
              <a:rPr lang="zh-CN" altLang="en-US" dirty="0"/>
              <a:t>福特、通用等</a:t>
            </a:r>
            <a:endParaRPr lang="en-US" altLang="zh-CN" dirty="0"/>
          </a:p>
          <a:p>
            <a:pPr lvl="1"/>
            <a:r>
              <a:rPr lang="zh-CN" altLang="en-US" dirty="0"/>
              <a:t>创新不足</a:t>
            </a:r>
            <a:endParaRPr lang="en-US" altLang="zh-CN" dirty="0"/>
          </a:p>
          <a:p>
            <a:endParaRPr lang="zh-CN" altLang="en-US" dirty="0"/>
          </a:p>
        </p:txBody>
      </p:sp>
    </p:spTree>
    <p:extLst>
      <p:ext uri="{BB962C8B-B14F-4D97-AF65-F5344CB8AC3E}">
        <p14:creationId xmlns:p14="http://schemas.microsoft.com/office/powerpoint/2010/main" val="37657938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EA11977-79D4-4635-8B8A-FEB526B25654}"/>
              </a:ext>
            </a:extLst>
          </p:cNvPr>
          <p:cNvSpPr>
            <a:spLocks noGrp="1"/>
          </p:cNvSpPr>
          <p:nvPr>
            <p:ph type="title"/>
          </p:nvPr>
        </p:nvSpPr>
        <p:spPr/>
        <p:txBody>
          <a:bodyPr/>
          <a:lstStyle/>
          <a:p>
            <a:r>
              <a:rPr lang="zh-CN" altLang="en-US" dirty="0"/>
              <a:t>大萧条期间的消费和投资</a:t>
            </a:r>
          </a:p>
        </p:txBody>
      </p:sp>
      <p:graphicFrame>
        <p:nvGraphicFramePr>
          <p:cNvPr id="4" name="内容占位符 3">
            <a:extLst>
              <a:ext uri="{FF2B5EF4-FFF2-40B4-BE49-F238E27FC236}">
                <a16:creationId xmlns:a16="http://schemas.microsoft.com/office/drawing/2014/main" id="{B3AA0EC3-D7D1-4B7D-9BA0-B282AD29F023}"/>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448604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CDEBCC-DAC3-47DC-A71C-1BA648936323}"/>
              </a:ext>
            </a:extLst>
          </p:cNvPr>
          <p:cNvSpPr>
            <a:spLocks noGrp="1"/>
          </p:cNvSpPr>
          <p:nvPr>
            <p:ph type="title"/>
          </p:nvPr>
        </p:nvSpPr>
        <p:spPr/>
        <p:txBody>
          <a:bodyPr>
            <a:normAutofit/>
          </a:bodyPr>
          <a:lstStyle/>
          <a:p>
            <a:r>
              <a:rPr lang="zh-CN" altLang="en-US" dirty="0"/>
              <a:t>雪上加霜</a:t>
            </a:r>
          </a:p>
        </p:txBody>
      </p:sp>
      <p:sp>
        <p:nvSpPr>
          <p:cNvPr id="3" name="内容占位符 2">
            <a:extLst>
              <a:ext uri="{FF2B5EF4-FFF2-40B4-BE49-F238E27FC236}">
                <a16:creationId xmlns:a16="http://schemas.microsoft.com/office/drawing/2014/main" id="{7129F2C1-31DE-45B2-90C4-68391E0223FE}"/>
              </a:ext>
            </a:extLst>
          </p:cNvPr>
          <p:cNvSpPr>
            <a:spLocks noGrp="1"/>
          </p:cNvSpPr>
          <p:nvPr>
            <p:ph idx="1"/>
          </p:nvPr>
        </p:nvSpPr>
        <p:spPr/>
        <p:txBody>
          <a:bodyPr/>
          <a:lstStyle/>
          <a:p>
            <a:r>
              <a:rPr lang="zh-CN" altLang="en-US" dirty="0"/>
              <a:t>财政紧缩</a:t>
            </a:r>
          </a:p>
          <a:p>
            <a:r>
              <a:rPr lang="zh-CN" altLang="en-US" dirty="0"/>
              <a:t>无为的货币政策</a:t>
            </a:r>
            <a:endParaRPr lang="en-US" altLang="zh-CN" dirty="0"/>
          </a:p>
          <a:p>
            <a:r>
              <a:rPr lang="zh-CN" altLang="en-US" dirty="0"/>
              <a:t>银行危机</a:t>
            </a:r>
            <a:endParaRPr lang="en-US" altLang="zh-CN" dirty="0"/>
          </a:p>
          <a:p>
            <a:r>
              <a:rPr lang="zh-CN" altLang="en-US" dirty="0"/>
              <a:t>贸易保护主义盛行</a:t>
            </a:r>
          </a:p>
        </p:txBody>
      </p:sp>
    </p:spTree>
    <p:extLst>
      <p:ext uri="{BB962C8B-B14F-4D97-AF65-F5344CB8AC3E}">
        <p14:creationId xmlns:p14="http://schemas.microsoft.com/office/powerpoint/2010/main" val="33609861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1F0041D-B9DF-479D-B5E1-8057C60CC468}"/>
              </a:ext>
            </a:extLst>
          </p:cNvPr>
          <p:cNvSpPr>
            <a:spLocks noGrp="1"/>
          </p:cNvSpPr>
          <p:nvPr>
            <p:ph type="title"/>
          </p:nvPr>
        </p:nvSpPr>
        <p:spPr/>
        <p:txBody>
          <a:bodyPr/>
          <a:lstStyle/>
          <a:p>
            <a:r>
              <a:rPr lang="zh-CN" altLang="en-US" dirty="0"/>
              <a:t>财政紧缩</a:t>
            </a:r>
          </a:p>
        </p:txBody>
      </p:sp>
      <p:sp>
        <p:nvSpPr>
          <p:cNvPr id="3" name="内容占位符 2">
            <a:extLst>
              <a:ext uri="{FF2B5EF4-FFF2-40B4-BE49-F238E27FC236}">
                <a16:creationId xmlns:a16="http://schemas.microsoft.com/office/drawing/2014/main" id="{E287D328-EBD2-4E7D-ACA9-F2900A008356}"/>
              </a:ext>
            </a:extLst>
          </p:cNvPr>
          <p:cNvSpPr>
            <a:spLocks noGrp="1"/>
          </p:cNvSpPr>
          <p:nvPr>
            <p:ph idx="1"/>
          </p:nvPr>
        </p:nvSpPr>
        <p:spPr/>
        <p:txBody>
          <a:bodyPr/>
          <a:lstStyle/>
          <a:p>
            <a:r>
              <a:rPr lang="zh-CN" altLang="en-US" dirty="0"/>
              <a:t>“财政平衡”的迷信</a:t>
            </a:r>
            <a:endParaRPr lang="en-US" altLang="zh-CN" dirty="0"/>
          </a:p>
          <a:p>
            <a:r>
              <a:rPr lang="en-US" altLang="zh-CN" dirty="0"/>
              <a:t>1932</a:t>
            </a:r>
            <a:r>
              <a:rPr lang="zh-CN" altLang="en-US" dirty="0"/>
              <a:t>年加税</a:t>
            </a:r>
            <a:endParaRPr lang="en-US" altLang="zh-CN" dirty="0"/>
          </a:p>
          <a:p>
            <a:pPr lvl="1"/>
            <a:r>
              <a:rPr lang="zh-CN" altLang="en-US" dirty="0"/>
              <a:t>最高税率从</a:t>
            </a:r>
            <a:r>
              <a:rPr lang="en-US" altLang="zh-CN" dirty="0"/>
              <a:t>25%</a:t>
            </a:r>
            <a:r>
              <a:rPr lang="zh-CN" altLang="en-US" dirty="0"/>
              <a:t>升高至</a:t>
            </a:r>
            <a:r>
              <a:rPr lang="en-US" altLang="zh-CN" dirty="0"/>
              <a:t>63%</a:t>
            </a:r>
          </a:p>
          <a:p>
            <a:pPr lvl="1"/>
            <a:r>
              <a:rPr lang="zh-CN" altLang="en-US" dirty="0"/>
              <a:t>新增税种</a:t>
            </a:r>
          </a:p>
        </p:txBody>
      </p:sp>
    </p:spTree>
    <p:extLst>
      <p:ext uri="{BB962C8B-B14F-4D97-AF65-F5344CB8AC3E}">
        <p14:creationId xmlns:p14="http://schemas.microsoft.com/office/powerpoint/2010/main" val="17848722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DF6022-4A95-426F-95D2-57A4D3E68AA5}"/>
              </a:ext>
            </a:extLst>
          </p:cNvPr>
          <p:cNvSpPr>
            <a:spLocks noGrp="1"/>
          </p:cNvSpPr>
          <p:nvPr>
            <p:ph type="title"/>
          </p:nvPr>
        </p:nvSpPr>
        <p:spPr/>
        <p:txBody>
          <a:bodyPr/>
          <a:lstStyle/>
          <a:p>
            <a:r>
              <a:rPr lang="zh-CN" altLang="en-US" dirty="0"/>
              <a:t>货币政策</a:t>
            </a:r>
          </a:p>
        </p:txBody>
      </p:sp>
      <p:sp>
        <p:nvSpPr>
          <p:cNvPr id="3" name="内容占位符 2">
            <a:extLst>
              <a:ext uri="{FF2B5EF4-FFF2-40B4-BE49-F238E27FC236}">
                <a16:creationId xmlns:a16="http://schemas.microsoft.com/office/drawing/2014/main" id="{46BBF67C-6FC7-412B-9EC7-95E2C7547C23}"/>
              </a:ext>
            </a:extLst>
          </p:cNvPr>
          <p:cNvSpPr>
            <a:spLocks noGrp="1"/>
          </p:cNvSpPr>
          <p:nvPr>
            <p:ph idx="1"/>
          </p:nvPr>
        </p:nvSpPr>
        <p:spPr/>
        <p:txBody>
          <a:bodyPr/>
          <a:lstStyle/>
          <a:p>
            <a:r>
              <a:rPr lang="en-US" altLang="zh-CN" dirty="0"/>
              <a:t>Federal Reserve </a:t>
            </a:r>
            <a:r>
              <a:rPr lang="zh-CN" altLang="en-US" dirty="0"/>
              <a:t>由</a:t>
            </a:r>
            <a:r>
              <a:rPr lang="en-US" altLang="zh-CN" dirty="0"/>
              <a:t>12</a:t>
            </a:r>
            <a:r>
              <a:rPr lang="zh-CN" altLang="en-US" dirty="0"/>
              <a:t>个私有的地区性央行组成。</a:t>
            </a:r>
            <a:endParaRPr lang="en-US" altLang="zh-CN" dirty="0"/>
          </a:p>
          <a:p>
            <a:r>
              <a:rPr lang="zh-CN" altLang="en-US" dirty="0"/>
              <a:t>主要“生意”是贴现商业票据。</a:t>
            </a:r>
            <a:endParaRPr lang="en-US" altLang="zh-CN" dirty="0"/>
          </a:p>
          <a:p>
            <a:pPr lvl="1"/>
            <a:r>
              <a:rPr lang="zh-CN" altLang="en-US" dirty="0"/>
              <a:t>顺周期：生意好（差），贴现多（少），因此货币供应多（少）</a:t>
            </a:r>
            <a:endParaRPr lang="en-US" altLang="zh-CN" dirty="0"/>
          </a:p>
          <a:p>
            <a:r>
              <a:rPr lang="zh-CN" altLang="en-US" dirty="0"/>
              <a:t>美联储影响力较弱</a:t>
            </a:r>
            <a:endParaRPr lang="en-US" altLang="zh-CN" dirty="0"/>
          </a:p>
          <a:p>
            <a:pPr lvl="1"/>
            <a:r>
              <a:rPr lang="zh-CN" altLang="en-US" dirty="0"/>
              <a:t>票据存量较少（因股票融资竞争）</a:t>
            </a:r>
            <a:endParaRPr lang="en-US" altLang="zh-CN" dirty="0"/>
          </a:p>
          <a:p>
            <a:pPr lvl="1"/>
            <a:r>
              <a:rPr lang="zh-CN" altLang="en-US" dirty="0"/>
              <a:t>股票市场对贴现利率不敏感</a:t>
            </a:r>
            <a:endParaRPr lang="en-US" altLang="zh-CN" dirty="0"/>
          </a:p>
        </p:txBody>
      </p:sp>
    </p:spTree>
    <p:extLst>
      <p:ext uri="{BB962C8B-B14F-4D97-AF65-F5344CB8AC3E}">
        <p14:creationId xmlns:p14="http://schemas.microsoft.com/office/powerpoint/2010/main" val="40810384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578BB56-D6AB-41DB-A638-F3345AB5BE9C}"/>
              </a:ext>
            </a:extLst>
          </p:cNvPr>
          <p:cNvSpPr>
            <a:spLocks noGrp="1"/>
          </p:cNvSpPr>
          <p:nvPr>
            <p:ph type="title"/>
          </p:nvPr>
        </p:nvSpPr>
        <p:spPr/>
        <p:txBody>
          <a:bodyPr/>
          <a:lstStyle/>
          <a:p>
            <a:r>
              <a:rPr lang="zh-CN" altLang="en-US" dirty="0"/>
              <a:t>通缩</a:t>
            </a:r>
          </a:p>
        </p:txBody>
      </p:sp>
      <p:graphicFrame>
        <p:nvGraphicFramePr>
          <p:cNvPr id="6" name="内容占位符 5">
            <a:extLst>
              <a:ext uri="{FF2B5EF4-FFF2-40B4-BE49-F238E27FC236}">
                <a16:creationId xmlns:a16="http://schemas.microsoft.com/office/drawing/2014/main" id="{A7D00190-FFD3-4CAE-92E1-D57C2188BC7A}"/>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21186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BF1CC2E-E693-477E-9235-8185784B537E}"/>
              </a:ext>
            </a:extLst>
          </p:cNvPr>
          <p:cNvSpPr>
            <a:spLocks noGrp="1"/>
          </p:cNvSpPr>
          <p:nvPr>
            <p:ph type="title"/>
          </p:nvPr>
        </p:nvSpPr>
        <p:spPr/>
        <p:txBody>
          <a:bodyPr/>
          <a:lstStyle/>
          <a:p>
            <a:r>
              <a:rPr lang="zh-CN" altLang="en-US" dirty="0"/>
              <a:t>银行危机</a:t>
            </a:r>
          </a:p>
        </p:txBody>
      </p:sp>
      <p:sp>
        <p:nvSpPr>
          <p:cNvPr id="5" name="内容占位符 4">
            <a:extLst>
              <a:ext uri="{FF2B5EF4-FFF2-40B4-BE49-F238E27FC236}">
                <a16:creationId xmlns:a16="http://schemas.microsoft.com/office/drawing/2014/main" id="{AC4DD5BE-EBD7-4831-AF05-D79E1D7A7243}"/>
              </a:ext>
            </a:extLst>
          </p:cNvPr>
          <p:cNvSpPr>
            <a:spLocks noGrp="1"/>
          </p:cNvSpPr>
          <p:nvPr>
            <p:ph sz="half" idx="1"/>
          </p:nvPr>
        </p:nvSpPr>
        <p:spPr/>
        <p:txBody>
          <a:bodyPr/>
          <a:lstStyle/>
          <a:p>
            <a:r>
              <a:rPr lang="zh-CN" altLang="en-US" dirty="0"/>
              <a:t>资产价格下跌导致坏账上升，导致挤兑。</a:t>
            </a:r>
            <a:endParaRPr lang="en-US" altLang="zh-CN" dirty="0"/>
          </a:p>
          <a:p>
            <a:r>
              <a:rPr lang="zh-CN" altLang="en-US" dirty="0"/>
              <a:t>银行危机导致囤积现金，加强通缩。</a:t>
            </a:r>
            <a:endParaRPr lang="en-US" altLang="zh-CN" dirty="0"/>
          </a:p>
          <a:p>
            <a:r>
              <a:rPr lang="zh-CN" altLang="en-US" dirty="0"/>
              <a:t>通缩导致债务负担更重，进一步加深银行危机。</a:t>
            </a:r>
            <a:endParaRPr lang="en-US" altLang="zh-CN" dirty="0"/>
          </a:p>
          <a:p>
            <a:pPr lvl="1"/>
            <a:r>
              <a:rPr lang="zh-CN" altLang="en-US" dirty="0"/>
              <a:t>债务通缩恶性循环</a:t>
            </a:r>
          </a:p>
        </p:txBody>
      </p:sp>
      <p:pic>
        <p:nvPicPr>
          <p:cNvPr id="7" name="Picture 2" descr="Chart 1: Total number of bank suspensions, 1921 to 1936. Data plotted as a curve. Units are banks per year. A vertical line at 1929 indicates the beginning of the stock market crash. A second vertical line at 1933 indicates the banking holiday of 1933. As the figure shows, the annual number of bank suspensions between 1921 and 1928 totaled less than 1,000. In 1929, the annual number of bank suspensions began to rise, peaking in 1933 before collapsing to near zero after the banking holiday.&#10;Source: Federal Reserve Bulletin, September 1937">
            <a:extLst>
              <a:ext uri="{FF2B5EF4-FFF2-40B4-BE49-F238E27FC236}">
                <a16:creationId xmlns:a16="http://schemas.microsoft.com/office/drawing/2014/main" id="{D1FF2427-620B-4B72-9B6F-E90708EA718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4648200" y="1843881"/>
            <a:ext cx="40386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0243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AC4D7DB0-AA96-4C40-B46B-360F849BB23B}"/>
              </a:ext>
            </a:extLst>
          </p:cNvPr>
          <p:cNvSpPr>
            <a:spLocks noGrp="1"/>
          </p:cNvSpPr>
          <p:nvPr>
            <p:ph type="title"/>
          </p:nvPr>
        </p:nvSpPr>
        <p:spPr/>
        <p:txBody>
          <a:bodyPr/>
          <a:lstStyle/>
          <a:p>
            <a:r>
              <a:rPr lang="zh-CN" altLang="en-US" dirty="0"/>
              <a:t>贸易保护主义</a:t>
            </a:r>
          </a:p>
        </p:txBody>
      </p:sp>
      <p:sp>
        <p:nvSpPr>
          <p:cNvPr id="6" name="内容占位符 5">
            <a:extLst>
              <a:ext uri="{FF2B5EF4-FFF2-40B4-BE49-F238E27FC236}">
                <a16:creationId xmlns:a16="http://schemas.microsoft.com/office/drawing/2014/main" id="{2B361F6D-E2AB-43C0-BB69-E97E18B4B59D}"/>
              </a:ext>
            </a:extLst>
          </p:cNvPr>
          <p:cNvSpPr>
            <a:spLocks noGrp="1"/>
          </p:cNvSpPr>
          <p:nvPr>
            <p:ph idx="1"/>
          </p:nvPr>
        </p:nvSpPr>
        <p:spPr/>
        <p:txBody>
          <a:bodyPr/>
          <a:lstStyle/>
          <a:p>
            <a:r>
              <a:rPr lang="en-US" altLang="zh-CN" dirty="0"/>
              <a:t> 1930</a:t>
            </a:r>
            <a:r>
              <a:rPr lang="zh-CN" altLang="en-US" dirty="0"/>
              <a:t>年</a:t>
            </a:r>
            <a:r>
              <a:rPr lang="en-US" altLang="zh-CN" dirty="0"/>
              <a:t>6</a:t>
            </a:r>
            <a:r>
              <a:rPr lang="zh-CN" altLang="en-US" dirty="0"/>
              <a:t>月正式执行</a:t>
            </a:r>
            <a:r>
              <a:rPr lang="en-US" altLang="zh-CN" dirty="0"/>
              <a:t>Smoot–Hawley Tariff Act</a:t>
            </a:r>
            <a:r>
              <a:rPr lang="zh-CN" altLang="en-US" dirty="0"/>
              <a:t>，对</a:t>
            </a:r>
            <a:r>
              <a:rPr lang="en-US" altLang="zh-CN" dirty="0"/>
              <a:t>2</a:t>
            </a:r>
            <a:r>
              <a:rPr lang="zh-CN" altLang="en-US" dirty="0"/>
              <a:t>万多种进口商品增加关税。</a:t>
            </a:r>
            <a:endParaRPr lang="en-US" altLang="zh-CN" dirty="0"/>
          </a:p>
          <a:p>
            <a:r>
              <a:rPr lang="zh-CN" altLang="en-US" dirty="0"/>
              <a:t>引起贸易伙伴的报复。</a:t>
            </a:r>
            <a:endParaRPr lang="en-US" altLang="zh-CN" dirty="0"/>
          </a:p>
          <a:p>
            <a:r>
              <a:rPr lang="zh-CN" altLang="en-US" dirty="0"/>
              <a:t>在大萧条期间，美国贸易量下降</a:t>
            </a:r>
            <a:r>
              <a:rPr lang="en-US" altLang="zh-CN" dirty="0"/>
              <a:t>67%</a:t>
            </a:r>
            <a:r>
              <a:rPr lang="zh-CN" altLang="en-US" dirty="0"/>
              <a:t>。</a:t>
            </a:r>
          </a:p>
        </p:txBody>
      </p:sp>
    </p:spTree>
    <p:extLst>
      <p:ext uri="{BB962C8B-B14F-4D97-AF65-F5344CB8AC3E}">
        <p14:creationId xmlns:p14="http://schemas.microsoft.com/office/powerpoint/2010/main" val="2233032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887FA1-8CFC-4BC2-8659-BB10D6425BCF}"/>
              </a:ext>
            </a:extLst>
          </p:cNvPr>
          <p:cNvSpPr>
            <a:spLocks noGrp="1"/>
          </p:cNvSpPr>
          <p:nvPr>
            <p:ph type="title"/>
          </p:nvPr>
        </p:nvSpPr>
        <p:spPr/>
        <p:txBody>
          <a:bodyPr/>
          <a:lstStyle/>
          <a:p>
            <a:r>
              <a:rPr lang="zh-CN" altLang="en-US" dirty="0"/>
              <a:t>风险环境下的定价</a:t>
            </a:r>
          </a:p>
        </p:txBody>
      </p:sp>
      <p:sp>
        <p:nvSpPr>
          <p:cNvPr id="3" name="内容占位符 2">
            <a:extLst>
              <a:ext uri="{FF2B5EF4-FFF2-40B4-BE49-F238E27FC236}">
                <a16:creationId xmlns:a16="http://schemas.microsoft.com/office/drawing/2014/main" id="{3E420E01-4381-4284-A120-2EDEA28854FC}"/>
              </a:ext>
            </a:extLst>
          </p:cNvPr>
          <p:cNvSpPr>
            <a:spLocks noGrp="1"/>
          </p:cNvSpPr>
          <p:nvPr>
            <p:ph idx="1"/>
          </p:nvPr>
        </p:nvSpPr>
        <p:spPr/>
        <p:txBody>
          <a:bodyPr/>
          <a:lstStyle/>
          <a:p>
            <a:r>
              <a:rPr lang="zh-CN" altLang="en-US" dirty="0"/>
              <a:t>现金流量折现法（</a:t>
            </a:r>
            <a:r>
              <a:rPr lang="en-US" altLang="zh-CN" dirty="0"/>
              <a:t>Discounted Cash Flow</a:t>
            </a:r>
            <a:r>
              <a:rPr lang="zh-CN" altLang="en-US" dirty="0"/>
              <a:t>）</a:t>
            </a:r>
            <a:endParaRPr lang="en-US" altLang="zh-CN" dirty="0"/>
          </a:p>
          <a:p>
            <a:r>
              <a:rPr lang="en-US" altLang="zh-CN" dirty="0"/>
              <a:t>CAPM (Capital Asset Pricing Model) </a:t>
            </a:r>
            <a:r>
              <a:rPr lang="zh-CN" altLang="en-US" dirty="0"/>
              <a:t>模型</a:t>
            </a:r>
            <a:endParaRPr lang="en-US" altLang="zh-CN" dirty="0"/>
          </a:p>
          <a:p>
            <a:r>
              <a:rPr lang="zh-CN" altLang="en-US" dirty="0"/>
              <a:t>无套利定价（</a:t>
            </a:r>
            <a:r>
              <a:rPr lang="en-US" altLang="zh-CN" dirty="0"/>
              <a:t>No-arbitrage pricing</a:t>
            </a:r>
            <a:r>
              <a:rPr lang="zh-CN" altLang="en-US" dirty="0"/>
              <a:t>）</a:t>
            </a:r>
          </a:p>
        </p:txBody>
      </p:sp>
    </p:spTree>
    <p:extLst>
      <p:ext uri="{BB962C8B-B14F-4D97-AF65-F5344CB8AC3E}">
        <p14:creationId xmlns:p14="http://schemas.microsoft.com/office/powerpoint/2010/main" val="25355763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EB2336-4BBA-459A-B09F-E3E851AA1F33}"/>
              </a:ext>
            </a:extLst>
          </p:cNvPr>
          <p:cNvSpPr>
            <a:spLocks noGrp="1"/>
          </p:cNvSpPr>
          <p:nvPr>
            <p:ph type="title"/>
          </p:nvPr>
        </p:nvSpPr>
        <p:spPr/>
        <p:txBody>
          <a:bodyPr/>
          <a:lstStyle/>
          <a:p>
            <a:r>
              <a:rPr lang="zh-CN" altLang="en-US" dirty="0"/>
              <a:t>罗斯福新政</a:t>
            </a:r>
          </a:p>
        </p:txBody>
      </p:sp>
      <p:sp>
        <p:nvSpPr>
          <p:cNvPr id="3" name="内容占位符 2">
            <a:extLst>
              <a:ext uri="{FF2B5EF4-FFF2-40B4-BE49-F238E27FC236}">
                <a16:creationId xmlns:a16="http://schemas.microsoft.com/office/drawing/2014/main" id="{339C5CB8-82E0-4F28-B0D0-8F403DCD7FAB}"/>
              </a:ext>
            </a:extLst>
          </p:cNvPr>
          <p:cNvSpPr>
            <a:spLocks noGrp="1"/>
          </p:cNvSpPr>
          <p:nvPr>
            <p:ph idx="1"/>
          </p:nvPr>
        </p:nvSpPr>
        <p:spPr/>
        <p:txBody>
          <a:bodyPr/>
          <a:lstStyle/>
          <a:p>
            <a:r>
              <a:rPr lang="zh-CN" altLang="en-US" dirty="0"/>
              <a:t>金融改革</a:t>
            </a:r>
            <a:endParaRPr lang="en-US" altLang="zh-CN" dirty="0"/>
          </a:p>
          <a:p>
            <a:pPr lvl="1"/>
            <a:r>
              <a:rPr lang="zh-CN" altLang="en-US" dirty="0"/>
              <a:t>建立</a:t>
            </a:r>
            <a:r>
              <a:rPr lang="en-US" altLang="zh-CN" dirty="0"/>
              <a:t>FDIC (Federal Deposit Insurance Corporation)</a:t>
            </a:r>
          </a:p>
          <a:p>
            <a:pPr lvl="1"/>
            <a:r>
              <a:rPr lang="zh-CN" altLang="en-US" dirty="0"/>
              <a:t>金融监管</a:t>
            </a:r>
            <a:endParaRPr lang="en-US" altLang="zh-CN" dirty="0"/>
          </a:p>
          <a:p>
            <a:pPr lvl="2"/>
            <a:r>
              <a:rPr lang="en-US" altLang="zh-CN" dirty="0"/>
              <a:t>Glass–Steagall</a:t>
            </a:r>
          </a:p>
          <a:p>
            <a:pPr lvl="2"/>
            <a:r>
              <a:rPr lang="en-US" altLang="zh-CN" dirty="0"/>
              <a:t>Securities Act of 1933</a:t>
            </a:r>
          </a:p>
          <a:p>
            <a:pPr lvl="2"/>
            <a:r>
              <a:rPr lang="zh-CN" altLang="en-US" dirty="0"/>
              <a:t>建立</a:t>
            </a:r>
            <a:r>
              <a:rPr lang="en-US" altLang="zh-CN" dirty="0"/>
              <a:t>SEC (Securities and Exchange Commission )</a:t>
            </a:r>
          </a:p>
          <a:p>
            <a:r>
              <a:rPr lang="zh-CN" altLang="en-US" dirty="0"/>
              <a:t>纾困和公共投资</a:t>
            </a:r>
            <a:endParaRPr lang="en-US" altLang="zh-CN" dirty="0"/>
          </a:p>
          <a:p>
            <a:pPr lvl="1"/>
            <a:r>
              <a:rPr lang="zh-CN" altLang="en-US" dirty="0"/>
              <a:t>公路、桥梁、医院、学校、水电站等</a:t>
            </a:r>
          </a:p>
        </p:txBody>
      </p:sp>
    </p:spTree>
    <p:extLst>
      <p:ext uri="{BB962C8B-B14F-4D97-AF65-F5344CB8AC3E}">
        <p14:creationId xmlns:p14="http://schemas.microsoft.com/office/powerpoint/2010/main" val="19717395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A32CCE-E15A-4C83-BE29-048475D854D8}"/>
              </a:ext>
            </a:extLst>
          </p:cNvPr>
          <p:cNvSpPr>
            <a:spLocks noGrp="1"/>
          </p:cNvSpPr>
          <p:nvPr>
            <p:ph type="title"/>
          </p:nvPr>
        </p:nvSpPr>
        <p:spPr/>
        <p:txBody>
          <a:bodyPr/>
          <a:lstStyle/>
          <a:p>
            <a:r>
              <a:rPr lang="zh-CN" altLang="en-US" dirty="0"/>
              <a:t>政府开支的乘数效应</a:t>
            </a:r>
          </a:p>
        </p:txBody>
      </p:sp>
      <p:cxnSp>
        <p:nvCxnSpPr>
          <p:cNvPr id="4" name="直接箭头连接符 3">
            <a:extLst>
              <a:ext uri="{FF2B5EF4-FFF2-40B4-BE49-F238E27FC236}">
                <a16:creationId xmlns:a16="http://schemas.microsoft.com/office/drawing/2014/main" id="{114D56C8-CBDF-4C39-A51F-3633A240F8EC}"/>
              </a:ext>
            </a:extLst>
          </p:cNvPr>
          <p:cNvCxnSpPr/>
          <p:nvPr/>
        </p:nvCxnSpPr>
        <p:spPr>
          <a:xfrm>
            <a:off x="2568336" y="5734997"/>
            <a:ext cx="50405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直接箭头连接符 4">
            <a:extLst>
              <a:ext uri="{FF2B5EF4-FFF2-40B4-BE49-F238E27FC236}">
                <a16:creationId xmlns:a16="http://schemas.microsoft.com/office/drawing/2014/main" id="{60C15F23-BCC6-466C-948B-B5926D2EC4CA}"/>
              </a:ext>
            </a:extLst>
          </p:cNvPr>
          <p:cNvCxnSpPr/>
          <p:nvPr/>
        </p:nvCxnSpPr>
        <p:spPr>
          <a:xfrm flipV="1">
            <a:off x="2568336" y="1486525"/>
            <a:ext cx="0" cy="42484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a16="http://schemas.microsoft.com/office/drawing/2014/main" id="{6313B987-F81F-483C-B04E-6BB946452008}"/>
              </a:ext>
            </a:extLst>
          </p:cNvPr>
          <p:cNvCxnSpPr/>
          <p:nvPr/>
        </p:nvCxnSpPr>
        <p:spPr>
          <a:xfrm flipV="1">
            <a:off x="2568336" y="2062589"/>
            <a:ext cx="3744416" cy="367240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弧形 6">
            <a:extLst>
              <a:ext uri="{FF2B5EF4-FFF2-40B4-BE49-F238E27FC236}">
                <a16:creationId xmlns:a16="http://schemas.microsoft.com/office/drawing/2014/main" id="{AEFF03F8-D408-497C-ADD6-3B1A2421A72C}"/>
              </a:ext>
            </a:extLst>
          </p:cNvPr>
          <p:cNvSpPr/>
          <p:nvPr/>
        </p:nvSpPr>
        <p:spPr>
          <a:xfrm>
            <a:off x="2568336" y="5590981"/>
            <a:ext cx="288032" cy="288032"/>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8" name="TextBox 8">
                <a:extLst>
                  <a:ext uri="{FF2B5EF4-FFF2-40B4-BE49-F238E27FC236}">
                    <a16:creationId xmlns:a16="http://schemas.microsoft.com/office/drawing/2014/main" id="{F5427E29-5056-4732-B3A7-6462D7488360}"/>
                  </a:ext>
                </a:extLst>
              </p:cNvPr>
              <p:cNvSpPr txBox="1"/>
              <p:nvPr/>
            </p:nvSpPr>
            <p:spPr>
              <a:xfrm>
                <a:off x="2743812" y="5395353"/>
                <a:ext cx="504056" cy="375552"/>
              </a:xfrm>
              <a:prstGeom prst="rect">
                <a:avLst/>
              </a:prstGeom>
              <a:noFill/>
            </p:spPr>
            <p:txBody>
              <a:bodyPr wrap="square" rtlCol="0">
                <a:spAutoFit/>
              </a:bodyPr>
              <a:lstStyle/>
              <a:p>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a:rPr>
                          <m:t>45</m:t>
                        </m:r>
                      </m:e>
                      <m:sup>
                        <m:r>
                          <a:rPr lang="en-US" altLang="zh-CN" b="0" i="1" smtClean="0">
                            <a:latin typeface="Cambria Math"/>
                            <a:ea typeface="Cambria Math"/>
                          </a:rPr>
                          <m:t>°</m:t>
                        </m:r>
                      </m:sup>
                    </m:sSup>
                  </m:oMath>
                </a14:m>
                <a:r>
                  <a:rPr lang="zh-CN" altLang="en-US" dirty="0"/>
                  <a:t> </a:t>
                </a:r>
              </a:p>
            </p:txBody>
          </p:sp>
        </mc:Choice>
        <mc:Fallback xmlns="">
          <p:sp>
            <p:nvSpPr>
              <p:cNvPr id="8" name="TextBox 8">
                <a:extLst>
                  <a:ext uri="{FF2B5EF4-FFF2-40B4-BE49-F238E27FC236}">
                    <a16:creationId xmlns:a16="http://schemas.microsoft.com/office/drawing/2014/main" id="{F5427E29-5056-4732-B3A7-6462D7488360}"/>
                  </a:ext>
                </a:extLst>
              </p:cNvPr>
              <p:cNvSpPr txBox="1">
                <a:spLocks noRot="1" noChangeAspect="1" noMove="1" noResize="1" noEditPoints="1" noAdjustHandles="1" noChangeArrowheads="1" noChangeShapeType="1" noTextEdit="1"/>
              </p:cNvSpPr>
              <p:nvPr/>
            </p:nvSpPr>
            <p:spPr>
              <a:xfrm>
                <a:off x="2743812" y="5395353"/>
                <a:ext cx="504056" cy="375552"/>
              </a:xfrm>
              <a:prstGeom prst="rect">
                <a:avLst/>
              </a:prstGeom>
              <a:blipFill>
                <a:blip r:embed="rId2"/>
                <a:stretch>
                  <a:fillRect/>
                </a:stretch>
              </a:blipFill>
            </p:spPr>
            <p:txBody>
              <a:bodyPr/>
              <a:lstStyle/>
              <a:p>
                <a:r>
                  <a:rPr lang="zh-CN" altLang="en-US">
                    <a:noFill/>
                  </a:rPr>
                  <a:t> </a:t>
                </a:r>
              </a:p>
            </p:txBody>
          </p:sp>
        </mc:Fallback>
      </mc:AlternateContent>
      <p:cxnSp>
        <p:nvCxnSpPr>
          <p:cNvPr id="9" name="直接连接符 8">
            <a:extLst>
              <a:ext uri="{FF2B5EF4-FFF2-40B4-BE49-F238E27FC236}">
                <a16:creationId xmlns:a16="http://schemas.microsoft.com/office/drawing/2014/main" id="{29846821-B9DC-4203-B292-BB4722D6A471}"/>
              </a:ext>
            </a:extLst>
          </p:cNvPr>
          <p:cNvCxnSpPr/>
          <p:nvPr/>
        </p:nvCxnSpPr>
        <p:spPr>
          <a:xfrm flipV="1">
            <a:off x="2568336" y="3088703"/>
            <a:ext cx="4752528" cy="151216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990EC50B-BDEB-4580-B29D-989E70A131F5}"/>
              </a:ext>
            </a:extLst>
          </p:cNvPr>
          <p:cNvCxnSpPr/>
          <p:nvPr/>
        </p:nvCxnSpPr>
        <p:spPr>
          <a:xfrm>
            <a:off x="4296528" y="4078813"/>
            <a:ext cx="0" cy="165618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TextBox 13">
            <a:extLst>
              <a:ext uri="{FF2B5EF4-FFF2-40B4-BE49-F238E27FC236}">
                <a16:creationId xmlns:a16="http://schemas.microsoft.com/office/drawing/2014/main" id="{F746EE9D-F485-4196-B592-D9BF65F479DE}"/>
              </a:ext>
            </a:extLst>
          </p:cNvPr>
          <p:cNvSpPr txBox="1"/>
          <p:nvPr/>
        </p:nvSpPr>
        <p:spPr>
          <a:xfrm>
            <a:off x="1884260" y="1449866"/>
            <a:ext cx="1368152" cy="369332"/>
          </a:xfrm>
          <a:prstGeom prst="rect">
            <a:avLst/>
          </a:prstGeom>
          <a:noFill/>
        </p:spPr>
        <p:txBody>
          <a:bodyPr wrap="square" rtlCol="0">
            <a:spAutoFit/>
          </a:bodyPr>
          <a:lstStyle/>
          <a:p>
            <a:r>
              <a:rPr lang="zh-CN" altLang="en-US" dirty="0"/>
              <a:t>支出</a:t>
            </a:r>
          </a:p>
        </p:txBody>
      </p:sp>
      <mc:AlternateContent xmlns:mc="http://schemas.openxmlformats.org/markup-compatibility/2006" xmlns:a14="http://schemas.microsoft.com/office/drawing/2010/main">
        <mc:Choice Requires="a14">
          <p:sp>
            <p:nvSpPr>
              <p:cNvPr id="12" name="TextBox 14">
                <a:extLst>
                  <a:ext uri="{FF2B5EF4-FFF2-40B4-BE49-F238E27FC236}">
                    <a16:creationId xmlns:a16="http://schemas.microsoft.com/office/drawing/2014/main" id="{3C47BF02-C42E-4F1B-85BD-BAAED12488C8}"/>
                  </a:ext>
                </a:extLst>
              </p:cNvPr>
              <p:cNvSpPr txBox="1"/>
              <p:nvPr/>
            </p:nvSpPr>
            <p:spPr>
              <a:xfrm>
                <a:off x="4008496" y="5723103"/>
                <a:ext cx="5400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smtClean="0">
                          <a:latin typeface="Cambria Math"/>
                        </a:rPr>
                        <m:t>𝑌</m:t>
                      </m:r>
                      <m:r>
                        <a:rPr lang="en-US" altLang="zh-CN" b="0" i="1" smtClean="0">
                          <a:latin typeface="Cambria Math" panose="02040503050406030204" pitchFamily="18" charset="0"/>
                        </a:rPr>
                        <m:t>′</m:t>
                      </m:r>
                    </m:oMath>
                  </m:oMathPara>
                </a14:m>
                <a:endParaRPr lang="zh-CN" altLang="en-US" dirty="0"/>
              </a:p>
            </p:txBody>
          </p:sp>
        </mc:Choice>
        <mc:Fallback xmlns="">
          <p:sp>
            <p:nvSpPr>
              <p:cNvPr id="12" name="TextBox 14">
                <a:extLst>
                  <a:ext uri="{FF2B5EF4-FFF2-40B4-BE49-F238E27FC236}">
                    <a16:creationId xmlns:a16="http://schemas.microsoft.com/office/drawing/2014/main" id="{3C47BF02-C42E-4F1B-85BD-BAAED12488C8}"/>
                  </a:ext>
                </a:extLst>
              </p:cNvPr>
              <p:cNvSpPr txBox="1">
                <a:spLocks noRot="1" noChangeAspect="1" noMove="1" noResize="1" noEditPoints="1" noAdjustHandles="1" noChangeArrowheads="1" noChangeShapeType="1" noTextEdit="1"/>
              </p:cNvSpPr>
              <p:nvPr/>
            </p:nvSpPr>
            <p:spPr>
              <a:xfrm>
                <a:off x="4008496" y="5723103"/>
                <a:ext cx="540061" cy="369332"/>
              </a:xfrm>
              <a:prstGeom prst="rect">
                <a:avLst/>
              </a:prstGeom>
              <a:blipFill>
                <a:blip r:embed="rId3"/>
                <a:stretch>
                  <a:fillRect/>
                </a:stretch>
              </a:blipFill>
            </p:spPr>
            <p:txBody>
              <a:bodyPr/>
              <a:lstStyle/>
              <a:p>
                <a:r>
                  <a:rPr lang="zh-CN" altLang="en-US">
                    <a:noFill/>
                  </a:rPr>
                  <a:t> </a:t>
                </a:r>
              </a:p>
            </p:txBody>
          </p:sp>
        </mc:Fallback>
      </mc:AlternateContent>
      <p:cxnSp>
        <p:nvCxnSpPr>
          <p:cNvPr id="13" name="直接连接符 12">
            <a:extLst>
              <a:ext uri="{FF2B5EF4-FFF2-40B4-BE49-F238E27FC236}">
                <a16:creationId xmlns:a16="http://schemas.microsoft.com/office/drawing/2014/main" id="{D553D637-4D7B-4DAA-B984-16590D06F35B}"/>
              </a:ext>
            </a:extLst>
          </p:cNvPr>
          <p:cNvCxnSpPr/>
          <p:nvPr/>
        </p:nvCxnSpPr>
        <p:spPr>
          <a:xfrm flipV="1">
            <a:off x="2555776" y="2132856"/>
            <a:ext cx="4752528" cy="1512168"/>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4" name="上箭头 20">
            <a:extLst>
              <a:ext uri="{FF2B5EF4-FFF2-40B4-BE49-F238E27FC236}">
                <a16:creationId xmlns:a16="http://schemas.microsoft.com/office/drawing/2014/main" id="{7CFDBDBA-45A2-4D45-B893-2627F92E29FB}"/>
              </a:ext>
            </a:extLst>
          </p:cNvPr>
          <p:cNvSpPr/>
          <p:nvPr/>
        </p:nvSpPr>
        <p:spPr>
          <a:xfrm>
            <a:off x="2424320" y="3718773"/>
            <a:ext cx="45719" cy="882098"/>
          </a:xfrm>
          <a:prstGeom prst="up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5" name="TextBox 21">
                <a:extLst>
                  <a:ext uri="{FF2B5EF4-FFF2-40B4-BE49-F238E27FC236}">
                    <a16:creationId xmlns:a16="http://schemas.microsoft.com/office/drawing/2014/main" id="{62CBA0C6-5F27-4F46-9F97-371CAAF9BC33}"/>
                  </a:ext>
                </a:extLst>
              </p:cNvPr>
              <p:cNvSpPr txBox="1"/>
              <p:nvPr/>
            </p:nvSpPr>
            <p:spPr>
              <a:xfrm>
                <a:off x="940706" y="3994376"/>
                <a:ext cx="1640191" cy="369332"/>
              </a:xfrm>
              <a:prstGeom prst="rect">
                <a:avLst/>
              </a:prstGeom>
              <a:noFill/>
            </p:spPr>
            <p:txBody>
              <a:bodyPr wrap="square" rtlCol="0">
                <a:spAutoFit/>
              </a:bodyPr>
              <a:lstStyle/>
              <a:p>
                <a:r>
                  <a:rPr lang="zh-CN" altLang="en-US" dirty="0"/>
                  <a:t>政府</a:t>
                </a:r>
                <a14:m>
                  <m:oMath xmlns:m="http://schemas.openxmlformats.org/officeDocument/2006/math">
                    <m:r>
                      <a:rPr lang="zh-CN" altLang="en-US" b="0" i="1" dirty="0">
                        <a:latin typeface="Cambria Math" panose="02040503050406030204" pitchFamily="18" charset="0"/>
                      </a:rPr>
                      <m:t>开支</m:t>
                    </m:r>
                    <m:r>
                      <a:rPr lang="en-US" altLang="zh-CN" b="0" i="1" dirty="0" smtClean="0">
                        <a:latin typeface="Cambria Math" panose="02040503050406030204" pitchFamily="18" charset="0"/>
                      </a:rPr>
                      <m:t>(</m:t>
                    </m:r>
                    <m:r>
                      <m:rPr>
                        <m:sty m:val="p"/>
                      </m:rPr>
                      <a:rPr lang="en-US" altLang="zh-CN" b="0" i="0" smtClean="0">
                        <a:latin typeface="Cambria Math"/>
                      </a:rPr>
                      <m:t>Δ</m:t>
                    </m:r>
                    <m:r>
                      <a:rPr lang="en-US" altLang="zh-CN" b="0" i="1" smtClean="0">
                        <a:latin typeface="Cambria Math" panose="02040503050406030204" pitchFamily="18" charset="0"/>
                      </a:rPr>
                      <m:t>𝐺</m:t>
                    </m:r>
                    <m:r>
                      <a:rPr lang="en-US" altLang="zh-CN" b="0" i="1" smtClean="0">
                        <a:latin typeface="Cambria Math" panose="02040503050406030204" pitchFamily="18" charset="0"/>
                      </a:rPr>
                      <m:t>)</m:t>
                    </m:r>
                  </m:oMath>
                </a14:m>
                <a:r>
                  <a:rPr lang="en-US" altLang="zh-CN" dirty="0"/>
                  <a:t> </a:t>
                </a:r>
                <a:endParaRPr lang="zh-CN" altLang="en-US" dirty="0"/>
              </a:p>
            </p:txBody>
          </p:sp>
        </mc:Choice>
        <mc:Fallback xmlns="">
          <p:sp>
            <p:nvSpPr>
              <p:cNvPr id="15" name="TextBox 21">
                <a:extLst>
                  <a:ext uri="{FF2B5EF4-FFF2-40B4-BE49-F238E27FC236}">
                    <a16:creationId xmlns:a16="http://schemas.microsoft.com/office/drawing/2014/main" id="{62CBA0C6-5F27-4F46-9F97-371CAAF9BC33}"/>
                  </a:ext>
                </a:extLst>
              </p:cNvPr>
              <p:cNvSpPr txBox="1">
                <a:spLocks noRot="1" noChangeAspect="1" noMove="1" noResize="1" noEditPoints="1" noAdjustHandles="1" noChangeArrowheads="1" noChangeShapeType="1" noTextEdit="1"/>
              </p:cNvSpPr>
              <p:nvPr/>
            </p:nvSpPr>
            <p:spPr>
              <a:xfrm>
                <a:off x="940706" y="3994376"/>
                <a:ext cx="1640191" cy="369332"/>
              </a:xfrm>
              <a:prstGeom prst="rect">
                <a:avLst/>
              </a:prstGeom>
              <a:blipFill>
                <a:blip r:embed="rId4"/>
                <a:stretch>
                  <a:fillRect l="-2974" t="-13115" b="-19672"/>
                </a:stretch>
              </a:blipFill>
            </p:spPr>
            <p:txBody>
              <a:bodyPr/>
              <a:lstStyle/>
              <a:p>
                <a:r>
                  <a:rPr lang="zh-CN" altLang="en-US">
                    <a:noFill/>
                  </a:rPr>
                  <a:t> </a:t>
                </a:r>
              </a:p>
            </p:txBody>
          </p:sp>
        </mc:Fallback>
      </mc:AlternateContent>
      <p:cxnSp>
        <p:nvCxnSpPr>
          <p:cNvPr id="16" name="直接连接符 15">
            <a:extLst>
              <a:ext uri="{FF2B5EF4-FFF2-40B4-BE49-F238E27FC236}">
                <a16:creationId xmlns:a16="http://schemas.microsoft.com/office/drawing/2014/main" id="{368B8467-C471-4291-93A3-81383A122536}"/>
              </a:ext>
            </a:extLst>
          </p:cNvPr>
          <p:cNvCxnSpPr/>
          <p:nvPr/>
        </p:nvCxnSpPr>
        <p:spPr>
          <a:xfrm>
            <a:off x="5736688" y="2638653"/>
            <a:ext cx="0" cy="309634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7" name="右箭头 24">
            <a:extLst>
              <a:ext uri="{FF2B5EF4-FFF2-40B4-BE49-F238E27FC236}">
                <a16:creationId xmlns:a16="http://schemas.microsoft.com/office/drawing/2014/main" id="{956F2910-8EFB-4B33-8F2A-86EAE6C60E51}"/>
              </a:ext>
            </a:extLst>
          </p:cNvPr>
          <p:cNvSpPr/>
          <p:nvPr/>
        </p:nvSpPr>
        <p:spPr>
          <a:xfrm>
            <a:off x="4440544" y="4522913"/>
            <a:ext cx="1161272" cy="45719"/>
          </a:xfrm>
          <a:prstGeom prst="rightArrow">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8" name="TextBox 26">
                <a:extLst>
                  <a:ext uri="{FF2B5EF4-FFF2-40B4-BE49-F238E27FC236}">
                    <a16:creationId xmlns:a16="http://schemas.microsoft.com/office/drawing/2014/main" id="{9572953C-A547-4508-B293-AD90B0F9D7B7}"/>
                  </a:ext>
                </a:extLst>
              </p:cNvPr>
              <p:cNvSpPr txBox="1"/>
              <p:nvPr/>
            </p:nvSpPr>
            <p:spPr>
              <a:xfrm>
                <a:off x="4296527" y="4743123"/>
                <a:ext cx="1643623" cy="369332"/>
              </a:xfrm>
              <a:prstGeom prst="rect">
                <a:avLst/>
              </a:prstGeom>
              <a:noFill/>
            </p:spPr>
            <p:txBody>
              <a:bodyPr wrap="square" rtlCol="0">
                <a:spAutoFit/>
              </a:bodyPr>
              <a:lstStyle/>
              <a:p>
                <a:r>
                  <a:rPr lang="zh-CN" altLang="en-US" dirty="0"/>
                  <a:t>收入增</a:t>
                </a:r>
                <a14:m>
                  <m:oMath xmlns:m="http://schemas.openxmlformats.org/officeDocument/2006/math">
                    <m:r>
                      <a:rPr lang="zh-CN" altLang="en-US" i="1" dirty="0">
                        <a:latin typeface="Cambria Math" panose="02040503050406030204" pitchFamily="18" charset="0"/>
                      </a:rPr>
                      <m:t>加</m:t>
                    </m:r>
                    <m:r>
                      <a:rPr lang="en-US" altLang="zh-CN" i="1" dirty="0">
                        <a:latin typeface="Cambria Math" panose="02040503050406030204" pitchFamily="18" charset="0"/>
                      </a:rPr>
                      <m:t>(</m:t>
                    </m:r>
                    <m:r>
                      <m:rPr>
                        <m:sty m:val="p"/>
                      </m:rPr>
                      <a:rPr lang="en-US" altLang="zh-CN">
                        <a:latin typeface="Cambria Math"/>
                      </a:rPr>
                      <m:t>Δ</m:t>
                    </m:r>
                    <m:r>
                      <a:rPr lang="en-US" altLang="zh-CN" i="1" smtClean="0">
                        <a:latin typeface="Cambria Math" panose="02040503050406030204" pitchFamily="18" charset="0"/>
                      </a:rPr>
                      <m:t>𝑌</m:t>
                    </m:r>
                    <m:r>
                      <a:rPr lang="en-US" altLang="zh-CN" i="1">
                        <a:latin typeface="Cambria Math" panose="02040503050406030204" pitchFamily="18" charset="0"/>
                      </a:rPr>
                      <m:t>)</m:t>
                    </m:r>
                  </m:oMath>
                </a14:m>
                <a:r>
                  <a:rPr lang="en-US" altLang="zh-CN" dirty="0"/>
                  <a:t> </a:t>
                </a:r>
                <a:endParaRPr lang="zh-CN" altLang="en-US" dirty="0"/>
              </a:p>
            </p:txBody>
          </p:sp>
        </mc:Choice>
        <mc:Fallback xmlns="">
          <p:sp>
            <p:nvSpPr>
              <p:cNvPr id="18" name="TextBox 26">
                <a:extLst>
                  <a:ext uri="{FF2B5EF4-FFF2-40B4-BE49-F238E27FC236}">
                    <a16:creationId xmlns:a16="http://schemas.microsoft.com/office/drawing/2014/main" id="{9572953C-A547-4508-B293-AD90B0F9D7B7}"/>
                  </a:ext>
                </a:extLst>
              </p:cNvPr>
              <p:cNvSpPr txBox="1">
                <a:spLocks noRot="1" noChangeAspect="1" noMove="1" noResize="1" noEditPoints="1" noAdjustHandles="1" noChangeArrowheads="1" noChangeShapeType="1" noTextEdit="1"/>
              </p:cNvSpPr>
              <p:nvPr/>
            </p:nvSpPr>
            <p:spPr>
              <a:xfrm>
                <a:off x="4296527" y="4743123"/>
                <a:ext cx="1643623" cy="369332"/>
              </a:xfrm>
              <a:prstGeom prst="rect">
                <a:avLst/>
              </a:prstGeom>
              <a:blipFill>
                <a:blip r:embed="rId5"/>
                <a:stretch>
                  <a:fillRect l="-3346" t="-13115" b="-1967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TextBox 14">
                <a:extLst>
                  <a:ext uri="{FF2B5EF4-FFF2-40B4-BE49-F238E27FC236}">
                    <a16:creationId xmlns:a16="http://schemas.microsoft.com/office/drawing/2014/main" id="{A27EA631-A784-48A5-BCE9-081858CC5051}"/>
                  </a:ext>
                </a:extLst>
              </p:cNvPr>
              <p:cNvSpPr txBox="1"/>
              <p:nvPr/>
            </p:nvSpPr>
            <p:spPr>
              <a:xfrm>
                <a:off x="5574668" y="5699824"/>
                <a:ext cx="5400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smtClean="0">
                          <a:solidFill>
                            <a:srgbClr val="C00000"/>
                          </a:solidFill>
                          <a:latin typeface="Cambria Math"/>
                        </a:rPr>
                        <m:t>𝑌</m:t>
                      </m:r>
                      <m:r>
                        <a:rPr lang="en-US" altLang="zh-CN" b="0" i="1" smtClean="0">
                          <a:solidFill>
                            <a:srgbClr val="C00000"/>
                          </a:solidFill>
                          <a:latin typeface="Cambria Math" panose="02040503050406030204" pitchFamily="18" charset="0"/>
                        </a:rPr>
                        <m:t>′′</m:t>
                      </m:r>
                    </m:oMath>
                  </m:oMathPara>
                </a14:m>
                <a:endParaRPr lang="zh-CN" altLang="en-US" dirty="0">
                  <a:solidFill>
                    <a:srgbClr val="C00000"/>
                  </a:solidFill>
                </a:endParaRPr>
              </a:p>
            </p:txBody>
          </p:sp>
        </mc:Choice>
        <mc:Fallback xmlns="">
          <p:sp>
            <p:nvSpPr>
              <p:cNvPr id="21" name="TextBox 14">
                <a:extLst>
                  <a:ext uri="{FF2B5EF4-FFF2-40B4-BE49-F238E27FC236}">
                    <a16:creationId xmlns:a16="http://schemas.microsoft.com/office/drawing/2014/main" id="{A27EA631-A784-48A5-BCE9-081858CC5051}"/>
                  </a:ext>
                </a:extLst>
              </p:cNvPr>
              <p:cNvSpPr txBox="1">
                <a:spLocks noRot="1" noChangeAspect="1" noMove="1" noResize="1" noEditPoints="1" noAdjustHandles="1" noChangeArrowheads="1" noChangeShapeType="1" noTextEdit="1"/>
              </p:cNvSpPr>
              <p:nvPr/>
            </p:nvSpPr>
            <p:spPr>
              <a:xfrm>
                <a:off x="5574668" y="5699824"/>
                <a:ext cx="540061" cy="369332"/>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7AF8AABF-79E5-4CA5-9B0A-40A3CF399444}"/>
                  </a:ext>
                </a:extLst>
              </p:cNvPr>
              <p:cNvSpPr txBox="1"/>
              <p:nvPr/>
            </p:nvSpPr>
            <p:spPr>
              <a:xfrm>
                <a:off x="5688609" y="1769911"/>
                <a:ext cx="115897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𝑌</m:t>
                      </m:r>
                    </m:oMath>
                  </m:oMathPara>
                </a14:m>
                <a:endParaRPr lang="zh-CN" altLang="en-US" i="1" dirty="0"/>
              </a:p>
            </p:txBody>
          </p:sp>
        </mc:Choice>
        <mc:Fallback xmlns="">
          <p:sp>
            <p:nvSpPr>
              <p:cNvPr id="22" name="文本框 21">
                <a:extLst>
                  <a:ext uri="{FF2B5EF4-FFF2-40B4-BE49-F238E27FC236}">
                    <a16:creationId xmlns:a16="http://schemas.microsoft.com/office/drawing/2014/main" id="{7AF8AABF-79E5-4CA5-9B0A-40A3CF399444}"/>
                  </a:ext>
                </a:extLst>
              </p:cNvPr>
              <p:cNvSpPr txBox="1">
                <a:spLocks noRot="1" noChangeAspect="1" noMove="1" noResize="1" noEditPoints="1" noAdjustHandles="1" noChangeArrowheads="1" noChangeShapeType="1" noTextEdit="1"/>
              </p:cNvSpPr>
              <p:nvPr/>
            </p:nvSpPr>
            <p:spPr>
              <a:xfrm>
                <a:off x="5688609" y="1769911"/>
                <a:ext cx="1158976" cy="369332"/>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TextBox 14">
                <a:extLst>
                  <a:ext uri="{FF2B5EF4-FFF2-40B4-BE49-F238E27FC236}">
                    <a16:creationId xmlns:a16="http://schemas.microsoft.com/office/drawing/2014/main" id="{9708DE55-1BC7-47AB-AAAA-D2D3FCFBCCF9}"/>
                  </a:ext>
                </a:extLst>
              </p:cNvPr>
              <p:cNvSpPr txBox="1"/>
              <p:nvPr/>
            </p:nvSpPr>
            <p:spPr>
              <a:xfrm>
                <a:off x="7165413" y="5741311"/>
                <a:ext cx="5400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smtClean="0">
                          <a:latin typeface="Cambria Math"/>
                        </a:rPr>
                        <m:t>𝑌</m:t>
                      </m:r>
                    </m:oMath>
                  </m:oMathPara>
                </a14:m>
                <a:endParaRPr lang="zh-CN" altLang="en-US" dirty="0"/>
              </a:p>
            </p:txBody>
          </p:sp>
        </mc:Choice>
        <mc:Fallback xmlns="">
          <p:sp>
            <p:nvSpPr>
              <p:cNvPr id="23" name="TextBox 14">
                <a:extLst>
                  <a:ext uri="{FF2B5EF4-FFF2-40B4-BE49-F238E27FC236}">
                    <a16:creationId xmlns:a16="http://schemas.microsoft.com/office/drawing/2014/main" id="{9708DE55-1BC7-47AB-AAAA-D2D3FCFBCCF9}"/>
                  </a:ext>
                </a:extLst>
              </p:cNvPr>
              <p:cNvSpPr txBox="1">
                <a:spLocks noRot="1" noChangeAspect="1" noMove="1" noResize="1" noEditPoints="1" noAdjustHandles="1" noChangeArrowheads="1" noChangeShapeType="1" noTextEdit="1"/>
              </p:cNvSpPr>
              <p:nvPr/>
            </p:nvSpPr>
            <p:spPr>
              <a:xfrm>
                <a:off x="7165413" y="5741311"/>
                <a:ext cx="540061" cy="369332"/>
              </a:xfrm>
              <a:prstGeom prst="rect">
                <a:avLst/>
              </a:prstGeom>
              <a:blipFill>
                <a:blip r:embed="rId8"/>
                <a:stretch>
                  <a:fillRect/>
                </a:stretch>
              </a:blipFill>
            </p:spPr>
            <p:txBody>
              <a:bodyPr/>
              <a:lstStyle/>
              <a:p>
                <a:r>
                  <a:rPr lang="zh-CN" altLang="en-US">
                    <a:noFill/>
                  </a:rPr>
                  <a:t> </a:t>
                </a:r>
              </a:p>
            </p:txBody>
          </p:sp>
        </mc:Fallback>
      </mc:AlternateContent>
      <p:sp>
        <p:nvSpPr>
          <p:cNvPr id="24" name="TextBox 13">
            <a:extLst>
              <a:ext uri="{FF2B5EF4-FFF2-40B4-BE49-F238E27FC236}">
                <a16:creationId xmlns:a16="http://schemas.microsoft.com/office/drawing/2014/main" id="{B463ABFF-856C-49DB-B1A9-5F5CD29CC807}"/>
              </a:ext>
            </a:extLst>
          </p:cNvPr>
          <p:cNvSpPr txBox="1"/>
          <p:nvPr/>
        </p:nvSpPr>
        <p:spPr>
          <a:xfrm>
            <a:off x="7068835" y="5303273"/>
            <a:ext cx="1368152" cy="369332"/>
          </a:xfrm>
          <a:prstGeom prst="rect">
            <a:avLst/>
          </a:prstGeom>
          <a:noFill/>
        </p:spPr>
        <p:txBody>
          <a:bodyPr wrap="square" rtlCol="0">
            <a:spAutoFit/>
          </a:bodyPr>
          <a:lstStyle/>
          <a:p>
            <a:r>
              <a:rPr lang="zh-CN" altLang="en-US" dirty="0"/>
              <a:t>收入</a:t>
            </a:r>
          </a:p>
        </p:txBody>
      </p:sp>
      <p:sp>
        <p:nvSpPr>
          <p:cNvPr id="25" name="右大括号 24">
            <a:extLst>
              <a:ext uri="{FF2B5EF4-FFF2-40B4-BE49-F238E27FC236}">
                <a16:creationId xmlns:a16="http://schemas.microsoft.com/office/drawing/2014/main" id="{C8B26957-EF52-474D-BFE3-4CB2BC87FC24}"/>
              </a:ext>
            </a:extLst>
          </p:cNvPr>
          <p:cNvSpPr/>
          <p:nvPr/>
        </p:nvSpPr>
        <p:spPr>
          <a:xfrm>
            <a:off x="5736688" y="2638653"/>
            <a:ext cx="203431" cy="142823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28" name="直接连接符 27">
            <a:extLst>
              <a:ext uri="{FF2B5EF4-FFF2-40B4-BE49-F238E27FC236}">
                <a16:creationId xmlns:a16="http://schemas.microsoft.com/office/drawing/2014/main" id="{54878339-C2CF-4A10-8BB5-962709CDA466}"/>
              </a:ext>
            </a:extLst>
          </p:cNvPr>
          <p:cNvCxnSpPr/>
          <p:nvPr/>
        </p:nvCxnSpPr>
        <p:spPr>
          <a:xfrm>
            <a:off x="4296527" y="4066889"/>
            <a:ext cx="144016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9" name="左大括号 28">
            <a:extLst>
              <a:ext uri="{FF2B5EF4-FFF2-40B4-BE49-F238E27FC236}">
                <a16:creationId xmlns:a16="http://schemas.microsoft.com/office/drawing/2014/main" id="{3C0325F1-B0CF-4C6B-BF23-D9DA8931C6AF}"/>
              </a:ext>
            </a:extLst>
          </p:cNvPr>
          <p:cNvSpPr/>
          <p:nvPr/>
        </p:nvSpPr>
        <p:spPr>
          <a:xfrm>
            <a:off x="5574668" y="2638653"/>
            <a:ext cx="113941" cy="93436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0" name="矩形 29">
                <a:extLst>
                  <a:ext uri="{FF2B5EF4-FFF2-40B4-BE49-F238E27FC236}">
                    <a16:creationId xmlns:a16="http://schemas.microsoft.com/office/drawing/2014/main" id="{6ADA019F-5369-404F-B375-D153FE626E58}"/>
                  </a:ext>
                </a:extLst>
              </p:cNvPr>
              <p:cNvSpPr/>
              <p:nvPr/>
            </p:nvSpPr>
            <p:spPr>
              <a:xfrm>
                <a:off x="5208518" y="2932763"/>
                <a:ext cx="53142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tLang="zh-CN" smtClean="0">
                          <a:latin typeface="Cambria Math"/>
                        </a:rPr>
                        <m:t>Δ</m:t>
                      </m:r>
                      <m:r>
                        <a:rPr lang="en-US" altLang="zh-CN" b="0" i="1" smtClean="0">
                          <a:latin typeface="Cambria Math" panose="02040503050406030204" pitchFamily="18" charset="0"/>
                        </a:rPr>
                        <m:t>𝐺</m:t>
                      </m:r>
                    </m:oMath>
                  </m:oMathPara>
                </a14:m>
                <a:endParaRPr lang="zh-CN" altLang="en-US" i="1" dirty="0"/>
              </a:p>
            </p:txBody>
          </p:sp>
        </mc:Choice>
        <mc:Fallback xmlns="">
          <p:sp>
            <p:nvSpPr>
              <p:cNvPr id="30" name="矩形 29">
                <a:extLst>
                  <a:ext uri="{FF2B5EF4-FFF2-40B4-BE49-F238E27FC236}">
                    <a16:creationId xmlns:a16="http://schemas.microsoft.com/office/drawing/2014/main" id="{6ADA019F-5369-404F-B375-D153FE626E58}"/>
                  </a:ext>
                </a:extLst>
              </p:cNvPr>
              <p:cNvSpPr>
                <a:spLocks noRot="1" noChangeAspect="1" noMove="1" noResize="1" noEditPoints="1" noAdjustHandles="1" noChangeArrowheads="1" noChangeShapeType="1" noTextEdit="1"/>
              </p:cNvSpPr>
              <p:nvPr/>
            </p:nvSpPr>
            <p:spPr>
              <a:xfrm>
                <a:off x="5208518" y="2932763"/>
                <a:ext cx="531428" cy="369332"/>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矩形 30">
                <a:extLst>
                  <a:ext uri="{FF2B5EF4-FFF2-40B4-BE49-F238E27FC236}">
                    <a16:creationId xmlns:a16="http://schemas.microsoft.com/office/drawing/2014/main" id="{B69FF308-A79C-4126-AC3E-114D5A680EAF}"/>
                  </a:ext>
                </a:extLst>
              </p:cNvPr>
              <p:cNvSpPr/>
              <p:nvPr/>
            </p:nvSpPr>
            <p:spPr>
              <a:xfrm>
                <a:off x="5866172" y="3145562"/>
                <a:ext cx="52052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tLang="zh-CN">
                          <a:latin typeface="Cambria Math"/>
                        </a:rPr>
                        <m:t>Δ</m:t>
                      </m:r>
                      <m:r>
                        <a:rPr lang="en-US" altLang="zh-CN" i="1">
                          <a:latin typeface="Cambria Math" panose="02040503050406030204" pitchFamily="18" charset="0"/>
                        </a:rPr>
                        <m:t>𝑌</m:t>
                      </m:r>
                    </m:oMath>
                  </m:oMathPara>
                </a14:m>
                <a:endParaRPr lang="zh-CN" altLang="en-US" dirty="0"/>
              </a:p>
            </p:txBody>
          </p:sp>
        </mc:Choice>
        <mc:Fallback xmlns="">
          <p:sp>
            <p:nvSpPr>
              <p:cNvPr id="31" name="矩形 30">
                <a:extLst>
                  <a:ext uri="{FF2B5EF4-FFF2-40B4-BE49-F238E27FC236}">
                    <a16:creationId xmlns:a16="http://schemas.microsoft.com/office/drawing/2014/main" id="{B69FF308-A79C-4126-AC3E-114D5A680EAF}"/>
                  </a:ext>
                </a:extLst>
              </p:cNvPr>
              <p:cNvSpPr>
                <a:spLocks noRot="1" noChangeAspect="1" noMove="1" noResize="1" noEditPoints="1" noAdjustHandles="1" noChangeArrowheads="1" noChangeShapeType="1" noTextEdit="1"/>
              </p:cNvSpPr>
              <p:nvPr/>
            </p:nvSpPr>
            <p:spPr>
              <a:xfrm>
                <a:off x="5866172" y="3145562"/>
                <a:ext cx="520527" cy="369332"/>
              </a:xfrm>
              <a:prstGeom prst="rect">
                <a:avLst/>
              </a:prstGeom>
              <a:blipFill>
                <a:blip r:embed="rId10"/>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2570732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76652F-705F-4248-B7FC-1C96AE8DAB15}"/>
              </a:ext>
            </a:extLst>
          </p:cNvPr>
          <p:cNvSpPr>
            <a:spLocks noGrp="1"/>
          </p:cNvSpPr>
          <p:nvPr>
            <p:ph type="title"/>
          </p:nvPr>
        </p:nvSpPr>
        <p:spPr/>
        <p:txBody>
          <a:bodyPr/>
          <a:lstStyle/>
          <a:p>
            <a:r>
              <a:rPr lang="zh-CN" altLang="en-US" dirty="0"/>
              <a:t>内容</a:t>
            </a:r>
          </a:p>
        </p:txBody>
      </p:sp>
      <p:sp>
        <p:nvSpPr>
          <p:cNvPr id="3" name="内容占位符 2">
            <a:extLst>
              <a:ext uri="{FF2B5EF4-FFF2-40B4-BE49-F238E27FC236}">
                <a16:creationId xmlns:a16="http://schemas.microsoft.com/office/drawing/2014/main" id="{4E150BBB-32EE-4F8E-AE8C-DD69660416B3}"/>
              </a:ext>
            </a:extLst>
          </p:cNvPr>
          <p:cNvSpPr>
            <a:spLocks noGrp="1"/>
          </p:cNvSpPr>
          <p:nvPr>
            <p:ph idx="1"/>
          </p:nvPr>
        </p:nvSpPr>
        <p:spPr/>
        <p:txBody>
          <a:bodyPr/>
          <a:lstStyle/>
          <a:p>
            <a:r>
              <a:rPr lang="zh-CN" altLang="en-US" dirty="0"/>
              <a:t>风险和不确定性</a:t>
            </a:r>
            <a:endParaRPr lang="en-US" altLang="zh-CN" dirty="0"/>
          </a:p>
          <a:p>
            <a:r>
              <a:rPr lang="zh-CN" altLang="en-US" dirty="0"/>
              <a:t>股票估值体系的作用和特征</a:t>
            </a:r>
            <a:endParaRPr lang="en-US" altLang="zh-CN" dirty="0"/>
          </a:p>
          <a:p>
            <a:r>
              <a:rPr lang="en-US" altLang="zh-CN" dirty="0"/>
              <a:t>1929</a:t>
            </a:r>
            <a:r>
              <a:rPr lang="zh-CN" altLang="en-US" dirty="0"/>
              <a:t>年股灾始末</a:t>
            </a:r>
            <a:endParaRPr lang="en-US" altLang="zh-CN" dirty="0"/>
          </a:p>
          <a:p>
            <a:r>
              <a:rPr lang="zh-CN" altLang="en-US" dirty="0"/>
              <a:t>大萧条的发生和深化</a:t>
            </a:r>
            <a:endParaRPr lang="en-US" altLang="zh-CN" dirty="0"/>
          </a:p>
          <a:p>
            <a:r>
              <a:rPr lang="zh-CN" altLang="en-US" b="1" dirty="0"/>
              <a:t>其他国家经历</a:t>
            </a:r>
          </a:p>
        </p:txBody>
      </p:sp>
    </p:spTree>
    <p:extLst>
      <p:ext uri="{BB962C8B-B14F-4D97-AF65-F5344CB8AC3E}">
        <p14:creationId xmlns:p14="http://schemas.microsoft.com/office/powerpoint/2010/main" val="23609860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08A17E-DA09-4EBF-933A-29F137C9C8B8}"/>
              </a:ext>
            </a:extLst>
          </p:cNvPr>
          <p:cNvSpPr>
            <a:spLocks noGrp="1"/>
          </p:cNvSpPr>
          <p:nvPr>
            <p:ph type="title"/>
          </p:nvPr>
        </p:nvSpPr>
        <p:spPr/>
        <p:txBody>
          <a:bodyPr/>
          <a:lstStyle/>
          <a:p>
            <a:r>
              <a:rPr lang="zh-CN" altLang="en-US" dirty="0"/>
              <a:t>国际收支失衡</a:t>
            </a:r>
          </a:p>
        </p:txBody>
      </p:sp>
      <p:pic>
        <p:nvPicPr>
          <p:cNvPr id="4" name="内容占位符 3">
            <a:extLst>
              <a:ext uri="{FF2B5EF4-FFF2-40B4-BE49-F238E27FC236}">
                <a16:creationId xmlns:a16="http://schemas.microsoft.com/office/drawing/2014/main" id="{851A70D4-764E-4261-8B6E-F420CFB5F4FE}"/>
              </a:ext>
            </a:extLst>
          </p:cNvPr>
          <p:cNvPicPr>
            <a:picLocks noGrp="1" noChangeAspect="1"/>
          </p:cNvPicPr>
          <p:nvPr>
            <p:ph idx="1"/>
          </p:nvPr>
        </p:nvPicPr>
        <p:blipFill>
          <a:blip r:embed="rId3"/>
          <a:stretch>
            <a:fillRect/>
          </a:stretch>
        </p:blipFill>
        <p:spPr>
          <a:xfrm>
            <a:off x="1126756" y="1600200"/>
            <a:ext cx="6890488" cy="4525963"/>
          </a:xfrm>
          <a:prstGeom prst="rect">
            <a:avLst/>
          </a:prstGeom>
        </p:spPr>
      </p:pic>
    </p:spTree>
    <p:extLst>
      <p:ext uri="{BB962C8B-B14F-4D97-AF65-F5344CB8AC3E}">
        <p14:creationId xmlns:p14="http://schemas.microsoft.com/office/powerpoint/2010/main" val="23492865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5095E6-7869-464E-872F-2A93C1888DCB}"/>
              </a:ext>
            </a:extLst>
          </p:cNvPr>
          <p:cNvSpPr>
            <a:spLocks noGrp="1"/>
          </p:cNvSpPr>
          <p:nvPr>
            <p:ph type="title"/>
          </p:nvPr>
        </p:nvSpPr>
        <p:spPr/>
        <p:txBody>
          <a:bodyPr/>
          <a:lstStyle/>
          <a:p>
            <a:r>
              <a:rPr lang="zh-CN" altLang="en-US" dirty="0"/>
              <a:t>国际收支失衡的后果</a:t>
            </a:r>
          </a:p>
        </p:txBody>
      </p:sp>
      <p:sp>
        <p:nvSpPr>
          <p:cNvPr id="3" name="内容占位符 2">
            <a:extLst>
              <a:ext uri="{FF2B5EF4-FFF2-40B4-BE49-F238E27FC236}">
                <a16:creationId xmlns:a16="http://schemas.microsoft.com/office/drawing/2014/main" id="{D5678ECA-3B63-4B3A-80F1-06CB737C318E}"/>
              </a:ext>
            </a:extLst>
          </p:cNvPr>
          <p:cNvSpPr>
            <a:spLocks noGrp="1"/>
          </p:cNvSpPr>
          <p:nvPr>
            <p:ph idx="1"/>
          </p:nvPr>
        </p:nvSpPr>
        <p:spPr/>
        <p:txBody>
          <a:bodyPr/>
          <a:lstStyle/>
          <a:p>
            <a:r>
              <a:rPr lang="zh-CN" altLang="en-US" dirty="0"/>
              <a:t>德国必须保持贸易和财政“双盈余”，不仅无法进行财政刺激，反而必须紧缩（缩减开支，加税）和通缩（降低劳动力成本）。</a:t>
            </a:r>
            <a:endParaRPr lang="en-US" altLang="zh-CN" dirty="0"/>
          </a:p>
          <a:p>
            <a:r>
              <a:rPr lang="zh-CN" altLang="en-US" dirty="0"/>
              <a:t>资本流入美国的另一面：美国贸易逆差</a:t>
            </a:r>
            <a:endParaRPr lang="en-US" altLang="zh-CN" dirty="0"/>
          </a:p>
          <a:p>
            <a:pPr lvl="1"/>
            <a:r>
              <a:rPr lang="zh-CN" altLang="en-US" dirty="0"/>
              <a:t>美国外需疲弱</a:t>
            </a:r>
            <a:endParaRPr lang="en-US" altLang="zh-CN" dirty="0"/>
          </a:p>
          <a:p>
            <a:pPr lvl="1"/>
            <a:r>
              <a:rPr lang="zh-CN" altLang="en-US" dirty="0"/>
              <a:t>贸易保护主义抬头</a:t>
            </a:r>
          </a:p>
        </p:txBody>
      </p:sp>
    </p:spTree>
    <p:extLst>
      <p:ext uri="{BB962C8B-B14F-4D97-AF65-F5344CB8AC3E}">
        <p14:creationId xmlns:p14="http://schemas.microsoft.com/office/powerpoint/2010/main" val="24461883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AB97F6-EB8B-440E-818E-92BA02258D4E}"/>
              </a:ext>
            </a:extLst>
          </p:cNvPr>
          <p:cNvSpPr>
            <a:spLocks noGrp="1"/>
          </p:cNvSpPr>
          <p:nvPr>
            <p:ph type="title"/>
          </p:nvPr>
        </p:nvSpPr>
        <p:spPr/>
        <p:txBody>
          <a:bodyPr/>
          <a:lstStyle/>
          <a:p>
            <a:r>
              <a:rPr lang="zh-CN" altLang="en-US" dirty="0"/>
              <a:t>德国</a:t>
            </a:r>
          </a:p>
        </p:txBody>
      </p:sp>
      <p:sp>
        <p:nvSpPr>
          <p:cNvPr id="3" name="内容占位符 2">
            <a:extLst>
              <a:ext uri="{FF2B5EF4-FFF2-40B4-BE49-F238E27FC236}">
                <a16:creationId xmlns:a16="http://schemas.microsoft.com/office/drawing/2014/main" id="{0526F898-2B5E-453B-BE36-50A3C0067F0D}"/>
              </a:ext>
            </a:extLst>
          </p:cNvPr>
          <p:cNvSpPr>
            <a:spLocks noGrp="1"/>
          </p:cNvSpPr>
          <p:nvPr>
            <p:ph idx="1"/>
          </p:nvPr>
        </p:nvSpPr>
        <p:spPr/>
        <p:txBody>
          <a:bodyPr>
            <a:normAutofit/>
          </a:bodyPr>
          <a:lstStyle/>
          <a:p>
            <a:r>
              <a:rPr lang="zh-CN" altLang="en-US" dirty="0"/>
              <a:t>外债负担沉重</a:t>
            </a:r>
            <a:endParaRPr lang="en-US" altLang="zh-CN" dirty="0"/>
          </a:p>
          <a:p>
            <a:pPr lvl="1"/>
            <a:r>
              <a:rPr lang="zh-CN" altLang="en-US" dirty="0"/>
              <a:t>国内债务可以忽略不计（</a:t>
            </a:r>
            <a:r>
              <a:rPr lang="en-US" altLang="zh-CN" dirty="0"/>
              <a:t>1923</a:t>
            </a:r>
            <a:r>
              <a:rPr lang="zh-CN" altLang="en-US" dirty="0"/>
              <a:t>年经历超级通货膨胀），但是社会福利负担沉重。</a:t>
            </a:r>
            <a:endParaRPr lang="en-US" altLang="zh-CN" dirty="0"/>
          </a:p>
          <a:p>
            <a:pPr lvl="1"/>
            <a:r>
              <a:rPr lang="zh-CN" altLang="en-US" dirty="0"/>
              <a:t>外债负担沉重（战争赔款、对国外私人部门的负债）</a:t>
            </a:r>
            <a:endParaRPr lang="en-US" altLang="zh-CN" dirty="0"/>
          </a:p>
          <a:p>
            <a:r>
              <a:rPr lang="zh-CN" altLang="en-US" dirty="0"/>
              <a:t>金本位的束缚</a:t>
            </a:r>
            <a:endParaRPr lang="en-US" altLang="zh-CN" dirty="0"/>
          </a:p>
          <a:p>
            <a:r>
              <a:rPr lang="zh-CN" altLang="en-US" dirty="0"/>
              <a:t>政治两极分化</a:t>
            </a:r>
            <a:endParaRPr lang="en-US" altLang="zh-CN" dirty="0"/>
          </a:p>
        </p:txBody>
      </p:sp>
    </p:spTree>
    <p:extLst>
      <p:ext uri="{BB962C8B-B14F-4D97-AF65-F5344CB8AC3E}">
        <p14:creationId xmlns:p14="http://schemas.microsoft.com/office/powerpoint/2010/main" val="27596619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5A0198-A842-4744-B1A9-A388601B1FD7}"/>
              </a:ext>
            </a:extLst>
          </p:cNvPr>
          <p:cNvSpPr>
            <a:spLocks noGrp="1"/>
          </p:cNvSpPr>
          <p:nvPr>
            <p:ph type="title"/>
          </p:nvPr>
        </p:nvSpPr>
        <p:spPr/>
        <p:txBody>
          <a:bodyPr/>
          <a:lstStyle/>
          <a:p>
            <a:r>
              <a:rPr lang="zh-CN" altLang="en-US" dirty="0"/>
              <a:t>魏玛德国的政策应对</a:t>
            </a:r>
          </a:p>
        </p:txBody>
      </p:sp>
      <p:sp>
        <p:nvSpPr>
          <p:cNvPr id="3" name="内容占位符 2">
            <a:extLst>
              <a:ext uri="{FF2B5EF4-FFF2-40B4-BE49-F238E27FC236}">
                <a16:creationId xmlns:a16="http://schemas.microsoft.com/office/drawing/2014/main" id="{3AEDF771-8C66-4C64-84B6-8612C6A02651}"/>
              </a:ext>
            </a:extLst>
          </p:cNvPr>
          <p:cNvSpPr>
            <a:spLocks noGrp="1"/>
          </p:cNvSpPr>
          <p:nvPr>
            <p:ph sz="half" idx="1"/>
          </p:nvPr>
        </p:nvSpPr>
        <p:spPr>
          <a:xfrm>
            <a:off x="457200" y="1600200"/>
            <a:ext cx="4834880" cy="4781128"/>
          </a:xfrm>
        </p:spPr>
        <p:txBody>
          <a:bodyPr>
            <a:normAutofit fontScale="92500"/>
          </a:bodyPr>
          <a:lstStyle/>
          <a:p>
            <a:r>
              <a:rPr lang="zh-CN" altLang="en-US" dirty="0"/>
              <a:t>坚持正统（紧缩性）财政和货币政策</a:t>
            </a:r>
            <a:endParaRPr lang="en-US" altLang="zh-CN" dirty="0"/>
          </a:p>
          <a:p>
            <a:pPr lvl="1"/>
            <a:r>
              <a:rPr lang="zh-CN" altLang="en-US" dirty="0"/>
              <a:t>努力实现财政盈余，不减税</a:t>
            </a:r>
            <a:endParaRPr lang="en-US" altLang="zh-CN" dirty="0"/>
          </a:p>
          <a:p>
            <a:pPr lvl="1"/>
            <a:r>
              <a:rPr lang="zh-CN" altLang="en-US" dirty="0"/>
              <a:t>坚持金本位</a:t>
            </a:r>
            <a:endParaRPr lang="en-US" altLang="zh-CN" dirty="0"/>
          </a:p>
          <a:p>
            <a:r>
              <a:rPr lang="zh-CN" altLang="en-US" dirty="0"/>
              <a:t>德国政府为什么坚持正统政策？</a:t>
            </a:r>
            <a:endParaRPr lang="en-US" altLang="zh-CN" dirty="0"/>
          </a:p>
          <a:p>
            <a:pPr lvl="1"/>
            <a:r>
              <a:rPr lang="zh-CN" altLang="en-US" dirty="0"/>
              <a:t>害怕超级通胀再次发生</a:t>
            </a:r>
            <a:endParaRPr lang="en-US" altLang="zh-CN" dirty="0"/>
          </a:p>
          <a:p>
            <a:pPr lvl="1"/>
            <a:r>
              <a:rPr lang="zh-CN" altLang="en-US" dirty="0"/>
              <a:t>担心贬值后外债负担更重</a:t>
            </a:r>
            <a:endParaRPr lang="en-US" altLang="zh-CN" dirty="0"/>
          </a:p>
          <a:p>
            <a:pPr lvl="1"/>
            <a:r>
              <a:rPr lang="zh-CN" altLang="en-US" dirty="0"/>
              <a:t>希望维持信用，以求国际资本流入</a:t>
            </a:r>
            <a:endParaRPr lang="en-US" altLang="zh-CN" dirty="0"/>
          </a:p>
          <a:p>
            <a:pPr lvl="1"/>
            <a:r>
              <a:rPr lang="zh-CN" altLang="en-US" dirty="0"/>
              <a:t>希望用经济困难说服英法美降低战争赔款</a:t>
            </a:r>
          </a:p>
          <a:p>
            <a:endParaRPr lang="zh-CN" altLang="en-US" dirty="0"/>
          </a:p>
        </p:txBody>
      </p:sp>
      <p:pic>
        <p:nvPicPr>
          <p:cNvPr id="5" name="内容占位符 4">
            <a:extLst>
              <a:ext uri="{FF2B5EF4-FFF2-40B4-BE49-F238E27FC236}">
                <a16:creationId xmlns:a16="http://schemas.microsoft.com/office/drawing/2014/main" id="{A683DCF2-F6C9-4133-8D3D-C7C05247E5A1}"/>
              </a:ext>
            </a:extLst>
          </p:cNvPr>
          <p:cNvPicPr>
            <a:picLocks noGrp="1" noChangeAspect="1"/>
          </p:cNvPicPr>
          <p:nvPr>
            <p:ph sz="half" idx="2"/>
          </p:nvPr>
        </p:nvPicPr>
        <p:blipFill>
          <a:blip r:embed="rId3"/>
          <a:stretch>
            <a:fillRect/>
          </a:stretch>
        </p:blipFill>
        <p:spPr>
          <a:xfrm>
            <a:off x="5580112" y="2013842"/>
            <a:ext cx="2879465" cy="3953843"/>
          </a:xfrm>
          <a:prstGeom prst="rect">
            <a:avLst/>
          </a:prstGeom>
        </p:spPr>
      </p:pic>
      <p:sp>
        <p:nvSpPr>
          <p:cNvPr id="6" name="文本框 5">
            <a:extLst>
              <a:ext uri="{FF2B5EF4-FFF2-40B4-BE49-F238E27FC236}">
                <a16:creationId xmlns:a16="http://schemas.microsoft.com/office/drawing/2014/main" id="{1E491525-564E-44B1-980D-C3C3F4D37D76}"/>
              </a:ext>
            </a:extLst>
          </p:cNvPr>
          <p:cNvSpPr txBox="1"/>
          <p:nvPr/>
        </p:nvSpPr>
        <p:spPr>
          <a:xfrm>
            <a:off x="5508104" y="1625202"/>
            <a:ext cx="3384376" cy="369332"/>
          </a:xfrm>
          <a:prstGeom prst="rect">
            <a:avLst/>
          </a:prstGeom>
          <a:noFill/>
        </p:spPr>
        <p:txBody>
          <a:bodyPr wrap="square" rtlCol="0">
            <a:spAutoFit/>
          </a:bodyPr>
          <a:lstStyle/>
          <a:p>
            <a:r>
              <a:rPr lang="en-US" altLang="zh-CN" dirty="0"/>
              <a:t>Chancellor Heinrich </a:t>
            </a:r>
            <a:r>
              <a:rPr lang="en-US" altLang="zh-CN" dirty="0" err="1"/>
              <a:t>Brüning</a:t>
            </a:r>
            <a:r>
              <a:rPr lang="en-US" altLang="zh-CN" dirty="0"/>
              <a:t> (1930)</a:t>
            </a:r>
            <a:endParaRPr lang="zh-CN" altLang="en-US" dirty="0"/>
          </a:p>
        </p:txBody>
      </p:sp>
    </p:spTree>
    <p:extLst>
      <p:ext uri="{BB962C8B-B14F-4D97-AF65-F5344CB8AC3E}">
        <p14:creationId xmlns:p14="http://schemas.microsoft.com/office/powerpoint/2010/main" val="26017802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7E5C04-BDC5-4D5C-96AE-91D26FCF5FD1}"/>
              </a:ext>
            </a:extLst>
          </p:cNvPr>
          <p:cNvSpPr>
            <a:spLocks noGrp="1"/>
          </p:cNvSpPr>
          <p:nvPr>
            <p:ph type="title"/>
          </p:nvPr>
        </p:nvSpPr>
        <p:spPr/>
        <p:txBody>
          <a:bodyPr/>
          <a:lstStyle/>
          <a:p>
            <a:r>
              <a:rPr lang="zh-CN" altLang="en-US" dirty="0"/>
              <a:t>流入德国的资金组成</a:t>
            </a:r>
          </a:p>
        </p:txBody>
      </p:sp>
      <p:pic>
        <p:nvPicPr>
          <p:cNvPr id="4" name="内容占位符 3">
            <a:extLst>
              <a:ext uri="{FF2B5EF4-FFF2-40B4-BE49-F238E27FC236}">
                <a16:creationId xmlns:a16="http://schemas.microsoft.com/office/drawing/2014/main" id="{132EA442-1648-423B-B2DF-EB52022FCCC5}"/>
              </a:ext>
            </a:extLst>
          </p:cNvPr>
          <p:cNvPicPr>
            <a:picLocks noGrp="1" noChangeAspect="1"/>
          </p:cNvPicPr>
          <p:nvPr>
            <p:ph idx="1"/>
          </p:nvPr>
        </p:nvPicPr>
        <p:blipFill>
          <a:blip r:embed="rId3"/>
          <a:stretch>
            <a:fillRect/>
          </a:stretch>
        </p:blipFill>
        <p:spPr>
          <a:xfrm>
            <a:off x="1472267" y="1600200"/>
            <a:ext cx="6199465" cy="4525963"/>
          </a:xfrm>
          <a:prstGeom prst="rect">
            <a:avLst/>
          </a:prstGeom>
        </p:spPr>
      </p:pic>
    </p:spTree>
    <p:extLst>
      <p:ext uri="{BB962C8B-B14F-4D97-AF65-F5344CB8AC3E}">
        <p14:creationId xmlns:p14="http://schemas.microsoft.com/office/powerpoint/2010/main" val="40851084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ABA76F-7E20-459B-804B-58F1E1AB34FA}"/>
              </a:ext>
            </a:extLst>
          </p:cNvPr>
          <p:cNvSpPr>
            <a:spLocks noGrp="1"/>
          </p:cNvSpPr>
          <p:nvPr>
            <p:ph type="title"/>
          </p:nvPr>
        </p:nvSpPr>
        <p:spPr/>
        <p:txBody>
          <a:bodyPr>
            <a:normAutofit/>
          </a:bodyPr>
          <a:lstStyle/>
          <a:p>
            <a:r>
              <a:rPr lang="zh-CN" altLang="en-US" sz="3600" dirty="0"/>
              <a:t>德国的工业生产指数（</a:t>
            </a:r>
            <a:r>
              <a:rPr lang="en-US" altLang="zh-CN" sz="3600" dirty="0"/>
              <a:t>1928=100</a:t>
            </a:r>
            <a:r>
              <a:rPr lang="zh-CN" altLang="en-US" sz="3600" dirty="0"/>
              <a:t>）</a:t>
            </a:r>
          </a:p>
        </p:txBody>
      </p:sp>
      <p:pic>
        <p:nvPicPr>
          <p:cNvPr id="4" name="内容占位符 3">
            <a:extLst>
              <a:ext uri="{FF2B5EF4-FFF2-40B4-BE49-F238E27FC236}">
                <a16:creationId xmlns:a16="http://schemas.microsoft.com/office/drawing/2014/main" id="{C918DB75-0477-43F0-BD52-0925C219DAF6}"/>
              </a:ext>
            </a:extLst>
          </p:cNvPr>
          <p:cNvPicPr>
            <a:picLocks noGrp="1" noChangeAspect="1"/>
          </p:cNvPicPr>
          <p:nvPr>
            <p:ph idx="1"/>
          </p:nvPr>
        </p:nvPicPr>
        <p:blipFill>
          <a:blip r:embed="rId3"/>
          <a:stretch>
            <a:fillRect/>
          </a:stretch>
        </p:blipFill>
        <p:spPr>
          <a:xfrm>
            <a:off x="1084260" y="1600200"/>
            <a:ext cx="6800108" cy="4412175"/>
          </a:xfrm>
          <a:prstGeom prst="rect">
            <a:avLst/>
          </a:prstGeom>
        </p:spPr>
      </p:pic>
    </p:spTree>
    <p:extLst>
      <p:ext uri="{BB962C8B-B14F-4D97-AF65-F5344CB8AC3E}">
        <p14:creationId xmlns:p14="http://schemas.microsoft.com/office/powerpoint/2010/main" val="30199641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BCB2C3-4C4E-4F96-AEB0-1CE73FCB1A69}"/>
              </a:ext>
            </a:extLst>
          </p:cNvPr>
          <p:cNvSpPr>
            <a:spLocks noGrp="1"/>
          </p:cNvSpPr>
          <p:nvPr>
            <p:ph type="title"/>
          </p:nvPr>
        </p:nvSpPr>
        <p:spPr/>
        <p:txBody>
          <a:bodyPr/>
          <a:lstStyle/>
          <a:p>
            <a:r>
              <a:rPr lang="en-US" altLang="zh-CN" dirty="0"/>
              <a:t>1931</a:t>
            </a:r>
            <a:r>
              <a:rPr lang="zh-CN" altLang="en-US" dirty="0"/>
              <a:t>年银行危机</a:t>
            </a:r>
          </a:p>
        </p:txBody>
      </p:sp>
      <p:sp>
        <p:nvSpPr>
          <p:cNvPr id="3" name="内容占位符 2">
            <a:extLst>
              <a:ext uri="{FF2B5EF4-FFF2-40B4-BE49-F238E27FC236}">
                <a16:creationId xmlns:a16="http://schemas.microsoft.com/office/drawing/2014/main" id="{C45B0ADF-8476-4349-B982-856ADCC6B8B2}"/>
              </a:ext>
            </a:extLst>
          </p:cNvPr>
          <p:cNvSpPr>
            <a:spLocks noGrp="1"/>
          </p:cNvSpPr>
          <p:nvPr>
            <p:ph idx="1"/>
          </p:nvPr>
        </p:nvSpPr>
        <p:spPr/>
        <p:txBody>
          <a:bodyPr>
            <a:normAutofit fontScale="85000" lnSpcReduction="20000"/>
          </a:bodyPr>
          <a:lstStyle/>
          <a:p>
            <a:r>
              <a:rPr lang="en-US" altLang="zh-CN" dirty="0"/>
              <a:t>5</a:t>
            </a:r>
            <a:r>
              <a:rPr lang="zh-CN" altLang="en-US" dirty="0"/>
              <a:t>月</a:t>
            </a:r>
            <a:r>
              <a:rPr lang="en-US" altLang="zh-CN" dirty="0"/>
              <a:t>11</a:t>
            </a:r>
            <a:r>
              <a:rPr lang="zh-CN" altLang="en-US" dirty="0"/>
              <a:t>日，奥地利银行（</a:t>
            </a:r>
            <a:r>
              <a:rPr lang="en-US" altLang="zh-CN" dirty="0"/>
              <a:t>Austrian Credit Institute for Trade and Business</a:t>
            </a:r>
            <a:r>
              <a:rPr lang="zh-CN" altLang="en-US" dirty="0"/>
              <a:t>）宣布破产。</a:t>
            </a:r>
            <a:endParaRPr lang="en-US" altLang="zh-CN" dirty="0"/>
          </a:p>
          <a:p>
            <a:r>
              <a:rPr lang="en-US" altLang="zh-CN" dirty="0"/>
              <a:t>6</a:t>
            </a:r>
            <a:r>
              <a:rPr lang="zh-CN" altLang="en-US" dirty="0"/>
              <a:t>月初，出现德国第二大银行 </a:t>
            </a:r>
            <a:r>
              <a:rPr lang="en-US" altLang="zh-CN" dirty="0"/>
              <a:t>(</a:t>
            </a:r>
            <a:r>
              <a:rPr lang="de-DE" altLang="zh-CN" dirty="0"/>
              <a:t>Darmstädter und Nationalbank, Danat Bank)</a:t>
            </a:r>
            <a:r>
              <a:rPr lang="zh-CN" altLang="en-US" dirty="0"/>
              <a:t>即将破产的谣言。</a:t>
            </a:r>
            <a:endParaRPr lang="en-US" altLang="zh-CN" dirty="0"/>
          </a:p>
          <a:p>
            <a:pPr lvl="1"/>
            <a:r>
              <a:rPr lang="zh-CN" altLang="en-US" dirty="0"/>
              <a:t>该行重要纺织业客户（</a:t>
            </a:r>
            <a:r>
              <a:rPr lang="en-US" altLang="zh-CN" dirty="0" err="1"/>
              <a:t>Nordwolle</a:t>
            </a:r>
            <a:r>
              <a:rPr lang="zh-CN" altLang="en-US" dirty="0"/>
              <a:t>）于</a:t>
            </a:r>
            <a:r>
              <a:rPr lang="en-US" altLang="zh-CN" dirty="0"/>
              <a:t>6</a:t>
            </a:r>
            <a:r>
              <a:rPr lang="zh-CN" altLang="en-US" dirty="0"/>
              <a:t>月</a:t>
            </a:r>
            <a:r>
              <a:rPr lang="en-US" altLang="zh-CN" dirty="0"/>
              <a:t>17</a:t>
            </a:r>
            <a:r>
              <a:rPr lang="zh-CN" altLang="en-US" dirty="0"/>
              <a:t>日宣布重大损失。</a:t>
            </a:r>
            <a:endParaRPr lang="en-US" altLang="zh-CN" dirty="0"/>
          </a:p>
          <a:p>
            <a:pPr lvl="1"/>
            <a:r>
              <a:rPr lang="de-DE" altLang="zh-CN" dirty="0"/>
              <a:t>Danat Bank </a:t>
            </a:r>
            <a:r>
              <a:rPr lang="zh-CN" altLang="en-US" dirty="0"/>
              <a:t>和 </a:t>
            </a:r>
            <a:r>
              <a:rPr lang="en-US" altLang="zh-CN" dirty="0"/>
              <a:t>Dresdner Bank </a:t>
            </a:r>
            <a:r>
              <a:rPr lang="zh-CN" altLang="en-US" dirty="0"/>
              <a:t>直接受到冲击。</a:t>
            </a:r>
            <a:r>
              <a:rPr lang="en-US" altLang="zh-CN" dirty="0"/>
              <a:t> </a:t>
            </a:r>
          </a:p>
          <a:p>
            <a:r>
              <a:rPr lang="zh-CN" altLang="en-US" dirty="0"/>
              <a:t>所有大银行都依赖短期外债，因此不能承受一场货币危机，但是货币危机偏偏来了。</a:t>
            </a:r>
            <a:endParaRPr lang="en-US" altLang="zh-CN" dirty="0"/>
          </a:p>
          <a:p>
            <a:pPr lvl="1"/>
            <a:r>
              <a:rPr lang="zh-CN" altLang="en-US" dirty="0"/>
              <a:t>担心资本外逃，政府决定担保银行债务，但这反而加剧资本外逃，黄金储备迅速下降，最终被迫放弃金本位，导致货币危机和银行危机。</a:t>
            </a:r>
            <a:endParaRPr lang="en-US" altLang="zh-CN" dirty="0"/>
          </a:p>
          <a:p>
            <a:endParaRPr lang="zh-CN" altLang="en-US" dirty="0"/>
          </a:p>
        </p:txBody>
      </p:sp>
    </p:spTree>
    <p:extLst>
      <p:ext uri="{BB962C8B-B14F-4D97-AF65-F5344CB8AC3E}">
        <p14:creationId xmlns:p14="http://schemas.microsoft.com/office/powerpoint/2010/main" val="3063994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09A5B3-9995-43F5-82A4-0DC5A95F5A84}"/>
              </a:ext>
            </a:extLst>
          </p:cNvPr>
          <p:cNvSpPr>
            <a:spLocks noGrp="1"/>
          </p:cNvSpPr>
          <p:nvPr>
            <p:ph type="title"/>
          </p:nvPr>
        </p:nvSpPr>
        <p:spPr/>
        <p:txBody>
          <a:bodyPr/>
          <a:lstStyle/>
          <a:p>
            <a:r>
              <a:rPr lang="zh-CN" altLang="en-US" dirty="0"/>
              <a:t>不确定性（</a:t>
            </a:r>
            <a:r>
              <a:rPr lang="en-US" altLang="zh-CN" dirty="0"/>
              <a:t>Uncertainty</a:t>
            </a:r>
            <a:r>
              <a:rPr lang="zh-CN" altLang="en-US" dirty="0"/>
              <a:t>）</a:t>
            </a:r>
          </a:p>
        </p:txBody>
      </p:sp>
      <p:sp>
        <p:nvSpPr>
          <p:cNvPr id="3" name="内容占位符 2">
            <a:extLst>
              <a:ext uri="{FF2B5EF4-FFF2-40B4-BE49-F238E27FC236}">
                <a16:creationId xmlns:a16="http://schemas.microsoft.com/office/drawing/2014/main" id="{18547E45-B198-43BE-AE7F-9C381449F1F3}"/>
              </a:ext>
            </a:extLst>
          </p:cNvPr>
          <p:cNvSpPr>
            <a:spLocks noGrp="1"/>
          </p:cNvSpPr>
          <p:nvPr>
            <p:ph idx="1"/>
          </p:nvPr>
        </p:nvSpPr>
        <p:spPr/>
        <p:txBody>
          <a:bodyPr/>
          <a:lstStyle/>
          <a:p>
            <a:r>
              <a:rPr lang="zh-CN" altLang="en-US" dirty="0"/>
              <a:t>经济学中不确定性的含义：</a:t>
            </a:r>
            <a:r>
              <a:rPr lang="zh-CN" altLang="en-US" dirty="0">
                <a:solidFill>
                  <a:srgbClr val="FF0000"/>
                </a:solidFill>
              </a:rPr>
              <a:t>对某事件缺乏定量了解，无从知晓其概率分布</a:t>
            </a:r>
            <a:r>
              <a:rPr lang="zh-CN" altLang="en-US" dirty="0"/>
              <a:t>。</a:t>
            </a:r>
            <a:endParaRPr lang="en-US" altLang="zh-CN" dirty="0"/>
          </a:p>
          <a:p>
            <a:r>
              <a:rPr lang="zh-CN" altLang="en-US" dirty="0"/>
              <a:t>在涉及预测的决策过程中，一般要考虑</a:t>
            </a:r>
            <a:endParaRPr lang="en-US" altLang="zh-CN" dirty="0"/>
          </a:p>
          <a:p>
            <a:pPr lvl="1"/>
            <a:r>
              <a:rPr lang="zh-CN" altLang="en-US" dirty="0"/>
              <a:t>未来最可能发生什么（</a:t>
            </a:r>
            <a:r>
              <a:rPr lang="en-US" altLang="zh-CN" dirty="0"/>
              <a:t>the most probable forecast</a:t>
            </a:r>
            <a:r>
              <a:rPr lang="zh-CN" altLang="en-US" dirty="0"/>
              <a:t>）</a:t>
            </a:r>
            <a:endParaRPr lang="en-US" altLang="zh-CN" dirty="0"/>
          </a:p>
          <a:p>
            <a:pPr lvl="1"/>
            <a:r>
              <a:rPr lang="zh-CN" altLang="en-US" dirty="0"/>
              <a:t>对此预测有多少信心（</a:t>
            </a:r>
            <a:r>
              <a:rPr lang="en-US" altLang="zh-CN" dirty="0"/>
              <a:t>confidence</a:t>
            </a:r>
            <a:r>
              <a:rPr lang="zh-CN" altLang="en-US" dirty="0"/>
              <a:t>）</a:t>
            </a:r>
            <a:endParaRPr lang="en-US" altLang="zh-CN" dirty="0"/>
          </a:p>
          <a:p>
            <a:r>
              <a:rPr lang="zh-CN" altLang="en-US" dirty="0"/>
              <a:t>不确定性越大，该信心越低。</a:t>
            </a:r>
            <a:endParaRPr lang="en-US" altLang="zh-CN" dirty="0"/>
          </a:p>
          <a:p>
            <a:r>
              <a:rPr lang="zh-CN" altLang="en-US" dirty="0"/>
              <a:t>预测时间维度越长，不确定性越大。</a:t>
            </a:r>
          </a:p>
        </p:txBody>
      </p:sp>
    </p:spTree>
    <p:extLst>
      <p:ext uri="{BB962C8B-B14F-4D97-AF65-F5344CB8AC3E}">
        <p14:creationId xmlns:p14="http://schemas.microsoft.com/office/powerpoint/2010/main" val="27244015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0CBFC39-462F-4EC2-8B28-F058B0C91BDD}"/>
              </a:ext>
            </a:extLst>
          </p:cNvPr>
          <p:cNvSpPr>
            <a:spLocks noGrp="1"/>
          </p:cNvSpPr>
          <p:nvPr>
            <p:ph type="title"/>
          </p:nvPr>
        </p:nvSpPr>
        <p:spPr/>
        <p:txBody>
          <a:bodyPr/>
          <a:lstStyle/>
          <a:p>
            <a:r>
              <a:rPr lang="zh-CN" altLang="en-US" dirty="0"/>
              <a:t>银行挤兑（</a:t>
            </a:r>
            <a:r>
              <a:rPr lang="en-US" altLang="zh-CN" dirty="0"/>
              <a:t>1931</a:t>
            </a:r>
            <a:r>
              <a:rPr lang="zh-CN" altLang="en-US" dirty="0"/>
              <a:t>年</a:t>
            </a:r>
            <a:r>
              <a:rPr lang="en-US" altLang="zh-CN" dirty="0"/>
              <a:t>7</a:t>
            </a:r>
            <a:r>
              <a:rPr lang="zh-CN" altLang="en-US" dirty="0"/>
              <a:t>月</a:t>
            </a:r>
            <a:r>
              <a:rPr lang="en-US" altLang="zh-CN" dirty="0"/>
              <a:t>13</a:t>
            </a:r>
            <a:r>
              <a:rPr lang="zh-CN" altLang="en-US" dirty="0"/>
              <a:t>日）</a:t>
            </a:r>
          </a:p>
        </p:txBody>
      </p:sp>
      <p:pic>
        <p:nvPicPr>
          <p:cNvPr id="4" name="内容占位符 3">
            <a:extLst>
              <a:ext uri="{FF2B5EF4-FFF2-40B4-BE49-F238E27FC236}">
                <a16:creationId xmlns:a16="http://schemas.microsoft.com/office/drawing/2014/main" id="{CA0B5DF2-728A-4C04-B781-04A2BB565B83}"/>
              </a:ext>
            </a:extLst>
          </p:cNvPr>
          <p:cNvPicPr>
            <a:picLocks noGrp="1" noChangeAspect="1"/>
          </p:cNvPicPr>
          <p:nvPr>
            <p:ph idx="1"/>
          </p:nvPr>
        </p:nvPicPr>
        <p:blipFill>
          <a:blip r:embed="rId3"/>
          <a:stretch>
            <a:fillRect/>
          </a:stretch>
        </p:blipFill>
        <p:spPr>
          <a:xfrm>
            <a:off x="1301730" y="1600200"/>
            <a:ext cx="6540540" cy="4525963"/>
          </a:xfrm>
          <a:prstGeom prst="rect">
            <a:avLst/>
          </a:prstGeom>
        </p:spPr>
      </p:pic>
    </p:spTree>
    <p:extLst>
      <p:ext uri="{BB962C8B-B14F-4D97-AF65-F5344CB8AC3E}">
        <p14:creationId xmlns:p14="http://schemas.microsoft.com/office/powerpoint/2010/main" val="19685083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9C137F-49FE-417A-9223-06B198FF2763}"/>
              </a:ext>
            </a:extLst>
          </p:cNvPr>
          <p:cNvSpPr>
            <a:spLocks noGrp="1"/>
          </p:cNvSpPr>
          <p:nvPr>
            <p:ph type="title"/>
          </p:nvPr>
        </p:nvSpPr>
        <p:spPr/>
        <p:txBody>
          <a:bodyPr/>
          <a:lstStyle/>
          <a:p>
            <a:r>
              <a:rPr lang="zh-CN" altLang="en-US" dirty="0"/>
              <a:t>德国危机的影响</a:t>
            </a:r>
          </a:p>
        </p:txBody>
      </p:sp>
      <p:sp>
        <p:nvSpPr>
          <p:cNvPr id="3" name="内容占位符 2">
            <a:extLst>
              <a:ext uri="{FF2B5EF4-FFF2-40B4-BE49-F238E27FC236}">
                <a16:creationId xmlns:a16="http://schemas.microsoft.com/office/drawing/2014/main" id="{06B00048-ED9D-460A-89CA-C10DFE833719}"/>
              </a:ext>
            </a:extLst>
          </p:cNvPr>
          <p:cNvSpPr>
            <a:spLocks noGrp="1"/>
          </p:cNvSpPr>
          <p:nvPr>
            <p:ph idx="1"/>
          </p:nvPr>
        </p:nvSpPr>
        <p:spPr/>
        <p:txBody>
          <a:bodyPr>
            <a:normAutofit/>
          </a:bodyPr>
          <a:lstStyle/>
          <a:p>
            <a:r>
              <a:rPr lang="zh-CN" altLang="en-US" dirty="0"/>
              <a:t>在德国国内</a:t>
            </a:r>
            <a:endParaRPr lang="en-US" altLang="zh-CN" dirty="0"/>
          </a:p>
          <a:p>
            <a:pPr lvl="1"/>
            <a:r>
              <a:rPr lang="zh-CN" altLang="en-US" dirty="0"/>
              <a:t>进一步削弱了</a:t>
            </a:r>
            <a:r>
              <a:rPr lang="en-US" altLang="zh-CN" dirty="0" err="1"/>
              <a:t>Brüning</a:t>
            </a:r>
            <a:r>
              <a:rPr lang="zh-CN" altLang="en-US" dirty="0"/>
              <a:t>总理，希特勒渐渐成为最有影响力的政客。</a:t>
            </a:r>
            <a:endParaRPr lang="en-US" altLang="zh-CN" dirty="0"/>
          </a:p>
          <a:p>
            <a:r>
              <a:rPr lang="zh-CN" altLang="en-US" dirty="0"/>
              <a:t>在世界上</a:t>
            </a:r>
            <a:endParaRPr lang="en-US" altLang="zh-CN" dirty="0"/>
          </a:p>
          <a:p>
            <a:pPr lvl="1"/>
            <a:r>
              <a:rPr lang="zh-CN" altLang="en-US" dirty="0"/>
              <a:t>英国很快被迫放弃金本位，英镑大幅贬值。</a:t>
            </a:r>
            <a:endParaRPr lang="en-US" altLang="zh-CN" dirty="0"/>
          </a:p>
          <a:p>
            <a:pPr lvl="1"/>
            <a:r>
              <a:rPr lang="zh-CN" altLang="en-US" dirty="0"/>
              <a:t>跟随英国，加拿大、印度、日本等国也放弃金本位。</a:t>
            </a:r>
            <a:endParaRPr lang="en-US" altLang="zh-CN" dirty="0"/>
          </a:p>
          <a:p>
            <a:pPr lvl="1"/>
            <a:r>
              <a:rPr lang="zh-CN" altLang="en-US" dirty="0"/>
              <a:t>英镑贬值引发对美元的挤兑，美国用加息应对（从</a:t>
            </a:r>
            <a:r>
              <a:rPr lang="en-US" altLang="zh-CN" dirty="0"/>
              <a:t>1.5%</a:t>
            </a:r>
            <a:r>
              <a:rPr lang="zh-CN" altLang="en-US" dirty="0"/>
              <a:t>到</a:t>
            </a:r>
            <a:r>
              <a:rPr lang="en-US" altLang="zh-CN" dirty="0"/>
              <a:t>3.5%</a:t>
            </a:r>
            <a:r>
              <a:rPr lang="zh-CN" altLang="en-US" dirty="0"/>
              <a:t>），加剧经济萧条和失业问题。</a:t>
            </a:r>
          </a:p>
        </p:txBody>
      </p:sp>
    </p:spTree>
    <p:extLst>
      <p:ext uri="{BB962C8B-B14F-4D97-AF65-F5344CB8AC3E}">
        <p14:creationId xmlns:p14="http://schemas.microsoft.com/office/powerpoint/2010/main" val="29576338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88F327-76A4-445C-9097-2BEE158AFA9C}"/>
              </a:ext>
            </a:extLst>
          </p:cNvPr>
          <p:cNvSpPr>
            <a:spLocks noGrp="1"/>
          </p:cNvSpPr>
          <p:nvPr>
            <p:ph type="title"/>
          </p:nvPr>
        </p:nvSpPr>
        <p:spPr/>
        <p:txBody>
          <a:bodyPr/>
          <a:lstStyle/>
          <a:p>
            <a:r>
              <a:rPr lang="zh-CN" altLang="en-US" dirty="0"/>
              <a:t>中国（阶段</a:t>
            </a:r>
            <a:r>
              <a:rPr lang="en-US" altLang="zh-CN" dirty="0"/>
              <a:t>1</a:t>
            </a:r>
            <a:r>
              <a:rPr lang="zh-CN" altLang="en-US" dirty="0"/>
              <a:t>）</a:t>
            </a:r>
          </a:p>
        </p:txBody>
      </p:sp>
      <p:sp>
        <p:nvSpPr>
          <p:cNvPr id="3" name="内容占位符 2">
            <a:extLst>
              <a:ext uri="{FF2B5EF4-FFF2-40B4-BE49-F238E27FC236}">
                <a16:creationId xmlns:a16="http://schemas.microsoft.com/office/drawing/2014/main" id="{7144569A-83E8-41C9-BDA6-D4B2DC85338A}"/>
              </a:ext>
            </a:extLst>
          </p:cNvPr>
          <p:cNvSpPr>
            <a:spLocks noGrp="1"/>
          </p:cNvSpPr>
          <p:nvPr>
            <p:ph idx="1"/>
          </p:nvPr>
        </p:nvSpPr>
        <p:spPr/>
        <p:txBody>
          <a:bodyPr/>
          <a:lstStyle/>
          <a:p>
            <a:r>
              <a:rPr lang="zh-CN" altLang="en-US" dirty="0"/>
              <a:t>因银价大跌，中国货币贬值</a:t>
            </a:r>
            <a:endParaRPr lang="en-US" altLang="zh-CN" dirty="0"/>
          </a:p>
          <a:p>
            <a:pPr lvl="1"/>
            <a:r>
              <a:rPr lang="en-US" altLang="zh-CN" dirty="0"/>
              <a:t>1927</a:t>
            </a:r>
            <a:r>
              <a:rPr lang="zh-CN" altLang="en-US" dirty="0"/>
              <a:t>年一银元兑换</a:t>
            </a:r>
            <a:r>
              <a:rPr lang="en-US" altLang="zh-CN" dirty="0"/>
              <a:t>0.71</a:t>
            </a:r>
            <a:r>
              <a:rPr lang="zh-CN" altLang="en-US" dirty="0"/>
              <a:t>美元，</a:t>
            </a:r>
            <a:r>
              <a:rPr lang="en-US" altLang="zh-CN" dirty="0"/>
              <a:t>1930</a:t>
            </a:r>
            <a:r>
              <a:rPr lang="zh-CN" altLang="en-US" dirty="0"/>
              <a:t>年兑换</a:t>
            </a:r>
            <a:r>
              <a:rPr lang="en-US" altLang="zh-CN" dirty="0"/>
              <a:t>0.21</a:t>
            </a:r>
            <a:r>
              <a:rPr lang="zh-CN" altLang="en-US" dirty="0"/>
              <a:t>美元</a:t>
            </a:r>
            <a:endParaRPr lang="en-US" altLang="zh-CN" dirty="0"/>
          </a:p>
          <a:p>
            <a:r>
              <a:rPr lang="zh-CN" altLang="en-US" dirty="0"/>
              <a:t>海外华人财富回流，形成货币宽松</a:t>
            </a:r>
            <a:endParaRPr lang="en-US" altLang="zh-CN" dirty="0"/>
          </a:p>
          <a:p>
            <a:r>
              <a:rPr lang="zh-CN" altLang="en-US" dirty="0"/>
              <a:t>进口替代行业一度繁荣</a:t>
            </a:r>
            <a:endParaRPr lang="en-US" altLang="zh-CN" dirty="0"/>
          </a:p>
          <a:p>
            <a:endParaRPr lang="en-US" altLang="zh-CN" dirty="0"/>
          </a:p>
          <a:p>
            <a:endParaRPr lang="en-US" altLang="zh-CN" dirty="0"/>
          </a:p>
        </p:txBody>
      </p:sp>
    </p:spTree>
    <p:extLst>
      <p:ext uri="{BB962C8B-B14F-4D97-AF65-F5344CB8AC3E}">
        <p14:creationId xmlns:p14="http://schemas.microsoft.com/office/powerpoint/2010/main" val="6472332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C018174-CD88-44D6-8321-DB6903775E3A}"/>
              </a:ext>
            </a:extLst>
          </p:cNvPr>
          <p:cNvSpPr>
            <a:spLocks noGrp="1"/>
          </p:cNvSpPr>
          <p:nvPr>
            <p:ph type="title"/>
          </p:nvPr>
        </p:nvSpPr>
        <p:spPr/>
        <p:txBody>
          <a:bodyPr/>
          <a:lstStyle/>
          <a:p>
            <a:r>
              <a:rPr lang="zh-CN" altLang="en-US" dirty="0"/>
              <a:t>中国（阶段</a:t>
            </a:r>
            <a:r>
              <a:rPr lang="en-US" altLang="zh-CN" dirty="0"/>
              <a:t>2</a:t>
            </a:r>
            <a:r>
              <a:rPr lang="zh-CN" altLang="en-US" dirty="0"/>
              <a:t>）</a:t>
            </a:r>
          </a:p>
        </p:txBody>
      </p:sp>
      <p:sp>
        <p:nvSpPr>
          <p:cNvPr id="3" name="内容占位符 2">
            <a:extLst>
              <a:ext uri="{FF2B5EF4-FFF2-40B4-BE49-F238E27FC236}">
                <a16:creationId xmlns:a16="http://schemas.microsoft.com/office/drawing/2014/main" id="{DD719469-32ED-41C1-8EE7-7C9A7AEE476A}"/>
              </a:ext>
            </a:extLst>
          </p:cNvPr>
          <p:cNvSpPr>
            <a:spLocks noGrp="1"/>
          </p:cNvSpPr>
          <p:nvPr>
            <p:ph idx="1"/>
          </p:nvPr>
        </p:nvSpPr>
        <p:spPr/>
        <p:txBody>
          <a:bodyPr/>
          <a:lstStyle/>
          <a:p>
            <a:r>
              <a:rPr lang="zh-CN" altLang="en-US" dirty="0"/>
              <a:t>美国在</a:t>
            </a:r>
            <a:r>
              <a:rPr lang="en-US" altLang="zh-CN" dirty="0"/>
              <a:t>1934</a:t>
            </a:r>
            <a:r>
              <a:rPr lang="zh-CN" altLang="en-US" dirty="0"/>
              <a:t>年</a:t>
            </a:r>
            <a:r>
              <a:rPr lang="en-US" altLang="zh-CN" dirty="0"/>
              <a:t>6</a:t>
            </a:r>
            <a:r>
              <a:rPr lang="zh-CN" altLang="en-US" dirty="0"/>
              <a:t>月通过</a:t>
            </a:r>
            <a:r>
              <a:rPr lang="en-US" altLang="zh-CN" dirty="0"/>
              <a:t>Silver Purchase Act</a:t>
            </a:r>
            <a:r>
              <a:rPr lang="zh-CN" altLang="en-US" dirty="0"/>
              <a:t>，导致银价迅速上涨。</a:t>
            </a:r>
            <a:endParaRPr lang="en-US" altLang="zh-CN" dirty="0"/>
          </a:p>
          <a:p>
            <a:r>
              <a:rPr lang="zh-CN" altLang="en-US" dirty="0"/>
              <a:t>汇率升值，导致银元外流、通货紧缩、经济萧条。</a:t>
            </a:r>
            <a:endParaRPr lang="en-US" altLang="zh-CN" dirty="0"/>
          </a:p>
          <a:p>
            <a:r>
              <a:rPr lang="en-US" altLang="zh-CN" dirty="0"/>
              <a:t>1935</a:t>
            </a:r>
            <a:r>
              <a:rPr lang="zh-CN" altLang="en-US" dirty="0"/>
              <a:t>年孔祥熙主导完成货币改革，放弃银本位，发行“法币”。</a:t>
            </a:r>
            <a:endParaRPr lang="en-US" altLang="zh-CN" dirty="0"/>
          </a:p>
          <a:p>
            <a:endParaRPr lang="zh-CN" altLang="en-US" dirty="0"/>
          </a:p>
        </p:txBody>
      </p:sp>
    </p:spTree>
    <p:extLst>
      <p:ext uri="{BB962C8B-B14F-4D97-AF65-F5344CB8AC3E}">
        <p14:creationId xmlns:p14="http://schemas.microsoft.com/office/powerpoint/2010/main" val="5245194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D56BC4-4F63-4A0A-87A5-66D55828E1FE}"/>
              </a:ext>
            </a:extLst>
          </p:cNvPr>
          <p:cNvSpPr>
            <a:spLocks noGrp="1"/>
          </p:cNvSpPr>
          <p:nvPr>
            <p:ph type="title"/>
          </p:nvPr>
        </p:nvSpPr>
        <p:spPr/>
        <p:txBody>
          <a:bodyPr/>
          <a:lstStyle/>
          <a:p>
            <a:r>
              <a:rPr lang="zh-CN" altLang="en-US" dirty="0"/>
              <a:t>总结</a:t>
            </a:r>
          </a:p>
        </p:txBody>
      </p:sp>
      <p:sp>
        <p:nvSpPr>
          <p:cNvPr id="3" name="内容占位符 2">
            <a:extLst>
              <a:ext uri="{FF2B5EF4-FFF2-40B4-BE49-F238E27FC236}">
                <a16:creationId xmlns:a16="http://schemas.microsoft.com/office/drawing/2014/main" id="{1FD9EC40-1C81-4EE6-944D-CC3D0DAEBD19}"/>
              </a:ext>
            </a:extLst>
          </p:cNvPr>
          <p:cNvSpPr>
            <a:spLocks noGrp="1"/>
          </p:cNvSpPr>
          <p:nvPr>
            <p:ph idx="1"/>
          </p:nvPr>
        </p:nvSpPr>
        <p:spPr/>
        <p:txBody>
          <a:bodyPr/>
          <a:lstStyle/>
          <a:p>
            <a:r>
              <a:rPr lang="zh-CN" altLang="en-US" dirty="0"/>
              <a:t>因为长期预测的不确定性，股票估值依赖市场的“常规估值”。</a:t>
            </a:r>
            <a:endParaRPr lang="en-US" altLang="zh-CN" dirty="0"/>
          </a:p>
          <a:p>
            <a:r>
              <a:rPr lang="zh-CN" altLang="en-US" dirty="0"/>
              <a:t>常规估值由投资者心理决定，可能在短时间内发生巨变。</a:t>
            </a:r>
            <a:endParaRPr lang="en-US" altLang="zh-CN" dirty="0"/>
          </a:p>
          <a:p>
            <a:r>
              <a:rPr lang="zh-CN" altLang="en-US" dirty="0"/>
              <a:t>杠杆的存在强化了这一特征。</a:t>
            </a:r>
            <a:endParaRPr lang="en-US" altLang="zh-CN" dirty="0"/>
          </a:p>
          <a:p>
            <a:r>
              <a:rPr lang="zh-CN" altLang="en-US" dirty="0"/>
              <a:t>一旦发生股灾，会引发一系列的恶性循环。</a:t>
            </a:r>
            <a:endParaRPr lang="en-US" altLang="zh-CN" dirty="0"/>
          </a:p>
          <a:p>
            <a:r>
              <a:rPr lang="zh-CN" altLang="en-US" dirty="0"/>
              <a:t>能否避免大萧条，依赖政府的能力和意愿。</a:t>
            </a:r>
          </a:p>
        </p:txBody>
      </p:sp>
    </p:spTree>
    <p:extLst>
      <p:ext uri="{BB962C8B-B14F-4D97-AF65-F5344CB8AC3E}">
        <p14:creationId xmlns:p14="http://schemas.microsoft.com/office/powerpoint/2010/main" val="2108138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C9928E-35F2-42AB-8640-EFF7AA67C53C}"/>
              </a:ext>
            </a:extLst>
          </p:cNvPr>
          <p:cNvSpPr>
            <a:spLocks noGrp="1"/>
          </p:cNvSpPr>
          <p:nvPr>
            <p:ph type="title"/>
          </p:nvPr>
        </p:nvSpPr>
        <p:spPr/>
        <p:txBody>
          <a:bodyPr/>
          <a:lstStyle/>
          <a:p>
            <a:r>
              <a:rPr lang="zh-CN" altLang="en-US" dirty="0"/>
              <a:t>不确定环境下的定价</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30D1F087-6E25-4665-B673-EAFD64321D79}"/>
                  </a:ext>
                </a:extLst>
              </p:cNvPr>
              <p:cNvSpPr>
                <a:spLocks noGrp="1"/>
              </p:cNvSpPr>
              <p:nvPr>
                <p:ph idx="1"/>
              </p:nvPr>
            </p:nvSpPr>
            <p:spPr/>
            <p:txBody>
              <a:bodyPr/>
              <a:lstStyle/>
              <a:p>
                <a:r>
                  <a:rPr lang="zh-CN" altLang="en-US" dirty="0"/>
                  <a:t>以</a:t>
                </a:r>
                <a:r>
                  <a:rPr lang="en-US" altLang="zh-CN" dirty="0"/>
                  <a:t>DCF</a:t>
                </a:r>
                <a:r>
                  <a:rPr lang="zh-CN" altLang="en-US" dirty="0"/>
                  <a:t>定价模型为例，</a:t>
                </a:r>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𝑝</m:t>
                      </m:r>
                      <m:r>
                        <a:rPr lang="en-US" altLang="zh-CN" sz="2400" b="0" i="1" smtClean="0">
                          <a:latin typeface="Cambria Math" panose="02040503050406030204" pitchFamily="18" charset="0"/>
                        </a:rPr>
                        <m:t>=</m:t>
                      </m:r>
                      <m:f>
                        <m:fPr>
                          <m:ctrlPr>
                            <a:rPr lang="en-US" altLang="zh-CN" sz="2400" b="0" i="1" smtClean="0">
                              <a:latin typeface="Cambria Math" panose="02040503050406030204" pitchFamily="18" charset="0"/>
                            </a:rPr>
                          </m:ctrlPr>
                        </m:fPr>
                        <m:num>
                          <m:r>
                            <a:rPr lang="en-US" altLang="zh-CN" sz="2400" b="0" i="1" smtClean="0">
                              <a:latin typeface="Cambria Math" panose="02040503050406030204" pitchFamily="18" charset="0"/>
                            </a:rPr>
                            <m:t>𝐸</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𝑑</m:t>
                              </m:r>
                            </m:e>
                            <m:sub>
                              <m:r>
                                <a:rPr lang="en-US" altLang="zh-CN" sz="2400" b="0" i="1" smtClean="0">
                                  <a:latin typeface="Cambria Math" panose="02040503050406030204" pitchFamily="18" charset="0"/>
                                </a:rPr>
                                <m:t>1</m:t>
                              </m:r>
                            </m:sub>
                          </m:sSub>
                        </m:num>
                        <m:den>
                          <m:r>
                            <a:rPr lang="en-US" altLang="zh-CN" sz="2400" b="0" i="1" smtClean="0">
                              <a:latin typeface="Cambria Math" panose="02040503050406030204" pitchFamily="18" charset="0"/>
                            </a:rPr>
                            <m:t>1+</m:t>
                          </m:r>
                          <m:r>
                            <a:rPr lang="en-US" altLang="zh-CN" sz="2400" b="0" i="1" smtClean="0">
                              <a:latin typeface="Cambria Math" panose="02040503050406030204" pitchFamily="18" charset="0"/>
                            </a:rPr>
                            <m:t>𝑟</m:t>
                          </m:r>
                        </m:den>
                      </m:f>
                      <m:r>
                        <a:rPr lang="en-US" altLang="zh-CN" sz="2400" b="0" i="1" smtClean="0">
                          <a:latin typeface="Cambria Math" panose="02040503050406030204" pitchFamily="18" charset="0"/>
                        </a:rPr>
                        <m:t>+</m:t>
                      </m:r>
                      <m:f>
                        <m:fPr>
                          <m:ctrlPr>
                            <a:rPr lang="en-US" altLang="zh-CN" sz="2400" i="1">
                              <a:latin typeface="Cambria Math" panose="02040503050406030204" pitchFamily="18" charset="0"/>
                            </a:rPr>
                          </m:ctrlPr>
                        </m:fPr>
                        <m:num>
                          <m:r>
                            <a:rPr lang="en-US" altLang="zh-CN" sz="2400" i="1">
                              <a:latin typeface="Cambria Math" panose="02040503050406030204" pitchFamily="18" charset="0"/>
                            </a:rPr>
                            <m:t>𝐸</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𝑑</m:t>
                              </m:r>
                            </m:e>
                            <m:sub>
                              <m:r>
                                <a:rPr lang="en-US" altLang="zh-CN" sz="2400" b="0" i="1" smtClean="0">
                                  <a:latin typeface="Cambria Math" panose="02040503050406030204" pitchFamily="18" charset="0"/>
                                </a:rPr>
                                <m:t>2</m:t>
                              </m:r>
                            </m:sub>
                          </m:sSub>
                        </m:num>
                        <m:den>
                          <m:sSup>
                            <m:sSupPr>
                              <m:ctrlPr>
                                <a:rPr lang="en-US" altLang="zh-CN" sz="2400" b="0" i="1" smtClean="0">
                                  <a:latin typeface="Cambria Math" panose="02040503050406030204" pitchFamily="18" charset="0"/>
                                </a:rPr>
                              </m:ctrlPr>
                            </m:sSupPr>
                            <m:e>
                              <m:d>
                                <m:dPr>
                                  <m:ctrlPr>
                                    <a:rPr lang="en-US" altLang="zh-CN" sz="2400" b="0" i="1" smtClean="0">
                                      <a:latin typeface="Cambria Math" panose="02040503050406030204" pitchFamily="18" charset="0"/>
                                    </a:rPr>
                                  </m:ctrlPr>
                                </m:dPr>
                                <m:e>
                                  <m:r>
                                    <a:rPr lang="en-US" altLang="zh-CN" sz="2400" i="1">
                                      <a:latin typeface="Cambria Math" panose="02040503050406030204" pitchFamily="18" charset="0"/>
                                    </a:rPr>
                                    <m:t>1+</m:t>
                                  </m:r>
                                  <m:r>
                                    <a:rPr lang="en-US" altLang="zh-CN" sz="2400" i="1">
                                      <a:latin typeface="Cambria Math" panose="02040503050406030204" pitchFamily="18" charset="0"/>
                                    </a:rPr>
                                    <m:t>𝑟</m:t>
                                  </m:r>
                                </m:e>
                              </m:d>
                            </m:e>
                            <m:sup>
                              <m:r>
                                <a:rPr lang="en-US" altLang="zh-CN" sz="2400" b="0" i="1" smtClean="0">
                                  <a:latin typeface="Cambria Math" panose="02040503050406030204" pitchFamily="18" charset="0"/>
                                </a:rPr>
                                <m:t>2</m:t>
                              </m:r>
                            </m:sup>
                          </m:sSup>
                        </m:den>
                      </m:f>
                      <m:r>
                        <a:rPr lang="en-US" altLang="zh-CN" sz="2400" b="0" i="1" smtClean="0">
                          <a:latin typeface="Cambria Math" panose="02040503050406030204" pitchFamily="18" charset="0"/>
                        </a:rPr>
                        <m:t>+⋯+</m:t>
                      </m:r>
                      <m:f>
                        <m:fPr>
                          <m:ctrlPr>
                            <a:rPr lang="en-US" altLang="zh-CN" sz="2400" i="1">
                              <a:latin typeface="Cambria Math" panose="02040503050406030204" pitchFamily="18" charset="0"/>
                            </a:rPr>
                          </m:ctrlPr>
                        </m:fPr>
                        <m:num>
                          <m:r>
                            <a:rPr lang="en-US" altLang="zh-CN" sz="2400" i="1">
                              <a:latin typeface="Cambria Math" panose="02040503050406030204" pitchFamily="18" charset="0"/>
                            </a:rPr>
                            <m:t>𝐸</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𝑑</m:t>
                              </m:r>
                            </m:e>
                            <m:sub>
                              <m:r>
                                <a:rPr lang="en-US" altLang="zh-CN" sz="2400" b="0" i="1" smtClean="0">
                                  <a:latin typeface="Cambria Math" panose="02040503050406030204" pitchFamily="18" charset="0"/>
                                </a:rPr>
                                <m:t>𝑛</m:t>
                              </m:r>
                              <m:r>
                                <a:rPr lang="en-US" altLang="zh-CN" sz="2400" b="0" i="1" smtClean="0">
                                  <a:latin typeface="Cambria Math" panose="02040503050406030204" pitchFamily="18" charset="0"/>
                                </a:rPr>
                                <m:t>−1</m:t>
                              </m:r>
                            </m:sub>
                          </m:sSub>
                        </m:num>
                        <m:den>
                          <m:sSup>
                            <m:sSupPr>
                              <m:ctrlPr>
                                <a:rPr lang="en-US" altLang="zh-CN" sz="2400" b="0" i="1" smtClean="0">
                                  <a:latin typeface="Cambria Math" panose="02040503050406030204" pitchFamily="18" charset="0"/>
                                </a:rPr>
                              </m:ctrlPr>
                            </m:sSupPr>
                            <m:e>
                              <m:d>
                                <m:dPr>
                                  <m:ctrlPr>
                                    <a:rPr lang="en-US" altLang="zh-CN" sz="2400" b="0" i="1" smtClean="0">
                                      <a:latin typeface="Cambria Math" panose="02040503050406030204" pitchFamily="18" charset="0"/>
                                    </a:rPr>
                                  </m:ctrlPr>
                                </m:dPr>
                                <m:e>
                                  <m:r>
                                    <a:rPr lang="en-US" altLang="zh-CN" sz="2400" i="1">
                                      <a:latin typeface="Cambria Math" panose="02040503050406030204" pitchFamily="18" charset="0"/>
                                    </a:rPr>
                                    <m:t>1+</m:t>
                                  </m:r>
                                  <m:r>
                                    <a:rPr lang="en-US" altLang="zh-CN" sz="2400" i="1">
                                      <a:latin typeface="Cambria Math" panose="02040503050406030204" pitchFamily="18" charset="0"/>
                                    </a:rPr>
                                    <m:t>𝑟</m:t>
                                  </m:r>
                                </m:e>
                              </m:d>
                            </m:e>
                            <m:sup>
                              <m:r>
                                <a:rPr lang="en-US" altLang="zh-CN" sz="2400" b="0" i="1" smtClean="0">
                                  <a:latin typeface="Cambria Math" panose="02040503050406030204" pitchFamily="18" charset="0"/>
                                </a:rPr>
                                <m:t>𝑛</m:t>
                              </m:r>
                              <m:r>
                                <a:rPr lang="en-US" altLang="zh-CN" sz="2400" b="0" i="1" smtClean="0">
                                  <a:latin typeface="Cambria Math" panose="02040503050406030204" pitchFamily="18" charset="0"/>
                                </a:rPr>
                                <m:t>−1</m:t>
                              </m:r>
                            </m:sup>
                          </m:sSup>
                        </m:den>
                      </m:f>
                      <m:r>
                        <a:rPr lang="en-US" altLang="zh-CN" sz="2400" b="0" i="1" smtClean="0">
                          <a:latin typeface="Cambria Math" panose="02040503050406030204" pitchFamily="18" charset="0"/>
                        </a:rPr>
                        <m:t>+</m:t>
                      </m:r>
                      <m:f>
                        <m:fPr>
                          <m:ctrlPr>
                            <a:rPr lang="en-US" altLang="zh-CN" sz="2400" i="1">
                              <a:latin typeface="Cambria Math" panose="02040503050406030204" pitchFamily="18" charset="0"/>
                            </a:rPr>
                          </m:ctrlPr>
                        </m:fPr>
                        <m:num>
                          <m:r>
                            <a:rPr lang="en-US" altLang="zh-CN" sz="2400" i="1">
                              <a:latin typeface="Cambria Math" panose="02040503050406030204" pitchFamily="18" charset="0"/>
                            </a:rPr>
                            <m:t>𝐸</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𝑑</m:t>
                              </m:r>
                            </m:e>
                            <m:sub>
                              <m:r>
                                <a:rPr lang="en-US" altLang="zh-CN" sz="2400" b="0" i="1" smtClean="0">
                                  <a:latin typeface="Cambria Math" panose="02040503050406030204" pitchFamily="18" charset="0"/>
                                </a:rPr>
                                <m:t>𝑛</m:t>
                              </m:r>
                            </m:sub>
                          </m:sSub>
                        </m:num>
                        <m:den>
                          <m:sSup>
                            <m:sSupPr>
                              <m:ctrlPr>
                                <a:rPr lang="en-US" altLang="zh-CN" sz="2400" b="0" i="1" smtClean="0">
                                  <a:latin typeface="Cambria Math" panose="02040503050406030204" pitchFamily="18" charset="0"/>
                                </a:rPr>
                              </m:ctrlPr>
                            </m:sSupPr>
                            <m:e>
                              <m:d>
                                <m:dPr>
                                  <m:ctrlPr>
                                    <a:rPr lang="en-US" altLang="zh-CN" sz="2400" b="0" i="1" smtClean="0">
                                      <a:latin typeface="Cambria Math" panose="02040503050406030204" pitchFamily="18" charset="0"/>
                                    </a:rPr>
                                  </m:ctrlPr>
                                </m:dPr>
                                <m:e>
                                  <m:r>
                                    <a:rPr lang="en-US" altLang="zh-CN" sz="2400" i="1">
                                      <a:latin typeface="Cambria Math" panose="02040503050406030204" pitchFamily="18" charset="0"/>
                                    </a:rPr>
                                    <m:t>1+</m:t>
                                  </m:r>
                                  <m:r>
                                    <a:rPr lang="en-US" altLang="zh-CN" sz="2400" i="1">
                                      <a:latin typeface="Cambria Math" panose="02040503050406030204" pitchFamily="18" charset="0"/>
                                    </a:rPr>
                                    <m:t>𝑟</m:t>
                                  </m:r>
                                </m:e>
                              </m:d>
                            </m:e>
                            <m:sup>
                              <m:r>
                                <a:rPr lang="en-US" altLang="zh-CN" sz="2400" b="0" i="1" smtClean="0">
                                  <a:latin typeface="Cambria Math" panose="02040503050406030204" pitchFamily="18" charset="0"/>
                                </a:rPr>
                                <m:t>𝑛</m:t>
                              </m:r>
                            </m:sup>
                          </m:sSup>
                        </m:den>
                      </m:f>
                    </m:oMath>
                  </m:oMathPara>
                </a14:m>
                <a:endParaRPr lang="en-US" altLang="zh-CN" sz="2400" dirty="0"/>
              </a:p>
              <a:p>
                <a:pPr marL="0" indent="0">
                  <a:buNone/>
                </a:pPr>
                <a:r>
                  <a:rPr lang="en-US" altLang="zh-CN" sz="2400" dirty="0"/>
                  <a:t>	</a:t>
                </a:r>
                <a:r>
                  <a:rPr lang="zh-CN" altLang="en-US" sz="2400" dirty="0"/>
                  <a:t>其中</a:t>
                </a:r>
                <a14:m>
                  <m:oMath xmlns:m="http://schemas.openxmlformats.org/officeDocument/2006/math">
                    <m:r>
                      <a:rPr lang="en-US" altLang="zh-CN" sz="2400" i="1">
                        <a:latin typeface="Cambria Math" panose="02040503050406030204" pitchFamily="18" charset="0"/>
                      </a:rPr>
                      <m:t>𝑟</m:t>
                    </m:r>
                    <m:r>
                      <a:rPr lang="en-US" altLang="zh-CN" sz="2400" i="1">
                        <a:latin typeface="Cambria Math" panose="02040503050406030204" pitchFamily="18" charset="0"/>
                      </a:rPr>
                      <m:t> </m:t>
                    </m:r>
                  </m:oMath>
                </a14:m>
                <a:r>
                  <a:rPr lang="zh-CN" altLang="en-US" sz="2400" dirty="0"/>
                  <a:t>为折现率，</a:t>
                </a:r>
                <a14:m>
                  <m:oMath xmlns:m="http://schemas.openxmlformats.org/officeDocument/2006/math">
                    <m:r>
                      <a:rPr lang="en-US" altLang="zh-CN" sz="2400" i="1">
                        <a:latin typeface="Cambria Math" panose="02040503050406030204" pitchFamily="18" charset="0"/>
                      </a:rPr>
                      <m:t>𝐸</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𝑑</m:t>
                        </m:r>
                      </m:e>
                      <m:sub>
                        <m:r>
                          <a:rPr lang="en-US" altLang="zh-CN" sz="2400" i="1">
                            <a:latin typeface="Cambria Math" panose="02040503050406030204" pitchFamily="18" charset="0"/>
                          </a:rPr>
                          <m:t>1</m:t>
                        </m:r>
                      </m:sub>
                    </m:sSub>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𝐸</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𝑑</m:t>
                        </m:r>
                      </m:e>
                      <m:sub>
                        <m:r>
                          <a:rPr lang="en-US" altLang="zh-CN" sz="2400" b="0" i="1" smtClean="0">
                            <a:latin typeface="Cambria Math" panose="02040503050406030204" pitchFamily="18" charset="0"/>
                          </a:rPr>
                          <m:t>𝑛</m:t>
                        </m:r>
                      </m:sub>
                    </m:sSub>
                  </m:oMath>
                </a14:m>
                <a:r>
                  <a:rPr lang="zh-CN" altLang="en-US" sz="2400" dirty="0"/>
                  <a:t>为预期现金流。</a:t>
                </a:r>
                <a:endParaRPr lang="en-US" altLang="zh-CN" sz="2400" dirty="0"/>
              </a:p>
              <a:p>
                <a:r>
                  <a:rPr lang="zh-CN" altLang="en-US" dirty="0"/>
                  <a:t>对</a:t>
                </a:r>
                <a14:m>
                  <m:oMath xmlns:m="http://schemas.openxmlformats.org/officeDocument/2006/math">
                    <m:r>
                      <a:rPr lang="en-US" altLang="zh-CN" i="1">
                        <a:latin typeface="Cambria Math" panose="02040503050406030204" pitchFamily="18" charset="0"/>
                      </a:rPr>
                      <m:t>𝐸</m:t>
                    </m:r>
                    <m:sSub>
                      <m:sSubPr>
                        <m:ctrlPr>
                          <a:rPr lang="en-US" altLang="zh-CN" i="1">
                            <a:latin typeface="Cambria Math" panose="02040503050406030204" pitchFamily="18" charset="0"/>
                          </a:rPr>
                        </m:ctrlPr>
                      </m:sSubPr>
                      <m:e>
                        <m:r>
                          <a:rPr lang="en-US" altLang="zh-CN" i="1">
                            <a:latin typeface="Cambria Math" panose="02040503050406030204" pitchFamily="18" charset="0"/>
                          </a:rPr>
                          <m:t>𝑑</m:t>
                        </m:r>
                      </m:e>
                      <m:sub>
                        <m:r>
                          <a:rPr lang="en-US" altLang="zh-CN" i="1">
                            <a:latin typeface="Cambria Math" panose="02040503050406030204" pitchFamily="18" charset="0"/>
                          </a:rPr>
                          <m:t>1</m:t>
                        </m:r>
                      </m:sub>
                    </m:sSub>
                  </m:oMath>
                </a14:m>
                <a:r>
                  <a:rPr lang="zh-CN" altLang="en-US" dirty="0"/>
                  <a:t>、</a:t>
                </a:r>
                <a14:m>
                  <m:oMath xmlns:m="http://schemas.openxmlformats.org/officeDocument/2006/math">
                    <m:r>
                      <a:rPr lang="en-US" altLang="zh-CN" i="1">
                        <a:latin typeface="Cambria Math" panose="02040503050406030204" pitchFamily="18" charset="0"/>
                      </a:rPr>
                      <m:t>𝐸</m:t>
                    </m:r>
                    <m:sSub>
                      <m:sSubPr>
                        <m:ctrlPr>
                          <a:rPr lang="en-US" altLang="zh-CN" i="1">
                            <a:latin typeface="Cambria Math" panose="02040503050406030204" pitchFamily="18" charset="0"/>
                          </a:rPr>
                        </m:ctrlPr>
                      </m:sSubPr>
                      <m:e>
                        <m:r>
                          <a:rPr lang="en-US" altLang="zh-CN" i="1">
                            <a:latin typeface="Cambria Math" panose="02040503050406030204" pitchFamily="18" charset="0"/>
                          </a:rPr>
                          <m:t>𝑑</m:t>
                        </m:r>
                      </m:e>
                      <m:sub>
                        <m:r>
                          <a:rPr lang="en-US" altLang="zh-CN" b="0" i="1" smtClean="0">
                            <a:latin typeface="Cambria Math" panose="02040503050406030204" pitchFamily="18" charset="0"/>
                          </a:rPr>
                          <m:t>2</m:t>
                        </m:r>
                      </m:sub>
                    </m:sSub>
                  </m:oMath>
                </a14:m>
                <a:r>
                  <a:rPr lang="zh-CN" altLang="en-US" dirty="0"/>
                  <a:t>一般还有信心，对远端（如</a:t>
                </a:r>
                <a14:m>
                  <m:oMath xmlns:m="http://schemas.openxmlformats.org/officeDocument/2006/math">
                    <m:r>
                      <a:rPr lang="en-US" altLang="zh-CN" i="1">
                        <a:latin typeface="Cambria Math" panose="02040503050406030204" pitchFamily="18" charset="0"/>
                      </a:rPr>
                      <m:t>𝐸</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𝑑</m:t>
                        </m:r>
                      </m:e>
                      <m:sub>
                        <m:r>
                          <a:rPr lang="en-US" altLang="zh-CN" b="0" i="1" smtClean="0">
                            <a:latin typeface="Cambria Math" panose="02040503050406030204" pitchFamily="18" charset="0"/>
                          </a:rPr>
                          <m:t>𝑛</m:t>
                        </m:r>
                      </m:sub>
                    </m:sSub>
                    <m:r>
                      <a:rPr lang="en-US" altLang="zh-CN" i="1">
                        <a:latin typeface="Cambria Math" panose="02040503050406030204" pitchFamily="18" charset="0"/>
                      </a:rPr>
                      <m:t> </m:t>
                    </m:r>
                  </m:oMath>
                </a14:m>
                <a:r>
                  <a:rPr lang="zh-CN" altLang="en-US" dirty="0"/>
                  <a:t>）则没有信心。</a:t>
                </a:r>
                <a:endParaRPr lang="en-US" altLang="zh-CN" dirty="0"/>
              </a:p>
              <a:p>
                <a:r>
                  <a:rPr lang="zh-CN" altLang="en-US" dirty="0"/>
                  <a:t>折现率的波动也构成风险和不确定性。</a:t>
                </a:r>
                <a:endParaRPr lang="en-US" altLang="zh-CN" dirty="0"/>
              </a:p>
              <a:p>
                <a:r>
                  <a:rPr lang="zh-CN" altLang="en-US" dirty="0"/>
                  <a:t>当</a:t>
                </a:r>
                <a14:m>
                  <m:oMath xmlns:m="http://schemas.openxmlformats.org/officeDocument/2006/math">
                    <m:r>
                      <a:rPr lang="en-US" altLang="zh-CN" i="1">
                        <a:latin typeface="Cambria Math" panose="02040503050406030204" pitchFamily="18" charset="0"/>
                      </a:rPr>
                      <m:t>𝑛</m:t>
                    </m:r>
                  </m:oMath>
                </a14:m>
                <a:r>
                  <a:rPr lang="zh-CN" altLang="en-US" dirty="0"/>
                  <a:t>比较大，由</a:t>
                </a:r>
                <a:r>
                  <a:rPr lang="en-US" altLang="zh-CN" dirty="0"/>
                  <a:t>DCF</a:t>
                </a:r>
                <a:r>
                  <a:rPr lang="zh-CN" altLang="en-US" dirty="0"/>
                  <a:t>定价模型所得的资产价格包含巨大不确定性。</a:t>
                </a:r>
              </a:p>
            </p:txBody>
          </p:sp>
        </mc:Choice>
        <mc:Fallback xmlns="">
          <p:sp>
            <p:nvSpPr>
              <p:cNvPr id="3" name="内容占位符 2">
                <a:extLst>
                  <a:ext uri="{FF2B5EF4-FFF2-40B4-BE49-F238E27FC236}">
                    <a16:creationId xmlns:a16="http://schemas.microsoft.com/office/drawing/2014/main" id="{30D1F087-6E25-4665-B673-EAFD64321D79}"/>
                  </a:ext>
                </a:extLst>
              </p:cNvPr>
              <p:cNvSpPr>
                <a:spLocks noGrp="1" noRot="1" noChangeAspect="1" noMove="1" noResize="1" noEditPoints="1" noAdjustHandles="1" noChangeArrowheads="1" noChangeShapeType="1" noTextEdit="1"/>
              </p:cNvSpPr>
              <p:nvPr>
                <p:ph idx="1"/>
              </p:nvPr>
            </p:nvSpPr>
            <p:spPr>
              <a:blipFill>
                <a:blip r:embed="rId2"/>
                <a:stretch>
                  <a:fillRect l="-1704" t="-2426" b="-296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056190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76652F-705F-4248-B7FC-1C96AE8DAB15}"/>
              </a:ext>
            </a:extLst>
          </p:cNvPr>
          <p:cNvSpPr>
            <a:spLocks noGrp="1"/>
          </p:cNvSpPr>
          <p:nvPr>
            <p:ph type="title"/>
          </p:nvPr>
        </p:nvSpPr>
        <p:spPr/>
        <p:txBody>
          <a:bodyPr/>
          <a:lstStyle/>
          <a:p>
            <a:r>
              <a:rPr lang="zh-CN" altLang="en-US" dirty="0"/>
              <a:t>内容</a:t>
            </a:r>
          </a:p>
        </p:txBody>
      </p:sp>
      <p:sp>
        <p:nvSpPr>
          <p:cNvPr id="3" name="内容占位符 2">
            <a:extLst>
              <a:ext uri="{FF2B5EF4-FFF2-40B4-BE49-F238E27FC236}">
                <a16:creationId xmlns:a16="http://schemas.microsoft.com/office/drawing/2014/main" id="{4E150BBB-32EE-4F8E-AE8C-DD69660416B3}"/>
              </a:ext>
            </a:extLst>
          </p:cNvPr>
          <p:cNvSpPr>
            <a:spLocks noGrp="1"/>
          </p:cNvSpPr>
          <p:nvPr>
            <p:ph idx="1"/>
          </p:nvPr>
        </p:nvSpPr>
        <p:spPr/>
        <p:txBody>
          <a:bodyPr/>
          <a:lstStyle/>
          <a:p>
            <a:r>
              <a:rPr lang="zh-CN" altLang="en-US" dirty="0"/>
              <a:t>风险和不确定性</a:t>
            </a:r>
            <a:endParaRPr lang="en-US" altLang="zh-CN" dirty="0"/>
          </a:p>
          <a:p>
            <a:r>
              <a:rPr lang="zh-CN" altLang="en-US" b="1" dirty="0"/>
              <a:t>股票估值体系的作用和特征</a:t>
            </a:r>
            <a:endParaRPr lang="en-US" altLang="zh-CN" b="1" dirty="0"/>
          </a:p>
          <a:p>
            <a:r>
              <a:rPr lang="en-US" altLang="zh-CN" dirty="0"/>
              <a:t>1929</a:t>
            </a:r>
            <a:r>
              <a:rPr lang="zh-CN" altLang="en-US" dirty="0"/>
              <a:t>年股灾始末</a:t>
            </a:r>
            <a:endParaRPr lang="en-US" altLang="zh-CN" dirty="0"/>
          </a:p>
          <a:p>
            <a:r>
              <a:rPr lang="zh-CN" altLang="en-US" dirty="0"/>
              <a:t>大萧条的发生和深化</a:t>
            </a:r>
            <a:endParaRPr lang="en-US" altLang="zh-CN" dirty="0"/>
          </a:p>
          <a:p>
            <a:r>
              <a:rPr lang="zh-CN" altLang="en-US" dirty="0"/>
              <a:t>其他国家经历</a:t>
            </a:r>
          </a:p>
        </p:txBody>
      </p:sp>
    </p:spTree>
    <p:extLst>
      <p:ext uri="{BB962C8B-B14F-4D97-AF65-F5344CB8AC3E}">
        <p14:creationId xmlns:p14="http://schemas.microsoft.com/office/powerpoint/2010/main" val="46576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87E307-E992-461E-8DB7-70856CE33A35}"/>
              </a:ext>
            </a:extLst>
          </p:cNvPr>
          <p:cNvSpPr>
            <a:spLocks noGrp="1"/>
          </p:cNvSpPr>
          <p:nvPr>
            <p:ph type="title"/>
          </p:nvPr>
        </p:nvSpPr>
        <p:spPr/>
        <p:txBody>
          <a:bodyPr/>
          <a:lstStyle/>
          <a:p>
            <a:r>
              <a:rPr lang="zh-CN" altLang="en-US" dirty="0"/>
              <a:t>股票市场的重要性</a:t>
            </a:r>
          </a:p>
        </p:txBody>
      </p:sp>
      <p:sp>
        <p:nvSpPr>
          <p:cNvPr id="3" name="内容占位符 2">
            <a:extLst>
              <a:ext uri="{FF2B5EF4-FFF2-40B4-BE49-F238E27FC236}">
                <a16:creationId xmlns:a16="http://schemas.microsoft.com/office/drawing/2014/main" id="{CEEF5A9A-C3CC-4D7C-B2C4-641E66A5A3E1}"/>
              </a:ext>
            </a:extLst>
          </p:cNvPr>
          <p:cNvSpPr>
            <a:spLocks noGrp="1"/>
          </p:cNvSpPr>
          <p:nvPr>
            <p:ph idx="1"/>
          </p:nvPr>
        </p:nvSpPr>
        <p:spPr/>
        <p:txBody>
          <a:bodyPr/>
          <a:lstStyle/>
          <a:p>
            <a:r>
              <a:rPr lang="zh-CN" altLang="en-US" dirty="0"/>
              <a:t>给各种资产一个常规定价（</a:t>
            </a:r>
            <a:r>
              <a:rPr lang="en-US" altLang="zh-CN" dirty="0"/>
              <a:t>conventional valuation</a:t>
            </a:r>
            <a:r>
              <a:rPr lang="zh-CN" altLang="en-US" dirty="0"/>
              <a:t>），作为新资产的估值标杆。</a:t>
            </a:r>
            <a:endParaRPr lang="en-US" altLang="zh-CN" dirty="0"/>
          </a:p>
          <a:p>
            <a:r>
              <a:rPr lang="zh-CN" altLang="en-US" dirty="0"/>
              <a:t>估值是股市“看不见的手”。</a:t>
            </a:r>
            <a:endParaRPr lang="en-US" altLang="zh-CN" dirty="0"/>
          </a:p>
          <a:p>
            <a:pPr lvl="1"/>
            <a:r>
              <a:rPr lang="zh-CN" altLang="en-US" dirty="0"/>
              <a:t>估值高企的公司融资便宜，因此吸引资金流入。</a:t>
            </a:r>
            <a:endParaRPr lang="en-US" altLang="zh-CN" dirty="0"/>
          </a:p>
          <a:p>
            <a:pPr lvl="1"/>
            <a:r>
              <a:rPr lang="zh-CN" altLang="en-US" dirty="0"/>
              <a:t>股市估值高企，吸引创业者“生产”资产上市，从而扩大投资需求。</a:t>
            </a:r>
          </a:p>
        </p:txBody>
      </p:sp>
    </p:spTree>
    <p:extLst>
      <p:ext uri="{BB962C8B-B14F-4D97-AF65-F5344CB8AC3E}">
        <p14:creationId xmlns:p14="http://schemas.microsoft.com/office/powerpoint/2010/main" val="113422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10091F-AD56-4DC7-9EBD-095419458545}"/>
              </a:ext>
            </a:extLst>
          </p:cNvPr>
          <p:cNvSpPr>
            <a:spLocks noGrp="1"/>
          </p:cNvSpPr>
          <p:nvPr>
            <p:ph type="title"/>
          </p:nvPr>
        </p:nvSpPr>
        <p:spPr/>
        <p:txBody>
          <a:bodyPr/>
          <a:lstStyle/>
          <a:p>
            <a:r>
              <a:rPr lang="zh-CN" altLang="en-US" dirty="0"/>
              <a:t>投资的乘数效应</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30F1AB32-12ED-4C6E-B0FA-CD2681F817C8}"/>
                  </a:ext>
                </a:extLst>
              </p:cNvPr>
              <p:cNvSpPr>
                <a:spLocks noGrp="1"/>
              </p:cNvSpPr>
              <p:nvPr>
                <p:ph idx="1"/>
              </p:nvPr>
            </p:nvSpPr>
            <p:spPr/>
            <p:txBody>
              <a:bodyPr>
                <a:normAutofit fontScale="85000" lnSpcReduction="20000"/>
              </a:bodyPr>
              <a:lstStyle/>
              <a:p>
                <a:r>
                  <a:rPr lang="zh-CN" altLang="en-US" dirty="0"/>
                  <a:t>考虑凯恩斯交叉模型（</a:t>
                </a:r>
                <a:r>
                  <a:rPr lang="en-US" altLang="zh-CN" dirty="0"/>
                  <a:t>Keynesian Cross</a:t>
                </a:r>
                <a:r>
                  <a:rPr lang="zh-CN" altLang="en-US" dirty="0"/>
                  <a:t>），</a:t>
                </a:r>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𝑌</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𝐶</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𝐶</m:t>
                          </m:r>
                        </m:e>
                        <m:sub>
                          <m:r>
                            <a:rPr lang="en-US" altLang="zh-CN" b="0" i="1" smtClean="0">
                              <a:latin typeface="Cambria Math" panose="02040503050406030204" pitchFamily="18" charset="0"/>
                            </a:rPr>
                            <m:t>1</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𝑌</m:t>
                          </m:r>
                          <m:r>
                            <a:rPr lang="en-US" altLang="zh-CN" b="0" i="1" smtClean="0">
                              <a:latin typeface="Cambria Math" panose="02040503050406030204" pitchFamily="18" charset="0"/>
                            </a:rPr>
                            <m:t>−</m:t>
                          </m:r>
                          <m:r>
                            <a:rPr lang="en-US" altLang="zh-CN" b="0" i="1" smtClean="0">
                              <a:latin typeface="Cambria Math" panose="02040503050406030204" pitchFamily="18" charset="0"/>
                            </a:rPr>
                            <m:t>𝑇</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𝐼</m:t>
                      </m:r>
                      <m:r>
                        <a:rPr lang="en-US" altLang="zh-CN" b="0" i="1" smtClean="0">
                          <a:latin typeface="Cambria Math" panose="02040503050406030204" pitchFamily="18" charset="0"/>
                        </a:rPr>
                        <m:t>+</m:t>
                      </m:r>
                      <m:r>
                        <a:rPr lang="en-US" altLang="zh-CN" b="0" i="1" smtClean="0">
                          <a:latin typeface="Cambria Math" panose="02040503050406030204" pitchFamily="18" charset="0"/>
                        </a:rPr>
                        <m:t>𝐺</m:t>
                      </m:r>
                      <m:r>
                        <a:rPr lang="en-US" altLang="zh-CN" b="0" i="1" smtClean="0">
                          <a:latin typeface="Cambria Math" panose="02040503050406030204" pitchFamily="18" charset="0"/>
                        </a:rPr>
                        <m:t>,</m:t>
                      </m:r>
                    </m:oMath>
                  </m:oMathPara>
                </a14:m>
                <a:endParaRPr lang="en-US" altLang="zh-CN" dirty="0"/>
              </a:p>
              <a:p>
                <a:pPr marL="0" indent="0">
                  <a:buNone/>
                </a:pPr>
                <a:r>
                  <a:rPr lang="zh-CN" altLang="en-US" dirty="0"/>
                  <a:t>其中</a:t>
                </a:r>
                <a14:m>
                  <m:oMath xmlns:m="http://schemas.openxmlformats.org/officeDocument/2006/math">
                    <m:r>
                      <a:rPr lang="en-US" altLang="zh-CN" i="1">
                        <a:latin typeface="Cambria Math" panose="02040503050406030204" pitchFamily="18" charset="0"/>
                      </a:rPr>
                      <m:t>𝑇</m:t>
                    </m:r>
                  </m:oMath>
                </a14:m>
                <a:r>
                  <a:rPr lang="zh-CN" altLang="en-US" dirty="0"/>
                  <a:t>为税收，</a:t>
                </a:r>
                <a14:m>
                  <m:oMath xmlns:m="http://schemas.openxmlformats.org/officeDocument/2006/math">
                    <m:r>
                      <a:rPr lang="en-US" altLang="zh-CN" i="1">
                        <a:latin typeface="Cambria Math" panose="02040503050406030204" pitchFamily="18" charset="0"/>
                      </a:rPr>
                      <m:t>𝐺</m:t>
                    </m:r>
                  </m:oMath>
                </a14:m>
                <a:r>
                  <a:rPr lang="zh-CN" altLang="en-US" dirty="0"/>
                  <a:t>为政府消费，</a:t>
                </a:r>
                <a14:m>
                  <m:oMath xmlns:m="http://schemas.openxmlformats.org/officeDocument/2006/math">
                    <m:r>
                      <a:rPr lang="en-US" altLang="zh-CN" i="1">
                        <a:latin typeface="Cambria Math" panose="02040503050406030204" pitchFamily="18" charset="0"/>
                      </a:rPr>
                      <m:t>𝐼</m:t>
                    </m:r>
                  </m:oMath>
                </a14:m>
                <a:r>
                  <a:rPr lang="zh-CN" altLang="en-US" dirty="0"/>
                  <a:t> 为投资，</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a:latin typeface="Cambria Math" panose="02040503050406030204" pitchFamily="18" charset="0"/>
                          </a:rPr>
                          <m:t>𝐶</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&gt;0</m:t>
                    </m:r>
                  </m:oMath>
                </a14:m>
                <a:r>
                  <a:rPr lang="zh-CN" altLang="en-US" dirty="0"/>
                  <a:t>，</a:t>
                </a:r>
                <a14:m>
                  <m:oMath xmlns:m="http://schemas.openxmlformats.org/officeDocument/2006/math">
                    <m:r>
                      <a:rPr lang="en-US" altLang="zh-CN" b="0" i="0" smtClean="0">
                        <a:latin typeface="Cambria Math" panose="02040503050406030204" pitchFamily="18" charset="0"/>
                      </a:rPr>
                      <m:t>0&lt;</m:t>
                    </m:r>
                    <m:sSub>
                      <m:sSubPr>
                        <m:ctrlPr>
                          <a:rPr lang="en-US" altLang="zh-CN" b="0" i="1" smtClean="0">
                            <a:latin typeface="Cambria Math" panose="02040503050406030204" pitchFamily="18" charset="0"/>
                          </a:rPr>
                        </m:ctrlPr>
                      </m:sSubPr>
                      <m:e>
                        <m:r>
                          <a:rPr lang="en-US" altLang="zh-CN" i="1">
                            <a:latin typeface="Cambria Math" panose="02040503050406030204" pitchFamily="18" charset="0"/>
                          </a:rPr>
                          <m:t>𝐶</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&lt;1.</m:t>
                    </m:r>
                  </m:oMath>
                </a14:m>
                <a:endParaRPr lang="en-US" altLang="zh-CN" dirty="0"/>
              </a:p>
              <a:p>
                <a:pPr lvl="1"/>
                <a:r>
                  <a:rPr lang="zh-CN" altLang="en-US" dirty="0"/>
                  <a:t>内生变量：</a:t>
                </a:r>
                <a:r>
                  <a:rPr lang="en-US" altLang="zh-CN" dirty="0"/>
                  <a:t> </a:t>
                </a:r>
                <a14:m>
                  <m:oMath xmlns:m="http://schemas.openxmlformats.org/officeDocument/2006/math">
                    <m:r>
                      <a:rPr lang="en-US" altLang="zh-CN" i="1">
                        <a:latin typeface="Cambria Math" panose="02040503050406030204" pitchFamily="18" charset="0"/>
                      </a:rPr>
                      <m:t>𝑌</m:t>
                    </m:r>
                  </m:oMath>
                </a14:m>
                <a:endParaRPr lang="en-US" altLang="zh-CN" dirty="0"/>
              </a:p>
              <a:p>
                <a:pPr lvl="1"/>
                <a:r>
                  <a:rPr lang="zh-CN" altLang="en-US" dirty="0"/>
                  <a:t>外生变量：</a:t>
                </a:r>
                <a14:m>
                  <m:oMath xmlns:m="http://schemas.openxmlformats.org/officeDocument/2006/math">
                    <m:r>
                      <a:rPr lang="en-US" altLang="zh-CN" i="1">
                        <a:latin typeface="Cambria Math" panose="02040503050406030204" pitchFamily="18" charset="0"/>
                      </a:rPr>
                      <m:t>𝐼</m:t>
                    </m:r>
                    <m:r>
                      <a:rPr lang="en-US" altLang="zh-CN" i="1">
                        <a:latin typeface="Cambria Math" panose="02040503050406030204" pitchFamily="18" charset="0"/>
                      </a:rPr>
                      <m:t>,</m:t>
                    </m:r>
                    <m:r>
                      <a:rPr lang="en-US" altLang="zh-CN" i="1">
                        <a:latin typeface="Cambria Math" panose="02040503050406030204" pitchFamily="18" charset="0"/>
                      </a:rPr>
                      <m:t>𝑇</m:t>
                    </m:r>
                    <m:r>
                      <a:rPr lang="en-US" altLang="zh-CN" b="0" i="1" smtClean="0">
                        <a:latin typeface="Cambria Math" panose="02040503050406030204" pitchFamily="18" charset="0"/>
                      </a:rPr>
                      <m:t>, </m:t>
                    </m:r>
                    <m:r>
                      <a:rPr lang="en-US" altLang="zh-CN" b="0" i="1" smtClean="0">
                        <a:latin typeface="Cambria Math" panose="02040503050406030204" pitchFamily="18" charset="0"/>
                      </a:rPr>
                      <m:t>𝐺</m:t>
                    </m:r>
                    <m:r>
                      <a:rPr lang="en-US" altLang="zh-CN" b="0" i="1" smtClean="0">
                        <a:latin typeface="Cambria Math" panose="02040503050406030204" pitchFamily="18" charset="0"/>
                      </a:rPr>
                      <m:t>,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𝐶</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𝐶</m:t>
                        </m:r>
                      </m:e>
                      <m:sub>
                        <m:r>
                          <a:rPr lang="en-US" altLang="zh-CN" b="0" i="1" smtClean="0">
                            <a:latin typeface="Cambria Math" panose="02040503050406030204" pitchFamily="18" charset="0"/>
                          </a:rPr>
                          <m:t>1</m:t>
                        </m:r>
                      </m:sub>
                    </m:sSub>
                  </m:oMath>
                </a14:m>
                <a:endParaRPr lang="en-US" altLang="zh-CN" dirty="0"/>
              </a:p>
              <a:p>
                <a:r>
                  <a:rPr lang="zh-CN" altLang="en-US" dirty="0"/>
                  <a:t>等式含义：</a:t>
                </a:r>
                <a:endParaRPr lang="en-US" altLang="zh-CN" dirty="0"/>
              </a:p>
              <a:p>
                <a:pPr marL="0" indent="0" algn="ctr">
                  <a:buNone/>
                </a:pPr>
                <a:r>
                  <a:rPr lang="zh-CN" altLang="en-US" sz="3300" b="1" dirty="0"/>
                  <a:t>总收入</a:t>
                </a:r>
                <a:r>
                  <a:rPr lang="en-US" altLang="zh-CN" sz="3300" b="1" dirty="0"/>
                  <a:t>=</a:t>
                </a:r>
                <a:r>
                  <a:rPr lang="zh-CN" altLang="en-US" sz="3300" b="1" dirty="0"/>
                  <a:t>总支出（消费支出</a:t>
                </a:r>
                <a:r>
                  <a:rPr lang="en-US" altLang="zh-CN" sz="3300" b="1" dirty="0"/>
                  <a:t>+</a:t>
                </a:r>
                <a:r>
                  <a:rPr lang="zh-CN" altLang="en-US" sz="3300" b="1" dirty="0"/>
                  <a:t>投资支出</a:t>
                </a:r>
                <a:r>
                  <a:rPr lang="en-US" altLang="zh-CN" sz="3300" b="1" dirty="0"/>
                  <a:t>+</a:t>
                </a:r>
                <a:r>
                  <a:rPr lang="zh-CN" altLang="en-US" sz="3300" b="1" dirty="0"/>
                  <a:t>政府支出）</a:t>
                </a:r>
                <a:endParaRPr lang="en-US" altLang="zh-CN" sz="3300" b="1" dirty="0"/>
              </a:p>
              <a:p>
                <a14:m>
                  <m:oMath xmlns:m="http://schemas.openxmlformats.org/officeDocument/2006/math">
                    <m:sSub>
                      <m:sSubPr>
                        <m:ctrlPr>
                          <a:rPr lang="en-US" altLang="zh-CN" b="0" i="1" smtClean="0">
                            <a:latin typeface="Cambria Math" panose="02040503050406030204" pitchFamily="18" charset="0"/>
                          </a:rPr>
                        </m:ctrlPr>
                      </m:sSubPr>
                      <m:e>
                        <m:r>
                          <a:rPr lang="en-US" altLang="zh-CN" i="1">
                            <a:latin typeface="Cambria Math" panose="02040503050406030204" pitchFamily="18" charset="0"/>
                          </a:rPr>
                          <m:t>𝐶</m:t>
                        </m:r>
                      </m:e>
                      <m:sub>
                        <m:r>
                          <a:rPr lang="en-US" altLang="zh-CN" b="0" i="1" smtClean="0">
                            <a:latin typeface="Cambria Math" panose="02040503050406030204" pitchFamily="18" charset="0"/>
                          </a:rPr>
                          <m:t>1</m:t>
                        </m:r>
                      </m:sub>
                    </m:sSub>
                  </m:oMath>
                </a14:m>
                <a:r>
                  <a:rPr lang="zh-CN" altLang="en-US" dirty="0"/>
                  <a:t>为</a:t>
                </a:r>
                <a:r>
                  <a:rPr lang="zh-CN" altLang="en-US" dirty="0">
                    <a:solidFill>
                      <a:srgbClr val="FF0000"/>
                    </a:solidFill>
                  </a:rPr>
                  <a:t>边际消费倾向</a:t>
                </a:r>
                <a:r>
                  <a:rPr lang="zh-CN" altLang="en-US" dirty="0"/>
                  <a:t>。</a:t>
                </a:r>
                <a:endParaRPr lang="en-US" altLang="zh-CN" dirty="0"/>
              </a:p>
              <a:p>
                <a:pPr lvl="1"/>
                <a:r>
                  <a:rPr lang="zh-CN" altLang="en-US" dirty="0"/>
                  <a:t>增加一个单位的可支配收入</a:t>
                </a:r>
                <a14:m>
                  <m:oMath xmlns:m="http://schemas.openxmlformats.org/officeDocument/2006/math">
                    <m:d>
                      <m:dPr>
                        <m:ctrlPr>
                          <a:rPr lang="en-US" altLang="zh-CN" i="1">
                            <a:latin typeface="Cambria Math" panose="02040503050406030204" pitchFamily="18" charset="0"/>
                          </a:rPr>
                        </m:ctrlPr>
                      </m:dPr>
                      <m:e>
                        <m:r>
                          <a:rPr lang="en-US" altLang="zh-CN" i="1">
                            <a:latin typeface="Cambria Math" panose="02040503050406030204" pitchFamily="18" charset="0"/>
                          </a:rPr>
                          <m:t>𝑌</m:t>
                        </m:r>
                        <m:r>
                          <a:rPr lang="en-US" altLang="zh-CN" i="1">
                            <a:latin typeface="Cambria Math" panose="02040503050406030204" pitchFamily="18" charset="0"/>
                          </a:rPr>
                          <m:t>−</m:t>
                        </m:r>
                        <m:r>
                          <a:rPr lang="en-US" altLang="zh-CN" i="1">
                            <a:latin typeface="Cambria Math" panose="02040503050406030204" pitchFamily="18" charset="0"/>
                          </a:rPr>
                          <m:t>𝑇</m:t>
                        </m:r>
                      </m:e>
                    </m:d>
                  </m:oMath>
                </a14:m>
                <a:r>
                  <a:rPr lang="zh-CN" altLang="en-US" dirty="0"/>
                  <a:t>，消费增加小于</a:t>
                </a:r>
                <a:r>
                  <a:rPr lang="en-US" altLang="zh-CN" dirty="0"/>
                  <a:t>1.</a:t>
                </a:r>
              </a:p>
              <a:p>
                <a:r>
                  <a:rPr lang="zh-CN" altLang="en-US" dirty="0"/>
                  <a:t>问题：投资上升会增加多少总收入？</a:t>
                </a:r>
              </a:p>
            </p:txBody>
          </p:sp>
        </mc:Choice>
        <mc:Fallback xmlns="">
          <p:sp>
            <p:nvSpPr>
              <p:cNvPr id="3" name="内容占位符 2">
                <a:extLst>
                  <a:ext uri="{FF2B5EF4-FFF2-40B4-BE49-F238E27FC236}">
                    <a16:creationId xmlns:a16="http://schemas.microsoft.com/office/drawing/2014/main" id="{30F1AB32-12ED-4C6E-B0FA-CD2681F817C8}"/>
                  </a:ext>
                </a:extLst>
              </p:cNvPr>
              <p:cNvSpPr>
                <a:spLocks noGrp="1" noRot="1" noChangeAspect="1" noMove="1" noResize="1" noEditPoints="1" noAdjustHandles="1" noChangeArrowheads="1" noChangeShapeType="1" noTextEdit="1"/>
              </p:cNvSpPr>
              <p:nvPr>
                <p:ph idx="1"/>
              </p:nvPr>
            </p:nvSpPr>
            <p:spPr>
              <a:blipFill>
                <a:blip r:embed="rId3"/>
                <a:stretch>
                  <a:fillRect l="-1407" t="-350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279508786"/>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3822</TotalTime>
  <Words>4291</Words>
  <Application>Microsoft Office PowerPoint</Application>
  <PresentationFormat>全屏显示(4:3)</PresentationFormat>
  <Paragraphs>493</Paragraphs>
  <Slides>54</Slides>
  <Notes>37</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54</vt:i4>
      </vt:variant>
    </vt:vector>
  </HeadingPairs>
  <TitlesOfParts>
    <vt:vector size="60" baseType="lpstr">
      <vt:lpstr>宋体</vt:lpstr>
      <vt:lpstr>Arial</vt:lpstr>
      <vt:lpstr>Calibri</vt:lpstr>
      <vt:lpstr>Cambria Math</vt:lpstr>
      <vt:lpstr>Wingdings</vt:lpstr>
      <vt:lpstr>Office 主题</vt:lpstr>
      <vt:lpstr>不确定性、估值周期和经济周期（以大萧条为例）</vt:lpstr>
      <vt:lpstr>内容</vt:lpstr>
      <vt:lpstr>风险（Risk）</vt:lpstr>
      <vt:lpstr>风险环境下的定价</vt:lpstr>
      <vt:lpstr>不确定性（Uncertainty）</vt:lpstr>
      <vt:lpstr>不确定环境下的定价</vt:lpstr>
      <vt:lpstr>内容</vt:lpstr>
      <vt:lpstr>股票市场的重要性</vt:lpstr>
      <vt:lpstr>投资的乘数效应</vt:lpstr>
      <vt:lpstr>投资的乘数效应</vt:lpstr>
      <vt:lpstr>投资的乘数效应</vt:lpstr>
      <vt:lpstr>理想中的股市</vt:lpstr>
      <vt:lpstr>现实中的股市</vt:lpstr>
      <vt:lpstr>脆弱的估值体系</vt:lpstr>
      <vt:lpstr>杠杆</vt:lpstr>
      <vt:lpstr>股市-经济正反馈</vt:lpstr>
      <vt:lpstr>股市周期和经济周期</vt:lpstr>
      <vt:lpstr>内容</vt:lpstr>
      <vt:lpstr>错误的经验：1920-1921衰退</vt:lpstr>
      <vt:lpstr>两个关键人物</vt:lpstr>
      <vt:lpstr>经济繁荣</vt:lpstr>
      <vt:lpstr>隐患</vt:lpstr>
      <vt:lpstr>股票泡沫形成</vt:lpstr>
      <vt:lpstr>华尔街崩盘序幕</vt:lpstr>
      <vt:lpstr>道琼斯指数（1929）</vt:lpstr>
      <vt:lpstr>Black Thursday (1929/10/24)</vt:lpstr>
      <vt:lpstr>Black Monday and Tuesday</vt:lpstr>
      <vt:lpstr>道琼斯指数（1919-1939）</vt:lpstr>
      <vt:lpstr>内容</vt:lpstr>
      <vt:lpstr>大萧条为什么发生？</vt:lpstr>
      <vt:lpstr>产能过剩</vt:lpstr>
      <vt:lpstr>贫富差距大</vt:lpstr>
      <vt:lpstr>大萧条期间的消费和投资</vt:lpstr>
      <vt:lpstr>雪上加霜</vt:lpstr>
      <vt:lpstr>财政紧缩</vt:lpstr>
      <vt:lpstr>货币政策</vt:lpstr>
      <vt:lpstr>通缩</vt:lpstr>
      <vt:lpstr>银行危机</vt:lpstr>
      <vt:lpstr>贸易保护主义</vt:lpstr>
      <vt:lpstr>罗斯福新政</vt:lpstr>
      <vt:lpstr>政府开支的乘数效应</vt:lpstr>
      <vt:lpstr>内容</vt:lpstr>
      <vt:lpstr>国际收支失衡</vt:lpstr>
      <vt:lpstr>国际收支失衡的后果</vt:lpstr>
      <vt:lpstr>德国</vt:lpstr>
      <vt:lpstr>魏玛德国的政策应对</vt:lpstr>
      <vt:lpstr>流入德国的资金组成</vt:lpstr>
      <vt:lpstr>德国的工业生产指数（1928=100）</vt:lpstr>
      <vt:lpstr>1931年银行危机</vt:lpstr>
      <vt:lpstr>银行挤兑（1931年7月13日）</vt:lpstr>
      <vt:lpstr>德国危机的影响</vt:lpstr>
      <vt:lpstr>中国（阶段1）</vt:lpstr>
      <vt:lpstr>中国（阶段2）</vt:lpstr>
      <vt:lpstr>总结</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微软用户</dc:creator>
  <cp:lastModifiedBy>Junhui</cp:lastModifiedBy>
  <cp:revision>129</cp:revision>
  <dcterms:created xsi:type="dcterms:W3CDTF">2011-12-09T08:32:57Z</dcterms:created>
  <dcterms:modified xsi:type="dcterms:W3CDTF">2023-03-27T01:28:51Z</dcterms:modified>
</cp:coreProperties>
</file>